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4" r:id="rId4"/>
    <p:sldId id="257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BA534F-C0CC-48AF-B5A6-194394416A5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4715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088" y="15066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TRƯỜNG MN ĐỨC GIANG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905001"/>
            <a:ext cx="82932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6497" y="2967336"/>
            <a:ext cx="69190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TRUYỆN: QUẢ TRỨNG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600" y="3962399"/>
            <a:ext cx="53959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810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vừa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7510" y="1066800"/>
            <a:ext cx="5630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90801"/>
            <a:ext cx="35306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28801"/>
            <a:ext cx="36576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30" y="3104533"/>
            <a:ext cx="2495238" cy="304761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24" y="2971801"/>
            <a:ext cx="26098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8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49514"/>
            <a:ext cx="36576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08728"/>
            <a:ext cx="2209800" cy="304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66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60145"/>
            <a:ext cx="2362200" cy="32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33600"/>
            <a:ext cx="46482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457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5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81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00731"/>
            <a:ext cx="2585076" cy="315734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37" y="2712637"/>
            <a:ext cx="2708563" cy="373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1828801"/>
            <a:ext cx="662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Cho </a:t>
            </a:r>
            <a:r>
              <a:rPr lang="en-US" sz="3600" b="1" dirty="0" err="1">
                <a:solidFill>
                  <a:srgbClr val="FF0000"/>
                </a:solidFill>
              </a:rPr>
              <a:t>trẻ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truyện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4400" b="1" dirty="0" err="1">
                <a:solidFill>
                  <a:srgbClr val="0070C0"/>
                </a:solidFill>
              </a:rPr>
              <a:t>Quả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trứng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Quả Trứng -  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205" r="14620"/>
          <a:stretch/>
        </p:blipFill>
        <p:spPr>
          <a:xfrm>
            <a:off x="0" y="-152400"/>
            <a:ext cx="1219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452" y="310583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xét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khen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064" y="1752600"/>
            <a:ext cx="2784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thúc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1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9" y="16213"/>
            <a:ext cx="12216319" cy="6871680"/>
          </a:xfrm>
        </p:spPr>
      </p:pic>
      <p:sp>
        <p:nvSpPr>
          <p:cNvPr id="10" name="Rectangle 9"/>
          <p:cNvSpPr/>
          <p:nvPr/>
        </p:nvSpPr>
        <p:spPr>
          <a:xfrm>
            <a:off x="3505200" y="2374835"/>
            <a:ext cx="53575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 định</a:t>
            </a:r>
          </a:p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hát bài “ Đàn gà con” </a:t>
            </a:r>
            <a:endParaRPr lang="en-US" sz="3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5"/>
            <a:ext cx="12222912" cy="68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9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2895600" cy="28956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1743717">
            <a:off x="7541210" y="166827"/>
            <a:ext cx="2514600" cy="2209800"/>
          </a:xfrm>
          <a:prstGeom prst="wedgeEllipseCallou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6200" y="57923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“Có một quả trứng ai đánh rơi.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4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9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14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50371"/>
            <a:ext cx="91440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194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12" y="28194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1" b="95006" l="10000" r="90000">
                        <a14:foregroundMark x1="45833" y1="26248" x2="45833" y2="26248"/>
                        <a14:foregroundMark x1="46429" y1="23816" x2="45357" y2="25864"/>
                        <a14:foregroundMark x1="41190" y1="53777" x2="41190" y2="53777"/>
                        <a14:foregroundMark x1="10714" y1="44430" x2="10714" y2="44430"/>
                        <a14:foregroundMark x1="32143" y1="52753" x2="11071" y2="44046"/>
                        <a14:foregroundMark x1="58214" y1="39437" x2="58214" y2="39437"/>
                        <a14:foregroundMark x1="76429" y1="89245" x2="76429" y2="89245"/>
                        <a14:foregroundMark x1="78690" y1="81178" x2="78690" y2="81178"/>
                        <a14:foregroundMark x1="61667" y1="86684" x2="61667" y2="8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398104"/>
            <a:ext cx="3779489" cy="4191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6324600" y="0"/>
            <a:ext cx="3657600" cy="2209800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qua.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76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1665 L -0.17014 0.07329 C -0.20695 0.08601 -0.25955 0.09295 -0.31511 0.09295 C -0.37795 0.09295 -0.42743 0.08601 -0.46424 0.07329 L -0.6316 0.01665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0" y="3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12" y="28194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000" y1="9623" x2="10000" y2="9623"/>
                        <a14:foregroundMark x1="26667" y1="43096" x2="11905" y2="9623"/>
                        <a14:foregroundMark x1="2381" y1="32636" x2="17619" y2="24686"/>
                        <a14:foregroundMark x1="10476" y1="10879" x2="2381" y2="31381"/>
                        <a14:foregroundMark x1="19048" y1="27197" x2="17619" y2="50209"/>
                        <a14:foregroundMark x1="9048" y1="32218" x2="6190" y2="46025"/>
                        <a14:foregroundMark x1="8571" y1="40586" x2="0" y2="40167"/>
                        <a14:foregroundMark x1="15238" y1="48536" x2="3810" y2="44770"/>
                        <a14:foregroundMark x1="48095" y1="15063" x2="48095" y2="15063"/>
                        <a14:foregroundMark x1="48571" y1="47280" x2="48571" y2="47280"/>
                        <a14:foregroundMark x1="97143" y1="34310" x2="47143" y2="47280"/>
                        <a14:foregroundMark x1="78571" y1="27615" x2="78571" y2="35565"/>
                        <a14:foregroundMark x1="93810" y1="35565" x2="99048" y2="27197"/>
                        <a14:foregroundMark x1="73333" y1="42259" x2="53333" y2="84519"/>
                        <a14:foregroundMark x1="47143" y1="47699" x2="52857" y2="80753"/>
                        <a14:foregroundMark x1="58095" y1="54393" x2="58095" y2="54393"/>
                        <a14:foregroundMark x1="82381" y1="44770" x2="82381" y2="44770"/>
                        <a14:foregroundMark x1="40952" y1="61925" x2="40952" y2="61925"/>
                        <a14:foregroundMark x1="42381" y1="52301" x2="42381" y2="60251"/>
                        <a14:foregroundMark x1="39048" y1="63598" x2="48571" y2="64435"/>
                        <a14:foregroundMark x1="26667" y1="58159" x2="44286" y2="60251"/>
                        <a14:foregroundMark x1="36190" y1="71130" x2="40952" y2="76569"/>
                        <a14:backgroundMark x1="15714" y1="16318" x2="15714" y2="16318"/>
                        <a14:backgroundMark x1="16190" y1="20084" x2="16190" y2="20084"/>
                        <a14:backgroundMark x1="16190" y1="17573" x2="16190" y2="20502"/>
                        <a14:backgroundMark x1="16667" y1="23431" x2="16667" y2="23431"/>
                        <a14:backgroundMark x1="18571" y1="27615" x2="18571" y2="27615"/>
                        <a14:backgroundMark x1="21429" y1="30126" x2="21429" y2="30126"/>
                        <a14:backgroundMark x1="21429" y1="30126" x2="16190" y2="1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489364"/>
            <a:ext cx="3297603" cy="398158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7246037" y="96982"/>
            <a:ext cx="3352800" cy="990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Ò ó o o. quả trứng gì to …to!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1858" y="1371601"/>
            <a:ext cx="423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ò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0156" y="442925"/>
            <a:ext cx="6238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3857" y="969608"/>
            <a:ext cx="5036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6556" y="1720425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ó</a:t>
            </a:r>
          </a:p>
        </p:txBody>
      </p:sp>
    </p:spTree>
    <p:extLst>
      <p:ext uri="{BB962C8B-B14F-4D97-AF65-F5344CB8AC3E}">
        <p14:creationId xmlns:p14="http://schemas.microsoft.com/office/powerpoint/2010/main" val="10613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236"/>
            <a:ext cx="121920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5" y="2784764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06" b="90000" l="60313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40580" r="2795" b="9869"/>
          <a:stretch/>
        </p:blipFill>
        <p:spPr>
          <a:xfrm>
            <a:off x="11582400" y="1981200"/>
            <a:ext cx="3738045" cy="423256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347856" y="0"/>
            <a:ext cx="5051631" cy="19812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en-US" sz="2200" dirty="0"/>
              <a:t>    </a:t>
            </a:r>
            <a:r>
              <a:rPr lang="vi-VN" sz="2200" dirty="0"/>
              <a:t>Lợn con chạy đến, nó ngắm nghía quả trứng rồi bảo:</a:t>
            </a:r>
          </a:p>
          <a:p>
            <a:pPr algn="just" fontAlgn="base"/>
            <a:r>
              <a:rPr lang="vi-VN" sz="2200" dirty="0"/>
              <a:t>– Ut ịt, ụt ịt ! Trứng gà, trứng vịt</a:t>
            </a:r>
          </a:p>
        </p:txBody>
      </p:sp>
    </p:spTree>
    <p:extLst>
      <p:ext uri="{BB962C8B-B14F-4D97-AF65-F5344CB8AC3E}">
        <p14:creationId xmlns:p14="http://schemas.microsoft.com/office/powerpoint/2010/main" val="21707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08092E-6 L -0.57934 -0.00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5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073"/>
            <a:ext cx="12192000" cy="7086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90" y="2054162"/>
            <a:ext cx="3657600" cy="440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61" y="1553435"/>
            <a:ext cx="3529012" cy="345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42582"/>
            <a:ext cx="2317750" cy="28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88" y="2668943"/>
            <a:ext cx="2405507" cy="345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16213"/>
          <a:stretch/>
        </p:blipFill>
        <p:spPr>
          <a:xfrm>
            <a:off x="4648200" y="2552054"/>
            <a:ext cx="3505200" cy="340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5973" r="17245" b="10188"/>
          <a:stretch/>
        </p:blipFill>
        <p:spPr>
          <a:xfrm>
            <a:off x="4872903" y="2383467"/>
            <a:ext cx="2606674" cy="358894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4885314" y="-130647"/>
            <a:ext cx="5188527" cy="1959447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vi-VN" sz="2200" dirty="0">
                <a:latin typeface="+mj-lt"/>
              </a:rPr>
              <a:t>Qủa trứng lúc lắc, lúc lắc rồi vỡ đánh tách một cái. Vịt con ở trong trứng ló đầu ra kêu:</a:t>
            </a:r>
            <a:r>
              <a:rPr lang="en-US" sz="2200" dirty="0">
                <a:latin typeface="+mj-lt"/>
              </a:rPr>
              <a:t>  </a:t>
            </a:r>
            <a:r>
              <a:rPr lang="vi-VN" sz="2200" dirty="0">
                <a:latin typeface="+mj-lt"/>
              </a:rPr>
              <a:t>Vít, vít, vít”</a:t>
            </a:r>
          </a:p>
        </p:txBody>
      </p:sp>
    </p:spTree>
    <p:extLst>
      <p:ext uri="{BB962C8B-B14F-4D97-AF65-F5344CB8AC3E}">
        <p14:creationId xmlns:p14="http://schemas.microsoft.com/office/powerpoint/2010/main" val="25253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838200"/>
            <a:ext cx="6864859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1393" y="2967335"/>
            <a:ext cx="3469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Đàm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thoại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86804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267</TotalTime>
  <Words>196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24</cp:revision>
  <dcterms:created xsi:type="dcterms:W3CDTF">2021-03-07T14:00:01Z</dcterms:created>
  <dcterms:modified xsi:type="dcterms:W3CDTF">2025-01-18T04:21:32Z</dcterms:modified>
</cp:coreProperties>
</file>