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UBND QUẬN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MẦM NON NGỌC THỤY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296</Words>
  <Application>Microsoft Office PowerPoint</Application>
  <PresentationFormat>On-screen Show (4:3)</PresentationFormat>
  <Paragraphs>48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saocodon</cp:lastModifiedBy>
  <cp:revision>51</cp:revision>
  <dcterms:created xsi:type="dcterms:W3CDTF">2012-02-06T13:30:08Z</dcterms:created>
  <dcterms:modified xsi:type="dcterms:W3CDTF">2025-02-06T09:53:15Z</dcterms:modified>
</cp:coreProperties>
</file>