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</p:sldMasterIdLst>
  <p:notesMasterIdLst>
    <p:notesMasterId r:id="rId36"/>
  </p:notesMasterIdLst>
  <p:sldIdLst>
    <p:sldId id="296" r:id="rId9"/>
    <p:sldId id="272" r:id="rId10"/>
    <p:sldId id="273" r:id="rId11"/>
    <p:sldId id="270" r:id="rId12"/>
    <p:sldId id="257" r:id="rId13"/>
    <p:sldId id="258" r:id="rId14"/>
    <p:sldId id="259" r:id="rId15"/>
    <p:sldId id="274" r:id="rId16"/>
    <p:sldId id="264" r:id="rId17"/>
    <p:sldId id="265" r:id="rId18"/>
    <p:sldId id="280" r:id="rId19"/>
    <p:sldId id="267" r:id="rId20"/>
    <p:sldId id="268" r:id="rId21"/>
    <p:sldId id="288" r:id="rId22"/>
    <p:sldId id="281" r:id="rId23"/>
    <p:sldId id="283" r:id="rId24"/>
    <p:sldId id="285" r:id="rId25"/>
    <p:sldId id="286" r:id="rId26"/>
    <p:sldId id="287" r:id="rId27"/>
    <p:sldId id="289" r:id="rId28"/>
    <p:sldId id="290" r:id="rId29"/>
    <p:sldId id="291" r:id="rId30"/>
    <p:sldId id="292" r:id="rId31"/>
    <p:sldId id="275" r:id="rId32"/>
    <p:sldId id="294" r:id="rId33"/>
    <p:sldId id="278" r:id="rId34"/>
    <p:sldId id="295" r:id="rId35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69" d="100"/>
          <a:sy n="69" d="100"/>
        </p:scale>
        <p:origin x="8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1FE21-DE16-46B4-8C9C-A2B2256DC41E}" type="slidenum">
              <a:rPr lang="vi-VN" smtClean="0"/>
              <a:pPr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501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527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44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04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19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78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74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305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86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75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4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190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7073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39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703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62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358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11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7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668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111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05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587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497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5616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59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231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459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99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10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708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906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593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0639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260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8070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720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331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55835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1620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2560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442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262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57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23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59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66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57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3281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2638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123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2769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3262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5300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538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023E47-482E-44EB-A912-4FD2D344853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2914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C98C20-B6BD-4696-8456-10894281B74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3591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53BBA1-9244-4317-84F9-DB56C51238C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957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15732D-8EC9-48C6-B685-7E604156670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2723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F45A68-9ED4-4657-A6D5-D0F63120B52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2740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6DB455-8A31-4404-A28F-51F995309DD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49463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DC1306-1F71-4299-B12D-7D213396625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515334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4F6616-D189-4690-8009-44AF09C14A8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35527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6BAABF-A442-4314-8133-D2FF731DEE7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5577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0B09B7-7748-45B8-B55A-A2AFBEDC6B9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0340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91A769-B83D-468B-BB25-95D4930E673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45413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4E448-AC15-4FE9-B7E9-0F0C382B1FC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465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94584D-354A-4BFC-BAB1-CCFA5FE870A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06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281FE9-9AF6-48A8-94DB-560677F9FE4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67824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3EBDC2-F8E0-48C1-A8EF-8E7DF2FC5F9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89125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DE7D61-0DF1-4488-88A8-3300DEDDC4D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51218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52E9C5-4D3B-4221-AD75-01EBCB47503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25273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3C9925-A359-4D71-81B3-F2DA14E2C5E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865637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E23B47-5D3B-4ADC-B4C9-AE0BF8AEC2D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9007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F28532-074E-4811-8AE4-580104CF7F5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311512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A61B7B-0403-49CF-AAAD-478A5FA68CE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10163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EA5DAC-6849-4D78-8D51-E8DA67629DD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995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04/03/2025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8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4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1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08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A2BFA1-44B7-40CC-9B38-E1B7F715251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07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6E5460-9552-41F2-86A0-608A4A8F6B3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21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0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15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9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23" descr="j0304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4884738"/>
            <a:ext cx="20574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2093913" y="346075"/>
            <a:ext cx="5145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UBND QUẬN </a:t>
            </a:r>
            <a:r>
              <a:rPr kumimoji="0" lang="vi-V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LONG BIÊN</a:t>
            </a:r>
            <a:endParaRPr kumimoji="0" lang="en-US" alt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2771775" y="728663"/>
            <a:ext cx="3787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LONG BIÊN</a:t>
            </a:r>
            <a:endParaRPr kumimoji="0" lang="en-US" alt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2609161"/>
            <a:ext cx="5737514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LĨNH VỰC </a:t>
            </a:r>
            <a:r>
              <a:rPr kumimoji="0" lang="vi-VN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PHÁT TRIỂN </a:t>
            </a:r>
            <a:r>
              <a:rPr kumimoji="0" lang="en-US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NHẬN THỨC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Chắp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100" b="1" i="0" u="none" strike="noStrike" kern="1200" cap="none" spc="0" normalizeH="0" baseline="0" noProof="0" dirty="0">
              <a:ln w="22225">
                <a:solidFill>
                  <a:srgbClr val="ED7D31"/>
                </a:solidFill>
                <a:prstDash val="solid"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379662" y="4099908"/>
            <a:ext cx="457200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Lứa</a:t>
            </a:r>
            <a:r>
              <a:rPr kumimoji="0" lang="en-US" altLang="en-US" sz="1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tuổi</a:t>
            </a:r>
            <a:r>
              <a:rPr kumimoji="0" lang="en-US" altLang="en-US" sz="1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 4-5 </a:t>
            </a:r>
            <a:r>
              <a:rPr kumimoji="0" lang="en-US" altLang="en-US" sz="1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tuổi</a:t>
            </a:r>
            <a:endParaRPr kumimoji="0" lang="en-US" altLang="en-US" sz="1800" b="1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Đinh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Thị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Hồng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Phấn</a:t>
            </a:r>
            <a:endParaRPr kumimoji="0" lang="en-US" alt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80" name="Picture 8" descr="Description: Logo MNL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1254125"/>
            <a:ext cx="10350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597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43040" y="2786058"/>
            <a:ext cx="267177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ý thích.</a:t>
            </a:r>
          </a:p>
        </p:txBody>
      </p:sp>
    </p:spTree>
    <p:extLst>
      <p:ext uri="{BB962C8B-B14F-4D97-AF65-F5344CB8AC3E}">
        <p14:creationId xmlns:p14="http://schemas.microsoft.com/office/powerpoint/2010/main" val="89130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</a:rPr>
              <a:t>Thuyền Buồm</a:t>
            </a:r>
            <a:endParaRPr lang="en-US" altLang="en-US" sz="3600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64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/>
          <p:nvPr/>
        </p:nvSpPr>
        <p:spPr>
          <a:xfrm rot="5400000">
            <a:off x="2644140" y="437515"/>
            <a:ext cx="2819400" cy="5297805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vert="eaVert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4" name="AutoShape 6"/>
          <p:cNvSpPr/>
          <p:nvPr/>
        </p:nvSpPr>
        <p:spPr>
          <a:xfrm rot="5400000">
            <a:off x="6003290" y="2378710"/>
            <a:ext cx="2819400" cy="14147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5" name="AutoShape 7"/>
          <p:cNvSpPr/>
          <p:nvPr/>
        </p:nvSpPr>
        <p:spPr>
          <a:xfrm rot="317216">
            <a:off x="3657600" y="457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6" name="AutoShape 8"/>
          <p:cNvSpPr/>
          <p:nvPr/>
        </p:nvSpPr>
        <p:spPr>
          <a:xfrm rot="10430890">
            <a:off x="3581400" y="4648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7" name="AutoShape 9"/>
          <p:cNvSpPr/>
          <p:nvPr/>
        </p:nvSpPr>
        <p:spPr>
          <a:xfrm rot="1705194" flipV="1">
            <a:off x="300990" y="2091690"/>
            <a:ext cx="3276600" cy="9842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40" name="Text Box 10"/>
          <p:cNvSpPr txBox="1"/>
          <p:nvPr/>
        </p:nvSpPr>
        <p:spPr>
          <a:xfrm>
            <a:off x="1126490" y="5638800"/>
            <a:ext cx="6851015" cy="8699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sz="6000" b="0" i="0" u="none" strike="noStrike" kern="1200" cap="none" spc="0" normalizeH="0" baseline="0" noProof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Máy</a:t>
            </a:r>
            <a:r>
              <a:rPr kumimoji="0" sz="60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bay</a:t>
            </a:r>
          </a:p>
        </p:txBody>
      </p:sp>
      <p:sp>
        <p:nvSpPr>
          <p:cNvPr id="4" name="Rectangles 3"/>
          <p:cNvSpPr/>
          <p:nvPr/>
        </p:nvSpPr>
        <p:spPr>
          <a:xfrm>
            <a:off x="5752465" y="2056765"/>
            <a:ext cx="667385" cy="68516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4724400" y="2056765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3696335" y="2057400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61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22534" grpId="0" animBg="1"/>
      <p:bldP spid="22535" grpId="0" bldLvl="0" animBg="1"/>
      <p:bldP spid="22536" grpId="0" animBg="1"/>
      <p:bldP spid="22537" grpId="0" bldLvl="0" animBg="1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5"/>
          <p:cNvSpPr/>
          <p:nvPr/>
        </p:nvSpPr>
        <p:spPr>
          <a:xfrm>
            <a:off x="4052570" y="4970145"/>
            <a:ext cx="1038860" cy="1640205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3429000" y="210185"/>
            <a:ext cx="2209800" cy="4759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AutoShape 6"/>
          <p:cNvSpPr/>
          <p:nvPr/>
        </p:nvSpPr>
        <p:spPr>
          <a:xfrm>
            <a:off x="3886200" y="3432175"/>
            <a:ext cx="1447800" cy="1524000"/>
          </a:xfrm>
          <a:prstGeom prst="flowChartConnector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4" name="AutoShape 6"/>
          <p:cNvSpPr/>
          <p:nvPr/>
        </p:nvSpPr>
        <p:spPr>
          <a:xfrm>
            <a:off x="3810000" y="228600"/>
            <a:ext cx="1447800" cy="1524000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5" name="AutoShape 6"/>
          <p:cNvSpPr/>
          <p:nvPr/>
        </p:nvSpPr>
        <p:spPr>
          <a:xfrm>
            <a:off x="3810000" y="18288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257800" y="5887720"/>
            <a:ext cx="3846195" cy="7950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Đèn giao thông</a:t>
            </a:r>
          </a:p>
        </p:txBody>
      </p:sp>
    </p:spTree>
    <p:extLst>
      <p:ext uri="{BB962C8B-B14F-4D97-AF65-F5344CB8AC3E}">
        <p14:creationId xmlns:p14="http://schemas.microsoft.com/office/powerpoint/2010/main" val="312895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" grpId="0" bldLvl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yêu cầu</a:t>
            </a:r>
          </a:p>
        </p:txBody>
      </p:sp>
    </p:spTree>
    <p:extLst>
      <p:ext uri="{BB962C8B-B14F-4D97-AF65-F5344CB8AC3E}">
        <p14:creationId xmlns:p14="http://schemas.microsoft.com/office/powerpoint/2010/main" val="21396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3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Thuyền Buồm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832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37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63888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3588" y="476672"/>
            <a:ext cx="7416824" cy="397031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CC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LC: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3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1124744"/>
            <a:ext cx="6286544" cy="310854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</a:p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071117050127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2579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Buổi học kết thúc</a:t>
            </a:r>
          </a:p>
        </p:txBody>
      </p:sp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685800" y="2819400"/>
            <a:ext cx="7696200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000FF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0" cap="none" spc="0" normalizeH="0" baseline="0" noProof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các bé chăm ngoan học giỏi</a:t>
            </a:r>
          </a:p>
        </p:txBody>
      </p:sp>
      <p:pic>
        <p:nvPicPr>
          <p:cNvPr id="45061" name="Picture 5" descr="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57200"/>
            <a:ext cx="857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 descr="000644912067620e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600200"/>
            <a:ext cx="8572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7" descr="cyworld012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495800"/>
            <a:ext cx="857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8" descr="cyworld013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572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Picture 9" descr="cute_20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257800"/>
            <a:ext cx="18288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25384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 smtClean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giỏi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trục</a:t>
            </a:r>
            <a:r>
              <a:rPr lang="en-US" sz="2400" dirty="0" smtClean="0"/>
              <a:t> </a:t>
            </a:r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tròn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Chỉ  </a:t>
            </a:r>
            <a:r>
              <a:rPr lang="en-US" sz="2400" dirty="0" err="1" smtClean="0"/>
              <a:t>lăn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đứng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cạnh</a:t>
            </a:r>
            <a:r>
              <a:rPr lang="en-US" sz="2400" dirty="0" smtClean="0"/>
              <a:t>,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góc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Đô</a:t>
            </a:r>
            <a:r>
              <a:rPr lang="en-US" sz="2400" dirty="0" smtClean="0"/>
              <a:t>́ </a:t>
            </a:r>
            <a:r>
              <a:rPr lang="en-US" sz="2400" dirty="0" err="1" smtClean="0"/>
              <a:t>biết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gi</a:t>
            </a:r>
            <a:r>
              <a:rPr lang="en-US" sz="2400" dirty="0" smtClean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2: </a:t>
            </a:r>
            <a:r>
              <a:rPr lang="en-US" sz="2400" dirty="0" err="1" smtClean="0"/>
              <a:t>Chắp</a:t>
            </a:r>
            <a:r>
              <a:rPr lang="en-US" sz="2400" dirty="0" smtClean="0"/>
              <a:t> </a:t>
            </a:r>
            <a:r>
              <a:rPr lang="en-US" sz="2400" dirty="0" err="1" smtClean="0"/>
              <a:t>ghép</a:t>
            </a:r>
            <a:r>
              <a:rPr lang="en-US" sz="2400" dirty="0" smtClean="0"/>
              <a:t> 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tạo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mới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254</Words>
  <Application>Microsoft Office PowerPoint</Application>
  <PresentationFormat>On-screen Show (4:3)</PresentationFormat>
  <Paragraphs>49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Chủ đề của Office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</cp:lastModifiedBy>
  <cp:revision>76</cp:revision>
  <dcterms:created xsi:type="dcterms:W3CDTF">2015-10-27T05:14:19Z</dcterms:created>
  <dcterms:modified xsi:type="dcterms:W3CDTF">2025-03-04T01:53:49Z</dcterms:modified>
</cp:coreProperties>
</file>