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3" r:id="rId3"/>
    <p:sldId id="264" r:id="rId4"/>
    <p:sldId id="265" r:id="rId5"/>
    <p:sldId id="257" r:id="rId6"/>
    <p:sldId id="280" r:id="rId7"/>
    <p:sldId id="278" r:id="rId8"/>
    <p:sldId id="279" r:id="rId9"/>
    <p:sldId id="261" r:id="rId10"/>
    <p:sldId id="277" r:id="rId11"/>
    <p:sldId id="266" r:id="rId12"/>
    <p:sldId id="272" r:id="rId13"/>
    <p:sldId id="273" r:id="rId14"/>
    <p:sldId id="281" r:id="rId15"/>
    <p:sldId id="282" r:id="rId16"/>
    <p:sldId id="284" r:id="rId17"/>
    <p:sldId id="285" r:id="rId18"/>
    <p:sldId id="286" r:id="rId19"/>
    <p:sldId id="275" r:id="rId20"/>
    <p:sldId id="276"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FE7C75-6478-4D7C-A3CA-350EA0BB4EE5}"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EB92D-D8C5-4B05-9B1F-774C665D28DA}" type="slidenum">
              <a:rPr lang="en-US"/>
              <a:pPr>
                <a:defRPr/>
              </a:pPr>
              <a:t>‹#›</a:t>
            </a:fld>
            <a:endParaRPr lang="en-US"/>
          </a:p>
        </p:txBody>
      </p:sp>
    </p:spTree>
    <p:extLst>
      <p:ext uri="{BB962C8B-B14F-4D97-AF65-F5344CB8AC3E}">
        <p14:creationId xmlns:p14="http://schemas.microsoft.com/office/powerpoint/2010/main" val="3623582597"/>
      </p:ext>
    </p:extLst>
  </p:cSld>
  <p:clrMapOvr>
    <a:masterClrMapping/>
  </p:clrMapOvr>
  <p:transition spd="slow" advClick="0" advTm="7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42CC49-B8CD-41BF-A5AB-2AE3C9489AF8}"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7D561D-603C-4F3A-912B-C39AC304D551}" type="slidenum">
              <a:rPr lang="en-US"/>
              <a:pPr>
                <a:defRPr/>
              </a:pPr>
              <a:t>‹#›</a:t>
            </a:fld>
            <a:endParaRPr lang="en-US"/>
          </a:p>
        </p:txBody>
      </p:sp>
    </p:spTree>
    <p:extLst>
      <p:ext uri="{BB962C8B-B14F-4D97-AF65-F5344CB8AC3E}">
        <p14:creationId xmlns:p14="http://schemas.microsoft.com/office/powerpoint/2010/main" val="4160502996"/>
      </p:ext>
    </p:extLst>
  </p:cSld>
  <p:clrMapOvr>
    <a:masterClrMapping/>
  </p:clrMapOvr>
  <p:transition spd="slow" advClick="0" advTm="7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09FA9D-5307-4975-AD72-58963FEC7A04}"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35C109-E75D-408C-BDB2-66C913F935DF}" type="slidenum">
              <a:rPr lang="en-US"/>
              <a:pPr>
                <a:defRPr/>
              </a:pPr>
              <a:t>‹#›</a:t>
            </a:fld>
            <a:endParaRPr lang="en-US"/>
          </a:p>
        </p:txBody>
      </p:sp>
    </p:spTree>
    <p:extLst>
      <p:ext uri="{BB962C8B-B14F-4D97-AF65-F5344CB8AC3E}">
        <p14:creationId xmlns:p14="http://schemas.microsoft.com/office/powerpoint/2010/main" val="4137878407"/>
      </p:ext>
    </p:extLst>
  </p:cSld>
  <p:clrMapOvr>
    <a:masterClrMapping/>
  </p:clrMapOvr>
  <p:transition spd="slow" advClick="0" advTm="7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AC9CE0-FA28-4632-A3FD-D0E758AE4A09}"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B601F0-5F21-4BE5-827B-FEF269AE7F07}" type="slidenum">
              <a:rPr lang="en-US"/>
              <a:pPr>
                <a:defRPr/>
              </a:pPr>
              <a:t>‹#›</a:t>
            </a:fld>
            <a:endParaRPr lang="en-US"/>
          </a:p>
        </p:txBody>
      </p:sp>
    </p:spTree>
    <p:extLst>
      <p:ext uri="{BB962C8B-B14F-4D97-AF65-F5344CB8AC3E}">
        <p14:creationId xmlns:p14="http://schemas.microsoft.com/office/powerpoint/2010/main" val="2232760167"/>
      </p:ext>
    </p:extLst>
  </p:cSld>
  <p:clrMapOvr>
    <a:masterClrMapping/>
  </p:clrMapOvr>
  <p:transition spd="slow" advClick="0" advTm="7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41F50D-AC3A-4113-927B-12C8C459A98C}"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F05F3B-7877-4E2A-A5BA-4E8DC282660D}" type="slidenum">
              <a:rPr lang="en-US"/>
              <a:pPr>
                <a:defRPr/>
              </a:pPr>
              <a:t>‹#›</a:t>
            </a:fld>
            <a:endParaRPr lang="en-US"/>
          </a:p>
        </p:txBody>
      </p:sp>
    </p:spTree>
    <p:extLst>
      <p:ext uri="{BB962C8B-B14F-4D97-AF65-F5344CB8AC3E}">
        <p14:creationId xmlns:p14="http://schemas.microsoft.com/office/powerpoint/2010/main" val="306034205"/>
      </p:ext>
    </p:extLst>
  </p:cSld>
  <p:clrMapOvr>
    <a:masterClrMapping/>
  </p:clrMapOvr>
  <p:transition spd="slow" advClick="0" advTm="7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CFE0CC2-11AE-4825-9F70-92E2DBCA7536}"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2E15D-B307-4263-AE9E-9CE8A56EC67B}" type="slidenum">
              <a:rPr lang="en-US"/>
              <a:pPr>
                <a:defRPr/>
              </a:pPr>
              <a:t>‹#›</a:t>
            </a:fld>
            <a:endParaRPr lang="en-US"/>
          </a:p>
        </p:txBody>
      </p:sp>
    </p:spTree>
    <p:extLst>
      <p:ext uri="{BB962C8B-B14F-4D97-AF65-F5344CB8AC3E}">
        <p14:creationId xmlns:p14="http://schemas.microsoft.com/office/powerpoint/2010/main" val="1645450543"/>
      </p:ext>
    </p:extLst>
  </p:cSld>
  <p:clrMapOvr>
    <a:masterClrMapping/>
  </p:clrMapOvr>
  <p:transition spd="slow" advClick="0" advTm="7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9D2DAC-CB5D-4C5C-9DDC-A3D6C0A565BD}" type="datetimeFigureOut">
              <a:rPr lang="en-US"/>
              <a:pPr>
                <a:defRPr/>
              </a:pPr>
              <a:t>1/13/2025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E510AD-4236-4B9E-9885-D9CCB8A66F33}" type="slidenum">
              <a:rPr lang="en-US"/>
              <a:pPr>
                <a:defRPr/>
              </a:pPr>
              <a:t>‹#›</a:t>
            </a:fld>
            <a:endParaRPr lang="en-US"/>
          </a:p>
        </p:txBody>
      </p:sp>
    </p:spTree>
    <p:extLst>
      <p:ext uri="{BB962C8B-B14F-4D97-AF65-F5344CB8AC3E}">
        <p14:creationId xmlns:p14="http://schemas.microsoft.com/office/powerpoint/2010/main" val="3293316497"/>
      </p:ext>
    </p:extLst>
  </p:cSld>
  <p:clrMapOvr>
    <a:masterClrMapping/>
  </p:clrMapOvr>
  <p:transition spd="slow" advClick="0" advTm="7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BFCC3D-B346-43A3-BB2D-49ED22B78F62}" type="datetimeFigureOut">
              <a:rPr lang="en-US"/>
              <a:pPr>
                <a:defRPr/>
              </a:pPr>
              <a:t>1/13/2025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210DA5-5BB0-44CC-B267-A1024DBC77EC}" type="slidenum">
              <a:rPr lang="en-US"/>
              <a:pPr>
                <a:defRPr/>
              </a:pPr>
              <a:t>‹#›</a:t>
            </a:fld>
            <a:endParaRPr lang="en-US"/>
          </a:p>
        </p:txBody>
      </p:sp>
    </p:spTree>
    <p:extLst>
      <p:ext uri="{BB962C8B-B14F-4D97-AF65-F5344CB8AC3E}">
        <p14:creationId xmlns:p14="http://schemas.microsoft.com/office/powerpoint/2010/main" val="974686715"/>
      </p:ext>
    </p:extLst>
  </p:cSld>
  <p:clrMapOvr>
    <a:masterClrMapping/>
  </p:clrMapOvr>
  <p:transition spd="slow" advClick="0" advTm="7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69D8DB-B3A6-4C91-A8CA-F4C52CCA71AE}" type="datetimeFigureOut">
              <a:rPr lang="en-US"/>
              <a:pPr>
                <a:defRPr/>
              </a:pPr>
              <a:t>1/13/2025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152070-BF04-4830-92A7-38C7776A7164}" type="slidenum">
              <a:rPr lang="en-US"/>
              <a:pPr>
                <a:defRPr/>
              </a:pPr>
              <a:t>‹#›</a:t>
            </a:fld>
            <a:endParaRPr lang="en-US"/>
          </a:p>
        </p:txBody>
      </p:sp>
    </p:spTree>
    <p:extLst>
      <p:ext uri="{BB962C8B-B14F-4D97-AF65-F5344CB8AC3E}">
        <p14:creationId xmlns:p14="http://schemas.microsoft.com/office/powerpoint/2010/main" val="1408668752"/>
      </p:ext>
    </p:extLst>
  </p:cSld>
  <p:clrMapOvr>
    <a:masterClrMapping/>
  </p:clrMapOvr>
  <p:transition spd="slow" advClick="0" advTm="7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9FF70C-E3C0-47F1-A96C-F8ACF0943071}" type="datetimeFigureOut">
              <a:rPr lang="en-US"/>
              <a:pPr>
                <a:defRPr/>
              </a:pPr>
              <a:t>1/13/2025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1D4429-7B62-4E02-93A1-3F914AE5AD14}" type="slidenum">
              <a:rPr lang="en-US"/>
              <a:pPr>
                <a:defRPr/>
              </a:pPr>
              <a:t>‹#›</a:t>
            </a:fld>
            <a:endParaRPr lang="en-US"/>
          </a:p>
        </p:txBody>
      </p:sp>
    </p:spTree>
    <p:extLst>
      <p:ext uri="{BB962C8B-B14F-4D97-AF65-F5344CB8AC3E}">
        <p14:creationId xmlns:p14="http://schemas.microsoft.com/office/powerpoint/2010/main" val="4180540555"/>
      </p:ext>
    </p:extLst>
  </p:cSld>
  <p:clrMapOvr>
    <a:masterClrMapping/>
  </p:clrMapOvr>
  <p:transition spd="slow" advClick="0" advTm="7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198B3BD6-EA6D-448C-8E97-275F62EE5D63}" type="datetimeFigureOut">
              <a:rPr lang="en-US"/>
              <a:pPr>
                <a:defRPr/>
              </a:pPr>
              <a:t>1/13/2025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C5745A-02A0-491C-97C2-B751FD32A30A}" type="slidenum">
              <a:rPr lang="en-US"/>
              <a:pPr>
                <a:defRPr/>
              </a:pPr>
              <a:t>‹#›</a:t>
            </a:fld>
            <a:endParaRPr lang="en-US"/>
          </a:p>
        </p:txBody>
      </p:sp>
    </p:spTree>
    <p:extLst>
      <p:ext uri="{BB962C8B-B14F-4D97-AF65-F5344CB8AC3E}">
        <p14:creationId xmlns:p14="http://schemas.microsoft.com/office/powerpoint/2010/main" val="3670101165"/>
      </p:ext>
    </p:extLst>
  </p:cSld>
  <p:clrMapOvr>
    <a:masterClrMapping/>
  </p:clrMapOvr>
  <p:transition spd="slow" advClick="0" advTm="7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B1C960-B97B-4651-A159-FC627B5A5E84}"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39C6D6-2464-49A9-94BA-CBF68C9FB392}" type="slidenum">
              <a:rPr lang="en-US"/>
              <a:pPr>
                <a:defRPr/>
              </a:pPr>
              <a:t>‹#›</a:t>
            </a:fld>
            <a:endParaRPr lang="en-US"/>
          </a:p>
        </p:txBody>
      </p:sp>
    </p:spTree>
    <p:extLst>
      <p:ext uri="{BB962C8B-B14F-4D97-AF65-F5344CB8AC3E}">
        <p14:creationId xmlns:p14="http://schemas.microsoft.com/office/powerpoint/2010/main" val="2563470750"/>
      </p:ext>
    </p:extLst>
  </p:cSld>
  <p:clrMapOvr>
    <a:masterClrMapping/>
  </p:clrMapOvr>
  <p:transition spd="slow" advClick="0" advTm="7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5FE4CD5-3E38-4FED-9BB0-C1EC7B461F45}" type="datetimeFigureOut">
              <a:rPr lang="en-US"/>
              <a:pPr>
                <a:defRPr/>
              </a:pPr>
              <a:t>1/13/2025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83C620-4B99-4F2A-80CB-E1C81237E0FD}" type="slidenum">
              <a:rPr lang="en-US"/>
              <a:pPr>
                <a:defRPr/>
              </a:pPr>
              <a:t>‹#›</a:t>
            </a:fld>
            <a:endParaRPr lang="en-US"/>
          </a:p>
        </p:txBody>
      </p:sp>
    </p:spTree>
    <p:extLst>
      <p:ext uri="{BB962C8B-B14F-4D97-AF65-F5344CB8AC3E}">
        <p14:creationId xmlns:p14="http://schemas.microsoft.com/office/powerpoint/2010/main" val="703780972"/>
      </p:ext>
    </p:extLst>
  </p:cSld>
  <p:clrMapOvr>
    <a:masterClrMapping/>
  </p:clrMapOvr>
  <p:transition spd="slow" advClick="0" advTm="7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89DFFC-B238-4851-9C9C-0505EE1351EA}"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ADD1A6-5E04-451A-A491-F81568ABD30E}" type="slidenum">
              <a:rPr lang="en-US"/>
              <a:pPr>
                <a:defRPr/>
              </a:pPr>
              <a:t>‹#›</a:t>
            </a:fld>
            <a:endParaRPr lang="en-US"/>
          </a:p>
        </p:txBody>
      </p:sp>
    </p:spTree>
    <p:extLst>
      <p:ext uri="{BB962C8B-B14F-4D97-AF65-F5344CB8AC3E}">
        <p14:creationId xmlns:p14="http://schemas.microsoft.com/office/powerpoint/2010/main" val="4215548245"/>
      </p:ext>
    </p:extLst>
  </p:cSld>
  <p:clrMapOvr>
    <a:masterClrMapping/>
  </p:clrMapOvr>
  <p:transition spd="slow" advClick="0" advTm="7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BE4830-E649-4C92-964B-5C92A1BB94AC}"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99E92B-0900-48F9-8B5C-D19E7481CBA3}" type="slidenum">
              <a:rPr lang="en-US"/>
              <a:pPr>
                <a:defRPr/>
              </a:pPr>
              <a:t>‹#›</a:t>
            </a:fld>
            <a:endParaRPr lang="en-US"/>
          </a:p>
        </p:txBody>
      </p:sp>
    </p:spTree>
    <p:extLst>
      <p:ext uri="{BB962C8B-B14F-4D97-AF65-F5344CB8AC3E}">
        <p14:creationId xmlns:p14="http://schemas.microsoft.com/office/powerpoint/2010/main" val="3158930857"/>
      </p:ext>
    </p:extLst>
  </p:cSld>
  <p:clrMapOvr>
    <a:masterClrMapping/>
  </p:clrMapOvr>
  <p:transition spd="slow" advClick="0" advTm="7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AB36AAD8-6547-4A5A-97C5-95E55F25A484}" type="datetimeFigureOut">
              <a:rPr lang="en-US"/>
              <a:pPr>
                <a:defRPr/>
              </a:pPr>
              <a:t>1/13/2025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14C127-59E2-46B2-8473-9A98D6E534B2}" type="slidenum">
              <a:rPr lang="en-US"/>
              <a:pPr>
                <a:defRPr/>
              </a:pPr>
              <a:t>‹#›</a:t>
            </a:fld>
            <a:endParaRPr lang="en-US"/>
          </a:p>
        </p:txBody>
      </p:sp>
    </p:spTree>
    <p:extLst>
      <p:ext uri="{BB962C8B-B14F-4D97-AF65-F5344CB8AC3E}">
        <p14:creationId xmlns:p14="http://schemas.microsoft.com/office/powerpoint/2010/main" val="4042948522"/>
      </p:ext>
    </p:extLst>
  </p:cSld>
  <p:clrMapOvr>
    <a:masterClrMapping/>
  </p:clrMapOvr>
  <p:transition spd="slow" advClick="0" advTm="7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D82F9C-D8D3-4250-99D1-FAE1077AC9F0}" type="datetimeFigureOut">
              <a:rPr lang="en-US"/>
              <a:pPr>
                <a:defRPr/>
              </a:pPr>
              <a:t>1/13/2025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4A782B-709A-43D5-81D6-B5B5E2A810E2}" type="slidenum">
              <a:rPr lang="en-US"/>
              <a:pPr>
                <a:defRPr/>
              </a:pPr>
              <a:t>‹#›</a:t>
            </a:fld>
            <a:endParaRPr lang="en-US"/>
          </a:p>
        </p:txBody>
      </p:sp>
    </p:spTree>
    <p:extLst>
      <p:ext uri="{BB962C8B-B14F-4D97-AF65-F5344CB8AC3E}">
        <p14:creationId xmlns:p14="http://schemas.microsoft.com/office/powerpoint/2010/main" val="16051769"/>
      </p:ext>
    </p:extLst>
  </p:cSld>
  <p:clrMapOvr>
    <a:masterClrMapping/>
  </p:clrMapOvr>
  <p:transition spd="slow" advClick="0" advTm="7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2A5488-36E0-48D0-BF59-45ED2B7248E8}" type="datetimeFigureOut">
              <a:rPr lang="en-US"/>
              <a:pPr>
                <a:defRPr/>
              </a:pPr>
              <a:t>1/13/2025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36F2D0-6A4A-4A6C-8CD6-E44032C43202}" type="slidenum">
              <a:rPr lang="en-US"/>
              <a:pPr>
                <a:defRPr/>
              </a:pPr>
              <a:t>‹#›</a:t>
            </a:fld>
            <a:endParaRPr lang="en-US"/>
          </a:p>
        </p:txBody>
      </p:sp>
    </p:spTree>
    <p:extLst>
      <p:ext uri="{BB962C8B-B14F-4D97-AF65-F5344CB8AC3E}">
        <p14:creationId xmlns:p14="http://schemas.microsoft.com/office/powerpoint/2010/main" val="574991825"/>
      </p:ext>
    </p:extLst>
  </p:cSld>
  <p:clrMapOvr>
    <a:masterClrMapping/>
  </p:clrMapOvr>
  <p:transition spd="slow" advClick="0" advTm="7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9226BA-9D7E-4B8B-B510-2B3263EE9696}" type="datetimeFigureOut">
              <a:rPr lang="en-US"/>
              <a:pPr>
                <a:defRPr/>
              </a:pPr>
              <a:t>1/13/2025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F771C87-65A5-47C6-9ED9-5F49D37B792D}" type="slidenum">
              <a:rPr lang="en-US"/>
              <a:pPr>
                <a:defRPr/>
              </a:pPr>
              <a:t>‹#›</a:t>
            </a:fld>
            <a:endParaRPr lang="en-US"/>
          </a:p>
        </p:txBody>
      </p:sp>
    </p:spTree>
    <p:extLst>
      <p:ext uri="{BB962C8B-B14F-4D97-AF65-F5344CB8AC3E}">
        <p14:creationId xmlns:p14="http://schemas.microsoft.com/office/powerpoint/2010/main" val="1347010246"/>
      </p:ext>
    </p:extLst>
  </p:cSld>
  <p:clrMapOvr>
    <a:masterClrMapping/>
  </p:clrMapOvr>
  <p:transition spd="slow" advClick="0" advTm="7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99AF60-0416-4674-A0BC-12A16C6F9B9E}" type="datetimeFigureOut">
              <a:rPr lang="en-US"/>
              <a:pPr>
                <a:defRPr/>
              </a:pPr>
              <a:t>1/13/2025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CC6178-B362-44A9-ACB3-934A0B80AB93}" type="slidenum">
              <a:rPr lang="en-US"/>
              <a:pPr>
                <a:defRPr/>
              </a:pPr>
              <a:t>‹#›</a:t>
            </a:fld>
            <a:endParaRPr lang="en-US"/>
          </a:p>
        </p:txBody>
      </p:sp>
    </p:spTree>
    <p:extLst>
      <p:ext uri="{BB962C8B-B14F-4D97-AF65-F5344CB8AC3E}">
        <p14:creationId xmlns:p14="http://schemas.microsoft.com/office/powerpoint/2010/main" val="1784870128"/>
      </p:ext>
    </p:extLst>
  </p:cSld>
  <p:clrMapOvr>
    <a:masterClrMapping/>
  </p:clrMapOvr>
  <p:transition spd="slow" advClick="0" advTm="7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F7A713AB-28ED-4A1C-A480-8D3F74E4BEB9}" type="datetimeFigureOut">
              <a:rPr lang="en-US"/>
              <a:pPr>
                <a:defRPr/>
              </a:pPr>
              <a:t>1/13/2025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69480D-9CAA-4093-8109-7DB161DBA3C6}" type="slidenum">
              <a:rPr lang="en-US"/>
              <a:pPr>
                <a:defRPr/>
              </a:pPr>
              <a:t>‹#›</a:t>
            </a:fld>
            <a:endParaRPr lang="en-US"/>
          </a:p>
        </p:txBody>
      </p:sp>
    </p:spTree>
    <p:extLst>
      <p:ext uri="{BB962C8B-B14F-4D97-AF65-F5344CB8AC3E}">
        <p14:creationId xmlns:p14="http://schemas.microsoft.com/office/powerpoint/2010/main" val="615589457"/>
      </p:ext>
    </p:extLst>
  </p:cSld>
  <p:clrMapOvr>
    <a:masterClrMapping/>
  </p:clrMapOvr>
  <p:transition spd="slow" advClick="0" advTm="7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F48842F-B4BC-4930-923A-1D7CE9D4CFEC}" type="datetimeFigureOut">
              <a:rPr lang="en-US"/>
              <a:pPr>
                <a:defRPr/>
              </a:pPr>
              <a:t>1/13/2025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9E657D-10AF-492C-8AB5-C0E40908D67C}" type="slidenum">
              <a:rPr lang="en-US"/>
              <a:pPr>
                <a:defRPr/>
              </a:pPr>
              <a:t>‹#›</a:t>
            </a:fld>
            <a:endParaRPr lang="en-US"/>
          </a:p>
        </p:txBody>
      </p:sp>
    </p:spTree>
    <p:extLst>
      <p:ext uri="{BB962C8B-B14F-4D97-AF65-F5344CB8AC3E}">
        <p14:creationId xmlns:p14="http://schemas.microsoft.com/office/powerpoint/2010/main" val="3814201868"/>
      </p:ext>
    </p:extLst>
  </p:cSld>
  <p:clrMapOvr>
    <a:masterClrMapping/>
  </p:clrMapOvr>
  <p:transition spd="slow" advClick="0" advTm="7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7D13ED9-217A-4321-AE97-1020E2E2B54D}" type="datetimeFigureOut">
              <a:rPr lang="en-US"/>
              <a:pPr>
                <a:defRPr/>
              </a:pPr>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4714DB2-1A7B-4B0A-849F-37815AADCF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7000">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5C5281FB-70F4-454A-94C1-6C49979DC000}" type="datetimeFigureOut">
              <a:rPr lang="en-US"/>
              <a:pPr>
                <a:defRPr/>
              </a:pPr>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6EDD888E-4898-45CA-B2B5-F4DE1D9507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advClick="0" advTm="7000">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audio" Target="file:///C:\Users\LENOVO\Desktop\h&#7897;i%20gi&#7843;ng\Nhac-thu-gian-hoc-tap-Part-1-Thien-nhien-Piano-song-alpha.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Administrator\Downloads\z2927050180919_87679c610dadda88ac4fa8a014b7cf1f-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1689100"/>
            <a:ext cx="20923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2825" y="3548063"/>
            <a:ext cx="8564563" cy="1951037"/>
          </a:xfrm>
          <a:prstGeom prst="rect">
            <a:avLst/>
          </a:prstGeom>
          <a:noFill/>
        </p:spPr>
        <p:txBody>
          <a:bodyPr>
            <a:spAutoFit/>
          </a:bodyPr>
          <a:lstStyle/>
          <a:p>
            <a:pPr algn="ctr" eaLnBrk="1" fontAlgn="auto" hangingPunct="1">
              <a:lnSpc>
                <a:spcPct val="107000"/>
              </a:lnSpc>
              <a:spcBef>
                <a:spcPts val="0"/>
              </a:spcBef>
              <a:spcAft>
                <a:spcPts val="800"/>
              </a:spcAft>
              <a:defRPr/>
            </a:pPr>
            <a:r>
              <a:rPr lang="vi-VN" sz="2400" b="1" dirty="0">
                <a:solidFill>
                  <a:srgbClr val="FF0000"/>
                </a:solidFill>
                <a:latin typeface="Times New Roman"/>
                <a:ea typeface="Calibri"/>
                <a:cs typeface="Times New Roman"/>
              </a:rPr>
              <a:t>GIÁO ÁN: PHÁT TRIỂN </a:t>
            </a:r>
            <a:r>
              <a:rPr lang="en-US" sz="2400" b="1" dirty="0">
                <a:solidFill>
                  <a:srgbClr val="FF0000"/>
                </a:solidFill>
                <a:latin typeface="Times New Roman"/>
                <a:ea typeface="Calibri"/>
                <a:cs typeface="Times New Roman"/>
              </a:rPr>
              <a:t>NGÔN NGỮ</a:t>
            </a:r>
          </a:p>
          <a:p>
            <a:pPr indent="1770063" eaLnBrk="1" fontAlgn="auto" hangingPunct="1">
              <a:lnSpc>
                <a:spcPct val="107000"/>
              </a:lnSpc>
              <a:spcBef>
                <a:spcPts val="0"/>
              </a:spcBef>
              <a:spcAft>
                <a:spcPts val="800"/>
              </a:spcAft>
              <a:defRPr/>
            </a:pPr>
            <a:r>
              <a:rPr lang="vi-VN" sz="1600" b="1" dirty="0">
                <a:solidFill>
                  <a:srgbClr val="002060"/>
                </a:solidFill>
                <a:latin typeface="Times New Roman"/>
                <a:ea typeface="Calibri"/>
                <a:cs typeface="Times New Roman"/>
              </a:rPr>
              <a:t>Đề tài</a:t>
            </a:r>
            <a:r>
              <a:rPr lang="en-US" sz="1600" b="1" dirty="0">
                <a:solidFill>
                  <a:srgbClr val="002060"/>
                </a:solidFill>
                <a:latin typeface="Times New Roman"/>
                <a:ea typeface="Calibri"/>
                <a:cs typeface="Times New Roman"/>
              </a:rPr>
              <a:t>     </a:t>
            </a:r>
            <a:r>
              <a:rPr lang="vi-VN" sz="1600" b="1" dirty="0">
                <a:solidFill>
                  <a:srgbClr val="002060"/>
                </a:solidFill>
                <a:latin typeface="Times New Roman"/>
                <a:ea typeface="Calibri"/>
                <a:cs typeface="Times New Roman"/>
              </a:rPr>
              <a:t>:</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Truyện</a:t>
            </a:r>
            <a:r>
              <a:rPr lang="en-US" sz="1600" b="1" dirty="0">
                <a:solidFill>
                  <a:srgbClr val="002060"/>
                </a:solidFill>
                <a:latin typeface="Times New Roman"/>
                <a:ea typeface="Calibri"/>
                <a:cs typeface="Times New Roman"/>
              </a:rPr>
              <a:t> : “</a:t>
            </a:r>
            <a:r>
              <a:rPr lang="en-US" sz="1600" b="1" dirty="0" err="1">
                <a:solidFill>
                  <a:srgbClr val="002060"/>
                </a:solidFill>
                <a:latin typeface="Times New Roman"/>
                <a:ea typeface="Calibri"/>
                <a:cs typeface="Times New Roman"/>
              </a:rPr>
              <a:t>Cá</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cầu</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vồng</a:t>
            </a:r>
            <a:r>
              <a:rPr lang="en-US" sz="1600" b="1" dirty="0">
                <a:solidFill>
                  <a:srgbClr val="002060"/>
                </a:solidFill>
                <a:latin typeface="Times New Roman"/>
                <a:ea typeface="Calibri"/>
                <a:cs typeface="Times New Roman"/>
              </a:rPr>
              <a:t> ” </a:t>
            </a:r>
          </a:p>
          <a:p>
            <a:pPr indent="1770063" eaLnBrk="1" fontAlgn="auto" hangingPunct="1">
              <a:lnSpc>
                <a:spcPct val="107000"/>
              </a:lnSpc>
              <a:spcBef>
                <a:spcPts val="0"/>
              </a:spcBef>
              <a:spcAft>
                <a:spcPts val="800"/>
              </a:spcAft>
              <a:defRPr/>
            </a:pPr>
            <a:r>
              <a:rPr lang="en-US" sz="1600" b="1" dirty="0" err="1">
                <a:solidFill>
                  <a:srgbClr val="002060"/>
                </a:solidFill>
                <a:latin typeface="Times New Roman"/>
                <a:ea typeface="Calibri"/>
                <a:cs typeface="Times New Roman"/>
              </a:rPr>
              <a:t>Loại</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tiết</a:t>
            </a:r>
            <a:r>
              <a:rPr lang="en-US" sz="1600" b="1" dirty="0">
                <a:solidFill>
                  <a:srgbClr val="002060"/>
                </a:solidFill>
                <a:latin typeface="Times New Roman"/>
                <a:ea typeface="Calibri"/>
                <a:cs typeface="Times New Roman"/>
              </a:rPr>
              <a:t> : </a:t>
            </a:r>
            <a:r>
              <a:rPr lang="en-US" sz="1600" b="1" dirty="0" err="1">
                <a:solidFill>
                  <a:srgbClr val="002060"/>
                </a:solidFill>
                <a:latin typeface="Times New Roman"/>
                <a:ea typeface="Calibri"/>
                <a:cs typeface="Times New Roman"/>
              </a:rPr>
              <a:t>Trẻ</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chưa</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biết</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defRPr/>
            </a:pPr>
            <a:r>
              <a:rPr lang="vi-VN" sz="1600" b="1" dirty="0">
                <a:solidFill>
                  <a:srgbClr val="002060"/>
                </a:solidFill>
                <a:latin typeface="Times New Roman"/>
                <a:ea typeface="Calibri"/>
                <a:cs typeface="Times New Roman"/>
              </a:rPr>
              <a:t>Lứa tuổi : </a:t>
            </a:r>
            <a:r>
              <a:rPr lang="en-US" sz="1600" b="1" dirty="0">
                <a:solidFill>
                  <a:srgbClr val="002060"/>
                </a:solidFill>
                <a:latin typeface="Times New Roman"/>
                <a:ea typeface="Calibri"/>
                <a:cs typeface="Times New Roman"/>
              </a:rPr>
              <a:t>5 - 6</a:t>
            </a:r>
            <a:r>
              <a:rPr lang="vi-VN" sz="1600" b="1" dirty="0">
                <a:solidFill>
                  <a:srgbClr val="002060"/>
                </a:solidFill>
                <a:latin typeface="Times New Roman"/>
                <a:ea typeface="Calibri"/>
                <a:cs typeface="Times New Roman"/>
              </a:rPr>
              <a:t> tuổi</a:t>
            </a:r>
            <a:endParaRPr lang="en-US" sz="1600" dirty="0">
              <a:solidFill>
                <a:srgbClr val="002060"/>
              </a:solidFill>
              <a:latin typeface="Times New Roman"/>
              <a:ea typeface="Calibri"/>
              <a:cs typeface="Times New Roman"/>
            </a:endParaRPr>
          </a:p>
          <a:p>
            <a:pPr indent="1770063" eaLnBrk="1" fontAlgn="auto" hangingPunct="1">
              <a:lnSpc>
                <a:spcPct val="107000"/>
              </a:lnSpc>
              <a:spcBef>
                <a:spcPts val="0"/>
              </a:spcBef>
              <a:spcAft>
                <a:spcPts val="800"/>
              </a:spcAft>
              <a:tabLst>
                <a:tab pos="5145088" algn="l"/>
              </a:tabLst>
              <a:defRPr/>
            </a:pPr>
            <a:r>
              <a:rPr lang="vi-VN" sz="1600" b="1" dirty="0">
                <a:solidFill>
                  <a:srgbClr val="002060"/>
                </a:solidFill>
                <a:latin typeface="Times New Roman"/>
                <a:ea typeface="Calibri"/>
                <a:cs typeface="Times New Roman"/>
              </a:rPr>
              <a:t>Người thực hiện: </a:t>
            </a:r>
            <a:r>
              <a:rPr lang="en-US" sz="1600" b="1" dirty="0" err="1">
                <a:solidFill>
                  <a:srgbClr val="002060"/>
                </a:solidFill>
                <a:latin typeface="Times New Roman"/>
                <a:ea typeface="Calibri"/>
                <a:cs typeface="Times New Roman"/>
              </a:rPr>
              <a:t>Nguyễn</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Vân</a:t>
            </a:r>
            <a:r>
              <a:rPr lang="en-US" sz="1600" b="1" dirty="0">
                <a:solidFill>
                  <a:srgbClr val="002060"/>
                </a:solidFill>
                <a:latin typeface="Times New Roman"/>
                <a:ea typeface="Calibri"/>
                <a:cs typeface="Times New Roman"/>
              </a:rPr>
              <a:t> </a:t>
            </a:r>
            <a:r>
              <a:rPr lang="en-US" sz="1600" b="1" dirty="0" err="1">
                <a:solidFill>
                  <a:srgbClr val="002060"/>
                </a:solidFill>
                <a:latin typeface="Times New Roman"/>
                <a:ea typeface="Calibri"/>
                <a:cs typeface="Times New Roman"/>
              </a:rPr>
              <a:t>Anh</a:t>
            </a:r>
            <a:endParaRPr lang="en-US" sz="1600" dirty="0">
              <a:solidFill>
                <a:srgbClr val="002060"/>
              </a:solidFill>
              <a:latin typeface="Times New Roman"/>
              <a:ea typeface="Calibri"/>
              <a:cs typeface="Times New Roman"/>
            </a:endParaRPr>
          </a:p>
        </p:txBody>
      </p:sp>
      <p:sp>
        <p:nvSpPr>
          <p:cNvPr id="8" name="Rectangle 7"/>
          <p:cNvSpPr>
            <a:spLocks noChangeArrowheads="1"/>
          </p:cNvSpPr>
          <p:nvPr/>
        </p:nvSpPr>
        <p:spPr bwMode="auto">
          <a:xfrm>
            <a:off x="4765675" y="6221413"/>
            <a:ext cx="236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solidFill>
                  <a:srgbClr val="FF0000"/>
                </a:solidFill>
                <a:latin typeface="Times New Roman" panose="02020603050405020304" pitchFamily="18" charset="0"/>
                <a:cs typeface="Times New Roman" panose="02020603050405020304" pitchFamily="18" charset="0"/>
              </a:rPr>
              <a:t>Năm học </a:t>
            </a:r>
            <a:r>
              <a:rPr lang="vi-VN" altLang="en-US" sz="1800" b="1">
                <a:solidFill>
                  <a:srgbClr val="FF0000"/>
                </a:solidFill>
                <a:latin typeface="Times New Roman" panose="02020603050405020304" pitchFamily="18" charset="0"/>
                <a:cs typeface="Times New Roman" panose="02020603050405020304" pitchFamily="18" charset="0"/>
              </a:rPr>
              <a:t>202</a:t>
            </a:r>
            <a:r>
              <a:rPr lang="en-US" altLang="en-US" sz="1800" b="1">
                <a:solidFill>
                  <a:srgbClr val="FF0000"/>
                </a:solidFill>
                <a:latin typeface="Times New Roman" panose="02020603050405020304" pitchFamily="18" charset="0"/>
                <a:cs typeface="Times New Roman" panose="02020603050405020304" pitchFamily="18" charset="0"/>
              </a:rPr>
              <a:t>4 - </a:t>
            </a:r>
            <a:r>
              <a:rPr lang="vi-VN" altLang="en-US" sz="1800" b="1">
                <a:solidFill>
                  <a:srgbClr val="FF0000"/>
                </a:solidFill>
                <a:latin typeface="Times New Roman" panose="02020603050405020304" pitchFamily="18" charset="0"/>
                <a:cs typeface="Times New Roman" panose="02020603050405020304" pitchFamily="18" charset="0"/>
              </a:rPr>
              <a:t>202</a:t>
            </a:r>
            <a:r>
              <a:rPr lang="en-US" altLang="en-US" sz="1800" b="1">
                <a:solidFill>
                  <a:srgbClr val="FF0000"/>
                </a:solidFill>
                <a:latin typeface="Times New Roman" panose="02020603050405020304" pitchFamily="18" charset="0"/>
                <a:cs typeface="Times New Roman" panose="02020603050405020304" pitchFamily="18" charset="0"/>
              </a:rPr>
              <a:t>5</a:t>
            </a:r>
          </a:p>
        </p:txBody>
      </p:sp>
      <p:sp>
        <p:nvSpPr>
          <p:cNvPr id="9" name="Rectangle 8"/>
          <p:cNvSpPr>
            <a:spLocks noChangeArrowheads="1"/>
          </p:cNvSpPr>
          <p:nvPr/>
        </p:nvSpPr>
        <p:spPr bwMode="auto">
          <a:xfrm>
            <a:off x="3643313" y="204788"/>
            <a:ext cx="525145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8859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8859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8859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8859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8859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885950" algn="l"/>
              </a:tabLst>
              <a:defRPr>
                <a:solidFill>
                  <a:schemeClr val="tx1"/>
                </a:solidFill>
                <a:latin typeface="Calibri" panose="020F0502020204030204" pitchFamily="34" charset="0"/>
              </a:defRPr>
            </a:lvl9pPr>
          </a:lstStyle>
          <a:p>
            <a:pPr algn="ctr" eaLnBrk="1" hangingPunct="1">
              <a:lnSpc>
                <a:spcPct val="100000"/>
              </a:lnSpc>
              <a:spcBef>
                <a:spcPct val="0"/>
              </a:spcBef>
              <a:spcAft>
                <a:spcPts val="1000"/>
              </a:spcAft>
              <a:buFontTx/>
              <a:buNone/>
            </a:pPr>
            <a:r>
              <a:rPr lang="en-US" alt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ỦY BAN NHÂN DÂN QUẬN LONG BIÊN</a:t>
            </a:r>
          </a:p>
          <a:p>
            <a:pPr algn="ctr" eaLnBrk="1" hangingPunct="1">
              <a:lnSpc>
                <a:spcPct val="100000"/>
              </a:lnSpc>
              <a:spcBef>
                <a:spcPct val="0"/>
              </a:spcBef>
              <a:spcAft>
                <a:spcPts val="1000"/>
              </a:spcAft>
              <a:buFontTx/>
              <a:buNone/>
            </a:pPr>
            <a:r>
              <a:rPr lang="en-US" alt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 MẦM NON LONG BIÊN</a:t>
            </a:r>
          </a:p>
          <a:p>
            <a:pPr algn="ctr" eaLnBrk="1" hangingPunct="1">
              <a:lnSpc>
                <a:spcPct val="100000"/>
              </a:lnSpc>
              <a:spcBef>
                <a:spcPct val="0"/>
              </a:spcBef>
              <a:spcAft>
                <a:spcPts val="1000"/>
              </a:spcAft>
              <a:buFontTx/>
              <a:buNone/>
            </a:pPr>
            <a:r>
              <a:rPr lang="en-US" altLang="en-US"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 name="Nhac-thu-gian-hoc-tap-Part-1-Thien-nhien-Piano-song-alpha.mp3">
            <a:hlinkClick r:id="" action="ppaction://media"/>
          </p:cNvPr>
          <p:cNvPicPr>
            <a:picLocks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1549063" y="636428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1000"/>
                                        <p:tgtEl>
                                          <p:spTgt spid="9">
                                            <p:txEl>
                                              <p:pRg st="0" end="0"/>
                                            </p:txEl>
                                          </p:spTgt>
                                        </p:tgtEl>
                                      </p:cBhvr>
                                    </p:animEffect>
                                    <p:anim calcmode="lin" valueType="num">
                                      <p:cBhvr>
                                        <p:cTn id="1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5000"/>
                            </p:stCondLst>
                            <p:childTnLst>
                              <p:par>
                                <p:cTn id="37" presetID="42" presetClass="entr" presetSubtype="0" fill="hold"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1000"/>
                                        <p:tgtEl>
                                          <p:spTgt spid="7">
                                            <p:txEl>
                                              <p:pRg st="1" end="1"/>
                                            </p:txEl>
                                          </p:spTgt>
                                        </p:tgtEl>
                                      </p:cBhvr>
                                    </p:animEffect>
                                    <p:anim calcmode="lin" valueType="num">
                                      <p:cBhvr>
                                        <p:cTn id="4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42" presetClass="entr" presetSubtype="0" fill="hold" nodeType="after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1000"/>
                                        <p:tgtEl>
                                          <p:spTgt spid="7">
                                            <p:txEl>
                                              <p:pRg st="2" end="2"/>
                                            </p:txEl>
                                          </p:spTgt>
                                        </p:tgtEl>
                                      </p:cBhvr>
                                    </p:animEffect>
                                    <p:anim calcmode="lin" valueType="num">
                                      <p:cBhvr>
                                        <p:cTn id="4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7000"/>
                            </p:stCondLst>
                            <p:childTnLst>
                              <p:par>
                                <p:cTn id="49" presetID="42" presetClass="entr" presetSubtype="0" fill="hold" nodeType="after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fade">
                                      <p:cBhvr>
                                        <p:cTn id="51" dur="1000"/>
                                        <p:tgtEl>
                                          <p:spTgt spid="7">
                                            <p:txEl>
                                              <p:pRg st="3" end="3"/>
                                            </p:txEl>
                                          </p:spTgt>
                                        </p:tgtEl>
                                      </p:cBhvr>
                                    </p:animEffect>
                                    <p:anim calcmode="lin" valueType="num">
                                      <p:cBhvr>
                                        <p:cTn id="5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8000"/>
                            </p:stCondLst>
                            <p:childTnLst>
                              <p:par>
                                <p:cTn id="55" presetID="42" presetClass="entr" presetSubtype="0" fill="hold" nodeType="after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fade">
                                      <p:cBhvr>
                                        <p:cTn id="57" dur="1000"/>
                                        <p:tgtEl>
                                          <p:spTgt spid="7">
                                            <p:txEl>
                                              <p:pRg st="4" end="4"/>
                                            </p:txEl>
                                          </p:spTgt>
                                        </p:tgtEl>
                                      </p:cBhvr>
                                    </p:animEffect>
                                    <p:anim calcmode="lin" valueType="num">
                                      <p:cBhvr>
                                        <p:cTn id="5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
          <p:cNvGrpSpPr>
            <a:grpSpLocks/>
          </p:cNvGrpSpPr>
          <p:nvPr/>
        </p:nvGrpSpPr>
        <p:grpSpPr bwMode="auto">
          <a:xfrm>
            <a:off x="0" y="0"/>
            <a:ext cx="12288838" cy="6851650"/>
            <a:chOff x="-97345" y="0"/>
            <a:chExt cx="12289345" cy="6850908"/>
          </a:xfrm>
        </p:grpSpPr>
        <p:pic>
          <p:nvPicPr>
            <p:cNvPr id="12292"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5" y="0"/>
              <a:ext cx="12289345" cy="6850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1" y="190500"/>
              <a:ext cx="1430482" cy="108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a:spLocks noChangeArrowheads="1"/>
          </p:cNvSpPr>
          <p:nvPr/>
        </p:nvSpPr>
        <p:spPr bwMode="auto">
          <a:xfrm>
            <a:off x="1935163" y="2409825"/>
            <a:ext cx="8035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8000" b="1">
                <a:solidFill>
                  <a:srgbClr val="002060"/>
                </a:solidFill>
              </a:rPr>
              <a:t>“ĐÀM THOẠI”</a:t>
            </a:r>
            <a:endParaRPr lang="en-US" altLang="en-US" sz="8000" b="1">
              <a:solidFill>
                <a:srgbClr val="FF0000"/>
              </a:solidFill>
            </a:endParaRPr>
          </a:p>
        </p:txBody>
      </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600"/>
                                        <p:tgtEl>
                                          <p:spTgt spid="4">
                                            <p:txEl>
                                              <p:pRg st="0" end="0"/>
                                            </p:txEl>
                                          </p:spTgt>
                                        </p:tgtEl>
                                      </p:cBhvr>
                                    </p:animEffect>
                                    <p:anim calcmode="lin" valueType="num">
                                      <p:cBhvr>
                                        <p:cTn id="8" dur="2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6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947738"/>
            <a:ext cx="808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dirty="0">
                <a:solidFill>
                  <a:srgbClr val="FFFFFF"/>
                </a:solidFill>
              </a:rPr>
              <a:t> </a:t>
            </a:r>
            <a:r>
              <a:rPr lang="en-US" altLang="en-US" dirty="0" smtClean="0">
                <a:solidFill>
                  <a:schemeClr val="bg1"/>
                </a:solidFill>
              </a:rPr>
              <a:t>-</a:t>
            </a:r>
            <a:r>
              <a:rPr lang="vi-VN" b="1" dirty="0" smtClean="0">
                <a:solidFill>
                  <a:schemeClr val="bg1"/>
                </a:solidFill>
              </a:rPr>
              <a:t> </a:t>
            </a:r>
            <a:r>
              <a:rPr lang="vi-VN" b="1" dirty="0">
                <a:solidFill>
                  <a:schemeClr val="bg1"/>
                </a:solidFill>
              </a:rPr>
              <a:t>Cá cầu vồng nghĩ mình là người như thế nào</a:t>
            </a:r>
            <a:r>
              <a:rPr lang="vi-VN" b="1" dirty="0" smtClean="0">
                <a:solidFill>
                  <a:schemeClr val="bg1"/>
                </a:solidFill>
              </a:rPr>
              <a:t>?</a:t>
            </a:r>
            <a:endParaRPr lang="en-US" altLang="en-US" b="1" dirty="0">
              <a:solidFill>
                <a:schemeClr val="bg1"/>
              </a:solidFill>
            </a:endParaRPr>
          </a:p>
        </p:txBody>
      </p:sp>
      <p:pic>
        <p:nvPicPr>
          <p:cNvPr id="1331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907615" y="1714260"/>
            <a:ext cx="6096851" cy="3429479"/>
          </a:xfrm>
          <a:prstGeom prst="rect">
            <a:avLst/>
          </a:prstGeom>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38488" y="920750"/>
            <a:ext cx="8088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dirty="0" smtClean="0">
                <a:solidFill>
                  <a:schemeClr val="bg1"/>
                </a:solidFill>
              </a:rPr>
              <a:t>  </a:t>
            </a:r>
            <a:endParaRPr lang="en-US" altLang="en-US" sz="1800" b="1" dirty="0">
              <a:solidFill>
                <a:schemeClr val="bg1"/>
              </a:solidFill>
            </a:endParaRPr>
          </a:p>
        </p:txBody>
      </p:sp>
      <p:pic>
        <p:nvPicPr>
          <p:cNvPr id="14340"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52262892"/>
              </p:ext>
            </p:extLst>
          </p:nvPr>
        </p:nvGraphicFramePr>
        <p:xfrm>
          <a:off x="3290670" y="1078373"/>
          <a:ext cx="7491630" cy="892874"/>
        </p:xfrm>
        <a:graphic>
          <a:graphicData uri="http://schemas.openxmlformats.org/drawingml/2006/table">
            <a:tbl>
              <a:tblPr>
                <a:tableStyleId>{5C22544A-7EE6-4342-B048-85BDC9FD1C3A}</a:tableStyleId>
              </a:tblPr>
              <a:tblGrid>
                <a:gridCol w="7491630">
                  <a:extLst>
                    <a:ext uri="{9D8B030D-6E8A-4147-A177-3AD203B41FA5}">
                      <a16:colId xmlns:a16="http://schemas.microsoft.com/office/drawing/2014/main" val="1448571269"/>
                    </a:ext>
                  </a:extLst>
                </a:gridCol>
              </a:tblGrid>
              <a:tr h="0">
                <a:tc>
                  <a:txBody>
                    <a:bodyPr/>
                    <a:lstStyle/>
                    <a:p>
                      <a:pPr marL="0" marR="0" algn="just">
                        <a:lnSpc>
                          <a:spcPct val="107000"/>
                        </a:lnSpc>
                        <a:spcBef>
                          <a:spcPts val="0"/>
                        </a:spcBef>
                        <a:spcAft>
                          <a:spcPts val="0"/>
                        </a:spcAft>
                      </a:pPr>
                      <a:r>
                        <a:rPr lang="vi-VN"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Thái</a:t>
                      </a:r>
                      <a:r>
                        <a:rPr lang="en-US" sz="28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độ</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của</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các</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con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vật</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khác</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như</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thế</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nào</a:t>
                      </a:r>
                      <a:r>
                        <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đối</a:t>
                      </a:r>
                      <a:r>
                        <a:rPr lang="vi-VN"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với Cá cầu vồng?</a:t>
                      </a:r>
                      <a:endParaRPr lang="en-US"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noFill/>
                  </a:tcPr>
                </a:tc>
                <a:extLst>
                  <a:ext uri="{0D108BD9-81ED-4DB2-BD59-A6C34878D82A}">
                    <a16:rowId xmlns:a16="http://schemas.microsoft.com/office/drawing/2014/main" val="2558342325"/>
                  </a:ext>
                </a:extLst>
              </a:tr>
            </a:tbl>
          </a:graphicData>
        </a:graphic>
      </p:graphicFrame>
      <p:pic>
        <p:nvPicPr>
          <p:cNvPr id="7" name="Picture 6"/>
          <p:cNvPicPr>
            <a:picLocks noChangeAspect="1"/>
          </p:cNvPicPr>
          <p:nvPr/>
        </p:nvPicPr>
        <p:blipFill>
          <a:blip r:embed="rId4"/>
          <a:stretch>
            <a:fillRect/>
          </a:stretch>
        </p:blipFill>
        <p:spPr>
          <a:xfrm>
            <a:off x="3047574" y="2210832"/>
            <a:ext cx="6096851" cy="3429479"/>
          </a:xfrm>
          <a:prstGeom prst="rect">
            <a:avLst/>
          </a:prstGeom>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947738"/>
            <a:ext cx="808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b="1" i="0" u="none" strike="noStrike" kern="1200" cap="none" spc="0" normalizeH="0" baseline="0" noProof="0" dirty="0" smtClean="0">
                <a:ln>
                  <a:noFill/>
                </a:ln>
                <a:solidFill>
                  <a:srgbClr val="FFFFFF"/>
                </a:solidFill>
                <a:effectLst/>
                <a:uLnTx/>
                <a:uFillTx/>
              </a:rPr>
              <a:t> </a:t>
            </a:r>
            <a:r>
              <a:rPr kumimoji="0" lang="en-US" altLang="en-US" b="1" i="0" u="none" strike="noStrike" kern="1200" cap="none" spc="0" normalizeH="0" baseline="0" noProof="0" dirty="0" smtClean="0">
                <a:ln>
                  <a:noFill/>
                </a:ln>
                <a:solidFill>
                  <a:prstClr val="white"/>
                </a:solidFill>
                <a:effectLst/>
                <a:uLnTx/>
                <a:uFillTx/>
              </a:rPr>
              <a:t>-</a:t>
            </a:r>
            <a:r>
              <a:rPr kumimoji="0" lang="vi-VN" b="1" i="0" u="none" strike="noStrike" kern="1200" cap="none" spc="0" normalizeH="0" baseline="0" noProof="0" dirty="0" smtClean="0">
                <a:ln>
                  <a:noFill/>
                </a:ln>
                <a:solidFill>
                  <a:prstClr val="white"/>
                </a:solidFill>
                <a:effectLst/>
                <a:uLnTx/>
                <a:uFillTx/>
              </a:rPr>
              <a:t> Cá cầu vồng</a:t>
            </a:r>
            <a:r>
              <a:rPr kumimoji="0" lang="en-US" b="1" i="0" u="none" strike="noStrike" kern="1200" cap="none" spc="0" normalizeH="0" noProof="0" dirty="0" smtClean="0">
                <a:ln>
                  <a:noFill/>
                </a:ln>
                <a:solidFill>
                  <a:prstClr val="white"/>
                </a:solidFill>
                <a:effectLst/>
                <a:uLnTx/>
                <a:uFillTx/>
              </a:rPr>
              <a:t> </a:t>
            </a:r>
            <a:r>
              <a:rPr lang="en-US" b="1" dirty="0" err="1" smtClean="0">
                <a:solidFill>
                  <a:schemeClr val="bg1"/>
                </a:solidFill>
              </a:rPr>
              <a:t>đã</a:t>
            </a:r>
            <a:r>
              <a:rPr lang="en-US" b="1" dirty="0" smtClean="0">
                <a:solidFill>
                  <a:schemeClr val="bg1"/>
                </a:solidFill>
              </a:rPr>
              <a:t> </a:t>
            </a:r>
            <a:r>
              <a:rPr lang="en-US" b="1" dirty="0" err="1">
                <a:solidFill>
                  <a:schemeClr val="bg1"/>
                </a:solidFill>
              </a:rPr>
              <a:t>đi</a:t>
            </a:r>
            <a:r>
              <a:rPr lang="en-US" b="1" dirty="0">
                <a:solidFill>
                  <a:schemeClr val="bg1"/>
                </a:solidFill>
              </a:rPr>
              <a:t> </a:t>
            </a:r>
            <a:r>
              <a:rPr lang="en-US" b="1" dirty="0" err="1">
                <a:solidFill>
                  <a:schemeClr val="bg1"/>
                </a:solidFill>
              </a:rPr>
              <a:t>hỏi</a:t>
            </a:r>
            <a:r>
              <a:rPr lang="en-US" b="1" dirty="0">
                <a:solidFill>
                  <a:schemeClr val="bg1"/>
                </a:solidFill>
              </a:rPr>
              <a:t> </a:t>
            </a:r>
            <a:r>
              <a:rPr lang="en-US" b="1" dirty="0" err="1">
                <a:solidFill>
                  <a:schemeClr val="bg1"/>
                </a:solidFill>
              </a:rPr>
              <a:t>những</a:t>
            </a:r>
            <a:r>
              <a:rPr lang="en-US" b="1" dirty="0">
                <a:solidFill>
                  <a:schemeClr val="bg1"/>
                </a:solidFill>
              </a:rPr>
              <a:t> </a:t>
            </a:r>
            <a:r>
              <a:rPr lang="en-US" b="1" dirty="0" err="1" smtClean="0">
                <a:solidFill>
                  <a:schemeClr val="bg1"/>
                </a:solidFill>
              </a:rPr>
              <a:t>ai</a:t>
            </a:r>
            <a:r>
              <a:rPr kumimoji="0" lang="vi-VN" b="1" i="0" u="none" strike="noStrike" kern="1200" cap="none" spc="0" normalizeH="0" baseline="0" noProof="0" dirty="0" smtClean="0">
                <a:ln>
                  <a:noFill/>
                </a:ln>
                <a:solidFill>
                  <a:prstClr val="white"/>
                </a:solidFill>
                <a:effectLst/>
                <a:uLnTx/>
                <a:uFillTx/>
              </a:rPr>
              <a:t>?</a:t>
            </a:r>
            <a:endParaRPr kumimoji="0" lang="en-US" altLang="en-US" b="1" i="0" u="none" strike="noStrike" kern="1200" cap="none" spc="0" normalizeH="0" baseline="0" noProof="0" dirty="0" smtClean="0">
              <a:ln>
                <a:noFill/>
              </a:ln>
              <a:solidFill>
                <a:prstClr val="white"/>
              </a:solidFill>
              <a:effectLst/>
              <a:uLnTx/>
              <a:uFillTx/>
            </a:endParaRPr>
          </a:p>
        </p:txBody>
      </p:sp>
      <p:pic>
        <p:nvPicPr>
          <p:cNvPr id="1331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108718" y="1743538"/>
            <a:ext cx="7175241" cy="3370924"/>
          </a:xfrm>
          <a:prstGeom prst="rect">
            <a:avLst/>
          </a:prstGeom>
        </p:spPr>
      </p:pic>
    </p:spTree>
    <p:extLst>
      <p:ext uri="{BB962C8B-B14F-4D97-AF65-F5344CB8AC3E}">
        <p14:creationId xmlns:p14="http://schemas.microsoft.com/office/powerpoint/2010/main" val="3520175607"/>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100"/>
                                        <p:tgtEl>
                                          <p:spTgt spid="3"/>
                                        </p:tgtEl>
                                      </p:cBhvr>
                                    </p:animEffect>
                                    <p:anim calcmode="lin" valueType="num">
                                      <p:cBhvr>
                                        <p:cTn id="15" dur="3100" fill="hold"/>
                                        <p:tgtEl>
                                          <p:spTgt spid="3"/>
                                        </p:tgtEl>
                                        <p:attrNameLst>
                                          <p:attrName>ppt_x</p:attrName>
                                        </p:attrNameLst>
                                      </p:cBhvr>
                                      <p:tavLst>
                                        <p:tav tm="0">
                                          <p:val>
                                            <p:strVal val="#ppt_x"/>
                                          </p:val>
                                        </p:tav>
                                        <p:tav tm="100000">
                                          <p:val>
                                            <p:strVal val="#ppt_x"/>
                                          </p:val>
                                        </p:tav>
                                      </p:tavLst>
                                    </p:anim>
                                    <p:anim calcmode="lin" valueType="num">
                                      <p:cBhvr>
                                        <p:cTn id="16" dur="31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947738"/>
            <a:ext cx="83177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sz="2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en-US" sz="2800" b="1" i="0" u="none" strike="noStrike" kern="1200" cap="none" spc="0" normalizeH="0" baseline="0" noProof="0" dirty="0" smtClean="0">
                <a:ln>
                  <a:noFill/>
                </a:ln>
                <a:solidFill>
                  <a:schemeClr val="bg1"/>
                </a:solidFill>
                <a:effectLst/>
                <a:uLnTx/>
                <a:uFillTx/>
              </a:rPr>
              <a:t>-</a:t>
            </a:r>
            <a:r>
              <a:rPr kumimoji="0" lang="vi-VN" sz="2800" b="1" i="0" u="none" strike="noStrike" kern="1200" cap="none" spc="0" normalizeH="0" baseline="0" noProof="0" dirty="0" smtClean="0">
                <a:ln>
                  <a:noFill/>
                </a:ln>
                <a:solidFill>
                  <a:schemeClr val="bg1"/>
                </a:solidFill>
                <a:effectLst/>
                <a:uLnTx/>
                <a:uFillTx/>
              </a:rPr>
              <a:t> </a:t>
            </a:r>
            <a:r>
              <a:rPr lang="en-US" b="1" dirty="0" err="1">
                <a:solidFill>
                  <a:schemeClr val="bg1"/>
                </a:solidFill>
              </a:rPr>
              <a:t>Bác</a:t>
            </a:r>
            <a:r>
              <a:rPr lang="en-US" b="1" dirty="0">
                <a:solidFill>
                  <a:schemeClr val="bg1"/>
                </a:solidFill>
              </a:rPr>
              <a:t> </a:t>
            </a:r>
            <a:r>
              <a:rPr lang="en-US" b="1" dirty="0" err="1">
                <a:solidFill>
                  <a:schemeClr val="bg1"/>
                </a:solidFill>
              </a:rPr>
              <a:t>tôm</a:t>
            </a:r>
            <a:r>
              <a:rPr lang="en-US" b="1" dirty="0">
                <a:solidFill>
                  <a:schemeClr val="bg1"/>
                </a:solidFill>
              </a:rPr>
              <a:t> </a:t>
            </a:r>
            <a:r>
              <a:rPr lang="en-US" b="1" dirty="0" err="1">
                <a:solidFill>
                  <a:schemeClr val="bg1"/>
                </a:solidFill>
              </a:rPr>
              <a:t>hùm</a:t>
            </a:r>
            <a:r>
              <a:rPr lang="en-US" b="1" dirty="0">
                <a:solidFill>
                  <a:schemeClr val="bg1"/>
                </a:solidFill>
              </a:rPr>
              <a:t> </a:t>
            </a:r>
            <a:r>
              <a:rPr lang="en-US" b="1" dirty="0" err="1">
                <a:solidFill>
                  <a:schemeClr val="bg1"/>
                </a:solidFill>
              </a:rPr>
              <a:t>đã</a:t>
            </a:r>
            <a:r>
              <a:rPr lang="en-US" b="1" dirty="0">
                <a:solidFill>
                  <a:schemeClr val="bg1"/>
                </a:solidFill>
              </a:rPr>
              <a:t> </a:t>
            </a:r>
            <a:r>
              <a:rPr lang="en-US" b="1" dirty="0" err="1">
                <a:solidFill>
                  <a:schemeClr val="bg1"/>
                </a:solidFill>
              </a:rPr>
              <a:t>nói</a:t>
            </a:r>
            <a:r>
              <a:rPr lang="en-US" b="1" dirty="0">
                <a:solidFill>
                  <a:schemeClr val="bg1"/>
                </a:solidFill>
              </a:rPr>
              <a:t> </a:t>
            </a:r>
            <a:r>
              <a:rPr lang="en-US" b="1" dirty="0" err="1">
                <a:solidFill>
                  <a:schemeClr val="bg1"/>
                </a:solidFill>
              </a:rPr>
              <a:t>muốn</a:t>
            </a:r>
            <a:r>
              <a:rPr lang="en-US" b="1" dirty="0">
                <a:solidFill>
                  <a:schemeClr val="bg1"/>
                </a:solidFill>
              </a:rPr>
              <a:t> </a:t>
            </a:r>
            <a:r>
              <a:rPr lang="en-US" b="1" dirty="0" err="1">
                <a:solidFill>
                  <a:schemeClr val="bg1"/>
                </a:solidFill>
              </a:rPr>
              <a:t>có</a:t>
            </a:r>
            <a:r>
              <a:rPr lang="en-US" b="1" dirty="0">
                <a:solidFill>
                  <a:schemeClr val="bg1"/>
                </a:solidFill>
              </a:rPr>
              <a:t> </a:t>
            </a:r>
            <a:r>
              <a:rPr lang="en-US" b="1" dirty="0" err="1">
                <a:solidFill>
                  <a:schemeClr val="bg1"/>
                </a:solidFill>
              </a:rPr>
              <a:t>nhiều</a:t>
            </a:r>
            <a:r>
              <a:rPr lang="en-US" b="1" dirty="0">
                <a:solidFill>
                  <a:schemeClr val="bg1"/>
                </a:solidFill>
              </a:rPr>
              <a:t> </a:t>
            </a:r>
            <a:r>
              <a:rPr lang="en-US" b="1" dirty="0" err="1">
                <a:solidFill>
                  <a:schemeClr val="bg1"/>
                </a:solidFill>
              </a:rPr>
              <a:t>bạn</a:t>
            </a:r>
            <a:r>
              <a:rPr lang="en-US" b="1" dirty="0">
                <a:solidFill>
                  <a:schemeClr val="bg1"/>
                </a:solidFill>
              </a:rPr>
              <a:t> </a:t>
            </a:r>
            <a:r>
              <a:rPr lang="en-US" b="1" dirty="0" err="1">
                <a:solidFill>
                  <a:schemeClr val="bg1"/>
                </a:solidFill>
              </a:rPr>
              <a:t>thì</a:t>
            </a:r>
            <a:r>
              <a:rPr lang="en-US" b="1" dirty="0">
                <a:solidFill>
                  <a:schemeClr val="bg1"/>
                </a:solidFill>
              </a:rPr>
              <a:t> </a:t>
            </a:r>
            <a:r>
              <a:rPr lang="en-US" b="1" dirty="0" err="1">
                <a:solidFill>
                  <a:schemeClr val="bg1"/>
                </a:solidFill>
              </a:rPr>
              <a:t>phải</a:t>
            </a:r>
            <a:r>
              <a:rPr lang="en-US" b="1" dirty="0">
                <a:solidFill>
                  <a:schemeClr val="bg1"/>
                </a:solidFill>
              </a:rPr>
              <a:t> </a:t>
            </a:r>
            <a:r>
              <a:rPr lang="en-US" b="1" dirty="0" err="1">
                <a:solidFill>
                  <a:schemeClr val="bg1"/>
                </a:solidFill>
              </a:rPr>
              <a:t>làm</a:t>
            </a:r>
            <a:r>
              <a:rPr lang="en-US" b="1" dirty="0">
                <a:solidFill>
                  <a:schemeClr val="bg1"/>
                </a:solidFill>
              </a:rPr>
              <a:t> </a:t>
            </a:r>
            <a:r>
              <a:rPr lang="en-US" b="1" dirty="0" err="1">
                <a:solidFill>
                  <a:schemeClr val="bg1"/>
                </a:solidFill>
              </a:rPr>
              <a:t>gì</a:t>
            </a:r>
            <a:r>
              <a:rPr lang="en-US" b="1" dirty="0" smtClean="0">
                <a:solidFill>
                  <a:schemeClr val="bg1"/>
                </a:solidFill>
              </a:rPr>
              <a:t>?</a:t>
            </a:r>
            <a:endParaRPr kumimoji="0" lang="en-US" altLang="en-US" sz="2800" b="1" i="0" u="none" strike="noStrike" kern="1200" cap="none" spc="0" normalizeH="0" baseline="0" noProof="0" dirty="0" smtClean="0">
              <a:ln>
                <a:noFill/>
              </a:ln>
              <a:solidFill>
                <a:schemeClr val="bg1"/>
              </a:solidFill>
              <a:effectLst/>
              <a:uLnTx/>
              <a:uFillTx/>
            </a:endParaRPr>
          </a:p>
        </p:txBody>
      </p:sp>
      <p:pic>
        <p:nvPicPr>
          <p:cNvPr id="1331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920481" y="2181849"/>
            <a:ext cx="6830009" cy="3371380"/>
          </a:xfrm>
          <a:prstGeom prst="rect">
            <a:avLst/>
          </a:prstGeom>
        </p:spPr>
      </p:pic>
    </p:spTree>
    <p:extLst>
      <p:ext uri="{BB962C8B-B14F-4D97-AF65-F5344CB8AC3E}">
        <p14:creationId xmlns:p14="http://schemas.microsoft.com/office/powerpoint/2010/main" val="627675765"/>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6531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1168400"/>
            <a:ext cx="8089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sz="2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en-US" sz="2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r>
              <a:rPr kumimoji="0" lang="vi-VN" sz="2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a:t>
            </a:r>
            <a:r>
              <a:rPr lang="en-US" b="1" dirty="0" err="1">
                <a:solidFill>
                  <a:schemeClr val="bg1"/>
                </a:solidFill>
              </a:rPr>
              <a:t>Khi</a:t>
            </a:r>
            <a:r>
              <a:rPr lang="en-US" b="1" dirty="0">
                <a:solidFill>
                  <a:schemeClr val="bg1"/>
                </a:solidFill>
              </a:rPr>
              <a:t> </a:t>
            </a:r>
            <a:r>
              <a:rPr lang="en-US" b="1" dirty="0" err="1">
                <a:solidFill>
                  <a:schemeClr val="bg1"/>
                </a:solidFill>
              </a:rPr>
              <a:t>cá</a:t>
            </a:r>
            <a:r>
              <a:rPr lang="en-US" b="1" dirty="0">
                <a:solidFill>
                  <a:schemeClr val="bg1"/>
                </a:solidFill>
              </a:rPr>
              <a:t> </a:t>
            </a:r>
            <a:r>
              <a:rPr lang="en-US" b="1" dirty="0" err="1">
                <a:solidFill>
                  <a:schemeClr val="bg1"/>
                </a:solidFill>
              </a:rPr>
              <a:t>Xanh</a:t>
            </a:r>
            <a:r>
              <a:rPr lang="en-US" b="1" dirty="0">
                <a:solidFill>
                  <a:schemeClr val="bg1"/>
                </a:solidFill>
              </a:rPr>
              <a:t> </a:t>
            </a:r>
            <a:r>
              <a:rPr lang="en-US" b="1" dirty="0" err="1">
                <a:solidFill>
                  <a:schemeClr val="bg1"/>
                </a:solidFill>
              </a:rPr>
              <a:t>nhỏ</a:t>
            </a:r>
            <a:r>
              <a:rPr lang="en-US" b="1" dirty="0">
                <a:solidFill>
                  <a:schemeClr val="bg1"/>
                </a:solidFill>
              </a:rPr>
              <a:t> </a:t>
            </a:r>
            <a:r>
              <a:rPr lang="en-US" b="1" dirty="0" err="1">
                <a:solidFill>
                  <a:schemeClr val="bg1"/>
                </a:solidFill>
              </a:rPr>
              <a:t>xin</a:t>
            </a:r>
            <a:r>
              <a:rPr lang="en-US" b="1" dirty="0">
                <a:solidFill>
                  <a:schemeClr val="bg1"/>
                </a:solidFill>
              </a:rPr>
              <a:t> </a:t>
            </a:r>
            <a:r>
              <a:rPr lang="en-US" b="1" dirty="0" err="1">
                <a:solidFill>
                  <a:schemeClr val="bg1"/>
                </a:solidFill>
              </a:rPr>
              <a:t>vẩy</a:t>
            </a:r>
            <a:r>
              <a:rPr lang="en-US" b="1" dirty="0">
                <a:solidFill>
                  <a:schemeClr val="bg1"/>
                </a:solidFill>
              </a:rPr>
              <a:t>, </a:t>
            </a:r>
            <a:r>
              <a:rPr lang="en-US" b="1" dirty="0" err="1">
                <a:solidFill>
                  <a:schemeClr val="bg1"/>
                </a:solidFill>
              </a:rPr>
              <a:t>cá</a:t>
            </a:r>
            <a:r>
              <a:rPr lang="en-US" b="1" dirty="0">
                <a:solidFill>
                  <a:schemeClr val="bg1"/>
                </a:solidFill>
              </a:rPr>
              <a:t> </a:t>
            </a:r>
            <a:r>
              <a:rPr lang="en-US" b="1" dirty="0" err="1">
                <a:solidFill>
                  <a:schemeClr val="bg1"/>
                </a:solidFill>
              </a:rPr>
              <a:t>cầu</a:t>
            </a:r>
            <a:r>
              <a:rPr lang="en-US" b="1" dirty="0">
                <a:solidFill>
                  <a:schemeClr val="bg1"/>
                </a:solidFill>
              </a:rPr>
              <a:t> </a:t>
            </a:r>
            <a:r>
              <a:rPr lang="en-US" b="1" dirty="0" err="1">
                <a:solidFill>
                  <a:schemeClr val="bg1"/>
                </a:solidFill>
              </a:rPr>
              <a:t>vồng</a:t>
            </a:r>
            <a:r>
              <a:rPr lang="en-US" b="1" dirty="0">
                <a:solidFill>
                  <a:schemeClr val="bg1"/>
                </a:solidFill>
              </a:rPr>
              <a:t> </a:t>
            </a:r>
            <a:r>
              <a:rPr lang="en-US" b="1" dirty="0" err="1">
                <a:solidFill>
                  <a:schemeClr val="bg1"/>
                </a:solidFill>
              </a:rPr>
              <a:t>có</a:t>
            </a:r>
            <a:r>
              <a:rPr lang="en-US" b="1" dirty="0">
                <a:solidFill>
                  <a:schemeClr val="bg1"/>
                </a:solidFill>
              </a:rPr>
              <a:t> </a:t>
            </a:r>
            <a:r>
              <a:rPr lang="en-US" b="1" dirty="0" err="1">
                <a:solidFill>
                  <a:schemeClr val="bg1"/>
                </a:solidFill>
              </a:rPr>
              <a:t>cho</a:t>
            </a:r>
            <a:r>
              <a:rPr lang="en-US" b="1" dirty="0">
                <a:solidFill>
                  <a:schemeClr val="bg1"/>
                </a:solidFill>
              </a:rPr>
              <a:t> </a:t>
            </a:r>
            <a:r>
              <a:rPr lang="en-US" b="1" dirty="0" err="1">
                <a:solidFill>
                  <a:schemeClr val="bg1"/>
                </a:solidFill>
              </a:rPr>
              <a:t>không</a:t>
            </a:r>
            <a:r>
              <a:rPr lang="en-US" b="1" dirty="0">
                <a:solidFill>
                  <a:schemeClr val="bg1"/>
                </a:solidFill>
              </a:rPr>
              <a:t>?</a:t>
            </a:r>
            <a:endParaRPr kumimoji="0" lang="en-US" altLang="en-US" sz="2800" b="1" i="0" u="none" strike="noStrike" kern="1200" cap="none" spc="0" normalizeH="0" baseline="0" noProof="0" dirty="0" smtClean="0">
              <a:ln>
                <a:noFill/>
              </a:ln>
              <a:solidFill>
                <a:schemeClr val="bg1"/>
              </a:solidFill>
              <a:effectLst/>
              <a:uLnTx/>
              <a:uFillTx/>
            </a:endParaRPr>
          </a:p>
        </p:txBody>
      </p:sp>
      <p:pic>
        <p:nvPicPr>
          <p:cNvPr id="1331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683680" y="2199452"/>
            <a:ext cx="7122793" cy="3429479"/>
          </a:xfrm>
          <a:prstGeom prst="rect">
            <a:avLst/>
          </a:prstGeom>
        </p:spPr>
      </p:pic>
    </p:spTree>
    <p:extLst>
      <p:ext uri="{BB962C8B-B14F-4D97-AF65-F5344CB8AC3E}">
        <p14:creationId xmlns:p14="http://schemas.microsoft.com/office/powerpoint/2010/main" val="608839508"/>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933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149600" y="947738"/>
            <a:ext cx="83177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sz="2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en-US" sz="28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r>
              <a:rPr lang="vi-VN" dirty="0"/>
              <a:t> </a:t>
            </a:r>
            <a:r>
              <a:rPr lang="vi-VN" b="1" dirty="0">
                <a:solidFill>
                  <a:schemeClr val="bg1"/>
                </a:solidFill>
              </a:rPr>
              <a:t>Bạn cá cầu vồng đã cho mọi người thứ gì</a:t>
            </a:r>
            <a:r>
              <a:rPr lang="vi-VN" b="1" dirty="0" smtClean="0">
                <a:solidFill>
                  <a:schemeClr val="bg1"/>
                </a:solidFill>
              </a:rPr>
              <a:t>?</a:t>
            </a:r>
            <a:r>
              <a:rPr lang="vi-VN" b="1" dirty="0"/>
              <a:t> </a:t>
            </a:r>
            <a:r>
              <a:rPr lang="en-US" b="1" dirty="0" smtClean="0"/>
              <a:t> </a:t>
            </a:r>
            <a:r>
              <a:rPr lang="en-US" b="1" dirty="0" err="1" smtClean="0">
                <a:solidFill>
                  <a:schemeClr val="bg1"/>
                </a:solidFill>
              </a:rPr>
              <a:t>Và</a:t>
            </a:r>
            <a:r>
              <a:rPr lang="en-US" b="1" dirty="0" smtClean="0">
                <a:solidFill>
                  <a:schemeClr val="bg1"/>
                </a:solidFill>
              </a:rPr>
              <a:t> </a:t>
            </a:r>
            <a:r>
              <a:rPr lang="vi-VN" b="1" dirty="0" smtClean="0">
                <a:solidFill>
                  <a:schemeClr val="bg1"/>
                </a:solidFill>
              </a:rPr>
              <a:t>cá </a:t>
            </a:r>
            <a:r>
              <a:rPr lang="vi-VN" b="1" dirty="0">
                <a:solidFill>
                  <a:schemeClr val="bg1"/>
                </a:solidFill>
              </a:rPr>
              <a:t>cầu vồng nhận lại được gì</a:t>
            </a:r>
            <a:r>
              <a:rPr kumimoji="0" lang="en-US" sz="2800" b="1" i="0" u="none" strike="noStrike" kern="1200" cap="none" spc="0" normalizeH="0" baseline="0" noProof="0" dirty="0" smtClean="0">
                <a:ln>
                  <a:noFill/>
                </a:ln>
                <a:solidFill>
                  <a:schemeClr val="bg1"/>
                </a:solidFill>
                <a:effectLst/>
                <a:uLnTx/>
                <a:uFillTx/>
              </a:rPr>
              <a:t>?</a:t>
            </a:r>
            <a:endParaRPr kumimoji="0" lang="en-US" altLang="en-US" sz="2800" b="1" i="0" u="none" strike="noStrike" kern="1200" cap="none" spc="0" normalizeH="0" baseline="0" noProof="0" dirty="0" smtClean="0">
              <a:ln>
                <a:noFill/>
              </a:ln>
              <a:solidFill>
                <a:schemeClr val="bg1"/>
              </a:solidFill>
              <a:effectLst/>
              <a:uLnTx/>
              <a:uFillTx/>
            </a:endParaRPr>
          </a:p>
        </p:txBody>
      </p:sp>
      <p:pic>
        <p:nvPicPr>
          <p:cNvPr id="1331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441084" y="2302089"/>
            <a:ext cx="7318736" cy="3429479"/>
          </a:xfrm>
          <a:prstGeom prst="rect">
            <a:avLst/>
          </a:prstGeom>
        </p:spPr>
      </p:pic>
    </p:spTree>
    <p:extLst>
      <p:ext uri="{BB962C8B-B14F-4D97-AF65-F5344CB8AC3E}">
        <p14:creationId xmlns:p14="http://schemas.microsoft.com/office/powerpoint/2010/main" val="288461234"/>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800"/>
                                        <p:tgtEl>
                                          <p:spTgt spid="2"/>
                                        </p:tgtEl>
                                      </p:cBhvr>
                                    </p:animEffect>
                                    <p:anim calcmode="lin" valueType="num">
                                      <p:cBhvr>
                                        <p:cTn id="15" dur="1800" fill="hold"/>
                                        <p:tgtEl>
                                          <p:spTgt spid="2"/>
                                        </p:tgtEl>
                                        <p:attrNameLst>
                                          <p:attrName>ppt_x</p:attrName>
                                        </p:attrNameLst>
                                      </p:cBhvr>
                                      <p:tavLst>
                                        <p:tav tm="0">
                                          <p:val>
                                            <p:strVal val="#ppt_x"/>
                                          </p:val>
                                        </p:tav>
                                        <p:tav tm="100000">
                                          <p:val>
                                            <p:strVal val="#ppt_x"/>
                                          </p:val>
                                        </p:tav>
                                      </p:tavLst>
                                    </p:anim>
                                    <p:anim calcmode="lin" valueType="num">
                                      <p:cBhvr>
                                        <p:cTn id="16" dur="18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powerpoint chủ đề giáo dục đẹp nhất"/>
          <p:cNvPicPr>
            <a:picLocks noChangeAspect="1" noChangeArrowheads="1"/>
          </p:cNvPicPr>
          <p:nvPr/>
        </p:nvPicPr>
        <p:blipFill>
          <a:blip r:embed="rId2">
            <a:extLst>
              <a:ext uri="{28A0092B-C50C-407E-A947-70E740481C1C}">
                <a14:useLocalDpi xmlns:a14="http://schemas.microsoft.com/office/drawing/2010/main" val="0"/>
              </a:ext>
            </a:extLst>
          </a:blip>
          <a:srcRect t="8344" b="7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093617" y="1168400"/>
            <a:ext cx="80899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0"/>
              </a:spcBef>
              <a:buNone/>
            </a:pPr>
            <a:r>
              <a:rPr kumimoji="0" lang="en-US" altLang="en-US" sz="2800" b="1"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mn-cs"/>
              </a:rPr>
              <a:t> </a:t>
            </a:r>
            <a:r>
              <a:rPr kumimoji="0" lang="en-US" altLang="en-US" sz="2800" b="1" i="0" u="none" strike="noStrike" kern="1200" cap="none" spc="0" normalizeH="0" baseline="0" noProof="0" dirty="0" smtClean="0">
                <a:ln>
                  <a:noFill/>
                </a:ln>
                <a:solidFill>
                  <a:schemeClr val="bg1"/>
                </a:solidFill>
                <a:effectLst/>
                <a:uLnTx/>
                <a:uFillTx/>
              </a:rPr>
              <a:t>-</a:t>
            </a:r>
            <a:r>
              <a:rPr lang="en-US" altLang="en-US" b="1" dirty="0">
                <a:solidFill>
                  <a:schemeClr val="bg1"/>
                </a:solidFill>
              </a:rPr>
              <a:t> </a:t>
            </a:r>
            <a:r>
              <a:rPr lang="en-US" altLang="en-US" b="1" dirty="0" smtClean="0">
                <a:solidFill>
                  <a:schemeClr val="bg1"/>
                </a:solidFill>
              </a:rPr>
              <a:t>Qua </a:t>
            </a:r>
            <a:r>
              <a:rPr lang="en-US" altLang="en-US" b="1" dirty="0" err="1" smtClean="0">
                <a:solidFill>
                  <a:schemeClr val="bg1"/>
                </a:solidFill>
              </a:rPr>
              <a:t>câu</a:t>
            </a:r>
            <a:r>
              <a:rPr lang="en-US" altLang="en-US" b="1" dirty="0" smtClean="0">
                <a:solidFill>
                  <a:schemeClr val="bg1"/>
                </a:solidFill>
              </a:rPr>
              <a:t> </a:t>
            </a:r>
            <a:r>
              <a:rPr lang="en-US" altLang="en-US" b="1" dirty="0" err="1" smtClean="0">
                <a:solidFill>
                  <a:schemeClr val="bg1"/>
                </a:solidFill>
              </a:rPr>
              <a:t>truyện</a:t>
            </a:r>
            <a:r>
              <a:rPr lang="en-US" altLang="en-US" b="1" dirty="0" smtClean="0">
                <a:solidFill>
                  <a:schemeClr val="bg1"/>
                </a:solidFill>
              </a:rPr>
              <a:t> </a:t>
            </a:r>
            <a:r>
              <a:rPr lang="en-US" altLang="en-US" b="1" dirty="0">
                <a:solidFill>
                  <a:schemeClr val="bg1"/>
                </a:solidFill>
              </a:rPr>
              <a:t>c</a:t>
            </a:r>
            <a:r>
              <a:rPr lang="vi-VN" b="1" dirty="0" smtClean="0">
                <a:solidFill>
                  <a:schemeClr val="bg1"/>
                </a:solidFill>
              </a:rPr>
              <a:t>ác </a:t>
            </a:r>
            <a:r>
              <a:rPr lang="vi-VN" b="1" dirty="0">
                <a:solidFill>
                  <a:schemeClr val="bg1"/>
                </a:solidFill>
              </a:rPr>
              <a:t>con cần phải cư xử với bạn bè mình như thế </a:t>
            </a:r>
            <a:r>
              <a:rPr lang="vi-VN" b="1" dirty="0" smtClean="0">
                <a:solidFill>
                  <a:schemeClr val="bg1"/>
                </a:solidFill>
              </a:rPr>
              <a:t>nào</a:t>
            </a:r>
            <a:r>
              <a:rPr kumimoji="0" lang="en-US" sz="2800" b="1" i="0" u="none" strike="noStrike" kern="1200" cap="none" spc="0" normalizeH="0" baseline="0" noProof="0" dirty="0" smtClean="0">
                <a:ln>
                  <a:noFill/>
                </a:ln>
                <a:solidFill>
                  <a:schemeClr val="bg1"/>
                </a:solidFill>
                <a:effectLst/>
                <a:uLnTx/>
                <a:uFillTx/>
              </a:rPr>
              <a:t>?</a:t>
            </a:r>
            <a:endParaRPr kumimoji="0" lang="en-US" altLang="en-US" sz="2800" b="1" i="0" u="none" strike="noStrike" kern="1200" cap="none" spc="0" normalizeH="0" baseline="0" noProof="0" dirty="0" smtClean="0">
              <a:ln>
                <a:noFill/>
              </a:ln>
              <a:solidFill>
                <a:schemeClr val="bg1"/>
              </a:solidFill>
              <a:effectLst/>
              <a:uLnTx/>
              <a:uFillTx/>
            </a:endParaRPr>
          </a:p>
        </p:txBody>
      </p:sp>
      <p:pic>
        <p:nvPicPr>
          <p:cNvPr id="13316"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446245" y="2305615"/>
            <a:ext cx="9489233" cy="2246769"/>
          </a:xfrm>
          <a:prstGeom prst="rect">
            <a:avLst/>
          </a:prstGeom>
        </p:spPr>
        <p:txBody>
          <a:bodyPr wrap="square">
            <a:spAutoFit/>
          </a:bodyPr>
          <a:lstStyle/>
          <a:p>
            <a:pPr algn="just" eaLnBrk="1" hangingPunct="1"/>
            <a:r>
              <a:rPr lang="en-US" altLang="en-US" sz="28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altLang="en-US"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altLang="en-US"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chemeClr val="accent1">
                    <a:lumMod val="40000"/>
                    <a:lumOff val="60000"/>
                  </a:schemeClr>
                </a:solidFill>
              </a:rPr>
              <a:t>Các con ạ! Hàng ngày đến lớp được gặp bạn bè, được học được chơi cùng nhau chúng ta phải biết quan tâm, yêu thương, giúp đỡ, đoàn kết với bạn bè của mình, khi bạn của mình gặp khó khăn cần giúp đỡ các con phải cùng nhau chung sức giúp đỡ bạn bè</a:t>
            </a:r>
            <a:r>
              <a:rPr lang="en-US" sz="2800" b="1" dirty="0" smtClean="0">
                <a:solidFill>
                  <a:schemeClr val="accent1">
                    <a:lumMod val="40000"/>
                    <a:lumOff val="60000"/>
                  </a:schemeClr>
                </a:solidFill>
              </a:rPr>
              <a:t> </a:t>
            </a:r>
            <a:r>
              <a:rPr lang="en-US" sz="2800" b="1" dirty="0" err="1" smtClean="0">
                <a:solidFill>
                  <a:schemeClr val="accent1">
                    <a:lumMod val="40000"/>
                    <a:lumOff val="60000"/>
                  </a:schemeClr>
                </a:solidFill>
              </a:rPr>
              <a:t>nhé</a:t>
            </a:r>
            <a:r>
              <a:rPr lang="en-US" altLang="en-US" sz="2800" b="1" dirty="0" smtClean="0">
                <a:solidFill>
                  <a:schemeClr val="accent1">
                    <a:lumMod val="40000"/>
                    <a:lumOff val="60000"/>
                  </a:schemeClr>
                </a:solidFill>
                <a:ea typeface="Calibri" panose="020F0502020204030204" pitchFamily="34" charset="0"/>
                <a:cs typeface="Times New Roman" panose="02020603050405020304" pitchFamily="18" charset="0"/>
              </a:rPr>
              <a:t>.</a:t>
            </a:r>
            <a:endParaRPr lang="en-US" altLang="en-US" sz="2800" b="1" dirty="0">
              <a:solidFill>
                <a:schemeClr val="accent1">
                  <a:lumMod val="40000"/>
                  <a:lumOff val="6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3911257"/>
      </p:ext>
    </p:extLst>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4800"/>
                                        <p:tgtEl>
                                          <p:spTgt spid="3"/>
                                        </p:tgtEl>
                                      </p:cBhvr>
                                    </p:animEffect>
                                    <p:anim calcmode="lin" valueType="num">
                                      <p:cBhvr>
                                        <p:cTn id="15" dur="4800" fill="hold"/>
                                        <p:tgtEl>
                                          <p:spTgt spid="3"/>
                                        </p:tgtEl>
                                        <p:attrNameLst>
                                          <p:attrName>ppt_x</p:attrName>
                                        </p:attrNameLst>
                                      </p:cBhvr>
                                      <p:tavLst>
                                        <p:tav tm="0">
                                          <p:val>
                                            <p:strVal val="#ppt_x"/>
                                          </p:val>
                                        </p:tav>
                                        <p:tav tm="100000">
                                          <p:val>
                                            <p:strVal val="#ppt_x"/>
                                          </p:val>
                                        </p:tav>
                                      </p:tavLst>
                                    </p:anim>
                                    <p:anim calcmode="lin" valueType="num">
                                      <p:cBhvr>
                                        <p:cTn id="16" dur="48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79375"/>
            <a:ext cx="12288838"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139950" y="1546225"/>
            <a:ext cx="803592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dirty="0">
                <a:solidFill>
                  <a:srgbClr val="002060"/>
                </a:solidFill>
              </a:rPr>
              <a:t>HOẠT ĐỘNG 3:</a:t>
            </a:r>
          </a:p>
          <a:p>
            <a:pPr algn="ctr" eaLnBrk="1" hangingPunct="1">
              <a:lnSpc>
                <a:spcPct val="100000"/>
              </a:lnSpc>
              <a:spcBef>
                <a:spcPct val="0"/>
              </a:spcBef>
              <a:buFontTx/>
              <a:buNone/>
            </a:pPr>
            <a:r>
              <a:rPr lang="en-US" altLang="en-US" sz="4800" b="1" dirty="0">
                <a:solidFill>
                  <a:srgbClr val="FF0000"/>
                </a:solidFill>
              </a:rPr>
              <a:t>TRẺ XEM </a:t>
            </a:r>
            <a:r>
              <a:rPr lang="en-US" altLang="en-US" sz="4800" b="1" dirty="0" smtClean="0">
                <a:solidFill>
                  <a:srgbClr val="FF0000"/>
                </a:solidFill>
              </a:rPr>
              <a:t>VIDEO</a:t>
            </a:r>
            <a:endParaRPr lang="en-US" altLang="en-US" sz="4800" b="1" dirty="0">
              <a:solidFill>
                <a:srgbClr val="FF0000"/>
              </a:solidFill>
            </a:endParaRPr>
          </a:p>
          <a:p>
            <a:pPr algn="ctr" eaLnBrk="1" hangingPunct="1">
              <a:lnSpc>
                <a:spcPct val="100000"/>
              </a:lnSpc>
              <a:spcBef>
                <a:spcPct val="0"/>
              </a:spcBef>
              <a:buFontTx/>
              <a:buNone/>
            </a:pPr>
            <a:r>
              <a:rPr lang="en-US" altLang="en-US" sz="4800" b="1" dirty="0" err="1">
                <a:solidFill>
                  <a:srgbClr val="0070C0"/>
                </a:solidFill>
              </a:rPr>
              <a:t>Truyện</a:t>
            </a:r>
            <a:r>
              <a:rPr lang="en-US" altLang="en-US" sz="4800" b="1" dirty="0">
                <a:solidFill>
                  <a:srgbClr val="0070C0"/>
                </a:solidFill>
              </a:rPr>
              <a:t>:“</a:t>
            </a:r>
            <a:r>
              <a:rPr lang="en-US" altLang="en-US" sz="4800" b="1" dirty="0" err="1">
                <a:solidFill>
                  <a:srgbClr val="0070C0"/>
                </a:solidFill>
                <a:ea typeface="Calibri" panose="020F0502020204030204" pitchFamily="34" charset="0"/>
                <a:cs typeface="Times New Roman" panose="02020603050405020304" pitchFamily="18" charset="0"/>
              </a:rPr>
              <a:t>Cá</a:t>
            </a:r>
            <a:r>
              <a:rPr lang="en-US" altLang="en-US" sz="4800" b="1" dirty="0">
                <a:solidFill>
                  <a:srgbClr val="0070C0"/>
                </a:solidFill>
                <a:ea typeface="Calibri" panose="020F0502020204030204" pitchFamily="34" charset="0"/>
                <a:cs typeface="Times New Roman" panose="02020603050405020304" pitchFamily="18" charset="0"/>
              </a:rPr>
              <a:t> </a:t>
            </a:r>
            <a:r>
              <a:rPr lang="en-US" altLang="en-US" sz="4800" b="1" dirty="0" err="1">
                <a:solidFill>
                  <a:srgbClr val="0070C0"/>
                </a:solidFill>
                <a:ea typeface="Calibri" panose="020F0502020204030204" pitchFamily="34" charset="0"/>
                <a:cs typeface="Times New Roman" panose="02020603050405020304" pitchFamily="18" charset="0"/>
              </a:rPr>
              <a:t>cầu</a:t>
            </a:r>
            <a:r>
              <a:rPr lang="en-US" altLang="en-US" sz="4800" b="1" dirty="0">
                <a:solidFill>
                  <a:srgbClr val="0070C0"/>
                </a:solidFill>
                <a:ea typeface="Calibri" panose="020F0502020204030204" pitchFamily="34" charset="0"/>
                <a:cs typeface="Times New Roman" panose="02020603050405020304" pitchFamily="18" charset="0"/>
              </a:rPr>
              <a:t> </a:t>
            </a:r>
            <a:r>
              <a:rPr lang="en-US" altLang="en-US" sz="4800" b="1" dirty="0" err="1">
                <a:solidFill>
                  <a:srgbClr val="0070C0"/>
                </a:solidFill>
                <a:ea typeface="Calibri" panose="020F0502020204030204" pitchFamily="34" charset="0"/>
                <a:cs typeface="Times New Roman" panose="02020603050405020304" pitchFamily="18" charset="0"/>
              </a:rPr>
              <a:t>vồng</a:t>
            </a:r>
            <a:r>
              <a:rPr lang="en-US" altLang="en-US" sz="4800" b="1" dirty="0">
                <a:solidFill>
                  <a:srgbClr val="0070C0"/>
                </a:solidFill>
              </a:rPr>
              <a:t>”</a:t>
            </a:r>
          </a:p>
        </p:txBody>
      </p:sp>
      <p:pic>
        <p:nvPicPr>
          <p:cNvPr id="16388"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90500"/>
            <a:ext cx="14303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8375" y="1249363"/>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Users\Administrator\Downloads\z2927050180919_87679c610dadda88ac4fa8a014b7cf1f-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7325" y="0"/>
            <a:ext cx="14303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0"/>
            <a:ext cx="1228883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132013" y="1414463"/>
            <a:ext cx="80343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a:solidFill>
                  <a:srgbClr val="002060"/>
                </a:solidFill>
              </a:rPr>
              <a:t>HOẠT ĐỘNG 1:</a:t>
            </a:r>
          </a:p>
          <a:p>
            <a:pPr algn="ctr" eaLnBrk="1" hangingPunct="1">
              <a:lnSpc>
                <a:spcPct val="100000"/>
              </a:lnSpc>
              <a:spcBef>
                <a:spcPct val="0"/>
              </a:spcBef>
              <a:buFontTx/>
              <a:buNone/>
            </a:pPr>
            <a:r>
              <a:rPr lang="en-US" altLang="en-US" sz="4800" b="1">
                <a:solidFill>
                  <a:srgbClr val="FF0000"/>
                </a:solidFill>
              </a:rPr>
              <a:t>GÂY HỨNG THÚ</a:t>
            </a:r>
          </a:p>
          <a:p>
            <a:pPr algn="ctr" eaLnBrk="1" hangingPunct="1">
              <a:lnSpc>
                <a:spcPct val="100000"/>
              </a:lnSpc>
              <a:spcBef>
                <a:spcPct val="0"/>
              </a:spcBef>
              <a:buFontTx/>
              <a:buNone/>
            </a:pPr>
            <a:r>
              <a:rPr lang="en-US" altLang="en-US" sz="4800" b="1">
                <a:solidFill>
                  <a:srgbClr val="0070C0"/>
                </a:solidFill>
              </a:rPr>
              <a:t>Cô làm ảo thuật với quyển sách cho trẻ xem</a:t>
            </a:r>
          </a:p>
        </p:txBody>
      </p:sp>
      <p:pic>
        <p:nvPicPr>
          <p:cNvPr id="4100"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42863"/>
            <a:ext cx="14303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0"/>
            <a:ext cx="1228883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139950" y="1546225"/>
            <a:ext cx="803592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b="1" dirty="0">
                <a:solidFill>
                  <a:srgbClr val="002060"/>
                </a:solidFill>
              </a:rPr>
              <a:t>HOẠT ĐỘNG 2:</a:t>
            </a:r>
          </a:p>
          <a:p>
            <a:pPr algn="ctr" eaLnBrk="1" hangingPunct="1">
              <a:lnSpc>
                <a:spcPct val="100000"/>
              </a:lnSpc>
              <a:spcBef>
                <a:spcPct val="0"/>
              </a:spcBef>
              <a:buFontTx/>
              <a:buNone/>
            </a:pPr>
            <a:r>
              <a:rPr lang="en-US" altLang="en-US" sz="4800" b="1" dirty="0">
                <a:solidFill>
                  <a:srgbClr val="FF0000"/>
                </a:solidFill>
              </a:rPr>
              <a:t>PHƯƠNG PHÁP TỔ CHỨC</a:t>
            </a:r>
          </a:p>
          <a:p>
            <a:pPr algn="ctr" eaLnBrk="1" hangingPunct="1">
              <a:lnSpc>
                <a:spcPct val="100000"/>
              </a:lnSpc>
              <a:spcBef>
                <a:spcPct val="0"/>
              </a:spcBef>
              <a:buFontTx/>
              <a:buNone/>
            </a:pPr>
            <a:r>
              <a:rPr lang="en-US" altLang="en-US" sz="4800" b="1" dirty="0" err="1">
                <a:solidFill>
                  <a:srgbClr val="0070C0"/>
                </a:solidFill>
              </a:rPr>
              <a:t>Truyện</a:t>
            </a:r>
            <a:r>
              <a:rPr lang="en-US" altLang="en-US" sz="4800" b="1" dirty="0">
                <a:solidFill>
                  <a:srgbClr val="0070C0"/>
                </a:solidFill>
              </a:rPr>
              <a:t>:“</a:t>
            </a:r>
            <a:r>
              <a:rPr lang="en-US" altLang="en-US" sz="4800" b="1" dirty="0" err="1">
                <a:solidFill>
                  <a:srgbClr val="0070C0"/>
                </a:solidFill>
                <a:ea typeface="Calibri" panose="020F0502020204030204" pitchFamily="34" charset="0"/>
                <a:cs typeface="Times New Roman" panose="02020603050405020304" pitchFamily="18" charset="0"/>
              </a:rPr>
              <a:t>Cá</a:t>
            </a:r>
            <a:r>
              <a:rPr lang="en-US" altLang="en-US" sz="4800" b="1" dirty="0">
                <a:solidFill>
                  <a:srgbClr val="0070C0"/>
                </a:solidFill>
                <a:ea typeface="Calibri" panose="020F0502020204030204" pitchFamily="34" charset="0"/>
                <a:cs typeface="Times New Roman" panose="02020603050405020304" pitchFamily="18" charset="0"/>
              </a:rPr>
              <a:t> </a:t>
            </a:r>
            <a:r>
              <a:rPr lang="en-US" altLang="en-US" sz="4800" b="1" dirty="0" err="1">
                <a:solidFill>
                  <a:srgbClr val="0070C0"/>
                </a:solidFill>
                <a:ea typeface="Calibri" panose="020F0502020204030204" pitchFamily="34" charset="0"/>
                <a:cs typeface="Times New Roman" panose="02020603050405020304" pitchFamily="18" charset="0"/>
              </a:rPr>
              <a:t>cầu</a:t>
            </a:r>
            <a:r>
              <a:rPr lang="en-US" altLang="en-US" sz="4800" b="1" dirty="0">
                <a:solidFill>
                  <a:srgbClr val="0070C0"/>
                </a:solidFill>
                <a:ea typeface="Calibri" panose="020F0502020204030204" pitchFamily="34" charset="0"/>
                <a:cs typeface="Times New Roman" panose="02020603050405020304" pitchFamily="18" charset="0"/>
              </a:rPr>
              <a:t> </a:t>
            </a:r>
            <a:r>
              <a:rPr lang="en-US" altLang="en-US" sz="4800" b="1" dirty="0" err="1">
                <a:solidFill>
                  <a:srgbClr val="0070C0"/>
                </a:solidFill>
                <a:ea typeface="Calibri" panose="020F0502020204030204" pitchFamily="34" charset="0"/>
                <a:cs typeface="Times New Roman" panose="02020603050405020304" pitchFamily="18" charset="0"/>
              </a:rPr>
              <a:t>vồng</a:t>
            </a:r>
            <a:r>
              <a:rPr lang="en-US" altLang="en-US" sz="4800" b="1" dirty="0" smtClean="0">
                <a:solidFill>
                  <a:srgbClr val="0070C0"/>
                </a:solidFill>
              </a:rPr>
              <a:t>”</a:t>
            </a:r>
            <a:endParaRPr lang="en-US" altLang="en-US" sz="4800" b="1" dirty="0">
              <a:solidFill>
                <a:srgbClr val="0070C0"/>
              </a:solidFill>
            </a:endParaRPr>
          </a:p>
        </p:txBody>
      </p:sp>
      <p:pic>
        <p:nvPicPr>
          <p:cNvPr id="5124" name="Picture 3" descr="C:\Users\Administrator\Downloads\z2927050180919_87679c610dadda88ac4fa8a014b7cf1f-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90500"/>
            <a:ext cx="143033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880100"/>
            <a:ext cx="12192000" cy="977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Trướ</a:t>
            </a:r>
            <a:r>
              <a:rPr lang="en-US" dirty="0"/>
              <a:t>c</a:t>
            </a:r>
            <a:r>
              <a:rPr lang="vi-VN" dirty="0"/>
              <a:t> </a:t>
            </a:r>
            <a:r>
              <a:rPr lang="vi-VN" dirty="0"/>
              <a:t>kia, cá Cầu Vồng là con cá đẹp nhất trong biển cả. Vì luôn nghĩ rằng mình đẹp nên cá Cầu Vồng rất kiêu căng và không chơi với những con cá khác.</a:t>
            </a:r>
            <a:endParaRPr lang="vi-VN" b="1" dirty="0"/>
          </a:p>
        </p:txBody>
      </p:sp>
      <p:grpSp>
        <p:nvGrpSpPr>
          <p:cNvPr id="2" name="Group 1"/>
          <p:cNvGrpSpPr/>
          <p:nvPr/>
        </p:nvGrpSpPr>
        <p:grpSpPr>
          <a:xfrm>
            <a:off x="0" y="-9331"/>
            <a:ext cx="12192000" cy="5990253"/>
            <a:chOff x="0" y="-9331"/>
            <a:chExt cx="12192000" cy="5990253"/>
          </a:xfrm>
        </p:grpSpPr>
        <p:pic>
          <p:nvPicPr>
            <p:cNvPr id="6147" name="Picture 1"/>
            <p:cNvPicPr>
              <a:picLocks noChangeAspect="1"/>
            </p:cNvPicPr>
            <p:nvPr/>
          </p:nvPicPr>
          <p:blipFill rotWithShape="1">
            <a:blip r:embed="rId2">
              <a:extLst>
                <a:ext uri="{28A0092B-C50C-407E-A947-70E740481C1C}">
                  <a14:useLocalDpi xmlns:a14="http://schemas.microsoft.com/office/drawing/2010/main" val="0"/>
                </a:ext>
              </a:extLst>
            </a:blip>
            <a:srcRect t="1699"/>
            <a:stretch/>
          </p:blipFill>
          <p:spPr bwMode="auto">
            <a:xfrm>
              <a:off x="0" y="-9331"/>
              <a:ext cx="12192000" cy="599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43575"/>
            <a:ext cx="12192000" cy="11144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 </a:t>
            </a:r>
            <a:r>
              <a:rPr lang="en-US" dirty="0" smtClean="0"/>
              <a:t> </a:t>
            </a:r>
            <a:r>
              <a:rPr lang="vi-VN" dirty="0" smtClean="0"/>
              <a:t>Có </a:t>
            </a:r>
            <a:r>
              <a:rPr lang="vi-VN" dirty="0"/>
              <a:t>một lần, cá Xanh nhỏ  đến hỏi cin cá Cầu Vồng một cái vẩy lóng lánh. Cá Cầu Vồng chỉ cười lớn và nói:</a:t>
            </a:r>
            <a:br>
              <a:rPr lang="vi-VN" dirty="0"/>
            </a:br>
            <a:r>
              <a:rPr lang="vi-VN" dirty="0"/>
              <a:t>  </a:t>
            </a:r>
            <a:r>
              <a:rPr lang="vi-VN" dirty="0" smtClean="0"/>
              <a:t>- </a:t>
            </a:r>
            <a:r>
              <a:rPr lang="vi-VN" dirty="0"/>
              <a:t>Không bao giờ!</a:t>
            </a:r>
            <a:br>
              <a:rPr lang="vi-VN" dirty="0"/>
            </a:br>
            <a:r>
              <a:rPr lang="vi-VN" dirty="0"/>
              <a:t>  </a:t>
            </a:r>
            <a:r>
              <a:rPr lang="vi-VN" dirty="0" smtClean="0"/>
              <a:t>Từ </a:t>
            </a:r>
            <a:r>
              <a:rPr lang="vi-VN" dirty="0"/>
              <a:t>đó, tất cả cá dần dần dần rời xa, Không chuyện trò và chơi với cá Cầu Vồng nữa.</a:t>
            </a:r>
            <a:endParaRPr lang="vi-VN" b="1" dirty="0">
              <a:solidFill>
                <a:prstClr val="white"/>
              </a:solidFill>
            </a:endParaRPr>
          </a:p>
        </p:txBody>
      </p:sp>
      <p:grpSp>
        <p:nvGrpSpPr>
          <p:cNvPr id="2" name="Group 1"/>
          <p:cNvGrpSpPr/>
          <p:nvPr/>
        </p:nvGrpSpPr>
        <p:grpSpPr>
          <a:xfrm>
            <a:off x="0" y="0"/>
            <a:ext cx="12192000" cy="5743575"/>
            <a:chOff x="0" y="0"/>
            <a:chExt cx="12192000" cy="5743575"/>
          </a:xfrm>
        </p:grpSpPr>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991225"/>
            <a:ext cx="12192000" cy="866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t>- </a:t>
            </a:r>
            <a:r>
              <a:rPr lang="vi-VN" dirty="0"/>
              <a:t>Cá </a:t>
            </a:r>
            <a:r>
              <a:rPr lang="vi-VN" dirty="0"/>
              <a:t>Cầu Vồng rất buồn nên </a:t>
            </a:r>
            <a:r>
              <a:rPr lang="vi-VN" dirty="0"/>
              <a:t>đi hỏi cua</a:t>
            </a:r>
            <a:r>
              <a:rPr lang="en-US" dirty="0"/>
              <a:t>: </a:t>
            </a:r>
            <a:r>
              <a:rPr lang="vi-VN" dirty="0"/>
              <a:t> </a:t>
            </a:r>
            <a:r>
              <a:rPr lang="vi-VN" dirty="0"/>
              <a:t>Anh cua ơi, tại sao không ai thcíh tôi vậy?</a:t>
            </a:r>
            <a:br>
              <a:rPr lang="vi-VN" dirty="0"/>
            </a:br>
            <a:r>
              <a:rPr lang="en-US" dirty="0" smtClean="0"/>
              <a:t>- </a:t>
            </a:r>
            <a:r>
              <a:rPr lang="vi-VN" dirty="0"/>
              <a:t>Cua </a:t>
            </a:r>
            <a:r>
              <a:rPr lang="vi-VN" dirty="0"/>
              <a:t>trả </a:t>
            </a:r>
            <a:r>
              <a:rPr lang="vi-VN" dirty="0"/>
              <a:t>lời</a:t>
            </a:r>
            <a:r>
              <a:rPr lang="en-US" dirty="0"/>
              <a:t>:</a:t>
            </a:r>
            <a:r>
              <a:rPr lang="vi-VN" dirty="0"/>
              <a:t> </a:t>
            </a:r>
            <a:r>
              <a:rPr lang="vi-VN" dirty="0"/>
              <a:t>Cô đi hỏi bác Tôm Hùm đi. Bác ấy thông minh lắm.</a:t>
            </a:r>
            <a:endParaRPr lang="vi-VN" b="1" dirty="0">
              <a:solidFill>
                <a:prstClr val="white"/>
              </a:solidFill>
            </a:endParaRPr>
          </a:p>
        </p:txBody>
      </p:sp>
      <p:grpSp>
        <p:nvGrpSpPr>
          <p:cNvPr id="2" name="Group 1"/>
          <p:cNvGrpSpPr/>
          <p:nvPr/>
        </p:nvGrpSpPr>
        <p:grpSpPr>
          <a:xfrm>
            <a:off x="0" y="0"/>
            <a:ext cx="12192000" cy="5991225"/>
            <a:chOff x="0" y="0"/>
            <a:chExt cx="12192000" cy="5991225"/>
          </a:xfrm>
        </p:grpSpPr>
        <p:pic>
          <p:nvPicPr>
            <p:cNvPr id="81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440363"/>
            <a:ext cx="12192000" cy="14176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Cá Cầu Vồng tìm đến bác Tôm Hùm và hỏi:</a:t>
            </a:r>
            <a:br>
              <a:rPr lang="vi-VN" dirty="0"/>
            </a:br>
            <a:r>
              <a:rPr lang="vi-VN" dirty="0" smtClean="0"/>
              <a:t>-</a:t>
            </a:r>
            <a:r>
              <a:rPr lang="vi-VN" dirty="0"/>
              <a:t> </a:t>
            </a:r>
            <a:r>
              <a:rPr lang="vi-VN" dirty="0" smtClean="0"/>
              <a:t>Bác </a:t>
            </a:r>
            <a:r>
              <a:rPr lang="vi-VN" dirty="0"/>
              <a:t>Tôm Hùm ơi, tại sao không ai </a:t>
            </a:r>
            <a:r>
              <a:rPr lang="vi-VN" dirty="0" smtClean="0"/>
              <a:t>thích </a:t>
            </a:r>
            <a:r>
              <a:rPr lang="vi-VN" dirty="0"/>
              <a:t>tôi </a:t>
            </a:r>
            <a:r>
              <a:rPr lang="vi-VN" dirty="0"/>
              <a:t>vậy</a:t>
            </a:r>
            <a:r>
              <a:rPr lang="en-US" dirty="0"/>
              <a:t>? </a:t>
            </a:r>
            <a:r>
              <a:rPr lang="vi-VN" dirty="0"/>
              <a:t>Bác </a:t>
            </a:r>
            <a:r>
              <a:rPr lang="vi-VN" dirty="0"/>
              <a:t>Tôm Hùm chậm rãi trả lời:</a:t>
            </a:r>
            <a:br>
              <a:rPr lang="vi-VN" dirty="0"/>
            </a:br>
            <a:r>
              <a:rPr lang="vi-VN" dirty="0" smtClean="0"/>
              <a:t>- </a:t>
            </a:r>
            <a:r>
              <a:rPr lang="vi-VN" dirty="0"/>
              <a:t>Hãy chia cho các bạn những cái vẩy của cháu. Chú sẽ không được đẹp như trước nhưng cháu sẽ có rất nhiều bạn.</a:t>
            </a:r>
            <a:br>
              <a:rPr lang="vi-VN" dirty="0"/>
            </a:br>
            <a:r>
              <a:rPr lang="en-US" dirty="0" smtClean="0"/>
              <a:t>- </a:t>
            </a:r>
            <a:r>
              <a:rPr lang="vi-VN" dirty="0"/>
              <a:t>Cá </a:t>
            </a:r>
            <a:r>
              <a:rPr lang="vi-VN" dirty="0"/>
              <a:t>Cầu Vồng đáp lại thật nhanh</a:t>
            </a:r>
            <a:r>
              <a:rPr lang="vi-VN" dirty="0"/>
              <a:t>: </a:t>
            </a:r>
            <a:r>
              <a:rPr lang="vi-VN" dirty="0"/>
              <a:t>Cháu không thể làm như vậy!</a:t>
            </a:r>
            <a:endParaRPr lang="vi-VN" b="1" dirty="0">
              <a:solidFill>
                <a:prstClr val="white"/>
              </a:solidFill>
            </a:endParaRPr>
          </a:p>
        </p:txBody>
      </p:sp>
      <p:grpSp>
        <p:nvGrpSpPr>
          <p:cNvPr id="2" name="Group 1"/>
          <p:cNvGrpSpPr/>
          <p:nvPr/>
        </p:nvGrpSpPr>
        <p:grpSpPr>
          <a:xfrm>
            <a:off x="0" y="0"/>
            <a:ext cx="12192000" cy="5440363"/>
            <a:chOff x="0" y="0"/>
            <a:chExt cx="12192000" cy="5440363"/>
          </a:xfrm>
        </p:grpSpPr>
        <p:pic>
          <p:nvPicPr>
            <p:cNvPr id="102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54688"/>
            <a:ext cx="12192000" cy="10906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Đột nhiên Cá Xanh Nhỏ mon men bơi tới và hỏi:</a:t>
            </a:r>
            <a:br>
              <a:rPr lang="vi-VN" dirty="0"/>
            </a:br>
            <a:r>
              <a:rPr lang="vi-VN" dirty="0" smtClean="0"/>
              <a:t>- </a:t>
            </a:r>
            <a:r>
              <a:rPr lang="vi-VN" dirty="0"/>
              <a:t>Cá Cầu Vồng ơi! </a:t>
            </a:r>
            <a:r>
              <a:rPr lang="vi-VN" dirty="0"/>
              <a:t>Cho tôi xin một cái vẩy. Cá Xanh Nhỏ vui quá, bơi vòng quanh cá Cầu Vồng. </a:t>
            </a:r>
            <a:r>
              <a:rPr lang="vi-VN" dirty="0"/>
              <a:t>Thấy vậy cá Cầu Vồng </a:t>
            </a:r>
            <a:r>
              <a:rPr lang="vi-VN" dirty="0" smtClean="0"/>
              <a:t>cũng </a:t>
            </a:r>
            <a:r>
              <a:rPr lang="vi-VN" dirty="0"/>
              <a:t>vui theo và cả hai cùng bơi vòng quanh bác Tôm Hùm.</a:t>
            </a:r>
            <a:endParaRPr lang="en-US" b="1" dirty="0">
              <a:latin typeface="Arial (Body)"/>
            </a:endParaRPr>
          </a:p>
        </p:txBody>
      </p:sp>
      <p:grpSp>
        <p:nvGrpSpPr>
          <p:cNvPr id="2" name="Group 1"/>
          <p:cNvGrpSpPr/>
          <p:nvPr/>
        </p:nvGrpSpPr>
        <p:grpSpPr>
          <a:xfrm>
            <a:off x="0" y="0"/>
            <a:ext cx="12192000" cy="5754688"/>
            <a:chOff x="0" y="0"/>
            <a:chExt cx="12192000" cy="5754688"/>
          </a:xfrm>
        </p:grpSpPr>
        <p:pic>
          <p:nvPicPr>
            <p:cNvPr id="92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2300" y="211138"/>
              <a:ext cx="12668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64213"/>
            <a:ext cx="12192000" cy="10937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dirty="0"/>
              <a:t>Nghe tin. Tất cả cá trong biển sắp hàng để xin vẩy của cá Cầu Vồng. Cá Cầu Vồng cho dần dần những cái vẩy xinh đẹp của mình. </a:t>
            </a:r>
            <a:r>
              <a:rPr lang="vi-VN" dirty="0"/>
              <a:t>Cuối cùng, </a:t>
            </a:r>
            <a:r>
              <a:rPr lang="en-US" dirty="0" smtClean="0"/>
              <a:t>c</a:t>
            </a:r>
            <a:r>
              <a:rPr lang="vi-VN" dirty="0" smtClean="0"/>
              <a:t>á </a:t>
            </a:r>
            <a:r>
              <a:rPr lang="vi-VN" dirty="0"/>
              <a:t>Cầu Vồng chỉ còn một cái vẩy. </a:t>
            </a:r>
            <a:r>
              <a:rPr lang="vi-VN" dirty="0"/>
              <a:t>Như lời bác Tôm Hùm nói, cá Cầu Vồng không còn đẹp như trước nữa. </a:t>
            </a:r>
            <a:r>
              <a:rPr lang="vi-VN" dirty="0"/>
              <a:t>Bây giờ cá Cầu Vồng có rất nhiều bạn và là con cá vui nhất trong biển cả.</a:t>
            </a:r>
            <a:endParaRPr lang="vi-VN" b="1" dirty="0"/>
          </a:p>
        </p:txBody>
      </p:sp>
      <p:grpSp>
        <p:nvGrpSpPr>
          <p:cNvPr id="2" name="Group 1"/>
          <p:cNvGrpSpPr/>
          <p:nvPr/>
        </p:nvGrpSpPr>
        <p:grpSpPr>
          <a:xfrm>
            <a:off x="0" y="0"/>
            <a:ext cx="12192000" cy="5764213"/>
            <a:chOff x="0" y="0"/>
            <a:chExt cx="12192000" cy="5764213"/>
          </a:xfrm>
        </p:grpSpPr>
        <p:pic>
          <p:nvPicPr>
            <p:cNvPr id="112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Administrator\Downloads\z2927050180919_87679c610dadda88ac4fa8a014b7cf1f-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283" y="0"/>
              <a:ext cx="1491048"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advTm="7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TotalTime>
  <Words>432</Words>
  <Application>Microsoft Office PowerPoint</Application>
  <PresentationFormat>Widescreen</PresentationFormat>
  <Paragraphs>34</Paragraphs>
  <Slides>19</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Calibri</vt:lpstr>
      <vt:lpstr>Arial</vt:lpstr>
      <vt:lpstr>Calibri Light</vt:lpstr>
      <vt:lpstr>Times New Roman</vt:lpstr>
      <vt:lpstr>Arial (Body)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37</cp:revision>
  <dcterms:created xsi:type="dcterms:W3CDTF">2023-11-27T13:57:58Z</dcterms:created>
  <dcterms:modified xsi:type="dcterms:W3CDTF">2025-01-13T14:02:35Z</dcterms:modified>
</cp:coreProperties>
</file>