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m4a"/><Relationship Id="rId7" Type="http://schemas.openxmlformats.org/officeDocument/2006/relationships/image" Target="../media/image2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microsoft.com/office/2007/relationships/media" Target="../media/media6.m4a"/><Relationship Id="rId7" Type="http://schemas.openxmlformats.org/officeDocument/2006/relationships/image" Target="../media/image9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583" y="4038600"/>
            <a:ext cx="9416201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S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̉n ghi Mới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0" y="5029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8730" y="136150"/>
            <a:ext cx="6311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THUỴ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9726"/>
            <a:ext cx="2151888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362201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6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495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08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4876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5943600"/>
            <a:ext cx="762000" cy="762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895600" y="5968580"/>
            <a:ext cx="5181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362664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9800" y="6226791"/>
            <a:ext cx="609600" cy="6096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3810000" y="5791200"/>
            <a:ext cx="5181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56376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31" y="3996278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2200" y="5694852"/>
            <a:ext cx="609600" cy="609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76600" y="6238967"/>
            <a:ext cx="5181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42900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8967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67062" y="5956591"/>
            <a:ext cx="609600" cy="609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43263" y="5638800"/>
            <a:ext cx="5181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2 -0.0125 L 0.11029 -0.05255 C 0.09623 -0.06157 0.07513 -0.06643 0.05326 -0.06643 C 0.02826 -0.06643 0.00834 -0.06157 -0.00573 -0.05255 L -0.07278 -0.0125 " pathEditMode="relative" rAng="10800000" ptsTypes="AAAAA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90" y="2205240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98" y="2361870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81212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9800" y="5867400"/>
            <a:ext cx="609600" cy="609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267200" y="5882548"/>
            <a:ext cx="5181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00486 L -0.01003 0.02824 C -0.00065 0.03357 0.01341 0.03658 0.02799 0.03658 C 0.04466 0.03658 0.05781 0.03357 0.06719 0.02824 L 0.11198 0.0048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304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191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362200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20435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0298" y="5715000"/>
            <a:ext cx="609600" cy="6096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2517570" y="5490291"/>
            <a:ext cx="624543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20014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630110" y="3001940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13277" y="3876534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84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2826" y="5353334"/>
            <a:ext cx="609600" cy="6096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678865" y="5821327"/>
            <a:ext cx="6019374" cy="204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335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06908" y="3482394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992457" y="2133331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81" y="4624302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80" y="4064449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81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524000"/>
            <a:ext cx="7543800" cy="2544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981201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52" y="4411868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46" y="2576062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0" y="3581401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18466" y="3257919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13666" y="5915167"/>
            <a:ext cx="609600" cy="609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807407" y="6373465"/>
            <a:ext cx="5181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34" y="25908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41523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48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5029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5715000"/>
            <a:ext cx="609600" cy="609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743200" y="6278564"/>
            <a:ext cx="5181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22" y="2328983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24" y="37338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81700" y="4058266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67400" y="2534266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6658100" y="2534266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5917011"/>
            <a:ext cx="609600" cy="609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35425" y="5987014"/>
            <a:ext cx="5181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91" y="2243652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86716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7000" y="5981699"/>
            <a:ext cx="609600" cy="609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35425" y="5987014"/>
            <a:ext cx="5181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876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8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5141596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5562600"/>
            <a:ext cx="609600" cy="609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24200" y="5867400"/>
            <a:ext cx="5181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249</Words>
  <Application>Microsoft Office PowerPoint</Application>
  <PresentationFormat>Widescreen</PresentationFormat>
  <Paragraphs>23</Paragraphs>
  <Slides>17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PHÁT TRIỂN NHẬN THỨC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Administrator</cp:lastModifiedBy>
  <cp:revision>33</cp:revision>
  <dcterms:created xsi:type="dcterms:W3CDTF">2022-02-10T00:22:26Z</dcterms:created>
  <dcterms:modified xsi:type="dcterms:W3CDTF">2024-09-24T05:06:31Z</dcterms:modified>
</cp:coreProperties>
</file>