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5" r:id="rId2"/>
    <p:sldId id="331" r:id="rId3"/>
    <p:sldId id="257" r:id="rId4"/>
    <p:sldId id="259" r:id="rId5"/>
    <p:sldId id="260" r:id="rId6"/>
    <p:sldId id="261" r:id="rId7"/>
    <p:sldId id="262" r:id="rId8"/>
    <p:sldId id="332" r:id="rId9"/>
    <p:sldId id="334" r:id="rId10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6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b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THUỴ </a:t>
            </a:r>
            <a:br>
              <a:rPr lang="en-US" alt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58461" y="3244335"/>
            <a:ext cx="5675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498" y="3911192"/>
            <a:ext cx="963930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55" y="1162405"/>
            <a:ext cx="2151888" cy="16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96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9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621367"/>
            <a:ext cx="8534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459578" y="24245"/>
            <a:ext cx="13575378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9149" y="762001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6629400" y="17768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28194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28956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8149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4114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114802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6781800" y="51296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6324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63963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9200" y="632013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4267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419601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68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010214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3556" y="24245"/>
            <a:ext cx="12215556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6629400" y="17768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28194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28956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8149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4114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114802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6781800" y="51296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9800" y="62484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63963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9200" y="632013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4267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19601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010214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3418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18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6781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3556" y="24245"/>
            <a:ext cx="12215556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6629400" y="17768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28194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28956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28149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4114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114802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6781800" y="5129646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6324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639633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9200" y="632013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4267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419601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010214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00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6819902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001" y="3392716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801" y="357299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5156201" y="76201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4191001" y="681336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4232" y="3810000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3886201" y="76201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1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2819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88</Words>
  <Application>Microsoft Office PowerPoint</Application>
  <PresentationFormat>Widescreen</PresentationFormat>
  <Paragraphs>30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       UỶ BAN NHÂN DÂN QUẬN LONG BIÊN TRƯỜNG MẦM NON GIA THUỴ     </vt:lpstr>
      <vt:lpstr>1. Ổn định tổ chức: - Cho trẻ hát bài hát: “Uống nước”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Administrator</cp:lastModifiedBy>
  <cp:revision>25</cp:revision>
  <cp:lastPrinted>2024-04-01T11:33:03Z</cp:lastPrinted>
  <dcterms:created xsi:type="dcterms:W3CDTF">2006-08-16T00:00:00Z</dcterms:created>
  <dcterms:modified xsi:type="dcterms:W3CDTF">2025-04-08T03:16:15Z</dcterms:modified>
</cp:coreProperties>
</file>