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74" r:id="rId7"/>
    <p:sldId id="265" r:id="rId8"/>
    <p:sldId id="266" r:id="rId9"/>
    <p:sldId id="267" r:id="rId10"/>
    <p:sldId id="268" r:id="rId11"/>
    <p:sldId id="270" r:id="rId12"/>
    <p:sldId id="273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3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5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4C0C-714D-4656-A914-DE6094BC5013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12" Type="http://schemas.openxmlformats.org/officeDocument/2006/relationships/image" Target="../media/image2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jp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microsoft.com/office/2007/relationships/hdphoto" Target="../media/hdphoto5.wdp"/><Relationship Id="rId4" Type="http://schemas.openxmlformats.org/officeDocument/2006/relationships/image" Target="../media/image26.jp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1733" y="688622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1396508"/>
            <a:ext cx="891823" cy="846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2665" y="2427841"/>
            <a:ext cx="661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6932" y="2982120"/>
            <a:ext cx="4944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7821" y="3531961"/>
            <a:ext cx="651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(24 - 36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85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334" y="1140178"/>
            <a:ext cx="4373376" cy="4197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038"/>
            <a:ext cx="810838" cy="755970"/>
          </a:xfrm>
          <a:prstGeom prst="rect">
            <a:avLst/>
          </a:prstGeom>
        </p:spPr>
      </p:pic>
      <p:pic>
        <p:nvPicPr>
          <p:cNvPr id="2" name="nhận biết 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16490" y="6573796"/>
            <a:ext cx="275510" cy="2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7826" y="0"/>
            <a:ext cx="1274174" cy="1268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10838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4154311"/>
            <a:ext cx="2788358" cy="1614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310" y="1961444"/>
            <a:ext cx="2417293" cy="2235200"/>
          </a:xfrm>
          <a:prstGeom prst="rect">
            <a:avLst/>
          </a:prstGeom>
        </p:spPr>
      </p:pic>
      <p:pic>
        <p:nvPicPr>
          <p:cNvPr id="2" name="nhận biết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953102" y="6647934"/>
            <a:ext cx="238897" cy="2100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27657A-F4A3-91C6-4904-DDC1987446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000" l="5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08" y="1907151"/>
            <a:ext cx="2128603" cy="2343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BAFDA2-6391-3295-CB0B-2419601FB5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19" b="96798" l="4937" r="95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59" y="3683833"/>
            <a:ext cx="2128603" cy="22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16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24" y="175293"/>
            <a:ext cx="810838" cy="755970"/>
          </a:xfrm>
          <a:prstGeom prst="rect">
            <a:avLst/>
          </a:prstGeom>
        </p:spPr>
      </p:pic>
      <p:pic>
        <p:nvPicPr>
          <p:cNvPr id="6" name="nhận biết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18248" y="6573795"/>
            <a:ext cx="271915" cy="2255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92F0AA-1CC5-D7EB-A3D0-419A8A9DFE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6000" l="5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39" y="3297836"/>
            <a:ext cx="2128603" cy="2343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544D90-101B-88D4-A9D9-06BFD37F02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9" b="96798" l="4937" r="95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56" y="3429001"/>
            <a:ext cx="2128603" cy="22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4088" y="2472266"/>
            <a:ext cx="616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“AI TINH MẮT”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10838" cy="755970"/>
          </a:xfrm>
          <a:prstGeom prst="rect">
            <a:avLst/>
          </a:prstGeom>
        </p:spPr>
      </p:pic>
      <p:pic>
        <p:nvPicPr>
          <p:cNvPr id="3" name="nhận biết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8962" y="6557319"/>
            <a:ext cx="211438" cy="20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8" y="2302933"/>
            <a:ext cx="7247465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9375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DF820-1B8E-27FD-91FE-C5A7C2A0A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C91297-37AF-5696-1EF8-CCE2AF003AE1}"/>
              </a:ext>
            </a:extLst>
          </p:cNvPr>
          <p:cNvSpPr txBox="1"/>
          <p:nvPr/>
        </p:nvSpPr>
        <p:spPr>
          <a:xfrm>
            <a:off x="2638268" y="2218544"/>
            <a:ext cx="7255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</a:p>
          <a:p>
            <a:pPr algn="ctr"/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bài: Hình tròn của bé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5142" r="2304" b="50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467" y="1038578"/>
            <a:ext cx="4041422" cy="4120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82" y="162688"/>
            <a:ext cx="810838" cy="755970"/>
          </a:xfrm>
          <a:prstGeom prst="rect">
            <a:avLst/>
          </a:prstGeom>
        </p:spPr>
      </p:pic>
      <p:pic>
        <p:nvPicPr>
          <p:cNvPr id="2" name="Nhận biết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003" y="6578352"/>
            <a:ext cx="230715" cy="2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257" y="1677585"/>
            <a:ext cx="3225985" cy="3074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017" y="536875"/>
            <a:ext cx="5883965" cy="5221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81" y="0"/>
            <a:ext cx="810838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4257" y="5068710"/>
            <a:ext cx="2833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ận biết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74310" y="6395156"/>
            <a:ext cx="270933" cy="4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1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2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694" y="2267611"/>
            <a:ext cx="2438611" cy="2322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pic>
        <p:nvPicPr>
          <p:cNvPr id="2" name="nhận biết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6" end="1117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4136" y="6729274"/>
            <a:ext cx="269508" cy="2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993" y="3636339"/>
            <a:ext cx="2438611" cy="2322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pic>
        <p:nvPicPr>
          <p:cNvPr id="2" name="nhận biết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8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44864" y="6570132"/>
            <a:ext cx="247135" cy="2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4.375E-6 3.7037E-7 L 0.58046 -0.00324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69" b="88125" l="12188" r="8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22" y="1375894"/>
            <a:ext cx="4007556" cy="3815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025" y="104615"/>
            <a:ext cx="810838" cy="755970"/>
          </a:xfrm>
          <a:prstGeom prst="rect">
            <a:avLst/>
          </a:prstGeom>
        </p:spPr>
      </p:pic>
      <p:pic>
        <p:nvPicPr>
          <p:cNvPr id="2" name="nhận biết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002530" y="6631458"/>
            <a:ext cx="189469" cy="2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7" y="4018844"/>
            <a:ext cx="773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“THỬ TÀI CỦA BÉ”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2" y="93326"/>
            <a:ext cx="810838" cy="755970"/>
          </a:xfrm>
          <a:prstGeom prst="rect">
            <a:avLst/>
          </a:prstGeom>
        </p:spPr>
      </p:pic>
      <p:pic>
        <p:nvPicPr>
          <p:cNvPr id="2" name="nhận biết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479822"/>
            <a:ext cx="383822" cy="3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22" y="1569155"/>
            <a:ext cx="3917245" cy="3127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9778" y="1896533"/>
            <a:ext cx="2878666" cy="2709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92" y="0"/>
            <a:ext cx="810838" cy="755970"/>
          </a:xfrm>
          <a:prstGeom prst="rect">
            <a:avLst/>
          </a:prstGeom>
        </p:spPr>
      </p:pic>
      <p:pic>
        <p:nvPicPr>
          <p:cNvPr id="2" name="nhận biết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821297" y="6592710"/>
            <a:ext cx="212659" cy="2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73</Words>
  <Application>Microsoft Office PowerPoint</Application>
  <PresentationFormat>Widescreen</PresentationFormat>
  <Paragraphs>12</Paragraphs>
  <Slides>14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</cp:revision>
  <dcterms:created xsi:type="dcterms:W3CDTF">2021-12-24T17:42:24Z</dcterms:created>
  <dcterms:modified xsi:type="dcterms:W3CDTF">2025-02-08T09:44:22Z</dcterms:modified>
</cp:coreProperties>
</file>