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4" r:id="rId7"/>
    <p:sldId id="265" r:id="rId8"/>
    <p:sldId id="262" r:id="rId9"/>
    <p:sldId id="263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CC"/>
    <a:srgbClr val="E1C7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B180-F886-4327-A539-A577A16AC91F}" type="datetimeFigureOut">
              <a:rPr lang="en-US" smtClean="0"/>
              <a:t>19/5/2025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480FC-A903-4A3B-8F6F-D6833ED5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299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B180-F886-4327-A539-A577A16AC91F}" type="datetimeFigureOut">
              <a:rPr lang="en-US" smtClean="0"/>
              <a:t>19/5/2025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480FC-A903-4A3B-8F6F-D6833ED5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08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B180-F886-4327-A539-A577A16AC91F}" type="datetimeFigureOut">
              <a:rPr lang="en-US" smtClean="0"/>
              <a:t>19/5/2025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480FC-A903-4A3B-8F6F-D6833ED5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48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B180-F886-4327-A539-A577A16AC91F}" type="datetimeFigureOut">
              <a:rPr lang="en-US" smtClean="0"/>
              <a:t>19/5/2025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480FC-A903-4A3B-8F6F-D6833ED5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87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B180-F886-4327-A539-A577A16AC91F}" type="datetimeFigureOut">
              <a:rPr lang="en-US" smtClean="0"/>
              <a:t>19/5/2025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480FC-A903-4A3B-8F6F-D6833ED5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72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B180-F886-4327-A539-A577A16AC91F}" type="datetimeFigureOut">
              <a:rPr lang="en-US" smtClean="0"/>
              <a:t>19/5/2025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480FC-A903-4A3B-8F6F-D6833ED5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643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B180-F886-4327-A539-A577A16AC91F}" type="datetimeFigureOut">
              <a:rPr lang="en-US" smtClean="0"/>
              <a:t>19/5/2025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480FC-A903-4A3B-8F6F-D6833ED5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440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B180-F886-4327-A539-A577A16AC91F}" type="datetimeFigureOut">
              <a:rPr lang="en-US" smtClean="0"/>
              <a:t>19/5/2025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480FC-A903-4A3B-8F6F-D6833ED5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38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B180-F886-4327-A539-A577A16AC91F}" type="datetimeFigureOut">
              <a:rPr lang="en-US" smtClean="0"/>
              <a:t>19/5/2025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480FC-A903-4A3B-8F6F-D6833ED5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124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B180-F886-4327-A539-A577A16AC91F}" type="datetimeFigureOut">
              <a:rPr lang="en-US" smtClean="0"/>
              <a:t>19/5/2025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480FC-A903-4A3B-8F6F-D6833ED5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17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B180-F886-4327-A539-A577A16AC91F}" type="datetimeFigureOut">
              <a:rPr lang="en-US" smtClean="0"/>
              <a:t>19/5/2025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480FC-A903-4A3B-8F6F-D6833ED5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032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2B180-F886-4327-A539-A577A16AC91F}" type="datetimeFigureOut">
              <a:rPr lang="en-US" smtClean="0"/>
              <a:t>19/5/2025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480FC-A903-4A3B-8F6F-D6833ED5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71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035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2285" y="1411308"/>
            <a:ext cx="840743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LĨNH VỰC PHÁT TRIỂN NHẬN THỨC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71950" y="2529736"/>
            <a:ext cx="472597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“Con </a:t>
            </a:r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24-36 </a:t>
            </a:r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24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12-15 </a:t>
            </a:r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24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15-18 </a:t>
            </a:r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97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7620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72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72681" y="2100560"/>
            <a:ext cx="504663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Hoạt</a:t>
            </a:r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động</a:t>
            </a:r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1</a:t>
            </a:r>
          </a:p>
          <a:p>
            <a:pPr algn="ctr"/>
            <a:r>
              <a:rPr lang="en-US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Hát</a:t>
            </a:r>
            <a:r>
              <a:rPr lang="en-U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“</a:t>
            </a:r>
            <a:r>
              <a:rPr lang="en-US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cá</a:t>
            </a:r>
            <a:r>
              <a:rPr lang="en-U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vàng</a:t>
            </a:r>
            <a:r>
              <a:rPr lang="en-U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bơi</a:t>
            </a:r>
            <a:r>
              <a:rPr lang="en-U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”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934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50" y="704850"/>
            <a:ext cx="9839325" cy="540067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24497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72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75630" y="2100560"/>
            <a:ext cx="364074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Hoạt</a:t>
            </a:r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động</a:t>
            </a:r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2</a:t>
            </a:r>
          </a:p>
          <a:p>
            <a:pPr algn="ctr"/>
            <a:r>
              <a:rPr lang="en-US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Mở</a:t>
            </a:r>
            <a:r>
              <a:rPr lang="en-U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rộng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4047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940" y="190500"/>
            <a:ext cx="5344635" cy="30238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100" y="190500"/>
            <a:ext cx="4762500" cy="29718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429" y="3590925"/>
            <a:ext cx="5236146" cy="276817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6100" y="3590925"/>
            <a:ext cx="4762500" cy="293189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7802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72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75628" y="2100560"/>
            <a:ext cx="364074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Hoạt</a:t>
            </a:r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động</a:t>
            </a:r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4</a:t>
            </a:r>
          </a:p>
          <a:p>
            <a:pPr algn="ctr"/>
            <a:r>
              <a:rPr lang="en-US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Củng</a:t>
            </a:r>
            <a:r>
              <a:rPr lang="en-U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cố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459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72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10598" y="2100560"/>
            <a:ext cx="857080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Trò</a:t>
            </a:r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chơi</a:t>
            </a:r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1:</a:t>
            </a:r>
          </a:p>
          <a:p>
            <a:pPr algn="ctr"/>
            <a:r>
              <a:rPr lang="en-US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Bắt</a:t>
            </a:r>
            <a:r>
              <a:rPr lang="en-U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chước</a:t>
            </a:r>
            <a:r>
              <a:rPr lang="en-U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các</a:t>
            </a:r>
            <a:r>
              <a:rPr lang="en-U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động</a:t>
            </a:r>
            <a:r>
              <a:rPr lang="en-U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tác</a:t>
            </a:r>
            <a:r>
              <a:rPr lang="en-U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cá</a:t>
            </a:r>
            <a:r>
              <a:rPr lang="en-U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bơi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4332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72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08915" y="2100560"/>
            <a:ext cx="397416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Trò</a:t>
            </a:r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chơi</a:t>
            </a:r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2:</a:t>
            </a:r>
          </a:p>
          <a:p>
            <a:pPr algn="ctr"/>
            <a:r>
              <a:rPr lang="en-U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Ai </a:t>
            </a:r>
            <a:r>
              <a:rPr lang="en-US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nhanh</a:t>
            </a:r>
            <a:r>
              <a:rPr lang="en-U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hơn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3980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940" y="190500"/>
            <a:ext cx="5344635" cy="30238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100" y="190500"/>
            <a:ext cx="4762500" cy="29718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429" y="3590925"/>
            <a:ext cx="5236146" cy="276817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6100" y="3590925"/>
            <a:ext cx="4762500" cy="293189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156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70</Words>
  <Application>Microsoft Office PowerPoint</Application>
  <PresentationFormat>Widescreen</PresentationFormat>
  <Paragraphs>15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 GIONG</dc:creator>
  <cp:lastModifiedBy>Đức Tuấn Trần</cp:lastModifiedBy>
  <cp:revision>8</cp:revision>
  <dcterms:created xsi:type="dcterms:W3CDTF">2025-04-21T08:10:56Z</dcterms:created>
  <dcterms:modified xsi:type="dcterms:W3CDTF">2025-05-19T04:11:33Z</dcterms:modified>
</cp:coreProperties>
</file>