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0" r:id="rId5"/>
    <p:sldId id="260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7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A95C-E37F-4BFB-9AC5-4005277A93E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5D3F-1D0B-4D13-B73A-F72A8E4E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Âm Nhạc- Hình Nền Âm Nhạc 4k Đẹp, Sôi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3" y="0"/>
            <a:ext cx="12291646" cy="70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9319" y="1677242"/>
            <a:ext cx="9425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7614" y="2664043"/>
            <a:ext cx="9832051" cy="2308324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</a:p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 HOA TRƯỜNG EM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TIẾT TẤU VUI NHỘN</a:t>
            </a:r>
          </a:p>
        </p:txBody>
      </p:sp>
      <p:pic>
        <p:nvPicPr>
          <p:cNvPr id="10" name="Picture 16" descr="glitter_sta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1" y="2400107"/>
            <a:ext cx="2429609" cy="16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glitter_star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23" y="2226493"/>
            <a:ext cx="2429609" cy="16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25543n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2" y="5324838"/>
            <a:ext cx="137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25543n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673" y="5356754"/>
            <a:ext cx="137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oinhacsi.vn/sites/default/files/2020b/20722_chuyend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990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r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82563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r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71" y="5194639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ar0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9" y="5194639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TruongEmBeat-VA-4771623_[cut_14sec]">
            <a:hlinkClick r:id="" action="ppaction://media"/>
            <a:extLst>
              <a:ext uri="{FF2B5EF4-FFF2-40B4-BE49-F238E27FC236}">
                <a16:creationId xmlns:a16="http://schemas.microsoft.com/office/drawing/2014/main" id="{5232BCD9-DD08-E092-ECDC-BF4D091EC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8504" y="5715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ứu&quot; trẻ tự kỷ bằng âm nh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708"/>
            <a:ext cx="11801964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8954" y="0"/>
            <a:ext cx="974463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Hoa </a:t>
            </a:r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eart-Sun-Glit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64" y="161365"/>
            <a:ext cx="1981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Sta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88" y="-157670"/>
            <a:ext cx="2337288" cy="30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6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ứu&quot; trẻ tự kỷ bằng âm nh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9" y="2928994"/>
            <a:ext cx="11801964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136" y="-117994"/>
            <a:ext cx="114252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eart-Sun-Glit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38" y="1227402"/>
            <a:ext cx="1981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82" y="87924"/>
            <a:ext cx="1641585" cy="30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aTruongEmBeat-VA-4771623_[cut_48sec]">
            <a:hlinkClick r:id="" action="ppaction://media"/>
            <a:extLst>
              <a:ext uri="{FF2B5EF4-FFF2-40B4-BE49-F238E27FC236}">
                <a16:creationId xmlns:a16="http://schemas.microsoft.com/office/drawing/2014/main" id="{798D55A2-E7BA-1DF4-39F1-60394B93F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8994" y="614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Âm nhạc trong giáo dục trẻ mầm non - Trung Tâm Âm Nhạc Việt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04746"/>
            <a:ext cx="11975123" cy="42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846" y="276889"/>
            <a:ext cx="10700239" cy="255454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62C5E658BAFF43BE82DC72478479894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276889"/>
            <a:ext cx="1495426" cy="16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62C5E658BAFF43BE82DC72478479894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59" y="276889"/>
            <a:ext cx="1495426" cy="16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074"/>
            <a:ext cx="12124592" cy="33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ix_2m11s (audio-joiner.com)">
            <a:hlinkClick r:id="" action="ppaction://media"/>
            <a:extLst>
              <a:ext uri="{FF2B5EF4-FFF2-40B4-BE49-F238E27FC236}">
                <a16:creationId xmlns:a16="http://schemas.microsoft.com/office/drawing/2014/main" id="{0A67C566-95E2-AA78-4066-BCD3EAB03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4078" y="56741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17" y="0"/>
            <a:ext cx="12338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4.bp.blogspot.com/-clseMyRgdno/UkalyFhRpsI/AAAAAAAAF4c/kCkhLhuG4wA/s1600/hinh-dong-dep-de-thuong-kute+(15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5" y="4706937"/>
            <a:ext cx="4273061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ình ảnh động power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29" y="432168"/>
            <a:ext cx="1802423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ình ảnh động power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4" y="278422"/>
            <a:ext cx="1374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Ảnh động đẹp (9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" y="0"/>
            <a:ext cx="1567717" cy="651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Ảnh động đẹp (9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0"/>
            <a:ext cx="1755775" cy="66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6C71BA-0785-41C9-8E94-3C52261EE05C}"/>
              </a:ext>
            </a:extLst>
          </p:cNvPr>
          <p:cNvSpPr/>
          <p:nvPr/>
        </p:nvSpPr>
        <p:spPr>
          <a:xfrm>
            <a:off x="2360490" y="107559"/>
            <a:ext cx="5973942" cy="255454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oaTruongEmBeat-VA-4771623_[cut_48sec]">
            <a:hlinkClick r:id="" action="ppaction://media"/>
            <a:extLst>
              <a:ext uri="{FF2B5EF4-FFF2-40B4-BE49-F238E27FC236}">
                <a16:creationId xmlns:a16="http://schemas.microsoft.com/office/drawing/2014/main" id="{DC3421B1-019F-4AD9-D633-7998FAC57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8994" y="614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ổng Hợp Hình Ảnh Lời Cảm Ơn Chân Thành, Tổng Hợp Hình Ảnh Cảm Ơ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" y="101600"/>
            <a:ext cx="12158345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67975"/>
            <a:ext cx="1078984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CON LUÔN CHĂM NGOAN HỌC GIỎI CHÚC BAN GIÁM KHẢO LUÔN DỒI DÀO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VUI VẺ VÀ HẠNH PHÚC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4D0E9C1D773840AE93D84E15D99D64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00" y="172720"/>
            <a:ext cx="1569680" cy="43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oa_va_bu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" y="5019040"/>
            <a:ext cx="2133600" cy="21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0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73</Words>
  <Application>Microsoft Office PowerPoint</Application>
  <PresentationFormat>Widescreen</PresentationFormat>
  <Paragraphs>13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Đức Tuấn Trần</cp:lastModifiedBy>
  <cp:revision>31</cp:revision>
  <dcterms:created xsi:type="dcterms:W3CDTF">2022-10-20T21:37:49Z</dcterms:created>
  <dcterms:modified xsi:type="dcterms:W3CDTF">2025-11-05T01:21:19Z</dcterms:modified>
</cp:coreProperties>
</file>