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91" r:id="rId3"/>
    <p:sldId id="286" r:id="rId4"/>
    <p:sldId id="290" r:id="rId5"/>
    <p:sldId id="283" r:id="rId6"/>
    <p:sldId id="287" r:id="rId7"/>
    <p:sldId id="288" r:id="rId8"/>
    <p:sldId id="289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55562-FBF2-4B5F-B40B-A2122A5A519E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B685-6052-4831-BA3A-187C8BCDE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469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55562-FBF2-4B5F-B40B-A2122A5A519E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B685-6052-4831-BA3A-187C8BCDE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30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55562-FBF2-4B5F-B40B-A2122A5A519E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B685-6052-4831-BA3A-187C8BCDE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200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55562-FBF2-4B5F-B40B-A2122A5A519E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B685-6052-4831-BA3A-187C8BCDE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744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55562-FBF2-4B5F-B40B-A2122A5A519E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B685-6052-4831-BA3A-187C8BCDE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931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55562-FBF2-4B5F-B40B-A2122A5A519E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B685-6052-4831-BA3A-187C8BCDE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147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55562-FBF2-4B5F-B40B-A2122A5A519E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B685-6052-4831-BA3A-187C8BCDE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77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55562-FBF2-4B5F-B40B-A2122A5A519E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B685-6052-4831-BA3A-187C8BCDE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353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55562-FBF2-4B5F-B40B-A2122A5A519E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B685-6052-4831-BA3A-187C8BCDE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624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55562-FBF2-4B5F-B40B-A2122A5A519E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B685-6052-4831-BA3A-187C8BCDE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57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55562-FBF2-4B5F-B40B-A2122A5A519E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B685-6052-4831-BA3A-187C8BCDE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793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55562-FBF2-4B5F-B40B-A2122A5A519E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6B685-6052-4831-BA3A-187C8BCDE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250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bstract template with plants and flowers, bauhaus, floral background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" y="2319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22103" y="314061"/>
            <a:ext cx="63477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  <a:endParaRPr lang="vi-VN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vi-VN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 KHỐI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017" y="1459119"/>
            <a:ext cx="1524000" cy="14097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95599" y="3429000"/>
            <a:ext cx="6612835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514350" algn="l"/>
                <a:tab pos="2239328" algn="ctr"/>
              </a:tabLst>
              <a:defRPr/>
            </a:pPr>
            <a:r>
              <a:rPr lang="en-US" sz="2400" b="1" kern="0" dirty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LĨNH VỰC PHÁT TRIỂN NHẬN THỨC</a:t>
            </a:r>
          </a:p>
          <a:p>
            <a:pPr algn="ctr">
              <a:tabLst>
                <a:tab pos="514350" algn="l"/>
                <a:tab pos="2239328" algn="ctr"/>
              </a:tabLst>
              <a:defRPr/>
            </a:pPr>
            <a:endParaRPr lang="en-US" b="1" kern="0" dirty="0">
              <a:solidFill>
                <a:srgbClr val="C00000"/>
              </a:solidFill>
              <a:latin typeface="Times New Roman"/>
              <a:cs typeface="Times New Roman" pitchFamily="18" charset="0"/>
            </a:endParaRPr>
          </a:p>
          <a:p>
            <a:pPr>
              <a:tabLst>
                <a:tab pos="514350" algn="l"/>
                <a:tab pos="2239328" algn="ctr"/>
              </a:tabLst>
              <a:defRPr/>
            </a:pPr>
            <a:r>
              <a:rPr lang="en-US" b="1" kern="0" dirty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b="1" kern="0" dirty="0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                           </a:t>
            </a:r>
            <a:r>
              <a:rPr lang="en-US" sz="2000" b="1" kern="0" dirty="0" err="1" smtClean="0">
                <a:latin typeface="Times New Roman"/>
                <a:cs typeface="Times New Roman" pitchFamily="18" charset="0"/>
              </a:rPr>
              <a:t>Đề</a:t>
            </a:r>
            <a:r>
              <a:rPr lang="en-US" sz="2000" b="1" kern="0" dirty="0" smtClean="0">
                <a:latin typeface="Times New Roman"/>
                <a:cs typeface="Times New Roman" pitchFamily="18" charset="0"/>
              </a:rPr>
              <a:t> </a:t>
            </a:r>
            <a:r>
              <a:rPr lang="en-US" sz="2000" b="1" kern="0" dirty="0" err="1">
                <a:latin typeface="Times New Roman"/>
                <a:cs typeface="Times New Roman" pitchFamily="18" charset="0"/>
              </a:rPr>
              <a:t>tài</a:t>
            </a:r>
            <a:r>
              <a:rPr lang="en-US" sz="2000" b="1" kern="0" dirty="0">
                <a:latin typeface="Times New Roman"/>
                <a:cs typeface="Times New Roman" pitchFamily="18" charset="0"/>
              </a:rPr>
              <a:t> : </a:t>
            </a:r>
            <a:r>
              <a:rPr lang="en-US" sz="2000" b="1" kern="0" dirty="0" err="1" smtClean="0">
                <a:latin typeface="Times New Roman"/>
                <a:cs typeface="Times New Roman" pitchFamily="18" charset="0"/>
              </a:rPr>
              <a:t>Dạy</a:t>
            </a:r>
            <a:r>
              <a:rPr lang="en-US" sz="2000" b="1" kern="0" dirty="0" smtClean="0">
                <a:latin typeface="Times New Roman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latin typeface="Times New Roman"/>
                <a:cs typeface="Times New Roman" pitchFamily="18" charset="0"/>
              </a:rPr>
              <a:t>trẻ</a:t>
            </a:r>
            <a:r>
              <a:rPr lang="en-US" sz="2000" b="1" kern="0" dirty="0" smtClean="0">
                <a:latin typeface="Times New Roman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latin typeface="Times New Roman"/>
                <a:cs typeface="Times New Roman" pitchFamily="18" charset="0"/>
              </a:rPr>
              <a:t>đếm</a:t>
            </a:r>
            <a:r>
              <a:rPr lang="en-US" sz="2000" b="1" kern="0" dirty="0" smtClean="0">
                <a:latin typeface="Times New Roman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latin typeface="Times New Roman"/>
                <a:cs typeface="Times New Roman" pitchFamily="18" charset="0"/>
              </a:rPr>
              <a:t>đến</a:t>
            </a:r>
            <a:r>
              <a:rPr lang="en-US" sz="2000" b="1" kern="0" dirty="0" smtClean="0">
                <a:latin typeface="Times New Roman"/>
                <a:cs typeface="Times New Roman" pitchFamily="18" charset="0"/>
              </a:rPr>
              <a:t> 4</a:t>
            </a:r>
            <a:endParaRPr lang="en-US" sz="2000" b="1" kern="0" dirty="0">
              <a:latin typeface="Times New Roman"/>
              <a:cs typeface="Times New Roman" pitchFamily="18" charset="0"/>
            </a:endParaRPr>
          </a:p>
          <a:p>
            <a:pPr>
              <a:tabLst>
                <a:tab pos="514350" algn="l"/>
                <a:tab pos="2239328" algn="ctr"/>
              </a:tabLst>
              <a:defRPr/>
            </a:pPr>
            <a:r>
              <a:rPr lang="en-US" sz="2000" b="1" kern="0" dirty="0" smtClean="0">
                <a:latin typeface="Times New Roman"/>
                <a:cs typeface="Times New Roman" pitchFamily="18" charset="0"/>
              </a:rPr>
              <a:t>                          </a:t>
            </a:r>
            <a:r>
              <a:rPr lang="en-US" sz="2000" b="1" kern="0" dirty="0" err="1" smtClean="0">
                <a:latin typeface="Times New Roman"/>
                <a:cs typeface="Times New Roman" pitchFamily="18" charset="0"/>
              </a:rPr>
              <a:t>Lứa</a:t>
            </a:r>
            <a:r>
              <a:rPr lang="en-US" sz="2000" b="1" kern="0" dirty="0" smtClean="0">
                <a:latin typeface="Times New Roman"/>
                <a:cs typeface="Times New Roman" pitchFamily="18" charset="0"/>
              </a:rPr>
              <a:t> </a:t>
            </a:r>
            <a:r>
              <a:rPr lang="en-US" sz="2000" b="1" kern="0" dirty="0" err="1">
                <a:latin typeface="Times New Roman"/>
                <a:cs typeface="Times New Roman" pitchFamily="18" charset="0"/>
              </a:rPr>
              <a:t>tuổi</a:t>
            </a:r>
            <a:r>
              <a:rPr lang="en-US" sz="2000" b="1" kern="0" dirty="0">
                <a:latin typeface="Times New Roman"/>
                <a:cs typeface="Times New Roman" pitchFamily="18" charset="0"/>
              </a:rPr>
              <a:t> : </a:t>
            </a:r>
            <a:r>
              <a:rPr lang="en-US" sz="2000" b="1" kern="0" dirty="0" err="1">
                <a:latin typeface="Times New Roman"/>
                <a:cs typeface="Times New Roman" pitchFamily="18" charset="0"/>
              </a:rPr>
              <a:t>Trẻ</a:t>
            </a:r>
            <a:r>
              <a:rPr lang="en-US" sz="2000" b="1" kern="0" dirty="0">
                <a:latin typeface="Times New Roman"/>
                <a:cs typeface="Times New Roman" pitchFamily="18" charset="0"/>
              </a:rPr>
              <a:t> (3 - 4 </a:t>
            </a:r>
            <a:r>
              <a:rPr lang="en-US" sz="2000" b="1" kern="0" dirty="0" err="1" smtClean="0">
                <a:latin typeface="Times New Roman"/>
                <a:cs typeface="Times New Roman" pitchFamily="18" charset="0"/>
              </a:rPr>
              <a:t>tuổi</a:t>
            </a:r>
            <a:r>
              <a:rPr lang="en-US" sz="2000" b="1" kern="0" dirty="0" smtClean="0">
                <a:latin typeface="Times New Roman"/>
                <a:cs typeface="Times New Roman" pitchFamily="18" charset="0"/>
              </a:rPr>
              <a:t>) </a:t>
            </a:r>
          </a:p>
          <a:p>
            <a:pPr>
              <a:tabLst>
                <a:tab pos="514350" algn="l"/>
                <a:tab pos="2239328" algn="ctr"/>
              </a:tabLst>
              <a:defRPr/>
            </a:pPr>
            <a:r>
              <a:rPr lang="en-US" sz="2000" b="1" kern="0" dirty="0" smtClean="0">
                <a:latin typeface="Times New Roman"/>
                <a:cs typeface="Times New Roman" pitchFamily="18" charset="0"/>
              </a:rPr>
              <a:t>                         </a:t>
            </a:r>
            <a:r>
              <a:rPr lang="en-US" sz="2000" b="1" kern="0" dirty="0" smtClean="0">
                <a:latin typeface="Times New Roman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latin typeface="Times New Roman"/>
                <a:cs typeface="Times New Roman" pitchFamily="18" charset="0"/>
              </a:rPr>
              <a:t>Giáo</a:t>
            </a:r>
            <a:r>
              <a:rPr lang="en-US" sz="2000" b="1" kern="0" dirty="0" smtClean="0">
                <a:latin typeface="Times New Roman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latin typeface="Times New Roman"/>
                <a:cs typeface="Times New Roman" pitchFamily="18" charset="0"/>
              </a:rPr>
              <a:t>viên</a:t>
            </a:r>
            <a:r>
              <a:rPr lang="en-US" sz="2000" b="1" kern="0" dirty="0" smtClean="0">
                <a:latin typeface="Times New Roman"/>
                <a:cs typeface="Times New Roman" pitchFamily="18" charset="0"/>
              </a:rPr>
              <a:t>: </a:t>
            </a:r>
            <a:r>
              <a:rPr lang="en-US" sz="2000" b="1" kern="0" dirty="0" err="1" smtClean="0">
                <a:latin typeface="Times New Roman"/>
                <a:cs typeface="Times New Roman" pitchFamily="18" charset="0"/>
              </a:rPr>
              <a:t>Trần</a:t>
            </a:r>
            <a:r>
              <a:rPr lang="en-US" sz="2000" b="1" kern="0" dirty="0" smtClean="0">
                <a:latin typeface="Times New Roman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latin typeface="Times New Roman"/>
                <a:cs typeface="Times New Roman" pitchFamily="18" charset="0"/>
              </a:rPr>
              <a:t>Thị</a:t>
            </a:r>
            <a:r>
              <a:rPr lang="en-US" sz="2000" b="1" kern="0" dirty="0" smtClean="0">
                <a:latin typeface="Times New Roman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latin typeface="Times New Roman"/>
                <a:cs typeface="Times New Roman" pitchFamily="18" charset="0"/>
              </a:rPr>
              <a:t>Vân</a:t>
            </a:r>
            <a:r>
              <a:rPr lang="en-US" sz="2000" b="1" kern="0" dirty="0" smtClean="0">
                <a:latin typeface="Times New Roman"/>
                <a:cs typeface="Times New Roman" pitchFamily="18" charset="0"/>
              </a:rPr>
              <a:t> </a:t>
            </a:r>
            <a:r>
              <a:rPr lang="en-US" sz="2000" b="1" kern="0" smtClean="0">
                <a:latin typeface="Times New Roman"/>
                <a:cs typeface="Times New Roman" pitchFamily="18" charset="0"/>
              </a:rPr>
              <a:t>Anh</a:t>
            </a:r>
            <a:endParaRPr lang="en-US" sz="2000" b="1" kern="0" dirty="0" smtClean="0">
              <a:latin typeface="Times New Roman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59566" y="6392325"/>
            <a:ext cx="2204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2024 -2025</a:t>
            </a:r>
          </a:p>
        </p:txBody>
      </p:sp>
    </p:spTree>
    <p:extLst>
      <p:ext uri="{BB962C8B-B14F-4D97-AF65-F5344CB8AC3E}">
        <p14:creationId xmlns:p14="http://schemas.microsoft.com/office/powerpoint/2010/main" val="218339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bstract template with plants and flowers, bauhaus, floral background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" y="2319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22103" y="314061"/>
            <a:ext cx="63477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  <a:endParaRPr lang="vi-VN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vi-VN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 KHỐI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017" y="1459119"/>
            <a:ext cx="1524000" cy="14097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95599" y="3429000"/>
            <a:ext cx="6612835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514350" algn="l"/>
                <a:tab pos="2239328" algn="ctr"/>
              </a:tabLst>
              <a:defRPr/>
            </a:pPr>
            <a:r>
              <a:rPr lang="en-US" sz="2400" b="1" kern="0" dirty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LĨNH VỰC PHÁT TRIỂN NHẬN THỨC</a:t>
            </a:r>
          </a:p>
          <a:p>
            <a:pPr algn="ctr">
              <a:tabLst>
                <a:tab pos="514350" algn="l"/>
                <a:tab pos="2239328" algn="ctr"/>
              </a:tabLst>
              <a:defRPr/>
            </a:pPr>
            <a:endParaRPr lang="en-US" b="1" kern="0" dirty="0">
              <a:solidFill>
                <a:srgbClr val="C00000"/>
              </a:solidFill>
              <a:latin typeface="Times New Roman"/>
              <a:cs typeface="Times New Roman" pitchFamily="18" charset="0"/>
            </a:endParaRPr>
          </a:p>
          <a:p>
            <a:pPr>
              <a:tabLst>
                <a:tab pos="514350" algn="l"/>
                <a:tab pos="2239328" algn="ctr"/>
              </a:tabLst>
              <a:defRPr/>
            </a:pPr>
            <a:r>
              <a:rPr lang="en-US" b="1" kern="0" dirty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 </a:t>
            </a:r>
            <a:r>
              <a:rPr lang="en-US" b="1" kern="0" dirty="0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                        </a:t>
            </a:r>
            <a:r>
              <a:rPr lang="en-US" sz="2000" b="1" kern="0" dirty="0" err="1" smtClean="0">
                <a:latin typeface="Times New Roman"/>
                <a:cs typeface="Times New Roman" pitchFamily="18" charset="0"/>
              </a:rPr>
              <a:t>Đề</a:t>
            </a:r>
            <a:r>
              <a:rPr lang="en-US" sz="2000" b="1" kern="0" dirty="0" smtClean="0">
                <a:latin typeface="Times New Roman"/>
                <a:cs typeface="Times New Roman" pitchFamily="18" charset="0"/>
              </a:rPr>
              <a:t> </a:t>
            </a:r>
            <a:r>
              <a:rPr lang="en-US" sz="2000" b="1" kern="0" dirty="0" err="1">
                <a:latin typeface="Times New Roman"/>
                <a:cs typeface="Times New Roman" pitchFamily="18" charset="0"/>
              </a:rPr>
              <a:t>tài</a:t>
            </a:r>
            <a:r>
              <a:rPr lang="en-US" sz="2000" b="1" kern="0" dirty="0">
                <a:latin typeface="Times New Roman"/>
                <a:cs typeface="Times New Roman" pitchFamily="18" charset="0"/>
              </a:rPr>
              <a:t> : </a:t>
            </a:r>
            <a:r>
              <a:rPr lang="en-US" sz="2000" b="1" kern="0" dirty="0" err="1" smtClean="0">
                <a:latin typeface="Times New Roman"/>
                <a:cs typeface="Times New Roman" pitchFamily="18" charset="0"/>
              </a:rPr>
              <a:t>Dạy</a:t>
            </a:r>
            <a:r>
              <a:rPr lang="en-US" sz="2000" b="1" kern="0" dirty="0" smtClean="0">
                <a:latin typeface="Times New Roman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latin typeface="Times New Roman"/>
                <a:cs typeface="Times New Roman" pitchFamily="18" charset="0"/>
              </a:rPr>
              <a:t>trẻ</a:t>
            </a:r>
            <a:r>
              <a:rPr lang="en-US" sz="2000" b="1" kern="0" dirty="0" smtClean="0">
                <a:latin typeface="Times New Roman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latin typeface="Times New Roman"/>
                <a:cs typeface="Times New Roman" pitchFamily="18" charset="0"/>
              </a:rPr>
              <a:t>đếm</a:t>
            </a:r>
            <a:r>
              <a:rPr lang="en-US" sz="2000" b="1" kern="0" dirty="0" smtClean="0">
                <a:latin typeface="Times New Roman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latin typeface="Times New Roman"/>
                <a:cs typeface="Times New Roman" pitchFamily="18" charset="0"/>
              </a:rPr>
              <a:t>đến</a:t>
            </a:r>
            <a:r>
              <a:rPr lang="en-US" sz="2000" b="1" kern="0" dirty="0" smtClean="0">
                <a:latin typeface="Times New Roman"/>
                <a:cs typeface="Times New Roman" pitchFamily="18" charset="0"/>
              </a:rPr>
              <a:t> 4</a:t>
            </a:r>
            <a:endParaRPr lang="en-US" sz="2000" b="1" kern="0" dirty="0">
              <a:latin typeface="Times New Roman"/>
              <a:cs typeface="Times New Roman" pitchFamily="18" charset="0"/>
            </a:endParaRPr>
          </a:p>
          <a:p>
            <a:pPr>
              <a:tabLst>
                <a:tab pos="514350" algn="l"/>
                <a:tab pos="2239328" algn="ctr"/>
              </a:tabLst>
              <a:defRPr/>
            </a:pPr>
            <a:r>
              <a:rPr lang="en-US" sz="2000" b="1" kern="0" dirty="0" smtClean="0">
                <a:latin typeface="Times New Roman"/>
                <a:cs typeface="Times New Roman" pitchFamily="18" charset="0"/>
              </a:rPr>
              <a:t>                        </a:t>
            </a:r>
            <a:r>
              <a:rPr lang="en-US" sz="2000" b="1" kern="0" dirty="0" err="1" smtClean="0">
                <a:latin typeface="Times New Roman"/>
                <a:cs typeface="Times New Roman" pitchFamily="18" charset="0"/>
              </a:rPr>
              <a:t>Lứa</a:t>
            </a:r>
            <a:r>
              <a:rPr lang="en-US" sz="2000" b="1" kern="0" dirty="0" smtClean="0">
                <a:latin typeface="Times New Roman"/>
                <a:cs typeface="Times New Roman" pitchFamily="18" charset="0"/>
              </a:rPr>
              <a:t> </a:t>
            </a:r>
            <a:r>
              <a:rPr lang="en-US" sz="2000" b="1" kern="0" dirty="0" err="1">
                <a:latin typeface="Times New Roman"/>
                <a:cs typeface="Times New Roman" pitchFamily="18" charset="0"/>
              </a:rPr>
              <a:t>tuổi</a:t>
            </a:r>
            <a:r>
              <a:rPr lang="en-US" sz="2000" b="1" kern="0" dirty="0">
                <a:latin typeface="Times New Roman"/>
                <a:cs typeface="Times New Roman" pitchFamily="18" charset="0"/>
              </a:rPr>
              <a:t> : </a:t>
            </a:r>
            <a:r>
              <a:rPr lang="en-US" sz="2000" b="1" kern="0" dirty="0" err="1">
                <a:latin typeface="Times New Roman"/>
                <a:cs typeface="Times New Roman" pitchFamily="18" charset="0"/>
              </a:rPr>
              <a:t>Trẻ</a:t>
            </a:r>
            <a:r>
              <a:rPr lang="en-US" sz="2000" b="1" kern="0" dirty="0">
                <a:latin typeface="Times New Roman"/>
                <a:cs typeface="Times New Roman" pitchFamily="18" charset="0"/>
              </a:rPr>
              <a:t> (3 - 4 </a:t>
            </a:r>
            <a:r>
              <a:rPr lang="en-US" sz="2000" b="1" kern="0" dirty="0" err="1" smtClean="0">
                <a:latin typeface="Times New Roman"/>
                <a:cs typeface="Times New Roman" pitchFamily="18" charset="0"/>
              </a:rPr>
              <a:t>tuổi</a:t>
            </a:r>
            <a:r>
              <a:rPr lang="en-US" sz="2000" b="1" kern="0" dirty="0" smtClean="0">
                <a:latin typeface="Times New Roman"/>
                <a:cs typeface="Times New Roman" pitchFamily="18" charset="0"/>
              </a:rPr>
              <a:t>) </a:t>
            </a:r>
          </a:p>
          <a:p>
            <a:pPr>
              <a:tabLst>
                <a:tab pos="514350" algn="l"/>
                <a:tab pos="2239328" algn="ctr"/>
              </a:tabLst>
              <a:defRPr/>
            </a:pPr>
            <a:r>
              <a:rPr lang="en-US" sz="2000" b="1" kern="0" dirty="0" smtClean="0">
                <a:latin typeface="Times New Roman"/>
                <a:cs typeface="Times New Roman" pitchFamily="18" charset="0"/>
              </a:rPr>
              <a:t>                        </a:t>
            </a:r>
            <a:r>
              <a:rPr lang="en-US" sz="2000" b="1" kern="0" dirty="0" err="1" smtClean="0">
                <a:latin typeface="Times New Roman"/>
                <a:cs typeface="Times New Roman" pitchFamily="18" charset="0"/>
              </a:rPr>
              <a:t>Lớp</a:t>
            </a:r>
            <a:r>
              <a:rPr lang="en-US" sz="2000" b="1" kern="0" dirty="0" smtClean="0">
                <a:latin typeface="Times New Roman"/>
                <a:cs typeface="Times New Roman" pitchFamily="18" charset="0"/>
              </a:rPr>
              <a:t>: </a:t>
            </a:r>
            <a:r>
              <a:rPr lang="en-US" sz="2000" b="1" kern="0" dirty="0" err="1" smtClean="0">
                <a:latin typeface="Times New Roman"/>
                <a:cs typeface="Times New Roman" pitchFamily="18" charset="0"/>
              </a:rPr>
              <a:t>Mẫu</a:t>
            </a:r>
            <a:r>
              <a:rPr lang="en-US" sz="2000" b="1" kern="0" dirty="0" smtClean="0">
                <a:latin typeface="Times New Roman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latin typeface="Times New Roman"/>
                <a:cs typeface="Times New Roman" pitchFamily="18" charset="0"/>
              </a:rPr>
              <a:t>giáo</a:t>
            </a:r>
            <a:r>
              <a:rPr lang="en-US" sz="2000" b="1" kern="0" dirty="0" smtClean="0">
                <a:latin typeface="Times New Roman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latin typeface="Times New Roman"/>
                <a:cs typeface="Times New Roman" pitchFamily="18" charset="0"/>
              </a:rPr>
              <a:t>bé</a:t>
            </a:r>
            <a:r>
              <a:rPr lang="en-US" sz="2000" b="1" kern="0" dirty="0" smtClean="0">
                <a:latin typeface="Times New Roman"/>
                <a:cs typeface="Times New Roman" pitchFamily="18" charset="0"/>
              </a:rPr>
              <a:t> C1</a:t>
            </a:r>
          </a:p>
        </p:txBody>
      </p:sp>
      <p:sp>
        <p:nvSpPr>
          <p:cNvPr id="7" name="Rectangle 6"/>
          <p:cNvSpPr/>
          <p:nvPr/>
        </p:nvSpPr>
        <p:spPr>
          <a:xfrm>
            <a:off x="4759566" y="6484224"/>
            <a:ext cx="2204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2024 -2025</a:t>
            </a:r>
          </a:p>
        </p:txBody>
      </p:sp>
      <p:pic>
        <p:nvPicPr>
          <p:cNvPr id="2" name="Nhac nề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57848" y="55463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97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4716"/>
            <a:ext cx="2133850" cy="17345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850" y="744715"/>
            <a:ext cx="2133850" cy="17345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700" y="744714"/>
            <a:ext cx="2133850" cy="17345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1550" y="744714"/>
            <a:ext cx="2133850" cy="17345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3604" y="744714"/>
            <a:ext cx="2148817" cy="17195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569329"/>
            <a:ext cx="2133850" cy="17875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851" y="3569326"/>
            <a:ext cx="2133849" cy="17875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701" y="3569326"/>
            <a:ext cx="2133850" cy="1787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1551" y="3569326"/>
            <a:ext cx="2133850" cy="17875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1163" y="3569326"/>
            <a:ext cx="2148817" cy="171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29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llustration Vector Graphicof Aesthetic Background Template with Serene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16834" y="712452"/>
            <a:ext cx="9250017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 Chung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Karaoke Em Tập Lái Ô Tô Tone Kid Nhạc Sống - Beat Chuẩn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37042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89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4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llustration Vector Graphicof Aesthetic Background Template with Serene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16834" y="712452"/>
            <a:ext cx="9250017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7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65" y="272101"/>
            <a:ext cx="3009900" cy="1619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6633" y="4393185"/>
            <a:ext cx="3009900" cy="1619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9366" y="2485926"/>
            <a:ext cx="3009900" cy="1619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4809" y="272101"/>
            <a:ext cx="3219450" cy="1543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955" y="3621660"/>
            <a:ext cx="3219450" cy="1543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057" y="1081726"/>
            <a:ext cx="3219450" cy="15430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6127" y="4676382"/>
            <a:ext cx="3219450" cy="1543050"/>
          </a:xfrm>
          <a:prstGeom prst="rect">
            <a:avLst/>
          </a:prstGeom>
        </p:spPr>
      </p:pic>
      <p:pic>
        <p:nvPicPr>
          <p:cNvPr id="9" name="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3993DA33-1BD7-FDAC-461B-D726276900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5627802"/>
            <a:ext cx="2187018" cy="123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89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412" y="229729"/>
            <a:ext cx="2724150" cy="1609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8073" y="4557073"/>
            <a:ext cx="2724150" cy="16097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7029" y="3806758"/>
            <a:ext cx="2724150" cy="1609725"/>
          </a:xfrm>
          <a:prstGeom prst="rect">
            <a:avLst/>
          </a:prstGeom>
        </p:spPr>
      </p:pic>
      <p:pic>
        <p:nvPicPr>
          <p:cNvPr id="1026" name="Picture 2" descr="Vespa White Transparent, Vespa Vector, Vespa, Yellow, Classic PNG Imag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468" y="1584930"/>
            <a:ext cx="2509199" cy="250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Vespa White Transparent, Vespa Vector, Vespa, Yellow, Classic PNG Image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586" y="229729"/>
            <a:ext cx="2509199" cy="250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Vespa White Transparent, Vespa Vector, Vespa, Yellow, Classic PNG Image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29" y="2168410"/>
            <a:ext cx="2509199" cy="250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Vespa White Transparent, Vespa Vector, Vespa, Yellow, Classic PNG Image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958" y="3575409"/>
            <a:ext cx="2509199" cy="250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3993DA33-1BD7-FDAC-461B-D726276900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055" y="5627802"/>
            <a:ext cx="2187018" cy="123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0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3993DA33-1BD7-FDAC-461B-D726276900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627802"/>
            <a:ext cx="2187018" cy="1230198"/>
          </a:xfrm>
          <a:prstGeom prst="rect">
            <a:avLst/>
          </a:prstGeom>
        </p:spPr>
      </p:pic>
      <p:pic>
        <p:nvPicPr>
          <p:cNvPr id="2052" name="Picture 4" descr="Image result for xích lô lô tô hoạt hì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84" y="610549"/>
            <a:ext cx="267652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 result for xích lô lô tô hoạt hì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003" y="5007763"/>
            <a:ext cx="267652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xích lô lô tô hoạt hì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576" y="2770745"/>
            <a:ext cx="267652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xe tải lô tô hoạt hì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448" y="526198"/>
            <a:ext cx="2102048" cy="219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Image result for xe tải lô tô hoạt hì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672" y="4367130"/>
            <a:ext cx="2102048" cy="219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Image result for xe tải lô tô hoạt hì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57" y="2770745"/>
            <a:ext cx="2102048" cy="219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Image result for xích lô lô tô hoạt hì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747" y="284343"/>
            <a:ext cx="267652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62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ool Powerpoint Backgrounds, Background For Powerpoint Presentatio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62724" y="2562447"/>
            <a:ext cx="50145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63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1069</TotalTime>
  <Words>293</Words>
  <Application>Microsoft Office PowerPoint</Application>
  <PresentationFormat>Widescreen</PresentationFormat>
  <Paragraphs>24</Paragraphs>
  <Slides>9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Techsi.vn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Administrator</cp:lastModifiedBy>
  <cp:revision>67</cp:revision>
  <dcterms:created xsi:type="dcterms:W3CDTF">2024-04-02T01:29:17Z</dcterms:created>
  <dcterms:modified xsi:type="dcterms:W3CDTF">2025-03-13T01:02:26Z</dcterms:modified>
</cp:coreProperties>
</file>