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71" r:id="rId6"/>
    <p:sldId id="272" r:id="rId7"/>
    <p:sldId id="273" r:id="rId8"/>
    <p:sldId id="263" r:id="rId9"/>
    <p:sldId id="264" r:id="rId10"/>
    <p:sldId id="265" r:id="rId11"/>
    <p:sldId id="266" r:id="rId12"/>
    <p:sldId id="267" r:id="rId13"/>
    <p:sldId id="274" r:id="rId14"/>
    <p:sldId id="268" r:id="rId15"/>
    <p:sldId id="269" r:id="rId16"/>
    <p:sldId id="276" r:id="rId17"/>
    <p:sldId id="270"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5A06-DB36-B74A-6369-B5F83F75C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3BFFA-3C59-D5AD-77D9-73C029EE6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B3A839-7222-F892-626E-4B98DA9285CB}"/>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87DB6F94-1845-2B44-98AD-01C6A83D4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36C21-3E49-2499-799E-93BCD544560E}"/>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356143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8996-6A6E-F99D-19E1-628B4470B4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A64AEB-20A2-B4B6-0C56-4BFFA6969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BB479-83D2-563C-D684-0FF9482576A7}"/>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F0EF0E5F-0E6D-0DC9-5E3F-3DF46673D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03A68-9B7F-EA89-BBDB-F4B4A921CDA8}"/>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227068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50B14-4030-31E0-A588-E09BA146DF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D2973-8226-3E1A-0B4D-4C4622D54C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73A26-5838-B6DF-DFCE-0AFE48B1CB60}"/>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41518827-DA5F-DC66-481D-64E7C5660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79DBA-BEF8-2C34-EA27-2D4995163A17}"/>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254347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0D94F-DB90-66F9-8741-524CF699D52A}"/>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9ABDA8E-2D05-50EB-3548-B8B4FB3C2554}"/>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152BD58-155E-E845-94E1-E902B1DB25FA}"/>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DFF77EE-0E0B-9CA6-1C1B-91CB5EA21658}"/>
              </a:ext>
            </a:extLst>
          </p:cNvPr>
          <p:cNvSpPr>
            <a:spLocks noGrp="1"/>
          </p:cNvSpPr>
          <p:nvPr>
            <p:ph type="sldNum" sz="quarter" idx="12"/>
          </p:nvPr>
        </p:nvSpPr>
        <p:spPr>
          <a:xfrm>
            <a:off x="8737600" y="6245225"/>
            <a:ext cx="2844800" cy="476250"/>
          </a:xfrm>
        </p:spPr>
        <p:txBody>
          <a:bodyPr/>
          <a:lstStyle>
            <a:lvl1pPr>
              <a:defRPr/>
            </a:lvl1pPr>
          </a:lstStyle>
          <a:p>
            <a:fld id="{E55AECD8-12C6-432E-9572-61FB23BB38A4}" type="slidenum">
              <a:rPr lang="en-US" altLang="en-US"/>
              <a:pPr/>
              <a:t>‹#›</a:t>
            </a:fld>
            <a:endParaRPr lang="en-US" altLang="en-US"/>
          </a:p>
        </p:txBody>
      </p:sp>
    </p:spTree>
    <p:extLst>
      <p:ext uri="{BB962C8B-B14F-4D97-AF65-F5344CB8AC3E}">
        <p14:creationId xmlns:p14="http://schemas.microsoft.com/office/powerpoint/2010/main" val="302722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ABF1-4C99-1E39-493E-8D5F6399CB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92468-666D-E96C-8670-8A8FAC9C8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1CB09-EC8B-DC9F-C7F4-6E787AFD66FE}"/>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B81B9C3A-577E-0B43-EDA4-67357357A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6E8CA-489E-8291-1F62-F3E7B5AA6732}"/>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56404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2092D-7C21-D249-4BB5-70C1350833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D62772-9241-EC97-A72F-A01B1B117D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EE093E-1753-01EA-40F3-FFBB95483D66}"/>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B64530CA-03BB-4F7E-88D7-1B6EC701C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564E0-2C75-6B8A-A8AA-3BD14C139D94}"/>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190132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A781-34C2-6718-ADA5-440A5D7F2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434D0-E669-17A4-56FC-01084797C7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E3F53B-8B60-AFBC-B550-9EDFFB0546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BED07-CA34-0188-B52E-779EB85E6F2A}"/>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6" name="Footer Placeholder 5">
            <a:extLst>
              <a:ext uri="{FF2B5EF4-FFF2-40B4-BE49-F238E27FC236}">
                <a16:creationId xmlns:a16="http://schemas.microsoft.com/office/drawing/2014/main" id="{DE257561-67EE-590B-6365-97AB0C2A7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2247F-DC5E-D73D-607B-BAE6E333DD9D}"/>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245988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EA81-3AD6-549F-CE01-274C22386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32F38B-8D08-A798-CC51-23EF1DE758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D226E-2577-8067-FAB5-17422BFA2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B6869-234B-0458-72C6-A4B62745B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6F392B-940D-F971-A5D5-11889D1998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099D71-07AD-F4F0-A73E-76F84FD08FB1}"/>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8" name="Footer Placeholder 7">
            <a:extLst>
              <a:ext uri="{FF2B5EF4-FFF2-40B4-BE49-F238E27FC236}">
                <a16:creationId xmlns:a16="http://schemas.microsoft.com/office/drawing/2014/main" id="{EA9A92E4-B75D-BED2-248D-ED8A4B0568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745A3-1E5F-F861-3962-BBF585A633D7}"/>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88975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2B38-AEFF-3884-70F9-2EB9D864F9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0342-794A-7643-1BE5-77A180E2BC99}"/>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4" name="Footer Placeholder 3">
            <a:extLst>
              <a:ext uri="{FF2B5EF4-FFF2-40B4-BE49-F238E27FC236}">
                <a16:creationId xmlns:a16="http://schemas.microsoft.com/office/drawing/2014/main" id="{EBE0766E-1182-DDB7-0A16-A705E81415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A1745-A655-AE05-2208-05CF897C7BE1}"/>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396776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F36F1-58A0-59D7-E143-961990CF50DE}"/>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3" name="Footer Placeholder 2">
            <a:extLst>
              <a:ext uri="{FF2B5EF4-FFF2-40B4-BE49-F238E27FC236}">
                <a16:creationId xmlns:a16="http://schemas.microsoft.com/office/drawing/2014/main" id="{C2BDB7E1-3BF4-C5D7-8C8C-CF1E438BDF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8DC0B-3BF5-0061-B5E1-87BD7CF770EC}"/>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203622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9122-D83E-9246-0975-09F0B290C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16B6DC-1390-AC57-0173-80FA36514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5A4DE0-32C1-6DEA-3B23-AF36CD923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D0776-DBA5-30DB-B39F-76CFD428D424}"/>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6" name="Footer Placeholder 5">
            <a:extLst>
              <a:ext uri="{FF2B5EF4-FFF2-40B4-BE49-F238E27FC236}">
                <a16:creationId xmlns:a16="http://schemas.microsoft.com/office/drawing/2014/main" id="{7516BA25-19C7-72BF-68D5-86803B95D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E02EC-9E72-11D2-0462-A0044FE35067}"/>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291670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57F7-B2B9-6342-DF67-D89AB99AB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C23A3-9F96-4F3F-E294-CD5BBEC0F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591974-CF58-336D-CDAE-6E5008BE3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F595A-41D6-1016-EDA3-5225170B0608}"/>
              </a:ext>
            </a:extLst>
          </p:cNvPr>
          <p:cNvSpPr>
            <a:spLocks noGrp="1"/>
          </p:cNvSpPr>
          <p:nvPr>
            <p:ph type="dt" sz="half" idx="10"/>
          </p:nvPr>
        </p:nvSpPr>
        <p:spPr/>
        <p:txBody>
          <a:bodyPr/>
          <a:lstStyle/>
          <a:p>
            <a:fld id="{E9C9FAD1-B2DC-48E4-BCDA-9E2E8A747F20}" type="datetimeFigureOut">
              <a:rPr lang="en-US" smtClean="0"/>
              <a:t>5/20/2025</a:t>
            </a:fld>
            <a:endParaRPr lang="en-US"/>
          </a:p>
        </p:txBody>
      </p:sp>
      <p:sp>
        <p:nvSpPr>
          <p:cNvPr id="6" name="Footer Placeholder 5">
            <a:extLst>
              <a:ext uri="{FF2B5EF4-FFF2-40B4-BE49-F238E27FC236}">
                <a16:creationId xmlns:a16="http://schemas.microsoft.com/office/drawing/2014/main" id="{D38BA4F1-E7A4-1C80-06DA-479DC7F77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7ECC9-69ED-2550-FB9C-17C671A85B1B}"/>
              </a:ext>
            </a:extLst>
          </p:cNvPr>
          <p:cNvSpPr>
            <a:spLocks noGrp="1"/>
          </p:cNvSpPr>
          <p:nvPr>
            <p:ph type="sldNum" sz="quarter" idx="12"/>
          </p:nvPr>
        </p:nvSpPr>
        <p:spPr/>
        <p:txBody>
          <a:bodyPr/>
          <a:lstStyle/>
          <a:p>
            <a:fld id="{5738E77A-8008-432E-935B-5FD5248AB0D0}" type="slidenum">
              <a:rPr lang="en-US" smtClean="0"/>
              <a:t>‹#›</a:t>
            </a:fld>
            <a:endParaRPr lang="en-US"/>
          </a:p>
        </p:txBody>
      </p:sp>
    </p:spTree>
    <p:extLst>
      <p:ext uri="{BB962C8B-B14F-4D97-AF65-F5344CB8AC3E}">
        <p14:creationId xmlns:p14="http://schemas.microsoft.com/office/powerpoint/2010/main" val="183267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0A327-8720-FEDB-F9DB-5F199BD96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56495-E057-8C31-C0C4-380DBB692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6E54C-F7BE-C266-B434-4C1AE41DF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9FAD1-B2DC-48E4-BCDA-9E2E8A747F20}" type="datetimeFigureOut">
              <a:rPr lang="en-US" smtClean="0"/>
              <a:t>5/20/2025</a:t>
            </a:fld>
            <a:endParaRPr lang="en-US"/>
          </a:p>
        </p:txBody>
      </p:sp>
      <p:sp>
        <p:nvSpPr>
          <p:cNvPr id="5" name="Footer Placeholder 4">
            <a:extLst>
              <a:ext uri="{FF2B5EF4-FFF2-40B4-BE49-F238E27FC236}">
                <a16:creationId xmlns:a16="http://schemas.microsoft.com/office/drawing/2014/main" id="{C88F79B7-8863-E60C-FC38-756986E1B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50C080-48AC-A92D-22D2-8CCE71A03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8E77A-8008-432E-935B-5FD5248AB0D0}" type="slidenum">
              <a:rPr lang="en-US" smtClean="0"/>
              <a:t>‹#›</a:t>
            </a:fld>
            <a:endParaRPr lang="en-US"/>
          </a:p>
        </p:txBody>
      </p:sp>
    </p:spTree>
    <p:extLst>
      <p:ext uri="{BB962C8B-B14F-4D97-AF65-F5344CB8AC3E}">
        <p14:creationId xmlns:p14="http://schemas.microsoft.com/office/powerpoint/2010/main" val="429454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3.jpeg"/><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G:\NGAM%20THO.wav" TargetMode="External"/><Relationship Id="rId6" Type="http://schemas.openxmlformats.org/officeDocument/2006/relationships/image" Target="../media/image10.gif"/><Relationship Id="rId11" Type="http://schemas.openxmlformats.org/officeDocument/2006/relationships/image" Target="../media/image7.gif"/><Relationship Id="rId5" Type="http://schemas.openxmlformats.org/officeDocument/2006/relationships/image" Target="../media/image22.jpeg"/><Relationship Id="rId10" Type="http://schemas.openxmlformats.org/officeDocument/2006/relationships/image" Target="../media/image25.jpeg"/><Relationship Id="rId4" Type="http://schemas.openxmlformats.org/officeDocument/2006/relationships/hyperlink" Target="http://images.google.com.vn/imgres?imgurl=http://www.nghean.gov.vn/data/upload/file/news/Image/20070518-BacHo.jpg&amp;imgrefurl=http://www.webtretho.com/forum/showthread.php%3Fpage%3D2%26t%3D140655&amp;usg=__igbO_uHiXlbtXWdoddGuf1Xm8JI=&amp;h=397&amp;w=300&amp;sz=21&amp;hl=vi&amp;start=1&amp;um=1&amp;tbnid=aJ2-BQVQ5B821M:&amp;tbnh=124&amp;tbnw=94&amp;prev=/images%3Fq%3D%25E1%25BA%25A2NH%2BB%25C3%2581C%2BH%25E1%25BB%2592%2BT%25C6%25AF%25C6%25A0I%2BC%25C6%25AF%25E1%25BB%259CI%26hl%3Dvi%26um%3D1" TargetMode="External"/><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file:///G:\hop%20HCM.m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25" y="137249"/>
            <a:ext cx="12106275" cy="6924675"/>
          </a:xfrm>
          <a:prstGeom prst="rect">
            <a:avLst/>
          </a:prstGeom>
        </p:spPr>
      </p:pic>
      <p:sp>
        <p:nvSpPr>
          <p:cNvPr id="5" name="Rectangle 4"/>
          <p:cNvSpPr/>
          <p:nvPr/>
        </p:nvSpPr>
        <p:spPr>
          <a:xfrm>
            <a:off x="3505200" y="353110"/>
            <a:ext cx="6096000" cy="646331"/>
          </a:xfrm>
          <a:prstGeom prst="rect">
            <a:avLst/>
          </a:prstGeom>
        </p:spPr>
        <p:txBody>
          <a:bodyPr>
            <a:spAutoFit/>
          </a:bodyPr>
          <a:lstStyle/>
          <a:p>
            <a:pPr lvl="0" algn="ctr"/>
            <a:r>
              <a:rPr lang="en-US" b="1" dirty="0">
                <a:solidFill>
                  <a:schemeClr val="accent2">
                    <a:lumMod val="75000"/>
                  </a:schemeClr>
                </a:solidFill>
                <a:latin typeface="Times New Roman" panose="02020603050405020304" pitchFamily="18" charset="0"/>
                <a:cs typeface="Times New Roman" panose="02020603050405020304" pitchFamily="18" charset="0"/>
              </a:rPr>
              <a:t>ỦY BAN NHÂN DÂN QUẬN LONG BIÊN</a:t>
            </a:r>
          </a:p>
          <a:p>
            <a:pPr lvl="0" algn="ctr"/>
            <a:r>
              <a:rPr lang="en-US" b="1" dirty="0">
                <a:solidFill>
                  <a:schemeClr val="accent2">
                    <a:lumMod val="75000"/>
                  </a:schemeClr>
                </a:solidFill>
                <a:latin typeface="Times New Roman" panose="02020603050405020304" pitchFamily="18" charset="0"/>
                <a:cs typeface="Times New Roman" panose="02020603050405020304" pitchFamily="18" charset="0"/>
              </a:rPr>
              <a:t>TRƯỜNG MN CỰ KHỐI.</a:t>
            </a:r>
          </a:p>
        </p:txBody>
      </p:sp>
      <p:pic>
        <p:nvPicPr>
          <p:cNvPr id="6" name="Picture 5" descr="A logo with people and text&#10;&#10;Description automatically generated">
            <a:extLst>
              <a:ext uri="{FF2B5EF4-FFF2-40B4-BE49-F238E27FC236}">
                <a16:creationId xmlns:a16="http://schemas.microsoft.com/office/drawing/2014/main" id="{7065D9A0-40E8-4891-9B04-D4BC30F1B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995" y="1203231"/>
            <a:ext cx="1336809" cy="1243425"/>
          </a:xfrm>
          <a:prstGeom prst="rect">
            <a:avLst/>
          </a:prstGeom>
        </p:spPr>
      </p:pic>
      <p:sp>
        <p:nvSpPr>
          <p:cNvPr id="7" name="Rectangle 6"/>
          <p:cNvSpPr/>
          <p:nvPr/>
        </p:nvSpPr>
        <p:spPr>
          <a:xfrm>
            <a:off x="2371724" y="3630905"/>
            <a:ext cx="7762875" cy="1815882"/>
          </a:xfrm>
          <a:prstGeom prst="rect">
            <a:avLst/>
          </a:prstGeom>
        </p:spPr>
        <p:txBody>
          <a:bodyPr wrap="square">
            <a:spAutoFit/>
          </a:bodyPr>
          <a:lstStyle/>
          <a:p>
            <a:pPr algn="ctr"/>
            <a:r>
              <a:rPr lang="en-US" sz="3200" b="1" dirty="0">
                <a:ln w="11430"/>
                <a:solidFill>
                  <a:srgbClr val="FF0000"/>
                </a:solidFill>
                <a:effectLst>
                  <a:outerShdw blurRad="50800" dist="39000" dir="5460000" algn="tl">
                    <a:srgbClr val="000000">
                      <a:alpha val="38000"/>
                    </a:srgbClr>
                  </a:outerShdw>
                </a:effectLst>
              </a:rPr>
              <a:t> </a:t>
            </a:r>
            <a:r>
              <a:rPr lang="en-US" sz="3200" b="1" kern="0" dirty="0">
                <a:solidFill>
                  <a:srgbClr val="C00000"/>
                </a:solidFill>
                <a:latin typeface="Times New Roman"/>
                <a:cs typeface="Times New Roman" pitchFamily="18" charset="0"/>
              </a:rPr>
              <a:t>LĨNH VỰC PHÁT TRIỂN NGÔN NGỮ</a:t>
            </a:r>
          </a:p>
          <a:p>
            <a:pPr algn="ctr"/>
            <a:endParaRPr lang="en-US" sz="2000" b="1" kern="0" dirty="0">
              <a:solidFill>
                <a:srgbClr val="C00000"/>
              </a:solidFill>
              <a:latin typeface="Times New Roman"/>
              <a:cs typeface="Times New Roman" pitchFamily="18" charset="0"/>
            </a:endParaRPr>
          </a:p>
          <a:p>
            <a:pPr algn="ct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Đề</a:t>
            </a: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tài</a:t>
            </a:r>
            <a:r>
              <a:rPr lang="vi-VN" sz="2000" b="1" kern="0" dirty="0">
                <a:solidFill>
                  <a:srgbClr val="C00000"/>
                </a:solidFill>
                <a:latin typeface="Times New Roman"/>
                <a:cs typeface="Times New Roman" pitchFamily="18" charset="0"/>
              </a:rPr>
              <a:t>:</a:t>
            </a:r>
            <a:r>
              <a:rPr lang="en-US" sz="2000" b="1" kern="0" dirty="0">
                <a:solidFill>
                  <a:srgbClr val="C00000"/>
                </a:solidFill>
                <a:latin typeface="Times New Roman"/>
                <a:cs typeface="Times New Roman" pitchFamily="18" charset="0"/>
              </a:rPr>
              <a:t> Thơ </a:t>
            </a:r>
            <a:r>
              <a:rPr lang="en-US" sz="2000" b="1" kern="0" dirty="0" err="1">
                <a:solidFill>
                  <a:srgbClr val="C00000"/>
                </a:solidFill>
                <a:latin typeface="Times New Roman"/>
                <a:cs typeface="Times New Roman" pitchFamily="18" charset="0"/>
              </a:rPr>
              <a:t>Ảnh</a:t>
            </a: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Bác</a:t>
            </a:r>
            <a:endParaRPr lang="en-US" sz="2000" b="1" kern="0" dirty="0">
              <a:solidFill>
                <a:srgbClr val="C00000"/>
              </a:solidFill>
              <a:latin typeface="Times New Roman"/>
              <a:cs typeface="Times New Roman" pitchFamily="18" charset="0"/>
            </a:endParaRPr>
          </a:p>
          <a:p>
            <a:pPr algn="ctr">
              <a:defRPr/>
            </a:pP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Lứa</a:t>
            </a: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tuổi</a:t>
            </a:r>
            <a:r>
              <a:rPr lang="en-US" sz="2000" b="1" kern="0" dirty="0">
                <a:solidFill>
                  <a:srgbClr val="C00000"/>
                </a:solidFill>
                <a:latin typeface="Times New Roman"/>
                <a:cs typeface="Times New Roman" pitchFamily="18" charset="0"/>
              </a:rPr>
              <a:t> : </a:t>
            </a:r>
            <a:r>
              <a:rPr lang="en-US" sz="2000" b="1" kern="0" dirty="0" err="1">
                <a:solidFill>
                  <a:srgbClr val="C00000"/>
                </a:solidFill>
                <a:latin typeface="Times New Roman"/>
                <a:cs typeface="Times New Roman" pitchFamily="18" charset="0"/>
              </a:rPr>
              <a:t>Trẻ</a:t>
            </a:r>
            <a:r>
              <a:rPr lang="en-US" sz="2000" b="1" kern="0" dirty="0">
                <a:solidFill>
                  <a:srgbClr val="C00000"/>
                </a:solidFill>
                <a:latin typeface="Times New Roman"/>
                <a:cs typeface="Times New Roman" pitchFamily="18" charset="0"/>
              </a:rPr>
              <a:t> (3-4 </a:t>
            </a:r>
            <a:r>
              <a:rPr lang="en-US" sz="2000" b="1" kern="0" dirty="0" err="1">
                <a:solidFill>
                  <a:srgbClr val="C00000"/>
                </a:solidFill>
                <a:latin typeface="Times New Roman"/>
                <a:cs typeface="Times New Roman" pitchFamily="18" charset="0"/>
              </a:rPr>
              <a:t>tuổi</a:t>
            </a:r>
            <a:r>
              <a:rPr lang="en-US" sz="2000" b="1" kern="0" dirty="0">
                <a:solidFill>
                  <a:srgbClr val="C00000"/>
                </a:solidFill>
                <a:latin typeface="Times New Roman"/>
                <a:cs typeface="Times New Roman" pitchFamily="18" charset="0"/>
              </a:rPr>
              <a:t>)</a:t>
            </a:r>
          </a:p>
          <a:p>
            <a:pPr algn="ctr">
              <a:defRPr/>
            </a:pP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Giáo</a:t>
            </a: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Viên</a:t>
            </a:r>
            <a:r>
              <a:rPr lang="en-US" sz="2000" b="1" kern="0" dirty="0">
                <a:solidFill>
                  <a:srgbClr val="C00000"/>
                </a:solidFill>
                <a:latin typeface="Times New Roman"/>
                <a:cs typeface="Times New Roman" pitchFamily="18" charset="0"/>
              </a:rPr>
              <a:t>: Phan </a:t>
            </a:r>
            <a:r>
              <a:rPr lang="en-US" sz="2000" b="1" kern="0" dirty="0" err="1">
                <a:solidFill>
                  <a:srgbClr val="C00000"/>
                </a:solidFill>
                <a:latin typeface="Times New Roman"/>
                <a:cs typeface="Times New Roman" pitchFamily="18" charset="0"/>
              </a:rPr>
              <a:t>Thị</a:t>
            </a:r>
            <a:r>
              <a:rPr lang="en-US" sz="2000" b="1" kern="0" dirty="0">
                <a:solidFill>
                  <a:srgbClr val="C00000"/>
                </a:solidFill>
                <a:latin typeface="Times New Roman"/>
                <a:cs typeface="Times New Roman" pitchFamily="18" charset="0"/>
              </a:rPr>
              <a:t> </a:t>
            </a:r>
            <a:r>
              <a:rPr lang="en-US" sz="2000" b="1" kern="0" dirty="0" err="1">
                <a:solidFill>
                  <a:srgbClr val="C00000"/>
                </a:solidFill>
                <a:latin typeface="Times New Roman"/>
                <a:cs typeface="Times New Roman" pitchFamily="18" charset="0"/>
              </a:rPr>
              <a:t>Phương</a:t>
            </a:r>
            <a:endParaRPr lang="en-US" sz="2000" b="1" kern="0" dirty="0">
              <a:solidFill>
                <a:srgbClr val="C00000"/>
              </a:solidFill>
              <a:latin typeface="Times New Roman"/>
              <a:cs typeface="Times New Roman" pitchFamily="18" charset="0"/>
            </a:endParaRPr>
          </a:p>
        </p:txBody>
      </p:sp>
    </p:spTree>
    <p:extLst>
      <p:ext uri="{BB962C8B-B14F-4D97-AF65-F5344CB8AC3E}">
        <p14:creationId xmlns:p14="http://schemas.microsoft.com/office/powerpoint/2010/main" val="25401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D7787922-5DB5-5087-7FD1-7EA37C68729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3199" y="0"/>
            <a:ext cx="11672711"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6">
            <a:extLst>
              <a:ext uri="{FF2B5EF4-FFF2-40B4-BE49-F238E27FC236}">
                <a16:creationId xmlns:a16="http://schemas.microsoft.com/office/drawing/2014/main" id="{AD79BEEE-E79F-1071-96C0-00EA13CD821F}"/>
              </a:ext>
            </a:extLst>
          </p:cNvPr>
          <p:cNvSpPr txBox="1">
            <a:spLocks noChangeArrowheads="1"/>
          </p:cNvSpPr>
          <p:nvPr/>
        </p:nvSpPr>
        <p:spPr bwMode="auto">
          <a:xfrm>
            <a:off x="2057400" y="4455937"/>
            <a:ext cx="8610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FFCC00"/>
                </a:solidFill>
                <a:latin typeface=".VnAvant" panose="020B7200000000000000" pitchFamily="34" charset="0"/>
              </a:rPr>
              <a:t>Em </a:t>
            </a:r>
            <a:r>
              <a:rPr lang="en-US" altLang="en-US" sz="3600" b="1" dirty="0" err="1">
                <a:solidFill>
                  <a:srgbClr val="FFCC00"/>
                </a:solidFill>
                <a:latin typeface=".VnAvant" panose="020B7200000000000000" pitchFamily="34" charset="0"/>
              </a:rPr>
              <a:t>nghe</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nh</a:t>
            </a:r>
            <a:r>
              <a:rPr lang="en-US" altLang="en-US" sz="3200" b="1" dirty="0" err="1">
                <a:solidFill>
                  <a:srgbClr val="FFCC00"/>
                </a:solidFill>
                <a:latin typeface=".VnAvant" panose="020B7200000000000000" pitchFamily="34" charset="0"/>
              </a:rPr>
              <a:t>Ư</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B¸c</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dÆn</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lêi</a:t>
            </a:r>
            <a:r>
              <a:rPr lang="en-US" altLang="en-US" sz="3600" b="1" dirty="0">
                <a:solidFill>
                  <a:srgbClr val="FFCC00"/>
                </a:solidFill>
                <a:latin typeface=".VnAvant" panose="020B7200000000000000" pitchFamily="34" charset="0"/>
              </a:rPr>
              <a:t> :</a:t>
            </a:r>
          </a:p>
          <a:p>
            <a:pPr algn="ctr">
              <a:spcBef>
                <a:spcPct val="50000"/>
              </a:spcBef>
            </a:pPr>
            <a:r>
              <a:rPr lang="en-US" altLang="en-US" sz="3600" b="1" dirty="0">
                <a:solidFill>
                  <a:srgbClr val="FFCC00"/>
                </a:solidFill>
                <a:latin typeface=".VnAvant" panose="020B7200000000000000" pitchFamily="34" charset="0"/>
              </a:rPr>
              <a:t>“</a:t>
            </a:r>
            <a:r>
              <a:rPr lang="en-US" altLang="en-US" sz="3600" b="1" dirty="0" err="1">
                <a:solidFill>
                  <a:srgbClr val="FFCC00"/>
                </a:solidFill>
                <a:latin typeface=".VnAvant" panose="020B7200000000000000" pitchFamily="34" charset="0"/>
              </a:rPr>
              <a:t>Ch¸u</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i</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õng</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cã</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ch¬i</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bêi</a:t>
            </a:r>
            <a:r>
              <a:rPr lang="en-US" altLang="en-US" sz="3600" b="1" dirty="0">
                <a:solidFill>
                  <a:srgbClr val="FFCC00"/>
                </a:solidFill>
                <a:latin typeface=".VnAvant" panose="020B7200000000000000" pitchFamily="34" charset="0"/>
              </a:rPr>
              <a:t> ®©u xa</a:t>
            </a:r>
          </a:p>
          <a:p>
            <a:pPr algn="ctr">
              <a:spcBef>
                <a:spcPct val="50000"/>
              </a:spcBef>
            </a:pPr>
            <a:r>
              <a:rPr lang="en-US" altLang="en-US" sz="3600" b="1" dirty="0" err="1">
                <a:solidFill>
                  <a:srgbClr val="FFCC00"/>
                </a:solidFill>
                <a:latin typeface=".VnAvant" panose="020B7200000000000000" pitchFamily="34" charset="0"/>
              </a:rPr>
              <a:t>Trång</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rau</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quÐt</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bÕp</a:t>
            </a:r>
            <a:r>
              <a:rPr lang="en-US" altLang="en-US" sz="3600" b="1" dirty="0">
                <a:solidFill>
                  <a:srgbClr val="FFCC00"/>
                </a:solidFill>
                <a:latin typeface=".VnAvant" panose="020B7200000000000000" pitchFamily="34" charset="0"/>
              </a:rPr>
              <a:t> ®</a:t>
            </a:r>
            <a:r>
              <a:rPr lang="en-US" altLang="en-US" sz="3600" b="1" dirty="0" err="1">
                <a:solidFill>
                  <a:srgbClr val="FFCC00"/>
                </a:solidFill>
                <a:latin typeface=".VnAvant" panose="020B7200000000000000" pitchFamily="34" charset="0"/>
              </a:rPr>
              <a:t>uæi</a:t>
            </a:r>
            <a:r>
              <a:rPr lang="en-US" altLang="en-US" sz="3600" b="1" dirty="0">
                <a:solidFill>
                  <a:srgbClr val="FFCC00"/>
                </a:solidFill>
                <a:latin typeface=".VnAvant" panose="020B7200000000000000" pitchFamily="34" charset="0"/>
              </a:rPr>
              <a:t> gµ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434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4342">
                                            <p:txEl>
                                              <p:pRg st="0" end="0"/>
                                            </p:txEl>
                                          </p:spTgt>
                                        </p:tgtEl>
                                        <p:attrNameLst>
                                          <p:attrName>ppt_w</p:attrName>
                                        </p:attrNameLst>
                                      </p:cBhvr>
                                    </p:anim>
                                    <p:anim by="(#ppt_w*0.50)" calcmode="lin" valueType="num">
                                      <p:cBhvr>
                                        <p:cTn id="8" dur="500" decel="50000" autoRev="1" fill="hold">
                                          <p:stCondLst>
                                            <p:cond delay="0"/>
                                          </p:stCondLst>
                                        </p:cTn>
                                        <p:tgtEl>
                                          <p:spTgt spid="14342">
                                            <p:txEl>
                                              <p:pRg st="0" end="0"/>
                                            </p:txEl>
                                          </p:spTgt>
                                        </p:tgtEl>
                                        <p:attrNameLst>
                                          <p:attrName>ppt_x</p:attrName>
                                        </p:attrNameLst>
                                      </p:cBhvr>
                                    </p:anim>
                                    <p:anim from="(-#ppt_h/2)" to="(#ppt_y)" calcmode="lin" valueType="num">
                                      <p:cBhvr>
                                        <p:cTn id="9" dur="1000" fill="hold">
                                          <p:stCondLst>
                                            <p:cond delay="0"/>
                                          </p:stCondLst>
                                        </p:cTn>
                                        <p:tgtEl>
                                          <p:spTgt spid="14342">
                                            <p:txEl>
                                              <p:pRg st="0" end="0"/>
                                            </p:txEl>
                                          </p:spTgt>
                                        </p:tgtEl>
                                        <p:attrNameLst>
                                          <p:attrName>ppt_y</p:attrName>
                                        </p:attrNameLst>
                                      </p:cBhvr>
                                    </p:anim>
                                    <p:animRot by="21600000">
                                      <p:cBhvr>
                                        <p:cTn id="10" dur="1000" fill="hold">
                                          <p:stCondLst>
                                            <p:cond delay="0"/>
                                          </p:stCondLst>
                                        </p:cTn>
                                        <p:tgtEl>
                                          <p:spTgt spid="14342">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14342">
                                            <p:txEl>
                                              <p:pRg st="1" end="1"/>
                                            </p:txEl>
                                          </p:spTgt>
                                        </p:tgtEl>
                                        <p:attrNameLst>
                                          <p:attrName>style.visibility</p:attrName>
                                        </p:attrNameLst>
                                      </p:cBhvr>
                                      <p:to>
                                        <p:strVal val="visible"/>
                                      </p:to>
                                    </p:set>
                                    <p:animEffect transition="in" filter="fade">
                                      <p:cBhvr>
                                        <p:cTn id="15" dur="800" decel="100000"/>
                                        <p:tgtEl>
                                          <p:spTgt spid="14342">
                                            <p:txEl>
                                              <p:pRg st="1" end="1"/>
                                            </p:txEl>
                                          </p:spTgt>
                                        </p:tgtEl>
                                      </p:cBhvr>
                                    </p:animEffect>
                                    <p:anim calcmode="lin" valueType="num">
                                      <p:cBhvr>
                                        <p:cTn id="16" dur="800" decel="100000" fill="hold"/>
                                        <p:tgtEl>
                                          <p:spTgt spid="14342">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4342">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4342">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342">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34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nodeType="clickEffect">
                                  <p:stCondLst>
                                    <p:cond delay="0"/>
                                  </p:stCondLst>
                                  <p:childTnLst>
                                    <p:set>
                                      <p:cBhvr>
                                        <p:cTn id="24" dur="1" fill="hold">
                                          <p:stCondLst>
                                            <p:cond delay="0"/>
                                          </p:stCondLst>
                                        </p:cTn>
                                        <p:tgtEl>
                                          <p:spTgt spid="14342">
                                            <p:txEl>
                                              <p:pRg st="2" end="2"/>
                                            </p:txEl>
                                          </p:spTgt>
                                        </p:tgtEl>
                                        <p:attrNameLst>
                                          <p:attrName>style.visibility</p:attrName>
                                        </p:attrNameLst>
                                      </p:cBhvr>
                                      <p:to>
                                        <p:strVal val="visible"/>
                                      </p:to>
                                    </p:set>
                                    <p:anim calcmode="lin" valueType="num">
                                      <p:cBhvr>
                                        <p:cTn id="25" dur="2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434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434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a:extLst>
              <a:ext uri="{FF2B5EF4-FFF2-40B4-BE49-F238E27FC236}">
                <a16:creationId xmlns:a16="http://schemas.microsoft.com/office/drawing/2014/main" id="{8D1383E7-FD6F-ED09-F341-EAD567EF9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1" y="0"/>
            <a:ext cx="12000089"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a:extLst>
              <a:ext uri="{FF2B5EF4-FFF2-40B4-BE49-F238E27FC236}">
                <a16:creationId xmlns:a16="http://schemas.microsoft.com/office/drawing/2014/main" id="{4204527D-E1CC-7815-E0C7-B6B245333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1" y="3810000"/>
            <a:ext cx="1200008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a:extLst>
              <a:ext uri="{FF2B5EF4-FFF2-40B4-BE49-F238E27FC236}">
                <a16:creationId xmlns:a16="http://schemas.microsoft.com/office/drawing/2014/main" id="{EE16F7CF-99F7-DF33-57D1-290DBD5C2D06}"/>
              </a:ext>
            </a:extLst>
          </p:cNvPr>
          <p:cNvSpPr txBox="1">
            <a:spLocks noChangeArrowheads="1"/>
          </p:cNvSpPr>
          <p:nvPr/>
        </p:nvSpPr>
        <p:spPr bwMode="auto">
          <a:xfrm>
            <a:off x="1752600" y="3352801"/>
            <a:ext cx="906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FF"/>
                </a:solidFill>
                <a:latin typeface=".VnAvant" panose="020B7200000000000000" pitchFamily="34" charset="0"/>
              </a:rPr>
              <a:t>ThÊy tµu bay Mü nhí ra hÇm ngåi”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366"/>
                                        </p:tgtEl>
                                        <p:attrNameLst>
                                          <p:attrName>style.visibility</p:attrName>
                                        </p:attrNameLst>
                                      </p:cBhvr>
                                      <p:to>
                                        <p:strVal val="visible"/>
                                      </p:to>
                                    </p:set>
                                    <p:anim by="(-#ppt_w*2)" calcmode="lin" valueType="num">
                                      <p:cBhvr rctx="PPT">
                                        <p:cTn id="7" dur="500" autoRev="1" fill="hold">
                                          <p:stCondLst>
                                            <p:cond delay="0"/>
                                          </p:stCondLst>
                                        </p:cTn>
                                        <p:tgtEl>
                                          <p:spTgt spid="15366"/>
                                        </p:tgtEl>
                                        <p:attrNameLst>
                                          <p:attrName>ppt_w</p:attrName>
                                        </p:attrNameLst>
                                      </p:cBhvr>
                                    </p:anim>
                                    <p:anim by="(#ppt_w*0.50)" calcmode="lin" valueType="num">
                                      <p:cBhvr>
                                        <p:cTn id="8" dur="500" decel="50000" autoRev="1" fill="hold">
                                          <p:stCondLst>
                                            <p:cond delay="0"/>
                                          </p:stCondLst>
                                        </p:cTn>
                                        <p:tgtEl>
                                          <p:spTgt spid="15366"/>
                                        </p:tgtEl>
                                        <p:attrNameLst>
                                          <p:attrName>ppt_x</p:attrName>
                                        </p:attrNameLst>
                                      </p:cBhvr>
                                    </p:anim>
                                    <p:anim from="(-#ppt_h/2)" to="(#ppt_y)" calcmode="lin" valueType="num">
                                      <p:cBhvr>
                                        <p:cTn id="9" dur="1000" fill="hold">
                                          <p:stCondLst>
                                            <p:cond delay="0"/>
                                          </p:stCondLst>
                                        </p:cTn>
                                        <p:tgtEl>
                                          <p:spTgt spid="15366"/>
                                        </p:tgtEl>
                                        <p:attrNameLst>
                                          <p:attrName>ppt_y</p:attrName>
                                        </p:attrNameLst>
                                      </p:cBhvr>
                                    </p:anim>
                                    <p:animRot by="21600000">
                                      <p:cBhvr>
                                        <p:cTn id="10" dur="1000" fill="hold">
                                          <p:stCondLst>
                                            <p:cond delay="0"/>
                                          </p:stCondLst>
                                        </p:cTn>
                                        <p:tgtEl>
                                          <p:spTgt spid="153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4">
            <a:extLst>
              <a:ext uri="{FF2B5EF4-FFF2-40B4-BE49-F238E27FC236}">
                <a16:creationId xmlns:a16="http://schemas.microsoft.com/office/drawing/2014/main" id="{1BB338F6-7493-58FF-BE99-6877358228E3}"/>
              </a:ext>
            </a:extLst>
          </p:cNvPr>
          <p:cNvGrpSpPr>
            <a:grpSpLocks/>
          </p:cNvGrpSpPr>
          <p:nvPr/>
        </p:nvGrpSpPr>
        <p:grpSpPr bwMode="auto">
          <a:xfrm>
            <a:off x="1524000" y="0"/>
            <a:ext cx="5410200" cy="6705600"/>
            <a:chOff x="0" y="192"/>
            <a:chExt cx="5760" cy="3936"/>
          </a:xfrm>
        </p:grpSpPr>
        <p:grpSp>
          <p:nvGrpSpPr>
            <p:cNvPr id="16389" name="Group 5">
              <a:extLst>
                <a:ext uri="{FF2B5EF4-FFF2-40B4-BE49-F238E27FC236}">
                  <a16:creationId xmlns:a16="http://schemas.microsoft.com/office/drawing/2014/main" id="{4DCB4E91-27E0-2549-134F-D99AD814E9E6}"/>
                </a:ext>
              </a:extLst>
            </p:cNvPr>
            <p:cNvGrpSpPr>
              <a:grpSpLocks/>
            </p:cNvGrpSpPr>
            <p:nvPr/>
          </p:nvGrpSpPr>
          <p:grpSpPr bwMode="auto">
            <a:xfrm>
              <a:off x="0" y="336"/>
              <a:ext cx="5760" cy="3700"/>
              <a:chOff x="0" y="336"/>
              <a:chExt cx="5760" cy="3700"/>
            </a:xfrm>
          </p:grpSpPr>
          <p:pic>
            <p:nvPicPr>
              <p:cNvPr id="16390" name="Picture 6">
                <a:extLst>
                  <a:ext uri="{FF2B5EF4-FFF2-40B4-BE49-F238E27FC236}">
                    <a16:creationId xmlns:a16="http://schemas.microsoft.com/office/drawing/2014/main" id="{3FDD9D98-84FB-7919-98C4-F4FAEE79A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a:extLst>
                  <a:ext uri="{FF2B5EF4-FFF2-40B4-BE49-F238E27FC236}">
                    <a16:creationId xmlns:a16="http://schemas.microsoft.com/office/drawing/2014/main" id="{1EA3C514-B35F-AA84-8AF1-3B70F52A7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392" name="Picture 8">
              <a:extLst>
                <a:ext uri="{FF2B5EF4-FFF2-40B4-BE49-F238E27FC236}">
                  <a16:creationId xmlns:a16="http://schemas.microsoft.com/office/drawing/2014/main" id="{2F966586-5D21-4FA7-AC8D-B172C2A8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a:extLst>
                <a:ext uri="{FF2B5EF4-FFF2-40B4-BE49-F238E27FC236}">
                  <a16:creationId xmlns:a16="http://schemas.microsoft.com/office/drawing/2014/main" id="{EEE9DBCC-E611-03A4-197D-6D44B2B87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402" name="Group 18">
            <a:extLst>
              <a:ext uri="{FF2B5EF4-FFF2-40B4-BE49-F238E27FC236}">
                <a16:creationId xmlns:a16="http://schemas.microsoft.com/office/drawing/2014/main" id="{1186DF2C-F1DB-954D-6565-79B8EFED2F1F}"/>
              </a:ext>
            </a:extLst>
          </p:cNvPr>
          <p:cNvGrpSpPr>
            <a:grpSpLocks/>
          </p:cNvGrpSpPr>
          <p:nvPr/>
        </p:nvGrpSpPr>
        <p:grpSpPr bwMode="auto">
          <a:xfrm>
            <a:off x="0" y="228600"/>
            <a:ext cx="7391400" cy="6858000"/>
            <a:chOff x="0" y="192"/>
            <a:chExt cx="5760" cy="3936"/>
          </a:xfrm>
        </p:grpSpPr>
        <p:grpSp>
          <p:nvGrpSpPr>
            <p:cNvPr id="16403" name="Group 19">
              <a:extLst>
                <a:ext uri="{FF2B5EF4-FFF2-40B4-BE49-F238E27FC236}">
                  <a16:creationId xmlns:a16="http://schemas.microsoft.com/office/drawing/2014/main" id="{C044A2F9-78F5-E34B-44F9-8837CC514E10}"/>
                </a:ext>
              </a:extLst>
            </p:cNvPr>
            <p:cNvGrpSpPr>
              <a:grpSpLocks/>
            </p:cNvGrpSpPr>
            <p:nvPr/>
          </p:nvGrpSpPr>
          <p:grpSpPr bwMode="auto">
            <a:xfrm>
              <a:off x="0" y="336"/>
              <a:ext cx="5760" cy="3700"/>
              <a:chOff x="0" y="336"/>
              <a:chExt cx="5760" cy="3700"/>
            </a:xfrm>
          </p:grpSpPr>
          <p:pic>
            <p:nvPicPr>
              <p:cNvPr id="16404" name="Picture 20">
                <a:extLst>
                  <a:ext uri="{FF2B5EF4-FFF2-40B4-BE49-F238E27FC236}">
                    <a16:creationId xmlns:a16="http://schemas.microsoft.com/office/drawing/2014/main" id="{46E8AADF-6BE3-A411-2707-836F3B841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5" name="Picture 21">
                <a:extLst>
                  <a:ext uri="{FF2B5EF4-FFF2-40B4-BE49-F238E27FC236}">
                    <a16:creationId xmlns:a16="http://schemas.microsoft.com/office/drawing/2014/main" id="{70421EB2-C38F-7C45-CFCE-6D0DCD948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406" name="Picture 22">
              <a:extLst>
                <a:ext uri="{FF2B5EF4-FFF2-40B4-BE49-F238E27FC236}">
                  <a16:creationId xmlns:a16="http://schemas.microsoft.com/office/drawing/2014/main" id="{F0F35493-654F-F7FE-1DA4-D0DA578EB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7" name="Picture 23">
              <a:extLst>
                <a:ext uri="{FF2B5EF4-FFF2-40B4-BE49-F238E27FC236}">
                  <a16:creationId xmlns:a16="http://schemas.microsoft.com/office/drawing/2014/main" id="{6695C8E2-BFB3-6864-E84B-A8536CF4A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409" name="Group 25">
            <a:extLst>
              <a:ext uri="{FF2B5EF4-FFF2-40B4-BE49-F238E27FC236}">
                <a16:creationId xmlns:a16="http://schemas.microsoft.com/office/drawing/2014/main" id="{83E5ED5C-0C55-F74B-23B8-1B8D57F52A64}"/>
              </a:ext>
            </a:extLst>
          </p:cNvPr>
          <p:cNvGrpSpPr>
            <a:grpSpLocks/>
          </p:cNvGrpSpPr>
          <p:nvPr/>
        </p:nvGrpSpPr>
        <p:grpSpPr bwMode="auto">
          <a:xfrm>
            <a:off x="6934200" y="0"/>
            <a:ext cx="3733800" cy="6705600"/>
            <a:chOff x="0" y="192"/>
            <a:chExt cx="5760" cy="3936"/>
          </a:xfrm>
        </p:grpSpPr>
        <p:grpSp>
          <p:nvGrpSpPr>
            <p:cNvPr id="16410" name="Group 26">
              <a:extLst>
                <a:ext uri="{FF2B5EF4-FFF2-40B4-BE49-F238E27FC236}">
                  <a16:creationId xmlns:a16="http://schemas.microsoft.com/office/drawing/2014/main" id="{A9DD2892-B98E-AC24-9273-8D811FC43E08}"/>
                </a:ext>
              </a:extLst>
            </p:cNvPr>
            <p:cNvGrpSpPr>
              <a:grpSpLocks/>
            </p:cNvGrpSpPr>
            <p:nvPr/>
          </p:nvGrpSpPr>
          <p:grpSpPr bwMode="auto">
            <a:xfrm>
              <a:off x="0" y="336"/>
              <a:ext cx="5760" cy="3700"/>
              <a:chOff x="0" y="336"/>
              <a:chExt cx="5760" cy="3700"/>
            </a:xfrm>
          </p:grpSpPr>
          <p:pic>
            <p:nvPicPr>
              <p:cNvPr id="16411" name="Picture 27">
                <a:extLst>
                  <a:ext uri="{FF2B5EF4-FFF2-40B4-BE49-F238E27FC236}">
                    <a16:creationId xmlns:a16="http://schemas.microsoft.com/office/drawing/2014/main" id="{676FF8CC-35EA-83B5-9FD1-4009E052C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2" name="Picture 28">
                <a:extLst>
                  <a:ext uri="{FF2B5EF4-FFF2-40B4-BE49-F238E27FC236}">
                    <a16:creationId xmlns:a16="http://schemas.microsoft.com/office/drawing/2014/main" id="{89A02B51-4F43-BB64-C454-E0E2E290A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413" name="Picture 29">
              <a:extLst>
                <a:ext uri="{FF2B5EF4-FFF2-40B4-BE49-F238E27FC236}">
                  <a16:creationId xmlns:a16="http://schemas.microsoft.com/office/drawing/2014/main" id="{A594C489-7164-3C7F-4E5F-54FFFB49C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4" name="Picture 30">
              <a:extLst>
                <a:ext uri="{FF2B5EF4-FFF2-40B4-BE49-F238E27FC236}">
                  <a16:creationId xmlns:a16="http://schemas.microsoft.com/office/drawing/2014/main" id="{393FEE56-49E5-D8C2-D07C-1119DDC46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415" name="Picture 31">
            <a:extLst>
              <a:ext uri="{FF2B5EF4-FFF2-40B4-BE49-F238E27FC236}">
                <a16:creationId xmlns:a16="http://schemas.microsoft.com/office/drawing/2014/main" id="{085D2638-B0C8-2EE8-5C3A-8954834AE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09600"/>
            <a:ext cx="3350260" cy="5562600"/>
          </a:xfrm>
          <a:prstGeom prst="rect">
            <a:avLst/>
          </a:prstGeom>
          <a:noFill/>
          <a:extLst>
            <a:ext uri="{909E8E84-426E-40DD-AFC4-6F175D3DCCD1}">
              <a14:hiddenFill xmlns:a14="http://schemas.microsoft.com/office/drawing/2010/main">
                <a:solidFill>
                  <a:srgbClr val="FFFFFF"/>
                </a:solidFill>
              </a14:hiddenFill>
            </a:ext>
          </a:extLst>
        </p:spPr>
      </p:pic>
      <p:grpSp>
        <p:nvGrpSpPr>
          <p:cNvPr id="16416" name="Group 32">
            <a:extLst>
              <a:ext uri="{FF2B5EF4-FFF2-40B4-BE49-F238E27FC236}">
                <a16:creationId xmlns:a16="http://schemas.microsoft.com/office/drawing/2014/main" id="{339B572C-64B1-5556-CBEE-B291D4FA2CF5}"/>
              </a:ext>
            </a:extLst>
          </p:cNvPr>
          <p:cNvGrpSpPr>
            <a:grpSpLocks/>
          </p:cNvGrpSpPr>
          <p:nvPr/>
        </p:nvGrpSpPr>
        <p:grpSpPr bwMode="auto">
          <a:xfrm>
            <a:off x="6934199" y="152400"/>
            <a:ext cx="5134611" cy="6400800"/>
            <a:chOff x="0" y="192"/>
            <a:chExt cx="5760" cy="3936"/>
          </a:xfrm>
        </p:grpSpPr>
        <p:grpSp>
          <p:nvGrpSpPr>
            <p:cNvPr id="16417" name="Group 33">
              <a:extLst>
                <a:ext uri="{FF2B5EF4-FFF2-40B4-BE49-F238E27FC236}">
                  <a16:creationId xmlns:a16="http://schemas.microsoft.com/office/drawing/2014/main" id="{83893816-2571-1BAD-7F8C-6717BBF58832}"/>
                </a:ext>
              </a:extLst>
            </p:cNvPr>
            <p:cNvGrpSpPr>
              <a:grpSpLocks/>
            </p:cNvGrpSpPr>
            <p:nvPr/>
          </p:nvGrpSpPr>
          <p:grpSpPr bwMode="auto">
            <a:xfrm>
              <a:off x="0" y="336"/>
              <a:ext cx="5760" cy="3700"/>
              <a:chOff x="0" y="336"/>
              <a:chExt cx="5760" cy="3700"/>
            </a:xfrm>
          </p:grpSpPr>
          <p:pic>
            <p:nvPicPr>
              <p:cNvPr id="16418" name="Picture 34">
                <a:extLst>
                  <a:ext uri="{FF2B5EF4-FFF2-40B4-BE49-F238E27FC236}">
                    <a16:creationId xmlns:a16="http://schemas.microsoft.com/office/drawing/2014/main" id="{B48392C7-C3EA-FD9F-AD53-F4E217F6B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9" name="Picture 35">
                <a:extLst>
                  <a:ext uri="{FF2B5EF4-FFF2-40B4-BE49-F238E27FC236}">
                    <a16:creationId xmlns:a16="http://schemas.microsoft.com/office/drawing/2014/main" id="{EC1B7538-1C30-29DE-E0BE-AA7B28C78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420" name="Picture 36">
              <a:extLst>
                <a:ext uri="{FF2B5EF4-FFF2-40B4-BE49-F238E27FC236}">
                  <a16:creationId xmlns:a16="http://schemas.microsoft.com/office/drawing/2014/main" id="{ACE9C2D3-2424-88A5-3092-0D571A57C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21" name="Picture 37">
              <a:extLst>
                <a:ext uri="{FF2B5EF4-FFF2-40B4-BE49-F238E27FC236}">
                  <a16:creationId xmlns:a16="http://schemas.microsoft.com/office/drawing/2014/main" id="{F615DECB-5441-07E7-8CCD-6DF3CEC23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422" name="Text Box 38">
            <a:extLst>
              <a:ext uri="{FF2B5EF4-FFF2-40B4-BE49-F238E27FC236}">
                <a16:creationId xmlns:a16="http://schemas.microsoft.com/office/drawing/2014/main" id="{9F2C31D5-C29A-7752-BCE9-78F77CBE2864}"/>
              </a:ext>
            </a:extLst>
          </p:cNvPr>
          <p:cNvSpPr txBox="1">
            <a:spLocks noChangeArrowheads="1"/>
          </p:cNvSpPr>
          <p:nvPr/>
        </p:nvSpPr>
        <p:spPr bwMode="auto">
          <a:xfrm>
            <a:off x="1524000" y="2819401"/>
            <a:ext cx="8610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FF0000"/>
                </a:solidFill>
                <a:latin typeface=".VnAvant" panose="020B7200000000000000" pitchFamily="34" charset="0"/>
              </a:rPr>
              <a:t>B¸c lo bao viÖc trªn ®êi </a:t>
            </a:r>
          </a:p>
          <a:p>
            <a:pPr>
              <a:spcBef>
                <a:spcPct val="50000"/>
              </a:spcBef>
            </a:pPr>
            <a:r>
              <a:rPr lang="en-US" altLang="en-US" sz="3600" b="1">
                <a:solidFill>
                  <a:srgbClr val="FF0000"/>
                </a:solidFill>
                <a:latin typeface=".VnAvant" panose="020B7200000000000000" pitchFamily="34" charset="0"/>
              </a:rPr>
              <a:t>Ngµy ngµy B¸c vÉn t­¬i c­êi víi em</a:t>
            </a:r>
          </a:p>
        </p:txBody>
      </p:sp>
      <p:pic>
        <p:nvPicPr>
          <p:cNvPr id="16423" name="Picture 39">
            <a:extLst>
              <a:ext uri="{FF2B5EF4-FFF2-40B4-BE49-F238E27FC236}">
                <a16:creationId xmlns:a16="http://schemas.microsoft.com/office/drawing/2014/main" id="{8C27F917-65C6-C876-60E3-461C7CCA09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6424" name="Picture 40">
            <a:extLst>
              <a:ext uri="{FF2B5EF4-FFF2-40B4-BE49-F238E27FC236}">
                <a16:creationId xmlns:a16="http://schemas.microsoft.com/office/drawing/2014/main" id="{41702B0D-465E-EABC-8E33-C1EB061B0A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724401"/>
            <a:ext cx="25146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6425" name="Picture 41">
            <a:extLst>
              <a:ext uri="{FF2B5EF4-FFF2-40B4-BE49-F238E27FC236}">
                <a16:creationId xmlns:a16="http://schemas.microsoft.com/office/drawing/2014/main" id="{538FAEC3-94EB-3F84-B376-9630D560DA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06514"/>
            <a:ext cx="1219200" cy="87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16422">
                                            <p:txEl>
                                              <p:pRg st="0" end="0"/>
                                            </p:txEl>
                                          </p:spTgt>
                                        </p:tgtEl>
                                        <p:attrNameLst>
                                          <p:attrName>style.visibility</p:attrName>
                                        </p:attrNameLst>
                                      </p:cBhvr>
                                      <p:to>
                                        <p:strVal val="visible"/>
                                      </p:to>
                                    </p:set>
                                    <p:anim by="(-#ppt_w*2)" calcmode="lin" valueType="num">
                                      <p:cBhvr rctx="PPT">
                                        <p:cTn id="7" dur="1000" autoRev="1" fill="hold">
                                          <p:stCondLst>
                                            <p:cond delay="0"/>
                                          </p:stCondLst>
                                        </p:cTn>
                                        <p:tgtEl>
                                          <p:spTgt spid="16422">
                                            <p:txEl>
                                              <p:pRg st="0" end="0"/>
                                            </p:txEl>
                                          </p:spTgt>
                                        </p:tgtEl>
                                        <p:attrNameLst>
                                          <p:attrName>ppt_w</p:attrName>
                                        </p:attrNameLst>
                                      </p:cBhvr>
                                    </p:anim>
                                    <p:anim by="(#ppt_w*0.50)" calcmode="lin" valueType="num">
                                      <p:cBhvr>
                                        <p:cTn id="8" dur="1000" decel="50000" autoRev="1" fill="hold">
                                          <p:stCondLst>
                                            <p:cond delay="0"/>
                                          </p:stCondLst>
                                        </p:cTn>
                                        <p:tgtEl>
                                          <p:spTgt spid="16422">
                                            <p:txEl>
                                              <p:pRg st="0" end="0"/>
                                            </p:txEl>
                                          </p:spTgt>
                                        </p:tgtEl>
                                        <p:attrNameLst>
                                          <p:attrName>ppt_x</p:attrName>
                                        </p:attrNameLst>
                                      </p:cBhvr>
                                    </p:anim>
                                    <p:anim from="(-#ppt_h/2)" to="(#ppt_y)" calcmode="lin" valueType="num">
                                      <p:cBhvr>
                                        <p:cTn id="9" dur="2000" fill="hold">
                                          <p:stCondLst>
                                            <p:cond delay="0"/>
                                          </p:stCondLst>
                                        </p:cTn>
                                        <p:tgtEl>
                                          <p:spTgt spid="16422">
                                            <p:txEl>
                                              <p:pRg st="0" end="0"/>
                                            </p:txEl>
                                          </p:spTgt>
                                        </p:tgtEl>
                                        <p:attrNameLst>
                                          <p:attrName>ppt_y</p:attrName>
                                        </p:attrNameLst>
                                      </p:cBhvr>
                                    </p:anim>
                                    <p:animRot by="21600000">
                                      <p:cBhvr>
                                        <p:cTn id="10" dur="2000" fill="hold">
                                          <p:stCondLst>
                                            <p:cond delay="0"/>
                                          </p:stCondLst>
                                        </p:cTn>
                                        <p:tgtEl>
                                          <p:spTgt spid="16422">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6422">
                                            <p:txEl>
                                              <p:pRg st="1" end="1"/>
                                            </p:txEl>
                                          </p:spTgt>
                                        </p:tgtEl>
                                        <p:attrNameLst>
                                          <p:attrName>style.visibility</p:attrName>
                                        </p:attrNameLst>
                                      </p:cBhvr>
                                      <p:to>
                                        <p:strVal val="visible"/>
                                      </p:to>
                                    </p:set>
                                    <p:anim by="(-#ppt_w*2)" calcmode="lin" valueType="num">
                                      <p:cBhvr rctx="PPT">
                                        <p:cTn id="13" dur="1000" autoRev="1" fill="hold">
                                          <p:stCondLst>
                                            <p:cond delay="0"/>
                                          </p:stCondLst>
                                        </p:cTn>
                                        <p:tgtEl>
                                          <p:spTgt spid="16422">
                                            <p:txEl>
                                              <p:pRg st="1" end="1"/>
                                            </p:txEl>
                                          </p:spTgt>
                                        </p:tgtEl>
                                        <p:attrNameLst>
                                          <p:attrName>ppt_w</p:attrName>
                                        </p:attrNameLst>
                                      </p:cBhvr>
                                    </p:anim>
                                    <p:anim by="(#ppt_w*0.50)" calcmode="lin" valueType="num">
                                      <p:cBhvr>
                                        <p:cTn id="14" dur="1000" decel="50000" autoRev="1" fill="hold">
                                          <p:stCondLst>
                                            <p:cond delay="0"/>
                                          </p:stCondLst>
                                        </p:cTn>
                                        <p:tgtEl>
                                          <p:spTgt spid="16422">
                                            <p:txEl>
                                              <p:pRg st="1" end="1"/>
                                            </p:txEl>
                                          </p:spTgt>
                                        </p:tgtEl>
                                        <p:attrNameLst>
                                          <p:attrName>ppt_x</p:attrName>
                                        </p:attrNameLst>
                                      </p:cBhvr>
                                    </p:anim>
                                    <p:anim from="(-#ppt_h/2)" to="(#ppt_y)" calcmode="lin" valueType="num">
                                      <p:cBhvr>
                                        <p:cTn id="15" dur="2000" fill="hold">
                                          <p:stCondLst>
                                            <p:cond delay="0"/>
                                          </p:stCondLst>
                                        </p:cTn>
                                        <p:tgtEl>
                                          <p:spTgt spid="16422">
                                            <p:txEl>
                                              <p:pRg st="1" end="1"/>
                                            </p:txEl>
                                          </p:spTgt>
                                        </p:tgtEl>
                                        <p:attrNameLst>
                                          <p:attrName>ppt_y</p:attrName>
                                        </p:attrNameLst>
                                      </p:cBhvr>
                                    </p:anim>
                                    <p:animRot by="21600000">
                                      <p:cBhvr>
                                        <p:cTn id="16" dur="2000" fill="hold">
                                          <p:stCondLst>
                                            <p:cond delay="0"/>
                                          </p:stCondLst>
                                        </p:cTn>
                                        <p:tgtEl>
                                          <p:spTgt spid="1642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296F50F-E30E-D83B-7E3E-048D48A6F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a:extLst>
              <a:ext uri="{FF2B5EF4-FFF2-40B4-BE49-F238E27FC236}">
                <a16:creationId xmlns:a16="http://schemas.microsoft.com/office/drawing/2014/main" id="{C2AD55A5-AC78-1DE0-E50F-219D5FABBE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1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0997FD1C-80A4-815E-B0A7-174B6885B7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561595" flipH="1">
            <a:off x="9683750" y="0"/>
            <a:ext cx="920750" cy="2355850"/>
          </a:xfrm>
          <a:prstGeom prst="rect">
            <a:avLst/>
          </a:prstGeom>
          <a:noFill/>
          <a:extLst>
            <a:ext uri="{909E8E84-426E-40DD-AFC4-6F175D3DCCD1}">
              <a14:hiddenFill xmlns:a14="http://schemas.microsoft.com/office/drawing/2010/main">
                <a:solidFill>
                  <a:srgbClr val="FFFFFF"/>
                </a:solidFill>
              </a14:hiddenFill>
            </a:ext>
          </a:extLst>
        </p:spPr>
      </p:pic>
      <p:sp>
        <p:nvSpPr>
          <p:cNvPr id="21544" name="WordArt 40">
            <a:extLst>
              <a:ext uri="{FF2B5EF4-FFF2-40B4-BE49-F238E27FC236}">
                <a16:creationId xmlns:a16="http://schemas.microsoft.com/office/drawing/2014/main" id="{9968FDEA-B914-5508-2B6F-38E684D4DA90}"/>
              </a:ext>
            </a:extLst>
          </p:cNvPr>
          <p:cNvSpPr>
            <a:spLocks noChangeArrowheads="1" noChangeShapeType="1" noTextEdit="1"/>
          </p:cNvSpPr>
          <p:nvPr/>
        </p:nvSpPr>
        <p:spPr bwMode="auto">
          <a:xfrm>
            <a:off x="3505200" y="1828800"/>
            <a:ext cx="5791200" cy="2420938"/>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Đàm thoại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82FAD420-4889-0D34-B0D4-7E19FC09A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a:extLst>
              <a:ext uri="{FF2B5EF4-FFF2-40B4-BE49-F238E27FC236}">
                <a16:creationId xmlns:a16="http://schemas.microsoft.com/office/drawing/2014/main" id="{6FE407A2-C0F8-4674-7839-5BE89DC7A253}"/>
              </a:ext>
            </a:extLst>
          </p:cNvPr>
          <p:cNvSpPr txBox="1">
            <a:spLocks noChangeArrowheads="1"/>
          </p:cNvSpPr>
          <p:nvPr/>
        </p:nvSpPr>
        <p:spPr bwMode="auto">
          <a:xfrm>
            <a:off x="3733800" y="5715000"/>
            <a:ext cx="5638800" cy="528638"/>
          </a:xfrm>
          <a:prstGeom prst="rect">
            <a:avLst/>
          </a:prstGeom>
          <a:solidFill>
            <a:srgbClr val="FFFF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TimeH" panose="020B7200000000000000" pitchFamily="34" charset="0"/>
              </a:rPr>
              <a:t>Gi¶i nghÜa : “Tµu  bay Mü”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a:extLst>
              <a:ext uri="{FF2B5EF4-FFF2-40B4-BE49-F238E27FC236}">
                <a16:creationId xmlns:a16="http://schemas.microsoft.com/office/drawing/2014/main" id="{44F145FA-575D-2914-5203-5DC9B7375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11" y="0"/>
            <a:ext cx="11875911" cy="7543800"/>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 Box 5">
            <a:extLst>
              <a:ext uri="{FF2B5EF4-FFF2-40B4-BE49-F238E27FC236}">
                <a16:creationId xmlns:a16="http://schemas.microsoft.com/office/drawing/2014/main" id="{F10CB23A-549F-DFB9-B56A-DA2A294B55F8}"/>
              </a:ext>
            </a:extLst>
          </p:cNvPr>
          <p:cNvSpPr txBox="1">
            <a:spLocks noChangeArrowheads="1"/>
          </p:cNvSpPr>
          <p:nvPr/>
        </p:nvSpPr>
        <p:spPr bwMode="auto">
          <a:xfrm>
            <a:off x="4038600" y="6329364"/>
            <a:ext cx="4800600" cy="528637"/>
          </a:xfrm>
          <a:prstGeom prst="rect">
            <a:avLst/>
          </a:prstGeom>
          <a:solidFill>
            <a:srgbClr val="FFFF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TimeH" panose="020B7200000000000000" pitchFamily="34" charset="0"/>
              </a:rPr>
              <a:t>Gi¶i nghÜa : “ HÇm”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DE04A1AB-0C77-445B-1D19-500BD49F2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id="{035AE6A2-28BC-0762-C24F-5E46E683FF9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1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CD8B73A8-8644-9C9B-5202-F0DFE1C942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561595" flipH="1">
            <a:off x="9683750" y="0"/>
            <a:ext cx="920750" cy="2355850"/>
          </a:xfrm>
          <a:prstGeom prst="rect">
            <a:avLst/>
          </a:prstGeom>
          <a:noFill/>
          <a:extLst>
            <a:ext uri="{909E8E84-426E-40DD-AFC4-6F175D3DCCD1}">
              <a14:hiddenFill xmlns:a14="http://schemas.microsoft.com/office/drawing/2010/main">
                <a:solidFill>
                  <a:srgbClr val="FFFFFF"/>
                </a:solidFill>
              </a14:hiddenFill>
            </a:ext>
          </a:extLst>
        </p:spPr>
      </p:pic>
      <p:sp>
        <p:nvSpPr>
          <p:cNvPr id="25639" name="WordArt 39">
            <a:extLst>
              <a:ext uri="{FF2B5EF4-FFF2-40B4-BE49-F238E27FC236}">
                <a16:creationId xmlns:a16="http://schemas.microsoft.com/office/drawing/2014/main" id="{90287C98-873F-D86C-325D-414E770C0AA9}"/>
              </a:ext>
            </a:extLst>
          </p:cNvPr>
          <p:cNvSpPr>
            <a:spLocks noChangeArrowheads="1" noChangeShapeType="1" noTextEdit="1"/>
          </p:cNvSpPr>
          <p:nvPr/>
        </p:nvSpPr>
        <p:spPr bwMode="auto">
          <a:xfrm>
            <a:off x="3657600" y="1981200"/>
            <a:ext cx="4953000" cy="2362200"/>
          </a:xfrm>
          <a:prstGeom prst="rect">
            <a:avLst/>
          </a:prstGeom>
        </p:spPr>
        <p:txBody>
          <a:bodyPr wrap="none" fromWordArt="1">
            <a:prstTxWarp prst="textSlantUp">
              <a:avLst>
                <a:gd name="adj" fmla="val 32056"/>
              </a:avLst>
            </a:prstTxWarp>
          </a:bodyPr>
          <a:lstStyle/>
          <a:p>
            <a:pPr algn="ctr"/>
            <a:r>
              <a:rPr lang="vi-VN"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Trẻ đọc thơ</a:t>
            </a:r>
            <a:endParaRPr 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8696E209-B1A2-1326-29DE-D02CB22E1050}"/>
              </a:ext>
            </a:extLst>
          </p:cNvPr>
          <p:cNvSpPr>
            <a:spLocks noChangeArrowheads="1"/>
          </p:cNvSpPr>
          <p:nvPr/>
        </p:nvSpPr>
        <p:spPr bwMode="auto">
          <a:xfrm>
            <a:off x="1752600" y="228601"/>
            <a:ext cx="8610600"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ctr">
              <a:lnSpc>
                <a:spcPct val="110000"/>
              </a:lnSpc>
            </a:pPr>
            <a:r>
              <a:rPr lang="en-US" altLang="en-US" sz="2800" b="1" dirty="0">
                <a:solidFill>
                  <a:srgbClr val="0000FF"/>
                </a:solidFill>
                <a:latin typeface=".VnTimeH" panose="020B7200000000000000" pitchFamily="34" charset="0"/>
              </a:rPr>
              <a:t>¶</a:t>
            </a:r>
            <a:r>
              <a:rPr lang="en-US" altLang="en-US" sz="2800" b="1" dirty="0" err="1">
                <a:solidFill>
                  <a:srgbClr val="0000FF"/>
                </a:solidFill>
                <a:latin typeface=".VnTimeH" panose="020B7200000000000000" pitchFamily="34" charset="0"/>
              </a:rPr>
              <a:t>nh</a:t>
            </a:r>
            <a:r>
              <a:rPr lang="en-US" altLang="en-US" sz="2800" b="1" dirty="0">
                <a:solidFill>
                  <a:srgbClr val="0000FF"/>
                </a:solidFill>
                <a:latin typeface=".VnTimeH" panose="020B7200000000000000" pitchFamily="34" charset="0"/>
              </a:rPr>
              <a:t> </a:t>
            </a:r>
            <a:r>
              <a:rPr lang="en-US" altLang="en-US" sz="2800" b="1" dirty="0" err="1">
                <a:solidFill>
                  <a:srgbClr val="0000FF"/>
                </a:solidFill>
                <a:latin typeface=".VnTimeH" panose="020B7200000000000000" pitchFamily="34" charset="0"/>
              </a:rPr>
              <a:t>b¸c</a:t>
            </a:r>
            <a:endParaRPr lang="en-US" altLang="en-US" sz="2800" b="1" dirty="0">
              <a:solidFill>
                <a:srgbClr val="0000FF"/>
              </a:solidFill>
              <a:latin typeface=".VnTimeH" panose="020B7200000000000000" pitchFamily="34" charset="0"/>
            </a:endParaRPr>
          </a:p>
          <a:p>
            <a:pPr lvl="2" algn="ctr">
              <a:lnSpc>
                <a:spcPct val="110000"/>
              </a:lnSpc>
            </a:pPr>
            <a:r>
              <a:rPr lang="en-US" altLang="en-US" sz="2800" b="1" dirty="0" err="1">
                <a:latin typeface=".VnAvant" panose="020B7200000000000000" pitchFamily="34" charset="0"/>
              </a:rPr>
              <a:t>em</a:t>
            </a:r>
            <a:r>
              <a:rPr lang="en-US" altLang="en-US" sz="2800" b="1" dirty="0">
                <a:latin typeface=".VnAvant" panose="020B7200000000000000" pitchFamily="34" charset="0"/>
              </a:rPr>
              <a:t> </a:t>
            </a:r>
            <a:r>
              <a:rPr lang="en-US" altLang="en-US" sz="2800" b="1" dirty="0" err="1">
                <a:latin typeface=".VnAvant" panose="020B7200000000000000" pitchFamily="34" charset="0"/>
              </a:rPr>
              <a:t>treo</a:t>
            </a:r>
            <a:r>
              <a:rPr lang="en-US" altLang="en-US" sz="2800" b="1" dirty="0">
                <a:latin typeface=".VnAvant" panose="020B7200000000000000" pitchFamily="34" charset="0"/>
              </a:rPr>
              <a:t> ¶</a:t>
            </a:r>
            <a:r>
              <a:rPr lang="en-US" altLang="en-US" sz="2800" b="1" dirty="0" err="1">
                <a:latin typeface=".VnAvant" panose="020B7200000000000000" pitchFamily="34" charset="0"/>
              </a:rPr>
              <a:t>nh</a:t>
            </a:r>
            <a:r>
              <a:rPr lang="en-US" altLang="en-US" sz="2800" b="1" dirty="0">
                <a:latin typeface=".VnAvant" panose="020B7200000000000000" pitchFamily="34" charset="0"/>
              </a:rPr>
              <a:t> </a:t>
            </a:r>
            <a:r>
              <a:rPr lang="en-US" altLang="en-US" sz="2800" b="1" dirty="0" err="1">
                <a:latin typeface=".VnAvant" panose="020B7200000000000000" pitchFamily="34" charset="0"/>
              </a:rPr>
              <a:t>B¸c</a:t>
            </a:r>
            <a:r>
              <a:rPr lang="en-US" altLang="en-US" sz="2800" b="1" dirty="0">
                <a:latin typeface=".VnAvant" panose="020B7200000000000000" pitchFamily="34" charset="0"/>
              </a:rPr>
              <a:t>                                </a:t>
            </a:r>
          </a:p>
          <a:p>
            <a:pPr lvl="2" algn="ctr">
              <a:lnSpc>
                <a:spcPct val="110000"/>
              </a:lnSpc>
            </a:pPr>
            <a:r>
              <a:rPr lang="en-US" altLang="en-US" sz="2800" b="1" dirty="0" err="1">
                <a:latin typeface=".VnAvant" panose="020B7200000000000000" pitchFamily="34" charset="0"/>
              </a:rPr>
              <a:t>Bªn</a:t>
            </a:r>
            <a:r>
              <a:rPr lang="en-US" altLang="en-US" sz="2800" b="1" dirty="0">
                <a:latin typeface=".VnAvant" panose="020B7200000000000000" pitchFamily="34" charset="0"/>
              </a:rPr>
              <a:t> </a:t>
            </a:r>
            <a:r>
              <a:rPr lang="en-US" altLang="en-US" sz="2800" b="1" dirty="0" err="1">
                <a:latin typeface=".VnAvant" panose="020B7200000000000000" pitchFamily="34" charset="0"/>
              </a:rPr>
              <a:t>trªn</a:t>
            </a:r>
            <a:r>
              <a:rPr lang="en-US" altLang="en-US" sz="2800" b="1" dirty="0">
                <a:latin typeface=".VnAvant" panose="020B7200000000000000" pitchFamily="34" charset="0"/>
              </a:rPr>
              <a:t> lµ </a:t>
            </a:r>
            <a:r>
              <a:rPr lang="en-US" altLang="en-US" sz="2800" b="1" dirty="0" err="1">
                <a:latin typeface=".VnAvant" panose="020B7200000000000000" pitchFamily="34" charset="0"/>
              </a:rPr>
              <a:t>mét</a:t>
            </a:r>
            <a:r>
              <a:rPr lang="en-US" altLang="en-US" sz="2800" b="1" dirty="0">
                <a:latin typeface=".VnAvant" panose="020B7200000000000000" pitchFamily="34" charset="0"/>
              </a:rPr>
              <a:t> l¸         ®á </a:t>
            </a:r>
            <a:r>
              <a:rPr lang="en-US" altLang="en-US" sz="2800" b="1" dirty="0" err="1">
                <a:latin typeface=".VnAvant" panose="020B7200000000000000" pitchFamily="34" charset="0"/>
              </a:rPr>
              <a:t>t­¬i</a:t>
            </a:r>
            <a:endParaRPr lang="en-US" altLang="en-US" sz="2800" b="1" dirty="0">
              <a:latin typeface=".VnAvant" panose="020B7200000000000000" pitchFamily="34" charset="0"/>
            </a:endParaRPr>
          </a:p>
          <a:p>
            <a:pPr lvl="2" algn="ctr">
              <a:lnSpc>
                <a:spcPct val="110000"/>
              </a:lnSpc>
            </a:pPr>
            <a:r>
              <a:rPr lang="en-US" altLang="en-US" sz="2800" b="1" dirty="0" err="1">
                <a:latin typeface=".VnAvant" panose="020B7200000000000000" pitchFamily="34" charset="0"/>
              </a:rPr>
              <a:t>Ngµy</a:t>
            </a:r>
            <a:r>
              <a:rPr lang="en-US" altLang="en-US" sz="2800" b="1" dirty="0">
                <a:latin typeface=".VnAvant" panose="020B7200000000000000" pitchFamily="34" charset="0"/>
              </a:rPr>
              <a:t> </a:t>
            </a:r>
            <a:r>
              <a:rPr lang="en-US" altLang="en-US" sz="2800" b="1" dirty="0" err="1">
                <a:latin typeface=".VnAvant" panose="020B7200000000000000" pitchFamily="34" charset="0"/>
              </a:rPr>
              <a:t>ngµy</a:t>
            </a:r>
            <a:r>
              <a:rPr lang="en-US" altLang="en-US" sz="2800" b="1" dirty="0">
                <a:latin typeface=".VnAvant" panose="020B7200000000000000" pitchFamily="34" charset="0"/>
              </a:rPr>
              <a:t> </a:t>
            </a:r>
            <a:r>
              <a:rPr lang="en-US" altLang="en-US" sz="2800" b="1" dirty="0" err="1">
                <a:latin typeface=".VnAvant" panose="020B7200000000000000" pitchFamily="34" charset="0"/>
              </a:rPr>
              <a:t>B¸c</a:t>
            </a:r>
            <a:r>
              <a:rPr lang="en-US" altLang="en-US" sz="2800" b="1" dirty="0">
                <a:latin typeface=".VnAvant" panose="020B7200000000000000" pitchFamily="34" charset="0"/>
              </a:rPr>
              <a:t> </a:t>
            </a:r>
            <a:r>
              <a:rPr lang="en-US" altLang="en-US" sz="2800" b="1" dirty="0" err="1">
                <a:latin typeface=".VnAvant" panose="020B7200000000000000" pitchFamily="34" charset="0"/>
              </a:rPr>
              <a:t>mØm</a:t>
            </a:r>
            <a:r>
              <a:rPr lang="en-US" altLang="en-US" sz="2800" b="1" dirty="0">
                <a:latin typeface=".VnAvant" panose="020B7200000000000000" pitchFamily="34" charset="0"/>
              </a:rPr>
              <a:t> </a:t>
            </a:r>
            <a:r>
              <a:rPr lang="en-US" altLang="en-US" sz="2800" b="1" dirty="0" err="1">
                <a:latin typeface=".VnAvant" panose="020B7200000000000000" pitchFamily="34" charset="0"/>
              </a:rPr>
              <a:t>miÖng</a:t>
            </a:r>
            <a:r>
              <a:rPr lang="en-US" altLang="en-US" sz="2800" b="1" dirty="0">
                <a:latin typeface=".VnAvant" panose="020B7200000000000000" pitchFamily="34" charset="0"/>
              </a:rPr>
              <a:t> </a:t>
            </a:r>
            <a:r>
              <a:rPr lang="en-US" altLang="en-US" sz="2800" b="1" dirty="0" err="1">
                <a:latin typeface=".VnAvant" panose="020B7200000000000000" pitchFamily="34" charset="0"/>
              </a:rPr>
              <a:t>c­êi</a:t>
            </a:r>
            <a:endParaRPr lang="en-US" altLang="en-US" sz="2800" b="1" dirty="0">
              <a:latin typeface=".VnAvant" panose="020B7200000000000000" pitchFamily="34" charset="0"/>
            </a:endParaRPr>
          </a:p>
          <a:p>
            <a:pPr lvl="2" algn="ctr">
              <a:lnSpc>
                <a:spcPct val="110000"/>
              </a:lnSpc>
            </a:pPr>
            <a:r>
              <a:rPr lang="en-US" altLang="en-US" sz="2800" b="1" dirty="0" err="1">
                <a:latin typeface=".VnAvant" panose="020B7200000000000000" pitchFamily="34" charset="0"/>
              </a:rPr>
              <a:t>B¸c</a:t>
            </a:r>
            <a:r>
              <a:rPr lang="en-US" altLang="en-US" sz="2800" b="1" dirty="0">
                <a:latin typeface=".VnAvant" panose="020B7200000000000000" pitchFamily="34" charset="0"/>
              </a:rPr>
              <a:t> </a:t>
            </a:r>
            <a:r>
              <a:rPr lang="en-US" altLang="en-US" sz="2800" b="1" dirty="0" err="1">
                <a:latin typeface=".VnAvant" panose="020B7200000000000000" pitchFamily="34" charset="0"/>
              </a:rPr>
              <a:t>nh×n</a:t>
            </a:r>
            <a:r>
              <a:rPr lang="en-US" altLang="en-US" sz="2800" b="1" dirty="0">
                <a:latin typeface=".VnAvant" panose="020B7200000000000000" pitchFamily="34" charset="0"/>
              </a:rPr>
              <a:t> </a:t>
            </a:r>
            <a:r>
              <a:rPr lang="en-US" altLang="en-US" sz="2800" b="1" dirty="0" err="1">
                <a:latin typeface=".VnAvant" panose="020B7200000000000000" pitchFamily="34" charset="0"/>
              </a:rPr>
              <a:t>c¸c</a:t>
            </a:r>
            <a:r>
              <a:rPr lang="en-US" altLang="en-US" sz="2800" b="1" dirty="0">
                <a:latin typeface=".VnAvant" panose="020B7200000000000000" pitchFamily="34" charset="0"/>
              </a:rPr>
              <a:t> </a:t>
            </a:r>
            <a:r>
              <a:rPr lang="en-US" altLang="en-US" sz="2800" b="1" dirty="0" err="1">
                <a:latin typeface=".VnAvant" panose="020B7200000000000000" pitchFamily="34" charset="0"/>
              </a:rPr>
              <a:t>ch¸u</a:t>
            </a:r>
            <a:r>
              <a:rPr lang="en-US" altLang="en-US" sz="2800" b="1" dirty="0">
                <a:latin typeface=".VnAvant" panose="020B7200000000000000" pitchFamily="34" charset="0"/>
              </a:rPr>
              <a:t> </a:t>
            </a:r>
            <a:r>
              <a:rPr lang="en-US" altLang="en-US" sz="2800" b="1" dirty="0" err="1">
                <a:latin typeface=".VnAvant" panose="020B7200000000000000" pitchFamily="34" charset="0"/>
              </a:rPr>
              <a:t>vui</a:t>
            </a:r>
            <a:r>
              <a:rPr lang="en-US" altLang="en-US" sz="2800" b="1" dirty="0">
                <a:latin typeface=".VnAvant" panose="020B7200000000000000" pitchFamily="34" charset="0"/>
              </a:rPr>
              <a:t> </a:t>
            </a:r>
            <a:r>
              <a:rPr lang="en-US" altLang="en-US" sz="2800" b="1" dirty="0" err="1">
                <a:latin typeface=".VnAvant" panose="020B7200000000000000" pitchFamily="34" charset="0"/>
              </a:rPr>
              <a:t>ch¬i</a:t>
            </a:r>
            <a:r>
              <a:rPr lang="en-US" altLang="en-US" sz="2800" b="1" dirty="0">
                <a:latin typeface=".VnAvant" panose="020B7200000000000000" pitchFamily="34" charset="0"/>
              </a:rPr>
              <a:t> </a:t>
            </a:r>
            <a:r>
              <a:rPr lang="en-US" altLang="en-US" sz="2800" b="1" dirty="0" err="1">
                <a:latin typeface=".VnAvant" panose="020B7200000000000000" pitchFamily="34" charset="0"/>
              </a:rPr>
              <a:t>trong</a:t>
            </a:r>
            <a:r>
              <a:rPr lang="en-US" altLang="en-US" sz="2800" b="1" dirty="0">
                <a:latin typeface=".VnAvant" panose="020B7200000000000000" pitchFamily="34" charset="0"/>
              </a:rPr>
              <a:t>  </a:t>
            </a:r>
          </a:p>
          <a:p>
            <a:pPr lvl="2" algn="ctr">
              <a:lnSpc>
                <a:spcPct val="110000"/>
              </a:lnSpc>
            </a:pPr>
            <a:r>
              <a:rPr lang="en-US" altLang="en-US" sz="2800" b="1" dirty="0" err="1">
                <a:latin typeface=".VnAvant" panose="020B7200000000000000" pitchFamily="34" charset="0"/>
              </a:rPr>
              <a:t>Ngoµi</a:t>
            </a:r>
            <a:r>
              <a:rPr lang="en-US" altLang="en-US" sz="2800" b="1" dirty="0">
                <a:latin typeface=".VnAvant" panose="020B7200000000000000" pitchFamily="34" charset="0"/>
              </a:rPr>
              <a:t> </a:t>
            </a:r>
            <a:r>
              <a:rPr lang="en-US" altLang="en-US" sz="2800" b="1" dirty="0" err="1">
                <a:latin typeface=".VnAvant" panose="020B7200000000000000" pitchFamily="34" charset="0"/>
              </a:rPr>
              <a:t>s©n</a:t>
            </a:r>
            <a:r>
              <a:rPr lang="en-US" altLang="en-US" sz="2800" b="1" dirty="0">
                <a:latin typeface=".VnAvant" panose="020B7200000000000000" pitchFamily="34" charset="0"/>
              </a:rPr>
              <a:t> </a:t>
            </a:r>
            <a:r>
              <a:rPr lang="en-US" altLang="en-US" sz="2800" b="1" dirty="0" err="1">
                <a:latin typeface=".VnAvant" panose="020B7200000000000000" pitchFamily="34" charset="0"/>
              </a:rPr>
              <a:t>cã</a:t>
            </a:r>
            <a:r>
              <a:rPr lang="en-US" altLang="en-US" sz="2800" b="1" dirty="0">
                <a:latin typeface=".VnAvant" panose="020B7200000000000000" pitchFamily="34" charset="0"/>
              </a:rPr>
              <a:t> </a:t>
            </a:r>
            <a:r>
              <a:rPr lang="en-US" altLang="en-US" sz="2800" b="1" dirty="0" err="1">
                <a:latin typeface=".VnAvant" panose="020B7200000000000000" pitchFamily="34" charset="0"/>
              </a:rPr>
              <a:t>mÊy</a:t>
            </a:r>
            <a:r>
              <a:rPr lang="en-US" altLang="en-US" sz="2800" b="1" dirty="0">
                <a:latin typeface=".VnAvant" panose="020B7200000000000000" pitchFamily="34" charset="0"/>
              </a:rPr>
              <a:t> con </a:t>
            </a:r>
          </a:p>
          <a:p>
            <a:pPr lvl="2" algn="ctr">
              <a:lnSpc>
                <a:spcPct val="110000"/>
              </a:lnSpc>
            </a:pPr>
            <a:r>
              <a:rPr lang="en-US" altLang="en-US" sz="2800" b="1" dirty="0" err="1">
                <a:latin typeface=".VnAvant" panose="020B7200000000000000" pitchFamily="34" charset="0"/>
              </a:rPr>
              <a:t>Ngoµi</a:t>
            </a:r>
            <a:r>
              <a:rPr lang="en-US" altLang="en-US" sz="2800" b="1" dirty="0">
                <a:latin typeface=".VnAvant" panose="020B7200000000000000" pitchFamily="34" charset="0"/>
              </a:rPr>
              <a:t> </a:t>
            </a:r>
            <a:r>
              <a:rPr lang="en-US" altLang="en-US" sz="2800" b="1" dirty="0" err="1">
                <a:latin typeface=".VnAvant" panose="020B7200000000000000" pitchFamily="34" charset="0"/>
              </a:rPr>
              <a:t>v­ên</a:t>
            </a:r>
            <a:r>
              <a:rPr lang="en-US" altLang="en-US" sz="2800" b="1" dirty="0">
                <a:latin typeface=".VnAvant" panose="020B7200000000000000" pitchFamily="34" charset="0"/>
              </a:rPr>
              <a:t> </a:t>
            </a:r>
            <a:r>
              <a:rPr lang="en-US" altLang="en-US" sz="2800" b="1" dirty="0" err="1">
                <a:latin typeface=".VnAvant" panose="020B7200000000000000" pitchFamily="34" charset="0"/>
              </a:rPr>
              <a:t>cã</a:t>
            </a:r>
            <a:r>
              <a:rPr lang="en-US" altLang="en-US" sz="2800" b="1" dirty="0">
                <a:latin typeface=".VnAvant" panose="020B7200000000000000" pitchFamily="34" charset="0"/>
              </a:rPr>
              <a:t> </a:t>
            </a:r>
            <a:r>
              <a:rPr lang="en-US" altLang="en-US" sz="2800" b="1" dirty="0" err="1">
                <a:latin typeface=".VnAvant" panose="020B7200000000000000" pitchFamily="34" charset="0"/>
              </a:rPr>
              <a:t>mÊy</a:t>
            </a:r>
            <a:r>
              <a:rPr lang="en-US" altLang="en-US" sz="2800" b="1" dirty="0">
                <a:latin typeface=".VnAvant" panose="020B7200000000000000" pitchFamily="34" charset="0"/>
              </a:rPr>
              <a:t> </a:t>
            </a:r>
            <a:r>
              <a:rPr lang="en-US" altLang="en-US" sz="2800" b="1" dirty="0" err="1">
                <a:latin typeface=".VnAvant" panose="020B7200000000000000" pitchFamily="34" charset="0"/>
              </a:rPr>
              <a:t>qu</a:t>
            </a:r>
            <a:r>
              <a:rPr lang="en-US" altLang="en-US" sz="2800" b="1" dirty="0">
                <a:latin typeface=".VnAvant" panose="020B7200000000000000" pitchFamily="34" charset="0"/>
              </a:rPr>
              <a:t>¶         </a:t>
            </a:r>
            <a:r>
              <a:rPr lang="en-US" altLang="en-US" sz="2800" b="1" dirty="0" err="1">
                <a:latin typeface=".VnAvant" panose="020B7200000000000000" pitchFamily="34" charset="0"/>
              </a:rPr>
              <a:t>chÝn</a:t>
            </a:r>
            <a:r>
              <a:rPr lang="en-US" altLang="en-US" sz="2800" b="1" dirty="0">
                <a:latin typeface=".VnAvant" panose="020B7200000000000000" pitchFamily="34" charset="0"/>
              </a:rPr>
              <a:t> </a:t>
            </a:r>
            <a:r>
              <a:rPr lang="en-US" altLang="en-US" sz="2800" b="1" dirty="0" err="1">
                <a:latin typeface=".VnAvant" panose="020B7200000000000000" pitchFamily="34" charset="0"/>
              </a:rPr>
              <a:t>råi</a:t>
            </a:r>
            <a:endParaRPr lang="en-US" altLang="en-US" sz="2800" b="1" dirty="0">
              <a:latin typeface=".VnAvant" panose="020B7200000000000000" pitchFamily="34" charset="0"/>
            </a:endParaRPr>
          </a:p>
          <a:p>
            <a:pPr lvl="2" algn="ctr">
              <a:lnSpc>
                <a:spcPct val="110000"/>
              </a:lnSpc>
            </a:pPr>
            <a:r>
              <a:rPr lang="en-US" altLang="en-US" sz="2800" b="1" dirty="0">
                <a:latin typeface=".VnAvant" panose="020B7200000000000000" pitchFamily="34" charset="0"/>
              </a:rPr>
              <a:t>Em </a:t>
            </a:r>
            <a:r>
              <a:rPr lang="en-US" altLang="en-US" sz="2800" b="1" dirty="0" err="1">
                <a:latin typeface=".VnAvant" panose="020B7200000000000000" pitchFamily="34" charset="0"/>
              </a:rPr>
              <a:t>nghe</a:t>
            </a:r>
            <a:r>
              <a:rPr lang="en-US" altLang="en-US" sz="2800" b="1" dirty="0">
                <a:latin typeface=".VnAvant" panose="020B7200000000000000" pitchFamily="34" charset="0"/>
              </a:rPr>
              <a:t> </a:t>
            </a:r>
            <a:r>
              <a:rPr lang="en-US" altLang="en-US" sz="2800" b="1" dirty="0" err="1">
                <a:latin typeface=".VnAvant" panose="020B7200000000000000" pitchFamily="34" charset="0"/>
              </a:rPr>
              <a:t>nh­</a:t>
            </a:r>
            <a:r>
              <a:rPr lang="en-US" altLang="en-US" sz="2800" b="1" dirty="0">
                <a:latin typeface=".VnAvant" panose="020B7200000000000000" pitchFamily="34" charset="0"/>
              </a:rPr>
              <a:t> </a:t>
            </a:r>
            <a:r>
              <a:rPr lang="en-US" altLang="en-US" sz="2800" b="1" dirty="0" err="1">
                <a:latin typeface=".VnAvant" panose="020B7200000000000000" pitchFamily="34" charset="0"/>
              </a:rPr>
              <a:t>B¸c</a:t>
            </a:r>
            <a:r>
              <a:rPr lang="en-US" altLang="en-US" sz="2800" b="1" dirty="0">
                <a:latin typeface=".VnAvant" panose="020B7200000000000000" pitchFamily="34" charset="0"/>
              </a:rPr>
              <a:t> </a:t>
            </a:r>
            <a:r>
              <a:rPr lang="en-US" altLang="en-US" sz="2800" b="1" dirty="0" err="1">
                <a:latin typeface=".VnAvant" panose="020B7200000000000000" pitchFamily="34" charset="0"/>
              </a:rPr>
              <a:t>dÆn</a:t>
            </a:r>
            <a:r>
              <a:rPr lang="en-US" altLang="en-US" sz="2800" b="1" dirty="0">
                <a:latin typeface=".VnAvant" panose="020B7200000000000000" pitchFamily="34" charset="0"/>
              </a:rPr>
              <a:t> </a:t>
            </a:r>
            <a:r>
              <a:rPr lang="en-US" altLang="en-US" sz="2800" b="1" dirty="0" err="1">
                <a:latin typeface=".VnAvant" panose="020B7200000000000000" pitchFamily="34" charset="0"/>
              </a:rPr>
              <a:t>lêi</a:t>
            </a:r>
            <a:endParaRPr lang="en-US" altLang="en-US" sz="2800" b="1" dirty="0">
              <a:latin typeface=".VnAvant" panose="020B7200000000000000" pitchFamily="34" charset="0"/>
            </a:endParaRPr>
          </a:p>
          <a:p>
            <a:pPr lvl="2" algn="ctr">
              <a:lnSpc>
                <a:spcPct val="110000"/>
              </a:lnSpc>
            </a:pPr>
            <a:r>
              <a:rPr lang="en-US" altLang="en-US" sz="2800" b="1" dirty="0" err="1">
                <a:latin typeface=".VnAvant" panose="020B7200000000000000" pitchFamily="34" charset="0"/>
              </a:rPr>
              <a:t>Ch¸u</a:t>
            </a:r>
            <a:r>
              <a:rPr lang="en-US" altLang="en-US" sz="2800" b="1" dirty="0">
                <a:latin typeface=".VnAvant" panose="020B7200000000000000" pitchFamily="34" charset="0"/>
              </a:rPr>
              <a:t> ¬</a:t>
            </a:r>
            <a:r>
              <a:rPr lang="en-US" altLang="en-US" sz="2800" b="1" dirty="0" err="1">
                <a:latin typeface=".VnAvant" panose="020B7200000000000000" pitchFamily="34" charset="0"/>
              </a:rPr>
              <a:t>i</a:t>
            </a:r>
            <a:r>
              <a:rPr lang="en-US" altLang="en-US" sz="2800" b="1" dirty="0">
                <a:latin typeface=".VnAvant" panose="020B7200000000000000" pitchFamily="34" charset="0"/>
              </a:rPr>
              <a:t> ®</a:t>
            </a:r>
            <a:r>
              <a:rPr lang="en-US" altLang="en-US" sz="2800" b="1" dirty="0" err="1">
                <a:latin typeface=".VnAvant" panose="020B7200000000000000" pitchFamily="34" charset="0"/>
              </a:rPr>
              <a:t>õng</a:t>
            </a:r>
            <a:r>
              <a:rPr lang="en-US" altLang="en-US" sz="2800" b="1" dirty="0">
                <a:latin typeface=".VnAvant" panose="020B7200000000000000" pitchFamily="34" charset="0"/>
              </a:rPr>
              <a:t> </a:t>
            </a:r>
            <a:r>
              <a:rPr lang="en-US" altLang="en-US" sz="2800" b="1" dirty="0" err="1">
                <a:latin typeface=".VnAvant" panose="020B7200000000000000" pitchFamily="34" charset="0"/>
              </a:rPr>
              <a:t>cã</a:t>
            </a:r>
            <a:r>
              <a:rPr lang="en-US" altLang="en-US" sz="2800" b="1" dirty="0">
                <a:latin typeface=".VnAvant" panose="020B7200000000000000" pitchFamily="34" charset="0"/>
              </a:rPr>
              <a:t> </a:t>
            </a:r>
            <a:r>
              <a:rPr lang="en-US" altLang="en-US" sz="2800" b="1" dirty="0" err="1">
                <a:latin typeface=".VnAvant" panose="020B7200000000000000" pitchFamily="34" charset="0"/>
              </a:rPr>
              <a:t>ch¬i</a:t>
            </a:r>
            <a:r>
              <a:rPr lang="en-US" altLang="en-US" sz="2800" b="1" dirty="0">
                <a:latin typeface=".VnAvant" panose="020B7200000000000000" pitchFamily="34" charset="0"/>
              </a:rPr>
              <a:t> </a:t>
            </a:r>
            <a:r>
              <a:rPr lang="en-US" altLang="en-US" sz="2800" b="1" dirty="0" err="1">
                <a:latin typeface=".VnAvant" panose="020B7200000000000000" pitchFamily="34" charset="0"/>
              </a:rPr>
              <a:t>bêi</a:t>
            </a:r>
            <a:r>
              <a:rPr lang="en-US" altLang="en-US" sz="2800" b="1" dirty="0">
                <a:latin typeface=".VnAvant" panose="020B7200000000000000" pitchFamily="34" charset="0"/>
              </a:rPr>
              <a:t> ®©u xa</a:t>
            </a:r>
          </a:p>
          <a:p>
            <a:pPr lvl="2" algn="ctr">
              <a:lnSpc>
                <a:spcPct val="110000"/>
              </a:lnSpc>
            </a:pPr>
            <a:r>
              <a:rPr lang="en-US" altLang="en-US" sz="2800" b="1" dirty="0" err="1">
                <a:latin typeface=".VnAvant" panose="020B7200000000000000" pitchFamily="34" charset="0"/>
              </a:rPr>
              <a:t>Trång</a:t>
            </a:r>
            <a:r>
              <a:rPr lang="en-US" altLang="en-US" sz="2800" b="1" dirty="0">
                <a:latin typeface=".VnAvant" panose="020B7200000000000000" pitchFamily="34" charset="0"/>
              </a:rPr>
              <a:t>       </a:t>
            </a:r>
            <a:r>
              <a:rPr lang="en-US" altLang="en-US" sz="2800" b="1" dirty="0" err="1">
                <a:latin typeface=".VnAvant" panose="020B7200000000000000" pitchFamily="34" charset="0"/>
              </a:rPr>
              <a:t>quÐt</a:t>
            </a:r>
            <a:r>
              <a:rPr lang="en-US" altLang="en-US" sz="2800" b="1" dirty="0">
                <a:latin typeface=".VnAvant" panose="020B7200000000000000" pitchFamily="34" charset="0"/>
              </a:rPr>
              <a:t> </a:t>
            </a:r>
            <a:r>
              <a:rPr lang="en-US" altLang="en-US" sz="2800" b="1" dirty="0" err="1">
                <a:latin typeface=".VnAvant" panose="020B7200000000000000" pitchFamily="34" charset="0"/>
              </a:rPr>
              <a:t>bÕp</a:t>
            </a:r>
            <a:r>
              <a:rPr lang="en-US" altLang="en-US" sz="2800" b="1" dirty="0">
                <a:latin typeface=".VnAvant" panose="020B7200000000000000" pitchFamily="34" charset="0"/>
              </a:rPr>
              <a:t>, ®</a:t>
            </a:r>
            <a:r>
              <a:rPr lang="en-US" altLang="en-US" sz="2800" b="1" dirty="0" err="1">
                <a:latin typeface=".VnAvant" panose="020B7200000000000000" pitchFamily="34" charset="0"/>
              </a:rPr>
              <a:t>uæi</a:t>
            </a:r>
            <a:r>
              <a:rPr lang="en-US" altLang="en-US" sz="2800" b="1" dirty="0">
                <a:latin typeface=".VnAvant" panose="020B7200000000000000" pitchFamily="34" charset="0"/>
              </a:rPr>
              <a:t> </a:t>
            </a:r>
          </a:p>
          <a:p>
            <a:pPr lvl="2" algn="ctr">
              <a:lnSpc>
                <a:spcPct val="110000"/>
              </a:lnSpc>
            </a:pPr>
            <a:r>
              <a:rPr lang="en-US" altLang="en-US" sz="2800" b="1" dirty="0" err="1">
                <a:latin typeface=".VnAvant" panose="020B7200000000000000" pitchFamily="34" charset="0"/>
              </a:rPr>
              <a:t>ThÊy</a:t>
            </a:r>
            <a:r>
              <a:rPr lang="en-US" altLang="en-US" sz="2800" b="1" dirty="0">
                <a:latin typeface=".VnAvant" panose="020B7200000000000000" pitchFamily="34" charset="0"/>
              </a:rPr>
              <a:t> </a:t>
            </a:r>
            <a:r>
              <a:rPr lang="en-US" altLang="en-US" sz="2800" b="1" dirty="0" err="1">
                <a:latin typeface=".VnAvant" panose="020B7200000000000000" pitchFamily="34" charset="0"/>
              </a:rPr>
              <a:t>tµu</a:t>
            </a:r>
            <a:r>
              <a:rPr lang="en-US" altLang="en-US" sz="2800" b="1" dirty="0">
                <a:latin typeface=".VnAvant" panose="020B7200000000000000" pitchFamily="34" charset="0"/>
              </a:rPr>
              <a:t>          </a:t>
            </a:r>
            <a:r>
              <a:rPr lang="en-US" altLang="en-US" sz="2800" b="1" dirty="0" err="1">
                <a:latin typeface=".VnAvant" panose="020B7200000000000000" pitchFamily="34" charset="0"/>
              </a:rPr>
              <a:t>Mü</a:t>
            </a:r>
            <a:r>
              <a:rPr lang="en-US" altLang="en-US" sz="2800" b="1" dirty="0">
                <a:latin typeface=".VnAvant" panose="020B7200000000000000" pitchFamily="34" charset="0"/>
              </a:rPr>
              <a:t> </a:t>
            </a:r>
            <a:r>
              <a:rPr lang="en-US" altLang="en-US" sz="2800" b="1" dirty="0" err="1">
                <a:latin typeface=".VnAvant" panose="020B7200000000000000" pitchFamily="34" charset="0"/>
              </a:rPr>
              <a:t>nhí</a:t>
            </a:r>
            <a:r>
              <a:rPr lang="en-US" altLang="en-US" sz="2800" b="1" dirty="0">
                <a:latin typeface=".VnAvant" panose="020B7200000000000000" pitchFamily="34" charset="0"/>
              </a:rPr>
              <a:t> </a:t>
            </a:r>
            <a:r>
              <a:rPr lang="en-US" altLang="en-US" sz="2800" b="1" dirty="0" err="1">
                <a:latin typeface=".VnAvant" panose="020B7200000000000000" pitchFamily="34" charset="0"/>
              </a:rPr>
              <a:t>ra</a:t>
            </a:r>
            <a:r>
              <a:rPr lang="en-US" altLang="en-US" sz="2800" b="1" dirty="0">
                <a:latin typeface=".VnAvant" panose="020B7200000000000000" pitchFamily="34" charset="0"/>
              </a:rPr>
              <a:t> </a:t>
            </a:r>
            <a:r>
              <a:rPr lang="en-US" altLang="en-US" sz="2800" b="1" dirty="0" err="1">
                <a:latin typeface=".VnAvant" panose="020B7200000000000000" pitchFamily="34" charset="0"/>
              </a:rPr>
              <a:t>hÇm</a:t>
            </a:r>
            <a:r>
              <a:rPr lang="en-US" altLang="en-US" sz="2800" b="1" dirty="0">
                <a:latin typeface=".VnAvant" panose="020B7200000000000000" pitchFamily="34" charset="0"/>
              </a:rPr>
              <a:t> </a:t>
            </a:r>
            <a:r>
              <a:rPr lang="en-US" altLang="en-US" sz="2800" b="1" dirty="0" err="1">
                <a:latin typeface=".VnAvant" panose="020B7200000000000000" pitchFamily="34" charset="0"/>
              </a:rPr>
              <a:t>ngåi</a:t>
            </a:r>
            <a:endParaRPr lang="en-US" altLang="en-US" sz="2800" b="1" dirty="0">
              <a:latin typeface=".VnAvant" panose="020B7200000000000000" pitchFamily="34" charset="0"/>
            </a:endParaRPr>
          </a:p>
          <a:p>
            <a:pPr lvl="2" algn="ctr">
              <a:lnSpc>
                <a:spcPct val="110000"/>
              </a:lnSpc>
            </a:pPr>
            <a:r>
              <a:rPr lang="en-US" altLang="en-US" sz="2800" b="1" dirty="0" err="1">
                <a:latin typeface=".VnAvant" panose="020B7200000000000000" pitchFamily="34" charset="0"/>
              </a:rPr>
              <a:t>B¸c</a:t>
            </a:r>
            <a:r>
              <a:rPr lang="en-US" altLang="en-US" sz="2800" b="1" dirty="0">
                <a:latin typeface=".VnAvant" panose="020B7200000000000000" pitchFamily="34" charset="0"/>
              </a:rPr>
              <a:t> lo bao </a:t>
            </a:r>
            <a:r>
              <a:rPr lang="en-US" altLang="en-US" sz="2800" b="1" dirty="0" err="1">
                <a:latin typeface=".VnAvant" panose="020B7200000000000000" pitchFamily="34" charset="0"/>
              </a:rPr>
              <a:t>viÖc</a:t>
            </a:r>
            <a:r>
              <a:rPr lang="en-US" altLang="en-US" sz="2800" b="1" dirty="0">
                <a:latin typeface=".VnAvant" panose="020B7200000000000000" pitchFamily="34" charset="0"/>
              </a:rPr>
              <a:t> </a:t>
            </a:r>
            <a:r>
              <a:rPr lang="en-US" altLang="en-US" sz="2800" b="1" dirty="0" err="1">
                <a:latin typeface=".VnAvant" panose="020B7200000000000000" pitchFamily="34" charset="0"/>
              </a:rPr>
              <a:t>trªn</a:t>
            </a:r>
            <a:r>
              <a:rPr lang="en-US" altLang="en-US" sz="2800" b="1" dirty="0">
                <a:latin typeface=".VnAvant" panose="020B7200000000000000" pitchFamily="34" charset="0"/>
              </a:rPr>
              <a:t> ®</a:t>
            </a:r>
            <a:r>
              <a:rPr lang="en-US" altLang="en-US" sz="2800" b="1" dirty="0" err="1">
                <a:latin typeface=".VnAvant" panose="020B7200000000000000" pitchFamily="34" charset="0"/>
              </a:rPr>
              <a:t>êi</a:t>
            </a:r>
            <a:endParaRPr lang="en-US" altLang="en-US" sz="2800" b="1" dirty="0">
              <a:latin typeface=".VnAvant" panose="020B7200000000000000" pitchFamily="34" charset="0"/>
            </a:endParaRPr>
          </a:p>
          <a:p>
            <a:pPr lvl="2" algn="ctr">
              <a:lnSpc>
                <a:spcPct val="110000"/>
              </a:lnSpc>
            </a:pPr>
            <a:r>
              <a:rPr lang="en-US" altLang="en-US" sz="2800" b="1" dirty="0" err="1">
                <a:latin typeface=".VnAvant" panose="020B7200000000000000" pitchFamily="34" charset="0"/>
              </a:rPr>
              <a:t>Ngµy</a:t>
            </a:r>
            <a:r>
              <a:rPr lang="en-US" altLang="en-US" sz="2800" b="1" dirty="0">
                <a:latin typeface=".VnAvant" panose="020B7200000000000000" pitchFamily="34" charset="0"/>
              </a:rPr>
              <a:t> </a:t>
            </a:r>
            <a:r>
              <a:rPr lang="en-US" altLang="en-US" sz="2800" b="1" dirty="0" err="1">
                <a:latin typeface=".VnAvant" panose="020B7200000000000000" pitchFamily="34" charset="0"/>
              </a:rPr>
              <a:t>ngµy</a:t>
            </a:r>
            <a:r>
              <a:rPr lang="en-US" altLang="en-US" sz="2800" b="1" dirty="0">
                <a:latin typeface=".VnAvant" panose="020B7200000000000000" pitchFamily="34" charset="0"/>
              </a:rPr>
              <a:t> </a:t>
            </a:r>
            <a:r>
              <a:rPr lang="en-US" altLang="en-US" sz="2800" b="1" dirty="0" err="1">
                <a:latin typeface=".VnAvant" panose="020B7200000000000000" pitchFamily="34" charset="0"/>
              </a:rPr>
              <a:t>B¸c</a:t>
            </a:r>
            <a:r>
              <a:rPr lang="en-US" altLang="en-US" sz="2800" b="1" dirty="0">
                <a:latin typeface=".VnAvant" panose="020B7200000000000000" pitchFamily="34" charset="0"/>
              </a:rPr>
              <a:t> </a:t>
            </a:r>
            <a:r>
              <a:rPr lang="en-US" altLang="en-US" sz="2800" b="1" dirty="0" err="1">
                <a:latin typeface=".VnAvant" panose="020B7200000000000000" pitchFamily="34" charset="0"/>
              </a:rPr>
              <a:t>vÉn</a:t>
            </a:r>
            <a:r>
              <a:rPr lang="en-US" altLang="en-US" sz="2800" b="1" dirty="0">
                <a:latin typeface=".VnAvant" panose="020B7200000000000000" pitchFamily="34" charset="0"/>
              </a:rPr>
              <a:t> </a:t>
            </a:r>
            <a:r>
              <a:rPr lang="en-US" altLang="en-US" sz="2800" b="1" dirty="0" err="1">
                <a:latin typeface=".VnAvant" panose="020B7200000000000000" pitchFamily="34" charset="0"/>
              </a:rPr>
              <a:t>t­¬i</a:t>
            </a:r>
            <a:r>
              <a:rPr lang="en-US" altLang="en-US" sz="2800" b="1" dirty="0">
                <a:latin typeface=".VnAvant" panose="020B7200000000000000" pitchFamily="34" charset="0"/>
              </a:rPr>
              <a:t> </a:t>
            </a:r>
            <a:r>
              <a:rPr lang="en-US" altLang="en-US" sz="2800" b="1" dirty="0" err="1">
                <a:latin typeface=".VnAvant" panose="020B7200000000000000" pitchFamily="34" charset="0"/>
              </a:rPr>
              <a:t>c­êi</a:t>
            </a:r>
            <a:r>
              <a:rPr lang="en-US" altLang="en-US" sz="2800" b="1" dirty="0">
                <a:latin typeface=".VnAvant" panose="020B7200000000000000" pitchFamily="34" charset="0"/>
              </a:rPr>
              <a:t> </a:t>
            </a:r>
            <a:r>
              <a:rPr lang="en-US" altLang="en-US" sz="2800" b="1" dirty="0" err="1">
                <a:latin typeface=".VnAvant" panose="020B7200000000000000" pitchFamily="34" charset="0"/>
              </a:rPr>
              <a:t>víi</a:t>
            </a:r>
            <a:r>
              <a:rPr lang="en-US" altLang="en-US" sz="2800" b="1" dirty="0">
                <a:latin typeface=".VnAvant" panose="020B7200000000000000" pitchFamily="34" charset="0"/>
              </a:rPr>
              <a:t> </a:t>
            </a:r>
            <a:r>
              <a:rPr lang="en-US" altLang="en-US" sz="2800" b="1" dirty="0" err="1">
                <a:latin typeface=".VnAvant" panose="020B7200000000000000" pitchFamily="34" charset="0"/>
              </a:rPr>
              <a:t>em</a:t>
            </a:r>
            <a:r>
              <a:rPr lang="en-US" altLang="en-US" sz="2800" b="1" dirty="0">
                <a:latin typeface=".VnAvant" panose="020B7200000000000000" pitchFamily="34" charset="0"/>
              </a:rPr>
              <a:t>.</a:t>
            </a:r>
          </a:p>
        </p:txBody>
      </p:sp>
      <p:pic>
        <p:nvPicPr>
          <p:cNvPr id="19461" name="Picture 5">
            <a:extLst>
              <a:ext uri="{FF2B5EF4-FFF2-40B4-BE49-F238E27FC236}">
                <a16:creationId xmlns:a16="http://schemas.microsoft.com/office/drawing/2014/main" id="{8FB735CF-A381-6185-D014-BFA21A2A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533401"/>
            <a:ext cx="1008062" cy="627063"/>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hlinkClick r:id="rId4"/>
            <a:extLst>
              <a:ext uri="{FF2B5EF4-FFF2-40B4-BE49-F238E27FC236}">
                <a16:creationId xmlns:a16="http://schemas.microsoft.com/office/drawing/2014/main" id="{A7D7B086-8522-1A5B-AA42-37C8A671E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1"/>
            <a:ext cx="647700" cy="873125"/>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a:extLst>
              <a:ext uri="{FF2B5EF4-FFF2-40B4-BE49-F238E27FC236}">
                <a16:creationId xmlns:a16="http://schemas.microsoft.com/office/drawing/2014/main" id="{8E85D1AD-3238-ACF4-73FD-77B6D4332CC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91198" y="1230314"/>
            <a:ext cx="766763" cy="530225"/>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a:extLst>
              <a:ext uri="{FF2B5EF4-FFF2-40B4-BE49-F238E27FC236}">
                <a16:creationId xmlns:a16="http://schemas.microsoft.com/office/drawing/2014/main" id="{0D0A794C-1B7C-4A47-BCEB-775BC2DC8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0" y="2057400"/>
            <a:ext cx="863600" cy="554038"/>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a:extLst>
              <a:ext uri="{FF2B5EF4-FFF2-40B4-BE49-F238E27FC236}">
                <a16:creationId xmlns:a16="http://schemas.microsoft.com/office/drawing/2014/main" id="{1E55E26E-B85C-0F51-B560-C735E89A82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2605089"/>
            <a:ext cx="9144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10">
            <a:extLst>
              <a:ext uri="{FF2B5EF4-FFF2-40B4-BE49-F238E27FC236}">
                <a16:creationId xmlns:a16="http://schemas.microsoft.com/office/drawing/2014/main" id="{41222014-FAB0-308D-F166-1D08A17FC9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9838" y="3048001"/>
            <a:ext cx="79216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11">
            <a:extLst>
              <a:ext uri="{FF2B5EF4-FFF2-40B4-BE49-F238E27FC236}">
                <a16:creationId xmlns:a16="http://schemas.microsoft.com/office/drawing/2014/main" id="{32980C62-8E0A-8370-6794-9412549696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4508500"/>
            <a:ext cx="9144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8" name="Picture 12">
            <a:extLst>
              <a:ext uri="{FF2B5EF4-FFF2-40B4-BE49-F238E27FC236}">
                <a16:creationId xmlns:a16="http://schemas.microsoft.com/office/drawing/2014/main" id="{7191AA42-A537-0E18-0FBC-998FAF97DD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5238" y="5029200"/>
            <a:ext cx="7921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9" name="Picture 13">
            <a:extLst>
              <a:ext uri="{FF2B5EF4-FFF2-40B4-BE49-F238E27FC236}">
                <a16:creationId xmlns:a16="http://schemas.microsoft.com/office/drawing/2014/main" id="{1B57194D-42B7-C24C-A416-EA787DB20B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2100" y="4419601"/>
            <a:ext cx="647700" cy="576263"/>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a:extLst>
              <a:ext uri="{FF2B5EF4-FFF2-40B4-BE49-F238E27FC236}">
                <a16:creationId xmlns:a16="http://schemas.microsoft.com/office/drawing/2014/main" id="{1B47EBEA-7F32-741C-9EFD-7B787F084DC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081" y="78713"/>
            <a:ext cx="812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a:extLst>
              <a:ext uri="{FF2B5EF4-FFF2-40B4-BE49-F238E27FC236}">
                <a16:creationId xmlns:a16="http://schemas.microsoft.com/office/drawing/2014/main" id="{A6D6364F-E387-E602-F6DF-EEB7A5D7C5B5}"/>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21561595" flipH="1">
            <a:off x="11360646" y="82812"/>
            <a:ext cx="744537" cy="1905001"/>
          </a:xfrm>
          <a:prstGeom prst="rect">
            <a:avLst/>
          </a:prstGeom>
          <a:noFill/>
          <a:extLst>
            <a:ext uri="{909E8E84-426E-40DD-AFC4-6F175D3DCCD1}">
              <a14:hiddenFill xmlns:a14="http://schemas.microsoft.com/office/drawing/2010/main">
                <a:solidFill>
                  <a:srgbClr val="FFFFFF"/>
                </a:solidFill>
              </a14:hiddenFill>
            </a:ext>
          </a:extLst>
        </p:spPr>
      </p:pic>
      <p:grpSp>
        <p:nvGrpSpPr>
          <p:cNvPr id="19472" name="Group 16">
            <a:extLst>
              <a:ext uri="{FF2B5EF4-FFF2-40B4-BE49-F238E27FC236}">
                <a16:creationId xmlns:a16="http://schemas.microsoft.com/office/drawing/2014/main" id="{6BF188DB-3D81-1920-5D1D-512D8DE5BBAC}"/>
              </a:ext>
            </a:extLst>
          </p:cNvPr>
          <p:cNvGrpSpPr>
            <a:grpSpLocks/>
          </p:cNvGrpSpPr>
          <p:nvPr/>
        </p:nvGrpSpPr>
        <p:grpSpPr bwMode="auto">
          <a:xfrm>
            <a:off x="158044" y="6172200"/>
            <a:ext cx="11830756" cy="685800"/>
            <a:chOff x="0" y="-48"/>
            <a:chExt cx="5760" cy="648"/>
          </a:xfrm>
        </p:grpSpPr>
        <p:pic>
          <p:nvPicPr>
            <p:cNvPr id="19473" name="Picture 17">
              <a:extLst>
                <a:ext uri="{FF2B5EF4-FFF2-40B4-BE49-F238E27FC236}">
                  <a16:creationId xmlns:a16="http://schemas.microsoft.com/office/drawing/2014/main" id="{2580FDE6-AFB7-67F6-0B77-0BC402EEBC1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a:extLst>
                <a:ext uri="{FF2B5EF4-FFF2-40B4-BE49-F238E27FC236}">
                  <a16:creationId xmlns:a16="http://schemas.microsoft.com/office/drawing/2014/main" id="{055ABA9F-098C-E8A8-A2CE-77E57151A11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a:extLst>
                <a:ext uri="{FF2B5EF4-FFF2-40B4-BE49-F238E27FC236}">
                  <a16:creationId xmlns:a16="http://schemas.microsoft.com/office/drawing/2014/main" id="{920699C9-3D8D-E800-A700-185B66EE067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a:extLst>
                <a:ext uri="{FF2B5EF4-FFF2-40B4-BE49-F238E27FC236}">
                  <a16:creationId xmlns:a16="http://schemas.microsoft.com/office/drawing/2014/main" id="{6731499C-DA5E-F06E-6C0A-AB4E49193B80}"/>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7" name="Picture 21">
              <a:extLst>
                <a:ext uri="{FF2B5EF4-FFF2-40B4-BE49-F238E27FC236}">
                  <a16:creationId xmlns:a16="http://schemas.microsoft.com/office/drawing/2014/main" id="{AC74983A-AA31-5638-590E-9541969B243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a:extLst>
                <a:ext uri="{FF2B5EF4-FFF2-40B4-BE49-F238E27FC236}">
                  <a16:creationId xmlns:a16="http://schemas.microsoft.com/office/drawing/2014/main" id="{B8AD9BFB-C5E5-9793-F9A5-25E8A4E1E86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79" name="Picture 23">
              <a:extLst>
                <a:ext uri="{FF2B5EF4-FFF2-40B4-BE49-F238E27FC236}">
                  <a16:creationId xmlns:a16="http://schemas.microsoft.com/office/drawing/2014/main" id="{D4176032-57DD-E522-674D-B3B67BFC17E8}"/>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0" name="Picture 24">
              <a:extLst>
                <a:ext uri="{FF2B5EF4-FFF2-40B4-BE49-F238E27FC236}">
                  <a16:creationId xmlns:a16="http://schemas.microsoft.com/office/drawing/2014/main" id="{56730587-E456-D601-5BDE-9451702734F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1" name="Picture 25">
              <a:extLst>
                <a:ext uri="{FF2B5EF4-FFF2-40B4-BE49-F238E27FC236}">
                  <a16:creationId xmlns:a16="http://schemas.microsoft.com/office/drawing/2014/main" id="{5E09ACC9-63E5-9EB9-40B1-8415609D602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2" name="Picture 26">
              <a:extLst>
                <a:ext uri="{FF2B5EF4-FFF2-40B4-BE49-F238E27FC236}">
                  <a16:creationId xmlns:a16="http://schemas.microsoft.com/office/drawing/2014/main" id="{44928ECB-6173-D6E7-61AC-8CD7D615E85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3" name="Picture 27">
              <a:extLst>
                <a:ext uri="{FF2B5EF4-FFF2-40B4-BE49-F238E27FC236}">
                  <a16:creationId xmlns:a16="http://schemas.microsoft.com/office/drawing/2014/main" id="{C3783FF7-A869-AC94-64D3-30E32B427A6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4" name="Picture 28">
              <a:extLst>
                <a:ext uri="{FF2B5EF4-FFF2-40B4-BE49-F238E27FC236}">
                  <a16:creationId xmlns:a16="http://schemas.microsoft.com/office/drawing/2014/main" id="{23488512-CA1B-5FC7-2120-86BE132F624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5" name="Picture 29">
              <a:extLst>
                <a:ext uri="{FF2B5EF4-FFF2-40B4-BE49-F238E27FC236}">
                  <a16:creationId xmlns:a16="http://schemas.microsoft.com/office/drawing/2014/main" id="{854D4F57-6C91-8E3F-C2FC-0F195A37BCB8}"/>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6" name="Picture 30">
              <a:extLst>
                <a:ext uri="{FF2B5EF4-FFF2-40B4-BE49-F238E27FC236}">
                  <a16:creationId xmlns:a16="http://schemas.microsoft.com/office/drawing/2014/main" id="{3EA47B49-F6FE-9FD9-601F-D9F7FAAC81F4}"/>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87" name="Picture 31">
              <a:extLst>
                <a:ext uri="{FF2B5EF4-FFF2-40B4-BE49-F238E27FC236}">
                  <a16:creationId xmlns:a16="http://schemas.microsoft.com/office/drawing/2014/main" id="{6F86FE49-8954-29C0-BF08-BCE4DEAADFE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400" y="0"/>
              <a:ext cx="360"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88" name="Group 32">
            <a:extLst>
              <a:ext uri="{FF2B5EF4-FFF2-40B4-BE49-F238E27FC236}">
                <a16:creationId xmlns:a16="http://schemas.microsoft.com/office/drawing/2014/main" id="{929CBEF8-AC60-08E0-53D5-A3F38B8B00C3}"/>
              </a:ext>
            </a:extLst>
          </p:cNvPr>
          <p:cNvGrpSpPr>
            <a:grpSpLocks/>
          </p:cNvGrpSpPr>
          <p:nvPr/>
        </p:nvGrpSpPr>
        <p:grpSpPr bwMode="auto">
          <a:xfrm>
            <a:off x="1524000" y="0"/>
            <a:ext cx="9334500" cy="685800"/>
            <a:chOff x="0" y="-48"/>
            <a:chExt cx="5880" cy="648"/>
          </a:xfrm>
        </p:grpSpPr>
        <p:pic>
          <p:nvPicPr>
            <p:cNvPr id="19489" name="Picture 33">
              <a:extLst>
                <a:ext uri="{FF2B5EF4-FFF2-40B4-BE49-F238E27FC236}">
                  <a16:creationId xmlns:a16="http://schemas.microsoft.com/office/drawing/2014/main" id="{282480EC-A4AA-3919-8F92-E618572D6A3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0" name="Picture 34">
              <a:extLst>
                <a:ext uri="{FF2B5EF4-FFF2-40B4-BE49-F238E27FC236}">
                  <a16:creationId xmlns:a16="http://schemas.microsoft.com/office/drawing/2014/main" id="{FB62CB9D-46D2-88C4-8EC2-74C9B161EF1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1" name="Picture 35">
              <a:extLst>
                <a:ext uri="{FF2B5EF4-FFF2-40B4-BE49-F238E27FC236}">
                  <a16:creationId xmlns:a16="http://schemas.microsoft.com/office/drawing/2014/main" id="{8661C569-22CC-C03B-84F5-A58D558D276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2" name="Picture 36">
              <a:extLst>
                <a:ext uri="{FF2B5EF4-FFF2-40B4-BE49-F238E27FC236}">
                  <a16:creationId xmlns:a16="http://schemas.microsoft.com/office/drawing/2014/main" id="{0296AEAC-73DB-9A68-9E54-BD5A162727C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3" name="Picture 37">
              <a:extLst>
                <a:ext uri="{FF2B5EF4-FFF2-40B4-BE49-F238E27FC236}">
                  <a16:creationId xmlns:a16="http://schemas.microsoft.com/office/drawing/2014/main" id="{4E22D620-7B1D-1867-CF45-9A09B886B60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4" name="Picture 38">
              <a:extLst>
                <a:ext uri="{FF2B5EF4-FFF2-40B4-BE49-F238E27FC236}">
                  <a16:creationId xmlns:a16="http://schemas.microsoft.com/office/drawing/2014/main" id="{E20FE884-F8B1-E7DA-DCF3-B0CBD51A9ACF}"/>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5" name="Picture 39">
              <a:extLst>
                <a:ext uri="{FF2B5EF4-FFF2-40B4-BE49-F238E27FC236}">
                  <a16:creationId xmlns:a16="http://schemas.microsoft.com/office/drawing/2014/main" id="{59E185BF-2668-78BE-2B50-E4853EE6C48C}"/>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6" name="Picture 40">
              <a:extLst>
                <a:ext uri="{FF2B5EF4-FFF2-40B4-BE49-F238E27FC236}">
                  <a16:creationId xmlns:a16="http://schemas.microsoft.com/office/drawing/2014/main" id="{5F51AA4F-E8E7-1344-6744-F93D2BD505DD}"/>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7" name="Picture 41">
              <a:extLst>
                <a:ext uri="{FF2B5EF4-FFF2-40B4-BE49-F238E27FC236}">
                  <a16:creationId xmlns:a16="http://schemas.microsoft.com/office/drawing/2014/main" id="{056F917A-B31B-36FD-A8B9-34AF38F3B4A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8" name="Picture 42">
              <a:extLst>
                <a:ext uri="{FF2B5EF4-FFF2-40B4-BE49-F238E27FC236}">
                  <a16:creationId xmlns:a16="http://schemas.microsoft.com/office/drawing/2014/main" id="{E02C8825-4E9A-17EF-C4E3-F22AC849CB4B}"/>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499" name="Picture 43">
              <a:extLst>
                <a:ext uri="{FF2B5EF4-FFF2-40B4-BE49-F238E27FC236}">
                  <a16:creationId xmlns:a16="http://schemas.microsoft.com/office/drawing/2014/main" id="{71F4FE77-BF49-2B63-7085-8A1B953D22A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500" name="Picture 44">
              <a:extLst>
                <a:ext uri="{FF2B5EF4-FFF2-40B4-BE49-F238E27FC236}">
                  <a16:creationId xmlns:a16="http://schemas.microsoft.com/office/drawing/2014/main" id="{EC84F2EF-5BFE-EB8F-04EC-1F986F3907B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501" name="Picture 45">
              <a:extLst>
                <a:ext uri="{FF2B5EF4-FFF2-40B4-BE49-F238E27FC236}">
                  <a16:creationId xmlns:a16="http://schemas.microsoft.com/office/drawing/2014/main" id="{466F1B91-5ACB-4AF2-C70D-DF2CE2626DFE}"/>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502" name="Picture 46">
              <a:extLst>
                <a:ext uri="{FF2B5EF4-FFF2-40B4-BE49-F238E27FC236}">
                  <a16:creationId xmlns:a16="http://schemas.microsoft.com/office/drawing/2014/main" id="{23F5339C-76B1-A163-1C07-1FBD26FDA00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19503" name="Picture 47">
              <a:extLst>
                <a:ext uri="{FF2B5EF4-FFF2-40B4-BE49-F238E27FC236}">
                  <a16:creationId xmlns:a16="http://schemas.microsoft.com/office/drawing/2014/main" id="{E080A4CE-D6A4-D259-2F5B-007A042D6526}"/>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20" y="0"/>
              <a:ext cx="360" cy="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9504" name="NGAM THO.wav">
            <a:hlinkClick r:id="" action="ppaction://media"/>
            <a:extLst>
              <a:ext uri="{FF2B5EF4-FFF2-40B4-BE49-F238E27FC236}">
                <a16:creationId xmlns:a16="http://schemas.microsoft.com/office/drawing/2014/main" id="{D84DB64E-040D-178D-96AD-EED41CFBAC10}"/>
              </a:ext>
            </a:extLst>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1905000" y="51816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6925" fill="hold"/>
                                        <p:tgtEl>
                                          <p:spTgt spid="195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50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2BF27-0B3E-2FEB-B4DF-A5C0F7F54DFF}"/>
            </a:ext>
          </a:extLst>
        </p:cNvPr>
        <p:cNvGrpSpPr/>
        <p:nvPr/>
      </p:nvGrpSpPr>
      <p:grpSpPr>
        <a:xfrm>
          <a:off x="0" y="0"/>
          <a:ext cx="0" cy="0"/>
          <a:chOff x="0" y="0"/>
          <a:chExt cx="0" cy="0"/>
        </a:xfrm>
      </p:grpSpPr>
      <p:sp>
        <p:nvSpPr>
          <p:cNvPr id="2050" name="Title 1">
            <a:extLst>
              <a:ext uri="{FF2B5EF4-FFF2-40B4-BE49-F238E27FC236}">
                <a16:creationId xmlns:a16="http://schemas.microsoft.com/office/drawing/2014/main" id="{47FE6BF6-9B61-AB1E-77CD-8775EA62DF4A}"/>
              </a:ext>
            </a:extLst>
          </p:cNvPr>
          <p:cNvSpPr>
            <a:spLocks noGrp="1"/>
          </p:cNvSpPr>
          <p:nvPr>
            <p:ph type="title"/>
          </p:nvPr>
        </p:nvSpPr>
        <p:spPr/>
        <p:txBody>
          <a:bodyPr/>
          <a:lstStyle/>
          <a:p>
            <a:pPr eaLnBrk="1" hangingPunct="1"/>
            <a:endParaRPr lang="en-US" altLang="en-US"/>
          </a:p>
        </p:txBody>
      </p:sp>
      <p:pic>
        <p:nvPicPr>
          <p:cNvPr id="2051" name="Content Placeholder 3">
            <a:extLst>
              <a:ext uri="{FF2B5EF4-FFF2-40B4-BE49-F238E27FC236}">
                <a16:creationId xmlns:a16="http://schemas.microsoft.com/office/drawing/2014/main" id="{6218F23D-102F-63C9-3E80-E94F88FDEA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6" name="TextBox 5">
            <a:extLst>
              <a:ext uri="{FF2B5EF4-FFF2-40B4-BE49-F238E27FC236}">
                <a16:creationId xmlns:a16="http://schemas.microsoft.com/office/drawing/2014/main" id="{F1BD2D9B-A055-A4B8-15E7-DDF12786C36B}"/>
              </a:ext>
            </a:extLst>
          </p:cNvPr>
          <p:cNvSpPr txBox="1">
            <a:spLocks noChangeArrowheads="1"/>
          </p:cNvSpPr>
          <p:nvPr/>
        </p:nvSpPr>
        <p:spPr bwMode="auto">
          <a:xfrm>
            <a:off x="2987675" y="211139"/>
            <a:ext cx="62166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5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730754-3976-B052-9B20-70407ACD0E92}"/>
              </a:ext>
            </a:extLst>
          </p:cNvPr>
          <p:cNvSpPr txBox="1">
            <a:spLocks noChangeArrowheads="1"/>
          </p:cNvSpPr>
          <p:nvPr/>
        </p:nvSpPr>
        <p:spPr bwMode="auto">
          <a:xfrm>
            <a:off x="2417764" y="4432301"/>
            <a:ext cx="6256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8D4066-C3A2-0CAD-F51F-AA4F4B6197BC}"/>
              </a:ext>
            </a:extLst>
          </p:cNvPr>
          <p:cNvSpPr txBox="1"/>
          <p:nvPr/>
        </p:nvSpPr>
        <p:spPr>
          <a:xfrm>
            <a:off x="2393156" y="2288206"/>
            <a:ext cx="7621587" cy="1546577"/>
          </a:xfrm>
          <a:prstGeom prst="rect">
            <a:avLst/>
          </a:prstGeom>
          <a:noFill/>
        </p:spPr>
        <p:txBody>
          <a:bodyPr>
            <a:spAutoFit/>
          </a:bodyPr>
          <a:lstStyle/>
          <a:p>
            <a:pPr algn="ctr">
              <a:tabLst>
                <a:tab pos="514350" algn="l"/>
                <a:tab pos="2239328" algn="ctr"/>
              </a:tabLst>
              <a:defRPr/>
            </a:pPr>
            <a:r>
              <a:rPr lang="en-US" sz="2700" b="1" dirty="0">
                <a:solidFill>
                  <a:srgbClr val="C00000"/>
                </a:solidFill>
                <a:latin typeface="Times New Roman"/>
                <a:ea typeface="Times New Roman"/>
              </a:rPr>
              <a:t>KẾT THÚC GIỜ HỌC</a:t>
            </a:r>
            <a:endParaRPr lang="en-US" sz="2700" b="1" kern="0" dirty="0">
              <a:solidFill>
                <a:srgbClr val="C00000"/>
              </a:solidFill>
              <a:latin typeface="Times New Roman"/>
              <a:cs typeface="Times New Roman" pitchFamily="18" charset="0"/>
            </a:endParaRPr>
          </a:p>
          <a:p>
            <a:pPr algn="ctr">
              <a:lnSpc>
                <a:spcPct val="150000"/>
              </a:lnSpc>
              <a:tabLst>
                <a:tab pos="514350" algn="l"/>
                <a:tab pos="2239328" algn="ctr"/>
              </a:tabLst>
              <a:defRPr/>
            </a:pPr>
            <a:endParaRPr lang="en-US" sz="2700" b="1" kern="0" dirty="0">
              <a:solidFill>
                <a:srgbClr val="C00000"/>
              </a:solidFill>
              <a:latin typeface="Times New Roman"/>
              <a:cs typeface="Times New Roman" pitchFamily="18" charset="0"/>
            </a:endParaRPr>
          </a:p>
          <a:p>
            <a:pPr algn="ctr">
              <a:tabLst>
                <a:tab pos="514350" algn="l"/>
                <a:tab pos="2239328" algn="ctr"/>
              </a:tabLst>
              <a:defRPr/>
            </a:pPr>
            <a:endParaRPr lang="en-US" sz="2700" kern="0" dirty="0">
              <a:solidFill>
                <a:srgbClr val="C0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8F502664-22E9-EAD4-E87E-B37BBAA6B421}"/>
              </a:ext>
            </a:extLst>
          </p:cNvPr>
          <p:cNvSpPr txBox="1">
            <a:spLocks noChangeArrowheads="1"/>
          </p:cNvSpPr>
          <p:nvPr/>
        </p:nvSpPr>
        <p:spPr bwMode="auto">
          <a:xfrm>
            <a:off x="3246438" y="4337050"/>
            <a:ext cx="6000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9857CF9-E8E3-B3FD-D237-590811825747}"/>
              </a:ext>
            </a:extLst>
          </p:cNvPr>
          <p:cNvSpPr txBox="1">
            <a:spLocks noChangeArrowheads="1"/>
          </p:cNvSpPr>
          <p:nvPr/>
        </p:nvSpPr>
        <p:spPr bwMode="auto">
          <a:xfrm>
            <a:off x="3203575" y="6503988"/>
            <a:ext cx="6000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5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61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104775"/>
            <a:ext cx="12011025" cy="6638925"/>
          </a:xfrm>
          <a:prstGeom prst="rect">
            <a:avLst/>
          </a:prstGeom>
        </p:spPr>
      </p:pic>
      <p:sp>
        <p:nvSpPr>
          <p:cNvPr id="3" name="Rectangle 2"/>
          <p:cNvSpPr/>
          <p:nvPr/>
        </p:nvSpPr>
        <p:spPr>
          <a:xfrm>
            <a:off x="2223911" y="872847"/>
            <a:ext cx="9082265" cy="4647426"/>
          </a:xfrm>
          <a:prstGeom prst="rect">
            <a:avLst/>
          </a:prstGeom>
        </p:spPr>
        <p:txBody>
          <a:bodyPr wrap="square">
            <a:spAutoFit/>
          </a:bodyPr>
          <a:lstStyle/>
          <a:p>
            <a:pPr algn="just"/>
            <a:r>
              <a:rPr lang="vi-VN" dirty="0">
                <a:solidFill>
                  <a:schemeClr val="accent2"/>
                </a:solidFill>
              </a:rPr>
              <a:t>Mục đích, yêu cầu:</a:t>
            </a:r>
          </a:p>
          <a:p>
            <a:pPr algn="just">
              <a:spcAft>
                <a:spcPts val="750"/>
              </a:spcAft>
              <a:buNone/>
            </a:pPr>
            <a:r>
              <a:rPr lang="vi-VN" sz="1800" b="1" i="1" dirty="0">
                <a:solidFill>
                  <a:srgbClr val="FFC000"/>
                </a:solidFill>
                <a:effectLst/>
                <a:latin typeface="Arial" panose="020B0604020202020204" pitchFamily="34" charset="0"/>
              </a:rPr>
              <a:t>1. Kiến thức.</a:t>
            </a:r>
            <a:endParaRPr lang="vi-VN" sz="1400" b="0" i="0" dirty="0">
              <a:solidFill>
                <a:srgbClr val="FFC000"/>
              </a:solidFill>
              <a:effectLst/>
              <a:latin typeface="Arial" panose="020B0604020202020204" pitchFamily="34" charset="0"/>
            </a:endParaRPr>
          </a:p>
          <a:p>
            <a:pPr algn="just">
              <a:lnSpc>
                <a:spcPts val="1800"/>
              </a:lnSpc>
              <a:spcAft>
                <a:spcPts val="750"/>
              </a:spcAft>
              <a:buNone/>
            </a:pPr>
            <a:r>
              <a:rPr lang="vi-VN" sz="1800" b="0" i="0" dirty="0">
                <a:solidFill>
                  <a:srgbClr val="FFC000"/>
                </a:solidFill>
                <a:effectLst/>
                <a:latin typeface="Arial" panose="020B0604020202020204" pitchFamily="34" charset="0"/>
              </a:rPr>
              <a:t>- Trẻ nhớ tên tác phẩm, tác giả, hiểu nội dung bài thơ: nói về nhà 1 bạn nhỏ treo ảnh Bác, trên ảnh Bác có lá cờ đỏ tươi của Tổ quốc, hình ảnh của Bác luôn mỉm miệng cười với các cháu thiếu niên nhi đồng, khi bác còn sống dù công việc rất là bận rộn nhưng bác vẫn dành tình cảm, sự quan tâm, yêu thương cho các cháu thiếu niên nhi đồng, bác căn dặn các bạn rất nhiều điều hay lẽ phải.</a:t>
            </a:r>
            <a:endParaRPr lang="vi-VN" sz="1400" b="0" i="0" dirty="0">
              <a:solidFill>
                <a:srgbClr val="FFC000"/>
              </a:solidFill>
              <a:effectLst/>
              <a:latin typeface="Arial" panose="020B0604020202020204" pitchFamily="34" charset="0"/>
            </a:endParaRPr>
          </a:p>
          <a:p>
            <a:pPr algn="just">
              <a:lnSpc>
                <a:spcPts val="1800"/>
              </a:lnSpc>
              <a:spcAft>
                <a:spcPts val="750"/>
              </a:spcAft>
              <a:buNone/>
            </a:pPr>
            <a:r>
              <a:rPr lang="vi-VN" sz="1800" b="0" i="0" dirty="0">
                <a:solidFill>
                  <a:srgbClr val="FFC000"/>
                </a:solidFill>
                <a:effectLst/>
                <a:latin typeface="Arial" panose="020B0604020202020204" pitchFamily="34" charset="0"/>
              </a:rPr>
              <a:t>- Trẻ biết cách chơi trò chơi</a:t>
            </a:r>
            <a:endParaRPr lang="vi-VN" sz="1400" b="0" i="0" dirty="0">
              <a:solidFill>
                <a:srgbClr val="FFC000"/>
              </a:solidFill>
              <a:effectLst/>
              <a:latin typeface="Arial" panose="020B0604020202020204" pitchFamily="34" charset="0"/>
            </a:endParaRPr>
          </a:p>
          <a:p>
            <a:pPr algn="just">
              <a:spcAft>
                <a:spcPts val="750"/>
              </a:spcAft>
              <a:buNone/>
            </a:pPr>
            <a:r>
              <a:rPr lang="vi-VN" sz="1800" b="1" i="1" dirty="0">
                <a:solidFill>
                  <a:srgbClr val="FFC000"/>
                </a:solidFill>
                <a:effectLst/>
                <a:latin typeface="Arial" panose="020B0604020202020204" pitchFamily="34" charset="0"/>
              </a:rPr>
              <a:t>2. Kỹ năng.</a:t>
            </a:r>
            <a:endParaRPr lang="vi-VN" sz="1400" b="0" i="0" dirty="0">
              <a:solidFill>
                <a:srgbClr val="FFC000"/>
              </a:solidFill>
              <a:effectLst/>
              <a:latin typeface="Arial" panose="020B0604020202020204" pitchFamily="34" charset="0"/>
            </a:endParaRPr>
          </a:p>
          <a:p>
            <a:pPr algn="l">
              <a:lnSpc>
                <a:spcPts val="1800"/>
              </a:lnSpc>
              <a:spcAft>
                <a:spcPts val="750"/>
              </a:spcAft>
              <a:buNone/>
            </a:pPr>
            <a:r>
              <a:rPr lang="vi-VN" sz="1800" b="0" i="0" dirty="0">
                <a:solidFill>
                  <a:srgbClr val="FFC000"/>
                </a:solidFill>
                <a:effectLst/>
                <a:latin typeface="Arial" panose="020B0604020202020204" pitchFamily="34" charset="0"/>
              </a:rPr>
              <a:t>- Phát triển ngôn ngữ cho trẻ, rèn kỹ năng ghi nhớ, tư duy của trẻ</a:t>
            </a:r>
            <a:endParaRPr lang="vi-VN" sz="1400" b="0" i="0" dirty="0">
              <a:solidFill>
                <a:srgbClr val="FFC000"/>
              </a:solidFill>
              <a:effectLst/>
              <a:latin typeface="Arial" panose="020B0604020202020204" pitchFamily="34" charset="0"/>
            </a:endParaRPr>
          </a:p>
          <a:p>
            <a:pPr algn="l">
              <a:lnSpc>
                <a:spcPts val="1800"/>
              </a:lnSpc>
              <a:spcAft>
                <a:spcPts val="750"/>
              </a:spcAft>
              <a:buNone/>
            </a:pPr>
            <a:r>
              <a:rPr lang="vi-VN" sz="1800" b="0" i="0" dirty="0">
                <a:solidFill>
                  <a:srgbClr val="FFC000"/>
                </a:solidFill>
                <a:effectLst/>
                <a:latin typeface="Arial" panose="020B0604020202020204" pitchFamily="34" charset="0"/>
              </a:rPr>
              <a:t>- Rèn kỹ năng đọc thơ diễn cảm</a:t>
            </a:r>
            <a:endParaRPr lang="vi-VN" sz="1400" b="0" i="0" dirty="0">
              <a:solidFill>
                <a:srgbClr val="FFC000"/>
              </a:solidFill>
              <a:effectLst/>
              <a:latin typeface="Arial" panose="020B0604020202020204" pitchFamily="34" charset="0"/>
            </a:endParaRPr>
          </a:p>
          <a:p>
            <a:pPr algn="l">
              <a:spcAft>
                <a:spcPts val="750"/>
              </a:spcAft>
              <a:buNone/>
            </a:pPr>
            <a:r>
              <a:rPr lang="vi-VN" sz="1800" b="1" i="1" dirty="0">
                <a:solidFill>
                  <a:srgbClr val="FFC000"/>
                </a:solidFill>
                <a:effectLst/>
                <a:latin typeface="Arial" panose="020B0604020202020204" pitchFamily="34" charset="0"/>
              </a:rPr>
              <a:t>3. Thái độ.</a:t>
            </a:r>
            <a:endParaRPr lang="vi-VN" sz="1400" b="0" i="0" dirty="0">
              <a:solidFill>
                <a:srgbClr val="FFC000"/>
              </a:solidFill>
              <a:effectLst/>
              <a:latin typeface="Arial" panose="020B0604020202020204" pitchFamily="34" charset="0"/>
            </a:endParaRPr>
          </a:p>
          <a:p>
            <a:pPr algn="l">
              <a:lnSpc>
                <a:spcPts val="1800"/>
              </a:lnSpc>
              <a:spcAft>
                <a:spcPts val="750"/>
              </a:spcAft>
              <a:buNone/>
            </a:pPr>
            <a:r>
              <a:rPr lang="vi-VN" sz="1800" b="0" i="0" dirty="0">
                <a:solidFill>
                  <a:srgbClr val="FFC000"/>
                </a:solidFill>
                <a:effectLst/>
                <a:latin typeface="Arial" panose="020B0604020202020204" pitchFamily="34" charset="0"/>
              </a:rPr>
              <a:t>- Trẻ hứng thú học bài</a:t>
            </a:r>
            <a:endParaRPr lang="vi-VN" sz="1400" b="0" i="0" dirty="0">
              <a:solidFill>
                <a:srgbClr val="FFC000"/>
              </a:solidFill>
              <a:effectLst/>
              <a:latin typeface="Arial" panose="020B0604020202020204" pitchFamily="34" charset="0"/>
            </a:endParaRPr>
          </a:p>
          <a:p>
            <a:pPr algn="l">
              <a:lnSpc>
                <a:spcPts val="1800"/>
              </a:lnSpc>
              <a:spcAft>
                <a:spcPts val="750"/>
              </a:spcAft>
              <a:buNone/>
            </a:pPr>
            <a:r>
              <a:rPr lang="vi-VN" sz="1800" b="0" i="0" dirty="0">
                <a:solidFill>
                  <a:srgbClr val="FFC000"/>
                </a:solidFill>
                <a:effectLst/>
                <a:latin typeface="Arial" panose="020B0604020202020204" pitchFamily="34" charset="0"/>
              </a:rPr>
              <a:t>- Giáo dục trẻ biết yêu quý, kính trọng và biết ơn Bác Hồ</a:t>
            </a:r>
            <a:endParaRPr lang="vi-VN" sz="1400" b="0" i="0" dirty="0">
              <a:solidFill>
                <a:srgbClr val="FFC000"/>
              </a:solidFill>
              <a:effectLst/>
              <a:latin typeface="Arial" panose="020B0604020202020204" pitchFamily="34" charset="0"/>
            </a:endParaRPr>
          </a:p>
          <a:p>
            <a:pPr algn="just"/>
            <a:r>
              <a:rPr lang="vi-VN" sz="1400" dirty="0">
                <a:solidFill>
                  <a:schemeClr val="accent2"/>
                </a:solidFill>
              </a:rPr>
              <a:t>.</a:t>
            </a:r>
          </a:p>
        </p:txBody>
      </p:sp>
    </p:spTree>
    <p:extLst>
      <p:ext uri="{BB962C8B-B14F-4D97-AF65-F5344CB8AC3E}">
        <p14:creationId xmlns:p14="http://schemas.microsoft.com/office/powerpoint/2010/main" val="3052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12978" cy="6767689"/>
          </a:xfrm>
          <a:prstGeom prst="rect">
            <a:avLst/>
          </a:prstGeom>
        </p:spPr>
      </p:pic>
      <p:sp>
        <p:nvSpPr>
          <p:cNvPr id="3" name="TextBox 2"/>
          <p:cNvSpPr txBox="1"/>
          <p:nvPr/>
        </p:nvSpPr>
        <p:spPr>
          <a:xfrm>
            <a:off x="3149600" y="2230261"/>
            <a:ext cx="8229600" cy="584775"/>
          </a:xfrm>
          <a:prstGeom prst="rect">
            <a:avLst/>
          </a:prstGeom>
          <a:noFill/>
        </p:spPr>
        <p:txBody>
          <a:bodyPr wrap="square" rtlCol="0">
            <a:spAutoFit/>
          </a:bodyPr>
          <a:lstStyle/>
          <a:p>
            <a:r>
              <a:rPr lang="en-US" sz="3200" dirty="0" err="1">
                <a:solidFill>
                  <a:srgbClr val="FF0000"/>
                </a:solidFill>
              </a:rPr>
              <a:t>Cô</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trẻ</a:t>
            </a:r>
            <a:r>
              <a:rPr lang="en-US" sz="3200" dirty="0">
                <a:solidFill>
                  <a:srgbClr val="FF0000"/>
                </a:solidFill>
              </a:rPr>
              <a:t> </a:t>
            </a:r>
            <a:r>
              <a:rPr lang="en-US" sz="3200" dirty="0" err="1">
                <a:solidFill>
                  <a:srgbClr val="FF0000"/>
                </a:solidFill>
              </a:rPr>
              <a:t>hát</a:t>
            </a:r>
            <a:r>
              <a:rPr lang="en-US" sz="3200" dirty="0">
                <a:solidFill>
                  <a:srgbClr val="FF0000"/>
                </a:solidFill>
              </a:rPr>
              <a:t> </a:t>
            </a:r>
            <a:r>
              <a:rPr lang="en-US" sz="3200" dirty="0" err="1">
                <a:solidFill>
                  <a:srgbClr val="FF0000"/>
                </a:solidFill>
              </a:rPr>
              <a:t>bài</a:t>
            </a:r>
            <a:r>
              <a:rPr lang="en-US" sz="3200" dirty="0">
                <a:solidFill>
                  <a:srgbClr val="FF0000"/>
                </a:solidFill>
              </a:rPr>
              <a:t>: “</a:t>
            </a:r>
            <a:r>
              <a:rPr lang="en-US" sz="3200" dirty="0" err="1">
                <a:solidFill>
                  <a:srgbClr val="FF0000"/>
                </a:solidFill>
              </a:rPr>
              <a:t>Nhớ</a:t>
            </a:r>
            <a:r>
              <a:rPr lang="en-US" sz="3200" dirty="0">
                <a:solidFill>
                  <a:srgbClr val="FF0000"/>
                </a:solidFill>
              </a:rPr>
              <a:t> </a:t>
            </a:r>
            <a:r>
              <a:rPr lang="en-US" sz="3200" dirty="0" err="1">
                <a:solidFill>
                  <a:srgbClr val="FF0000"/>
                </a:solidFill>
              </a:rPr>
              <a:t>ơn</a:t>
            </a:r>
            <a:r>
              <a:rPr lang="en-US" sz="3200" dirty="0">
                <a:solidFill>
                  <a:srgbClr val="FF0000"/>
                </a:solidFill>
              </a:rPr>
              <a:t> </a:t>
            </a:r>
            <a:r>
              <a:rPr lang="en-US" sz="3200" dirty="0" err="1">
                <a:solidFill>
                  <a:srgbClr val="FF0000"/>
                </a:solidFill>
              </a:rPr>
              <a:t>Bác</a:t>
            </a:r>
            <a:r>
              <a:rPr lang="en-US" sz="3200" dirty="0">
                <a:solidFill>
                  <a:srgbClr val="FF0000"/>
                </a:solidFill>
              </a:rPr>
              <a:t> </a:t>
            </a:r>
            <a:r>
              <a:rPr lang="en-US" sz="3200" dirty="0" err="1">
                <a:solidFill>
                  <a:srgbClr val="FF0000"/>
                </a:solidFill>
              </a:rPr>
              <a:t>Hồ</a:t>
            </a:r>
            <a:r>
              <a:rPr lang="en-US" sz="3200" dirty="0">
                <a:solidFill>
                  <a:srgbClr val="FF0000"/>
                </a:solidFill>
              </a:rPr>
              <a:t>”</a:t>
            </a:r>
          </a:p>
        </p:txBody>
      </p:sp>
    </p:spTree>
    <p:extLst>
      <p:ext uri="{BB962C8B-B14F-4D97-AF65-F5344CB8AC3E}">
        <p14:creationId xmlns:p14="http://schemas.microsoft.com/office/powerpoint/2010/main" val="14622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hop HCM.mpg">
            <a:hlinkClick r:id="" action="ppaction://media"/>
            <a:extLst>
              <a:ext uri="{FF2B5EF4-FFF2-40B4-BE49-F238E27FC236}">
                <a16:creationId xmlns:a16="http://schemas.microsoft.com/office/drawing/2014/main" id="{5B370CB0-78B9-CCB5-8F20-88A5FD50D0B3}"/>
              </a:ext>
            </a:extLst>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11977511"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922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E40A2032-52AF-8126-F4A1-D35ECC5B3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a:extLst>
              <a:ext uri="{FF2B5EF4-FFF2-40B4-BE49-F238E27FC236}">
                <a16:creationId xmlns:a16="http://schemas.microsoft.com/office/drawing/2014/main" id="{A5288BA4-8191-DC0C-3F3C-5A0BAC354937}"/>
              </a:ext>
            </a:extLst>
          </p:cNvPr>
          <p:cNvSpPr>
            <a:spLocks noChangeArrowheads="1" noChangeShapeType="1" noTextEdit="1"/>
          </p:cNvSpPr>
          <p:nvPr/>
        </p:nvSpPr>
        <p:spPr bwMode="auto">
          <a:xfrm>
            <a:off x="3505200" y="2057400"/>
            <a:ext cx="5410200" cy="16764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VnTimeH" panose="020B7200000000000000" pitchFamily="34" charset="0"/>
              </a:rPr>
              <a:t>¶nh B¸c</a:t>
            </a:r>
          </a:p>
        </p:txBody>
      </p:sp>
      <p:pic>
        <p:nvPicPr>
          <p:cNvPr id="20484" name="Picture 4">
            <a:extLst>
              <a:ext uri="{FF2B5EF4-FFF2-40B4-BE49-F238E27FC236}">
                <a16:creationId xmlns:a16="http://schemas.microsoft.com/office/drawing/2014/main" id="{39327706-730C-04CA-D631-CB7CCDE40A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1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a:extLst>
              <a:ext uri="{FF2B5EF4-FFF2-40B4-BE49-F238E27FC236}">
                <a16:creationId xmlns:a16="http://schemas.microsoft.com/office/drawing/2014/main" id="{CBA34A50-AE4A-FE31-9257-32059CF9B7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561595" flipH="1">
            <a:off x="9683750" y="0"/>
            <a:ext cx="920750" cy="235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1000"/>
                                        <p:tgtEl>
                                          <p:spTgt spid="20485"/>
                                        </p:tgtEl>
                                      </p:cBhvr>
                                    </p:animEffect>
                                    <p:anim calcmode="lin" valueType="num">
                                      <p:cBhvr>
                                        <p:cTn id="13" dur="1000" fill="hold"/>
                                        <p:tgtEl>
                                          <p:spTgt spid="20485"/>
                                        </p:tgtEl>
                                        <p:attrNameLst>
                                          <p:attrName>ppt_x</p:attrName>
                                        </p:attrNameLst>
                                      </p:cBhvr>
                                      <p:tavLst>
                                        <p:tav tm="0">
                                          <p:val>
                                            <p:strVal val="#ppt_x"/>
                                          </p:val>
                                        </p:tav>
                                        <p:tav tm="100000">
                                          <p:val>
                                            <p:strVal val="#ppt_x"/>
                                          </p:val>
                                        </p:tav>
                                      </p:tavLst>
                                    </p:anim>
                                    <p:anim calcmode="lin" valueType="num">
                                      <p:cBhvr>
                                        <p:cTn id="14" dur="1000" fill="hold"/>
                                        <p:tgtEl>
                                          <p:spTgt spid="2048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1000"/>
                                        <p:tgtEl>
                                          <p:spTgt spid="20483"/>
                                        </p:tgtEl>
                                      </p:cBhvr>
                                    </p:animEffect>
                                    <p:anim calcmode="lin" valueType="num">
                                      <p:cBhvr>
                                        <p:cTn id="18" dur="1000" fill="hold"/>
                                        <p:tgtEl>
                                          <p:spTgt spid="20483"/>
                                        </p:tgtEl>
                                        <p:attrNameLst>
                                          <p:attrName>ppt_x</p:attrName>
                                        </p:attrNameLst>
                                      </p:cBhvr>
                                      <p:tavLst>
                                        <p:tav tm="0">
                                          <p:val>
                                            <p:strVal val="#ppt_x"/>
                                          </p:val>
                                        </p:tav>
                                        <p:tav tm="100000">
                                          <p:val>
                                            <p:strVal val="#ppt_x"/>
                                          </p:val>
                                        </p:tav>
                                      </p:tavLst>
                                    </p:anim>
                                    <p:anim calcmode="lin" valueType="num">
                                      <p:cBhvr>
                                        <p:cTn id="19" dur="1000" fill="hold"/>
                                        <p:tgtEl>
                                          <p:spTgt spid="204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fade">
                                      <p:cBhvr>
                                        <p:cTn id="22" dur="1000"/>
                                        <p:tgtEl>
                                          <p:spTgt spid="20482"/>
                                        </p:tgtEl>
                                      </p:cBhvr>
                                    </p:animEffect>
                                    <p:anim calcmode="lin" valueType="num">
                                      <p:cBhvr>
                                        <p:cTn id="23" dur="1000" fill="hold"/>
                                        <p:tgtEl>
                                          <p:spTgt spid="20482"/>
                                        </p:tgtEl>
                                        <p:attrNameLst>
                                          <p:attrName>ppt_x</p:attrName>
                                        </p:attrNameLst>
                                      </p:cBhvr>
                                      <p:tavLst>
                                        <p:tav tm="0">
                                          <p:val>
                                            <p:strVal val="#ppt_x"/>
                                          </p:val>
                                        </p:tav>
                                        <p:tav tm="100000">
                                          <p:val>
                                            <p:strVal val="#ppt_x"/>
                                          </p:val>
                                        </p:tav>
                                      </p:tavLst>
                                    </p:anim>
                                    <p:anim calcmode="lin" valueType="num">
                                      <p:cBhvr>
                                        <p:cTn id="2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a:extLst>
              <a:ext uri="{FF2B5EF4-FFF2-40B4-BE49-F238E27FC236}">
                <a16:creationId xmlns:a16="http://schemas.microsoft.com/office/drawing/2014/main" id="{35C64C89-D84D-D0B6-B38A-ABE0743DDCB0}"/>
              </a:ext>
            </a:extLst>
          </p:cNvPr>
          <p:cNvGraphicFramePr>
            <a:graphicFrameLocks noGrp="1" noChangeAspect="1"/>
          </p:cNvGraphicFramePr>
          <p:nvPr>
            <p:ph/>
          </p:nvPr>
        </p:nvGraphicFramePr>
        <p:xfrm>
          <a:off x="5105400" y="1905000"/>
          <a:ext cx="2362200" cy="3257550"/>
        </p:xfrm>
        <a:graphic>
          <a:graphicData uri="http://schemas.openxmlformats.org/presentationml/2006/ole">
            <mc:AlternateContent xmlns:mc="http://schemas.openxmlformats.org/markup-compatibility/2006">
              <mc:Choice xmlns:v="urn:schemas-microsoft-com:vml" Requires="v">
                <p:oleObj name="Bitmap Image" r:id="rId2" imgW="3352381" imgH="4076190" progId="PBrush">
                  <p:embed/>
                </p:oleObj>
              </mc:Choice>
              <mc:Fallback>
                <p:oleObj name="Bitmap Image" r:id="rId2" imgW="3352381" imgH="4076190" progId="PBrush">
                  <p:embed/>
                  <p:pic>
                    <p:nvPicPr>
                      <p:cNvPr id="6147" name="Object 3">
                        <a:extLst>
                          <a:ext uri="{FF2B5EF4-FFF2-40B4-BE49-F238E27FC236}">
                            <a16:creationId xmlns:a16="http://schemas.microsoft.com/office/drawing/2014/main" id="{35C64C89-D84D-D0B6-B38A-ABE0743DD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23622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74" name="Group 6">
            <a:extLst>
              <a:ext uri="{FF2B5EF4-FFF2-40B4-BE49-F238E27FC236}">
                <a16:creationId xmlns:a16="http://schemas.microsoft.com/office/drawing/2014/main" id="{779AAC6F-5FA7-703F-4936-DAFD704D47EF}"/>
              </a:ext>
            </a:extLst>
          </p:cNvPr>
          <p:cNvGrpSpPr>
            <a:grpSpLocks/>
          </p:cNvGrpSpPr>
          <p:nvPr/>
        </p:nvGrpSpPr>
        <p:grpSpPr bwMode="auto">
          <a:xfrm>
            <a:off x="1524000" y="6172200"/>
            <a:ext cx="9144000" cy="685800"/>
            <a:chOff x="0" y="-48"/>
            <a:chExt cx="5760" cy="648"/>
          </a:xfrm>
        </p:grpSpPr>
        <p:pic>
          <p:nvPicPr>
            <p:cNvPr id="7175" name="Picture 7">
              <a:extLst>
                <a:ext uri="{FF2B5EF4-FFF2-40B4-BE49-F238E27FC236}">
                  <a16:creationId xmlns:a16="http://schemas.microsoft.com/office/drawing/2014/main" id="{1309D0F4-4678-968D-79DC-17453C9EB9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B47BFED5-90AA-EF95-C551-9CEC993CD7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a:extLst>
                <a:ext uri="{FF2B5EF4-FFF2-40B4-BE49-F238E27FC236}">
                  <a16:creationId xmlns:a16="http://schemas.microsoft.com/office/drawing/2014/main" id="{29C39B96-7D28-AECB-1031-41CA1E6B59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368E5AF1-7426-7954-58A3-EAA10F2B5E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a:extLst>
                <a:ext uri="{FF2B5EF4-FFF2-40B4-BE49-F238E27FC236}">
                  <a16:creationId xmlns:a16="http://schemas.microsoft.com/office/drawing/2014/main" id="{7FE96320-5169-1E84-E2C4-701E134C3EC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8141645D-9AF1-D889-6B09-E8014728A3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a:extLst>
                <a:ext uri="{FF2B5EF4-FFF2-40B4-BE49-F238E27FC236}">
                  <a16:creationId xmlns:a16="http://schemas.microsoft.com/office/drawing/2014/main" id="{1E0AF739-8200-4B41-E8D7-60E5F2C699A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a:extLst>
                <a:ext uri="{FF2B5EF4-FFF2-40B4-BE49-F238E27FC236}">
                  <a16:creationId xmlns:a16="http://schemas.microsoft.com/office/drawing/2014/main" id="{7C1D4D01-D08B-D5FD-6769-7964BC22BD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a:extLst>
                <a:ext uri="{FF2B5EF4-FFF2-40B4-BE49-F238E27FC236}">
                  <a16:creationId xmlns:a16="http://schemas.microsoft.com/office/drawing/2014/main" id="{85A14AAC-3BF9-8ECD-1DA4-B69B100DA1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a:extLst>
                <a:ext uri="{FF2B5EF4-FFF2-40B4-BE49-F238E27FC236}">
                  <a16:creationId xmlns:a16="http://schemas.microsoft.com/office/drawing/2014/main" id="{29E7D57A-30E7-34E8-DACF-1471AEDBDF3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a:extLst>
                <a:ext uri="{FF2B5EF4-FFF2-40B4-BE49-F238E27FC236}">
                  <a16:creationId xmlns:a16="http://schemas.microsoft.com/office/drawing/2014/main" id="{4C89738E-64B8-61E0-085F-552F86B2A8B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a:extLst>
                <a:ext uri="{FF2B5EF4-FFF2-40B4-BE49-F238E27FC236}">
                  <a16:creationId xmlns:a16="http://schemas.microsoft.com/office/drawing/2014/main" id="{EABB79C4-0B1F-590F-D128-1C92094174D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a:extLst>
                <a:ext uri="{FF2B5EF4-FFF2-40B4-BE49-F238E27FC236}">
                  <a16:creationId xmlns:a16="http://schemas.microsoft.com/office/drawing/2014/main" id="{E8CA8C77-3EC3-D5DF-5F6F-5ACDF324253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a:extLst>
                <a:ext uri="{FF2B5EF4-FFF2-40B4-BE49-F238E27FC236}">
                  <a16:creationId xmlns:a16="http://schemas.microsoft.com/office/drawing/2014/main" id="{E4E19A58-DC0A-0DF1-3DF6-2F45A2F46DA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a:extLst>
                <a:ext uri="{FF2B5EF4-FFF2-40B4-BE49-F238E27FC236}">
                  <a16:creationId xmlns:a16="http://schemas.microsoft.com/office/drawing/2014/main" id="{B53F93EF-1B7B-DE55-3B0B-993E4E14738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00" y="0"/>
              <a:ext cx="360"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90" name="Group 22">
            <a:extLst>
              <a:ext uri="{FF2B5EF4-FFF2-40B4-BE49-F238E27FC236}">
                <a16:creationId xmlns:a16="http://schemas.microsoft.com/office/drawing/2014/main" id="{15A12CF6-4707-234E-BB56-07B64DD42717}"/>
              </a:ext>
            </a:extLst>
          </p:cNvPr>
          <p:cNvGrpSpPr>
            <a:grpSpLocks/>
          </p:cNvGrpSpPr>
          <p:nvPr/>
        </p:nvGrpSpPr>
        <p:grpSpPr bwMode="auto">
          <a:xfrm rot="16200000">
            <a:off x="8039100" y="2247900"/>
            <a:ext cx="6248400" cy="2362200"/>
            <a:chOff x="0" y="-48"/>
            <a:chExt cx="5760" cy="648"/>
          </a:xfrm>
        </p:grpSpPr>
        <p:pic>
          <p:nvPicPr>
            <p:cNvPr id="7191" name="Picture 23">
              <a:extLst>
                <a:ext uri="{FF2B5EF4-FFF2-40B4-BE49-F238E27FC236}">
                  <a16:creationId xmlns:a16="http://schemas.microsoft.com/office/drawing/2014/main" id="{573F0B08-6DEC-AA51-F2A6-C976768F70B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a:extLst>
                <a:ext uri="{FF2B5EF4-FFF2-40B4-BE49-F238E27FC236}">
                  <a16:creationId xmlns:a16="http://schemas.microsoft.com/office/drawing/2014/main" id="{8168E154-D215-BE4B-AC36-47ECFCC50DD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5">
              <a:extLst>
                <a:ext uri="{FF2B5EF4-FFF2-40B4-BE49-F238E27FC236}">
                  <a16:creationId xmlns:a16="http://schemas.microsoft.com/office/drawing/2014/main" id="{CD99BB1B-B025-278C-A002-291AAAF1ED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a:extLst>
                <a:ext uri="{FF2B5EF4-FFF2-40B4-BE49-F238E27FC236}">
                  <a16:creationId xmlns:a16="http://schemas.microsoft.com/office/drawing/2014/main" id="{16678EC2-8EDF-B613-513D-7810C4DD4CC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a:extLst>
                <a:ext uri="{FF2B5EF4-FFF2-40B4-BE49-F238E27FC236}">
                  <a16:creationId xmlns:a16="http://schemas.microsoft.com/office/drawing/2014/main" id="{FE9DEEBC-6244-4AF5-3807-995D1A79E2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a:extLst>
                <a:ext uri="{FF2B5EF4-FFF2-40B4-BE49-F238E27FC236}">
                  <a16:creationId xmlns:a16="http://schemas.microsoft.com/office/drawing/2014/main" id="{7AC7106E-3383-CD92-D0CA-32BDAFFB7A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a:extLst>
                <a:ext uri="{FF2B5EF4-FFF2-40B4-BE49-F238E27FC236}">
                  <a16:creationId xmlns:a16="http://schemas.microsoft.com/office/drawing/2014/main" id="{B0C85125-68D3-0CF5-0735-ECB92860C56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a:extLst>
                <a:ext uri="{FF2B5EF4-FFF2-40B4-BE49-F238E27FC236}">
                  <a16:creationId xmlns:a16="http://schemas.microsoft.com/office/drawing/2014/main" id="{C998681F-67C0-A9BD-D600-C202A608BA1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1">
              <a:extLst>
                <a:ext uri="{FF2B5EF4-FFF2-40B4-BE49-F238E27FC236}">
                  <a16:creationId xmlns:a16="http://schemas.microsoft.com/office/drawing/2014/main" id="{EF6B5A15-E200-F3DD-28B7-AD09A91323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a:extLst>
                <a:ext uri="{FF2B5EF4-FFF2-40B4-BE49-F238E27FC236}">
                  <a16:creationId xmlns:a16="http://schemas.microsoft.com/office/drawing/2014/main" id="{A2A32157-ADA7-54E6-D775-333EDAA756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a:extLst>
                <a:ext uri="{FF2B5EF4-FFF2-40B4-BE49-F238E27FC236}">
                  <a16:creationId xmlns:a16="http://schemas.microsoft.com/office/drawing/2014/main" id="{6AFB961F-2A29-3128-B8F4-BEECC88B6DE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a:extLst>
                <a:ext uri="{FF2B5EF4-FFF2-40B4-BE49-F238E27FC236}">
                  <a16:creationId xmlns:a16="http://schemas.microsoft.com/office/drawing/2014/main" id="{987B476B-4DAA-5C31-2D32-FFF4B8C447E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a:extLst>
                <a:ext uri="{FF2B5EF4-FFF2-40B4-BE49-F238E27FC236}">
                  <a16:creationId xmlns:a16="http://schemas.microsoft.com/office/drawing/2014/main" id="{BC4D46AD-2ADA-DBAD-343D-C4FF4E1BFA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a:extLst>
                <a:ext uri="{FF2B5EF4-FFF2-40B4-BE49-F238E27FC236}">
                  <a16:creationId xmlns:a16="http://schemas.microsoft.com/office/drawing/2014/main" id="{E31DA855-5DED-9838-20B8-17FFE985C0B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5" name="Picture 37">
              <a:extLst>
                <a:ext uri="{FF2B5EF4-FFF2-40B4-BE49-F238E27FC236}">
                  <a16:creationId xmlns:a16="http://schemas.microsoft.com/office/drawing/2014/main" id="{65EBC691-4C95-0C3B-4C22-18F8087015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00" y="0"/>
              <a:ext cx="360"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06" name="Group 38">
            <a:extLst>
              <a:ext uri="{FF2B5EF4-FFF2-40B4-BE49-F238E27FC236}">
                <a16:creationId xmlns:a16="http://schemas.microsoft.com/office/drawing/2014/main" id="{C60813AA-8D2C-6C0C-DCB2-49479F910C41}"/>
              </a:ext>
            </a:extLst>
          </p:cNvPr>
          <p:cNvGrpSpPr>
            <a:grpSpLocks/>
          </p:cNvGrpSpPr>
          <p:nvPr/>
        </p:nvGrpSpPr>
        <p:grpSpPr bwMode="auto">
          <a:xfrm>
            <a:off x="1524000" y="0"/>
            <a:ext cx="9144000" cy="685800"/>
            <a:chOff x="0" y="-48"/>
            <a:chExt cx="5760" cy="648"/>
          </a:xfrm>
        </p:grpSpPr>
        <p:pic>
          <p:nvPicPr>
            <p:cNvPr id="7207" name="Picture 39">
              <a:extLst>
                <a:ext uri="{FF2B5EF4-FFF2-40B4-BE49-F238E27FC236}">
                  <a16:creationId xmlns:a16="http://schemas.microsoft.com/office/drawing/2014/main" id="{4D26A4A2-9533-3A0B-CD81-A5B7E37D96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a:extLst>
                <a:ext uri="{FF2B5EF4-FFF2-40B4-BE49-F238E27FC236}">
                  <a16:creationId xmlns:a16="http://schemas.microsoft.com/office/drawing/2014/main" id="{54B47AAD-C1C5-E367-BA71-17A8157C32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1">
              <a:extLst>
                <a:ext uri="{FF2B5EF4-FFF2-40B4-BE49-F238E27FC236}">
                  <a16:creationId xmlns:a16="http://schemas.microsoft.com/office/drawing/2014/main" id="{BA54BA2F-9095-7233-53EE-05C8123240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2">
              <a:extLst>
                <a:ext uri="{FF2B5EF4-FFF2-40B4-BE49-F238E27FC236}">
                  <a16:creationId xmlns:a16="http://schemas.microsoft.com/office/drawing/2014/main" id="{3F986099-DF8E-EAF4-2592-5631BB88AC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3">
              <a:extLst>
                <a:ext uri="{FF2B5EF4-FFF2-40B4-BE49-F238E27FC236}">
                  <a16:creationId xmlns:a16="http://schemas.microsoft.com/office/drawing/2014/main" id="{8E15F820-FFDE-1379-6040-F49C27FB33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a:extLst>
                <a:ext uri="{FF2B5EF4-FFF2-40B4-BE49-F238E27FC236}">
                  <a16:creationId xmlns:a16="http://schemas.microsoft.com/office/drawing/2014/main" id="{190632FA-5035-728A-CA93-4ADCE213CD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3" name="Picture 45">
              <a:extLst>
                <a:ext uri="{FF2B5EF4-FFF2-40B4-BE49-F238E27FC236}">
                  <a16:creationId xmlns:a16="http://schemas.microsoft.com/office/drawing/2014/main" id="{E22A8D6D-C3FE-CBE2-9E6B-D9F3E94D86C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a:extLst>
                <a:ext uri="{FF2B5EF4-FFF2-40B4-BE49-F238E27FC236}">
                  <a16:creationId xmlns:a16="http://schemas.microsoft.com/office/drawing/2014/main" id="{46775CC3-58FC-F4C5-1ABC-77A99EDC25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5" name="Picture 47">
              <a:extLst>
                <a:ext uri="{FF2B5EF4-FFF2-40B4-BE49-F238E27FC236}">
                  <a16:creationId xmlns:a16="http://schemas.microsoft.com/office/drawing/2014/main" id="{C4B6C94E-34EC-A49A-9AEF-D986D0D028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6" name="Picture 48">
              <a:extLst>
                <a:ext uri="{FF2B5EF4-FFF2-40B4-BE49-F238E27FC236}">
                  <a16:creationId xmlns:a16="http://schemas.microsoft.com/office/drawing/2014/main" id="{8B418F12-CD76-B0AC-F8F1-62FC375B8E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7" name="Picture 49">
              <a:extLst>
                <a:ext uri="{FF2B5EF4-FFF2-40B4-BE49-F238E27FC236}">
                  <a16:creationId xmlns:a16="http://schemas.microsoft.com/office/drawing/2014/main" id="{F8E75A7E-FB61-6792-8EF5-B74A9D48856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a:extLst>
                <a:ext uri="{FF2B5EF4-FFF2-40B4-BE49-F238E27FC236}">
                  <a16:creationId xmlns:a16="http://schemas.microsoft.com/office/drawing/2014/main" id="{9336B797-A221-3F62-8C23-2802397B7E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19" name="Picture 51">
              <a:extLst>
                <a:ext uri="{FF2B5EF4-FFF2-40B4-BE49-F238E27FC236}">
                  <a16:creationId xmlns:a16="http://schemas.microsoft.com/office/drawing/2014/main" id="{9DE7DF24-CF28-DFC3-F6EF-B020C8C4B6A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a:extLst>
                <a:ext uri="{FF2B5EF4-FFF2-40B4-BE49-F238E27FC236}">
                  <a16:creationId xmlns:a16="http://schemas.microsoft.com/office/drawing/2014/main" id="{2B882C08-36BD-5DAB-EA42-6A597F708D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1" name="Picture 53">
              <a:extLst>
                <a:ext uri="{FF2B5EF4-FFF2-40B4-BE49-F238E27FC236}">
                  <a16:creationId xmlns:a16="http://schemas.microsoft.com/office/drawing/2014/main" id="{3FE1B17C-9EFF-285E-6676-299F13774A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00" y="0"/>
              <a:ext cx="360" cy="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22" name="Group 54">
            <a:extLst>
              <a:ext uri="{FF2B5EF4-FFF2-40B4-BE49-F238E27FC236}">
                <a16:creationId xmlns:a16="http://schemas.microsoft.com/office/drawing/2014/main" id="{95D9DEE8-33C6-16B1-D94D-95F78357F896}"/>
              </a:ext>
            </a:extLst>
          </p:cNvPr>
          <p:cNvGrpSpPr>
            <a:grpSpLocks/>
          </p:cNvGrpSpPr>
          <p:nvPr/>
        </p:nvGrpSpPr>
        <p:grpSpPr bwMode="auto">
          <a:xfrm rot="16200000">
            <a:off x="-2019300" y="2247900"/>
            <a:ext cx="6248400" cy="2209800"/>
            <a:chOff x="0" y="-48"/>
            <a:chExt cx="5760" cy="648"/>
          </a:xfrm>
        </p:grpSpPr>
        <p:pic>
          <p:nvPicPr>
            <p:cNvPr id="7223" name="Picture 55">
              <a:extLst>
                <a:ext uri="{FF2B5EF4-FFF2-40B4-BE49-F238E27FC236}">
                  <a16:creationId xmlns:a16="http://schemas.microsoft.com/office/drawing/2014/main" id="{3249B979-C195-3A4F-92F4-76F6F827FE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4" name="Picture 56">
              <a:extLst>
                <a:ext uri="{FF2B5EF4-FFF2-40B4-BE49-F238E27FC236}">
                  <a16:creationId xmlns:a16="http://schemas.microsoft.com/office/drawing/2014/main" id="{6E3ABCD6-31EA-F696-903B-49E9F233A24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5" name="Picture 57">
              <a:extLst>
                <a:ext uri="{FF2B5EF4-FFF2-40B4-BE49-F238E27FC236}">
                  <a16:creationId xmlns:a16="http://schemas.microsoft.com/office/drawing/2014/main" id="{7CE16447-981C-4A12-2315-2236AE11E2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8" y="-48"/>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6" name="Picture 58">
              <a:extLst>
                <a:ext uri="{FF2B5EF4-FFF2-40B4-BE49-F238E27FC236}">
                  <a16:creationId xmlns:a16="http://schemas.microsoft.com/office/drawing/2014/main" id="{38B705C5-8859-EAA6-9DC2-821C2B2891F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7" name="Picture 59">
              <a:extLst>
                <a:ext uri="{FF2B5EF4-FFF2-40B4-BE49-F238E27FC236}">
                  <a16:creationId xmlns:a16="http://schemas.microsoft.com/office/drawing/2014/main" id="{B03785EF-698B-CD96-B55E-6888A67EFC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8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8" name="Picture 60">
              <a:extLst>
                <a:ext uri="{FF2B5EF4-FFF2-40B4-BE49-F238E27FC236}">
                  <a16:creationId xmlns:a16="http://schemas.microsoft.com/office/drawing/2014/main" id="{74AABD28-F00A-E6BB-E8F6-BEC1D1BBA4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29" name="Picture 61">
              <a:extLst>
                <a:ext uri="{FF2B5EF4-FFF2-40B4-BE49-F238E27FC236}">
                  <a16:creationId xmlns:a16="http://schemas.microsoft.com/office/drawing/2014/main" id="{0A9AC130-12B8-9B17-BFB8-1E85D94DB8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0" name="Picture 62">
              <a:extLst>
                <a:ext uri="{FF2B5EF4-FFF2-40B4-BE49-F238E27FC236}">
                  <a16:creationId xmlns:a16="http://schemas.microsoft.com/office/drawing/2014/main" id="{B3E88AAB-26C3-82B8-D484-BB9D1D050BA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1" name="Picture 63">
              <a:extLst>
                <a:ext uri="{FF2B5EF4-FFF2-40B4-BE49-F238E27FC236}">
                  <a16:creationId xmlns:a16="http://schemas.microsoft.com/office/drawing/2014/main" id="{BF3216DF-3097-CB0B-2E53-9DC1822D71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4"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2" name="Picture 64">
              <a:extLst>
                <a:ext uri="{FF2B5EF4-FFF2-40B4-BE49-F238E27FC236}">
                  <a16:creationId xmlns:a16="http://schemas.microsoft.com/office/drawing/2014/main" id="{C7F5177E-D2E5-E2AF-19BD-1CC5D5F2F6D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56"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3" name="Picture 65">
              <a:extLst>
                <a:ext uri="{FF2B5EF4-FFF2-40B4-BE49-F238E27FC236}">
                  <a16:creationId xmlns:a16="http://schemas.microsoft.com/office/drawing/2014/main" id="{FE8644EE-C258-F982-C099-BBAB8AA208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0"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4" name="Picture 66">
              <a:extLst>
                <a:ext uri="{FF2B5EF4-FFF2-40B4-BE49-F238E27FC236}">
                  <a16:creationId xmlns:a16="http://schemas.microsoft.com/office/drawing/2014/main" id="{3BE39BF3-BB55-F664-628F-3E9C8C7A22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5" name="Picture 67">
              <a:extLst>
                <a:ext uri="{FF2B5EF4-FFF2-40B4-BE49-F238E27FC236}">
                  <a16:creationId xmlns:a16="http://schemas.microsoft.com/office/drawing/2014/main" id="{04EF8A4E-80A1-CBE0-5642-77F6CB334CE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6" name="Picture 68">
              <a:extLst>
                <a:ext uri="{FF2B5EF4-FFF2-40B4-BE49-F238E27FC236}">
                  <a16:creationId xmlns:a16="http://schemas.microsoft.com/office/drawing/2014/main" id="{77A24A27-AC0C-995A-CC1E-695F964E734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2" y="0"/>
              <a:ext cx="360" cy="600"/>
            </a:xfrm>
            <a:prstGeom prst="rect">
              <a:avLst/>
            </a:prstGeom>
            <a:noFill/>
            <a:extLst>
              <a:ext uri="{909E8E84-426E-40DD-AFC4-6F175D3DCCD1}">
                <a14:hiddenFill xmlns:a14="http://schemas.microsoft.com/office/drawing/2010/main">
                  <a:solidFill>
                    <a:srgbClr val="FFFFFF"/>
                  </a:solidFill>
                </a14:hiddenFill>
              </a:ext>
            </a:extLst>
          </p:spPr>
        </p:pic>
        <p:pic>
          <p:nvPicPr>
            <p:cNvPr id="7237" name="Picture 69">
              <a:extLst>
                <a:ext uri="{FF2B5EF4-FFF2-40B4-BE49-F238E27FC236}">
                  <a16:creationId xmlns:a16="http://schemas.microsoft.com/office/drawing/2014/main" id="{A9C5157C-6705-D2A0-F59A-0895B4C3B6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00" y="0"/>
              <a:ext cx="360" cy="600"/>
            </a:xfrm>
            <a:prstGeom prst="rect">
              <a:avLst/>
            </a:prstGeom>
            <a:noFill/>
            <a:extLst>
              <a:ext uri="{909E8E84-426E-40DD-AFC4-6F175D3DCCD1}">
                <a14:hiddenFill xmlns:a14="http://schemas.microsoft.com/office/drawing/2010/main">
                  <a:solidFill>
                    <a:srgbClr val="FFFFFF"/>
                  </a:solidFill>
                </a14:hiddenFill>
              </a:ext>
            </a:extLst>
          </p:spPr>
        </p:pic>
      </p:grpSp>
      <p:sp>
        <p:nvSpPr>
          <p:cNvPr id="7238" name="Text Box 70">
            <a:extLst>
              <a:ext uri="{FF2B5EF4-FFF2-40B4-BE49-F238E27FC236}">
                <a16:creationId xmlns:a16="http://schemas.microsoft.com/office/drawing/2014/main" id="{3E5C9570-6161-DDF3-10F4-E4C73AC4EE68}"/>
              </a:ext>
            </a:extLst>
          </p:cNvPr>
          <p:cNvSpPr txBox="1">
            <a:spLocks noChangeArrowheads="1"/>
          </p:cNvSpPr>
          <p:nvPr/>
        </p:nvSpPr>
        <p:spPr bwMode="auto">
          <a:xfrm>
            <a:off x="2057400" y="4876800"/>
            <a:ext cx="67056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solidFill>
                  <a:srgbClr val="FF0066"/>
                </a:solidFill>
                <a:latin typeface=".VnAvant" panose="020B7200000000000000" pitchFamily="34" charset="0"/>
              </a:rPr>
              <a:t>Nhµ em treo ¶nh B¸c Hå </a:t>
            </a:r>
          </a:p>
          <a:p>
            <a:pPr algn="ctr">
              <a:spcBef>
                <a:spcPct val="50000"/>
              </a:spcBef>
            </a:pPr>
            <a:endParaRPr lang="en-US" altLang="en-US" sz="3600" b="1">
              <a:solidFill>
                <a:srgbClr val="FF0066"/>
              </a:solidFill>
              <a:latin typeface=".VnAvant" panose="020B7200000000000000" pitchFamily="34" charset="0"/>
            </a:endParaRPr>
          </a:p>
        </p:txBody>
      </p:sp>
      <p:pic>
        <p:nvPicPr>
          <p:cNvPr id="7239" name="Picture 71">
            <a:extLst>
              <a:ext uri="{FF2B5EF4-FFF2-40B4-BE49-F238E27FC236}">
                <a16:creationId xmlns:a16="http://schemas.microsoft.com/office/drawing/2014/main" id="{FB48738D-F5A1-6888-A16C-0E62D431759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3733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249" name="Text Box 81">
            <a:extLst>
              <a:ext uri="{FF2B5EF4-FFF2-40B4-BE49-F238E27FC236}">
                <a16:creationId xmlns:a16="http://schemas.microsoft.com/office/drawing/2014/main" id="{82BD5271-3D89-DC19-EF21-7A7A4CC50C48}"/>
              </a:ext>
            </a:extLst>
          </p:cNvPr>
          <p:cNvSpPr txBox="1">
            <a:spLocks noChangeArrowheads="1"/>
          </p:cNvSpPr>
          <p:nvPr/>
        </p:nvSpPr>
        <p:spPr bwMode="auto">
          <a:xfrm>
            <a:off x="2286000" y="5562601"/>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250" name="Text Box 82">
            <a:extLst>
              <a:ext uri="{FF2B5EF4-FFF2-40B4-BE49-F238E27FC236}">
                <a16:creationId xmlns:a16="http://schemas.microsoft.com/office/drawing/2014/main" id="{6BDBBACC-EBB0-EFED-00F0-28A4CC963DAA}"/>
              </a:ext>
            </a:extLst>
          </p:cNvPr>
          <p:cNvSpPr txBox="1">
            <a:spLocks noChangeArrowheads="1"/>
          </p:cNvSpPr>
          <p:nvPr/>
        </p:nvSpPr>
        <p:spPr bwMode="auto">
          <a:xfrm>
            <a:off x="2514600" y="5410200"/>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solidFill>
                  <a:srgbClr val="FF0066"/>
                </a:solidFill>
                <a:latin typeface=".VnAvant" panose="020B7200000000000000" pitchFamily="34" charset="0"/>
              </a:rPr>
              <a:t>Bªn trªn lµ mét l¸ cê ®á t­¬i</a:t>
            </a:r>
          </a:p>
        </p:txBody>
      </p:sp>
      <p:sp>
        <p:nvSpPr>
          <p:cNvPr id="7251" name="Text Box 83">
            <a:extLst>
              <a:ext uri="{FF2B5EF4-FFF2-40B4-BE49-F238E27FC236}">
                <a16:creationId xmlns:a16="http://schemas.microsoft.com/office/drawing/2014/main" id="{3E1BAF50-8B3D-AD7D-37FE-FD073799AEBF}"/>
              </a:ext>
            </a:extLst>
          </p:cNvPr>
          <p:cNvSpPr txBox="1">
            <a:spLocks noChangeArrowheads="1"/>
          </p:cNvSpPr>
          <p:nvPr/>
        </p:nvSpPr>
        <p:spPr bwMode="auto">
          <a:xfrm>
            <a:off x="2362200" y="60198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err="1">
                <a:solidFill>
                  <a:srgbClr val="FF0066"/>
                </a:solidFill>
                <a:latin typeface=".VnAvant" panose="020B7200000000000000" pitchFamily="34" charset="0"/>
              </a:rPr>
              <a:t>Ngµy</a:t>
            </a:r>
            <a:r>
              <a:rPr lang="en-US" altLang="en-US" sz="3200" b="1" dirty="0">
                <a:solidFill>
                  <a:srgbClr val="FF0066"/>
                </a:solidFill>
                <a:latin typeface=".VnAvant" panose="020B7200000000000000" pitchFamily="34" charset="0"/>
              </a:rPr>
              <a:t> </a:t>
            </a:r>
            <a:r>
              <a:rPr lang="en-US" altLang="en-US" sz="3200" b="1" dirty="0" err="1">
                <a:solidFill>
                  <a:srgbClr val="FF0066"/>
                </a:solidFill>
                <a:latin typeface=".VnAvant" panose="020B7200000000000000" pitchFamily="34" charset="0"/>
              </a:rPr>
              <a:t>ngµy</a:t>
            </a:r>
            <a:r>
              <a:rPr lang="en-US" altLang="en-US" sz="3200" b="1" dirty="0">
                <a:solidFill>
                  <a:srgbClr val="FF0066"/>
                </a:solidFill>
                <a:latin typeface=".VnAvant" panose="020B7200000000000000" pitchFamily="34" charset="0"/>
              </a:rPr>
              <a:t> </a:t>
            </a:r>
            <a:r>
              <a:rPr lang="en-US" altLang="en-US" sz="3200" b="1" dirty="0" err="1">
                <a:solidFill>
                  <a:srgbClr val="FF0066"/>
                </a:solidFill>
                <a:latin typeface=".VnAvant" panose="020B7200000000000000" pitchFamily="34" charset="0"/>
              </a:rPr>
              <a:t>B¸c</a:t>
            </a:r>
            <a:r>
              <a:rPr lang="en-US" altLang="en-US" sz="3200" b="1" dirty="0">
                <a:solidFill>
                  <a:srgbClr val="FF0066"/>
                </a:solidFill>
                <a:latin typeface=".VnAvant" panose="020B7200000000000000" pitchFamily="34" charset="0"/>
              </a:rPr>
              <a:t> </a:t>
            </a:r>
            <a:r>
              <a:rPr lang="en-US" altLang="en-US" sz="3200" b="1" dirty="0" err="1">
                <a:solidFill>
                  <a:srgbClr val="FF0066"/>
                </a:solidFill>
                <a:latin typeface=".VnAvant" panose="020B7200000000000000" pitchFamily="34" charset="0"/>
              </a:rPr>
              <a:t>mØm</a:t>
            </a:r>
            <a:r>
              <a:rPr lang="en-US" altLang="en-US" sz="3200" b="1" dirty="0">
                <a:solidFill>
                  <a:srgbClr val="FF0066"/>
                </a:solidFill>
                <a:latin typeface=".VnAvant" panose="020B7200000000000000" pitchFamily="34" charset="0"/>
              </a:rPr>
              <a:t> </a:t>
            </a:r>
            <a:r>
              <a:rPr lang="en-US" altLang="en-US" sz="3200" b="1" dirty="0" err="1">
                <a:solidFill>
                  <a:srgbClr val="FF0066"/>
                </a:solidFill>
                <a:latin typeface=".VnAvant" panose="020B7200000000000000" pitchFamily="34" charset="0"/>
              </a:rPr>
              <a:t>miÖng</a:t>
            </a:r>
            <a:r>
              <a:rPr lang="en-US" altLang="en-US" sz="3200" b="1" dirty="0">
                <a:solidFill>
                  <a:srgbClr val="FF0066"/>
                </a:solidFill>
                <a:latin typeface=".VnAvant" panose="020B7200000000000000" pitchFamily="34" charset="0"/>
              </a:rPr>
              <a:t> </a:t>
            </a:r>
            <a:r>
              <a:rPr lang="en-US" altLang="en-US" sz="2800" b="1" dirty="0">
                <a:solidFill>
                  <a:srgbClr val="FF0066"/>
                </a:solidFill>
                <a:latin typeface=".VnAvant" panose="020B7200000000000000" pitchFamily="34" charset="0"/>
              </a:rPr>
              <a:t>C</a:t>
            </a:r>
            <a:r>
              <a:rPr lang="vi-VN" altLang="en-US" sz="3200" b="1" dirty="0">
                <a:solidFill>
                  <a:srgbClr val="FF0066"/>
                </a:solidFill>
                <a:latin typeface=".VnAvant" panose="020B7200000000000000" pitchFamily="34" charset="0"/>
              </a:rPr>
              <a:t>ườ</a:t>
            </a:r>
            <a:r>
              <a:rPr lang="en-US" altLang="en-US" sz="3200" b="1" dirty="0">
                <a:solidFill>
                  <a:srgbClr val="FF0066"/>
                </a:solidFill>
                <a:latin typeface=".VnAvant" panose="020B7200000000000000" pitchFamily="34" charset="0"/>
              </a:rPr>
              <a:t>I</a:t>
            </a:r>
          </a:p>
        </p:txBody>
      </p:sp>
      <p:sp>
        <p:nvSpPr>
          <p:cNvPr id="7252" name="Text Box 84">
            <a:extLst>
              <a:ext uri="{FF2B5EF4-FFF2-40B4-BE49-F238E27FC236}">
                <a16:creationId xmlns:a16="http://schemas.microsoft.com/office/drawing/2014/main" id="{8EA02C08-EA35-6101-7B4A-D9215334BF8C}"/>
              </a:ext>
            </a:extLst>
          </p:cNvPr>
          <p:cNvSpPr txBox="1">
            <a:spLocks noChangeArrowheads="1"/>
          </p:cNvSpPr>
          <p:nvPr/>
        </p:nvSpPr>
        <p:spPr bwMode="auto">
          <a:xfrm>
            <a:off x="2362200" y="3581401"/>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9900CC"/>
                </a:solidFill>
                <a:latin typeface=".VnTimeH" panose="020B7200000000000000" pitchFamily="34" charset="0"/>
              </a:rPr>
              <a:t>¶nh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238"/>
                                        </p:tgtEl>
                                        <p:attrNameLst>
                                          <p:attrName>style.visibility</p:attrName>
                                        </p:attrNameLst>
                                      </p:cBhvr>
                                      <p:to>
                                        <p:strVal val="visible"/>
                                      </p:to>
                                    </p:set>
                                    <p:anim calcmode="lin" valueType="num">
                                      <p:cBhvr>
                                        <p:cTn id="7" dur="1000" fill="hold"/>
                                        <p:tgtEl>
                                          <p:spTgt spid="7238"/>
                                        </p:tgtEl>
                                        <p:attrNameLst>
                                          <p:attrName>ppt_w</p:attrName>
                                        </p:attrNameLst>
                                      </p:cBhvr>
                                      <p:tavLst>
                                        <p:tav tm="0">
                                          <p:val>
                                            <p:fltVal val="0"/>
                                          </p:val>
                                        </p:tav>
                                        <p:tav tm="100000">
                                          <p:val>
                                            <p:strVal val="#ppt_w"/>
                                          </p:val>
                                        </p:tav>
                                      </p:tavLst>
                                    </p:anim>
                                    <p:anim calcmode="lin" valueType="num">
                                      <p:cBhvr>
                                        <p:cTn id="8" dur="1000" fill="hold"/>
                                        <p:tgtEl>
                                          <p:spTgt spid="723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1000" fill="hold"/>
                                        <p:tgtEl>
                                          <p:spTgt spid="6147"/>
                                        </p:tgtEl>
                                        <p:attrNameLst>
                                          <p:attrName>ppt_w</p:attrName>
                                        </p:attrNameLst>
                                      </p:cBhvr>
                                      <p:tavLst>
                                        <p:tav tm="0">
                                          <p:val>
                                            <p:fltVal val="0"/>
                                          </p:val>
                                        </p:tav>
                                        <p:tav tm="100000">
                                          <p:val>
                                            <p:strVal val="#ppt_w"/>
                                          </p:val>
                                        </p:tav>
                                      </p:tavLst>
                                    </p:anim>
                                    <p:anim calcmode="lin" valueType="num">
                                      <p:cBhvr>
                                        <p:cTn id="12" dur="1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7239"/>
                                        </p:tgtEl>
                                        <p:attrNameLst>
                                          <p:attrName>style.visibility</p:attrName>
                                        </p:attrNameLst>
                                      </p:cBhvr>
                                      <p:to>
                                        <p:strVal val="visible"/>
                                      </p:to>
                                    </p:set>
                                    <p:animEffect transition="in" filter="wipe(down)">
                                      <p:cBhvr>
                                        <p:cTn id="17" dur="290">
                                          <p:stCondLst>
                                            <p:cond delay="0"/>
                                          </p:stCondLst>
                                        </p:cTn>
                                        <p:tgtEl>
                                          <p:spTgt spid="7239"/>
                                        </p:tgtEl>
                                      </p:cBhvr>
                                    </p:animEffect>
                                    <p:anim calcmode="lin" valueType="num">
                                      <p:cBhvr>
                                        <p:cTn id="18" dur="911" tmFilter="0,0; 0.14,0.36; 0.43,0.73; 0.71,0.91; 1.0,1.0">
                                          <p:stCondLst>
                                            <p:cond delay="0"/>
                                          </p:stCondLst>
                                        </p:cTn>
                                        <p:tgtEl>
                                          <p:spTgt spid="7239"/>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7239"/>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7239"/>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7239"/>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7239"/>
                                        </p:tgtEl>
                                        <p:attrNameLst>
                                          <p:attrName>ppt_y</p:attrName>
                                        </p:attrNameLst>
                                      </p:cBhvr>
                                      <p:tavLst>
                                        <p:tav tm="0" fmla="#ppt_y-sin(pi*$)/81">
                                          <p:val>
                                            <p:fltVal val="0"/>
                                          </p:val>
                                        </p:tav>
                                        <p:tav tm="100000">
                                          <p:val>
                                            <p:fltVal val="1"/>
                                          </p:val>
                                        </p:tav>
                                      </p:tavLst>
                                    </p:anim>
                                    <p:animScale>
                                      <p:cBhvr>
                                        <p:cTn id="23" dur="13">
                                          <p:stCondLst>
                                            <p:cond delay="325"/>
                                          </p:stCondLst>
                                        </p:cTn>
                                        <p:tgtEl>
                                          <p:spTgt spid="7239"/>
                                        </p:tgtEl>
                                      </p:cBhvr>
                                      <p:to x="100000" y="60000"/>
                                    </p:animScale>
                                    <p:animScale>
                                      <p:cBhvr>
                                        <p:cTn id="24" dur="83" decel="50000">
                                          <p:stCondLst>
                                            <p:cond delay="338"/>
                                          </p:stCondLst>
                                        </p:cTn>
                                        <p:tgtEl>
                                          <p:spTgt spid="7239"/>
                                        </p:tgtEl>
                                      </p:cBhvr>
                                      <p:to x="100000" y="100000"/>
                                    </p:animScale>
                                    <p:animScale>
                                      <p:cBhvr>
                                        <p:cTn id="25" dur="13">
                                          <p:stCondLst>
                                            <p:cond delay="656"/>
                                          </p:stCondLst>
                                        </p:cTn>
                                        <p:tgtEl>
                                          <p:spTgt spid="7239"/>
                                        </p:tgtEl>
                                      </p:cBhvr>
                                      <p:to x="100000" y="80000"/>
                                    </p:animScale>
                                    <p:animScale>
                                      <p:cBhvr>
                                        <p:cTn id="26" dur="83" decel="50000">
                                          <p:stCondLst>
                                            <p:cond delay="669"/>
                                          </p:stCondLst>
                                        </p:cTn>
                                        <p:tgtEl>
                                          <p:spTgt spid="7239"/>
                                        </p:tgtEl>
                                      </p:cBhvr>
                                      <p:to x="100000" y="100000"/>
                                    </p:animScale>
                                    <p:animScale>
                                      <p:cBhvr>
                                        <p:cTn id="27" dur="13">
                                          <p:stCondLst>
                                            <p:cond delay="821"/>
                                          </p:stCondLst>
                                        </p:cTn>
                                        <p:tgtEl>
                                          <p:spTgt spid="7239"/>
                                        </p:tgtEl>
                                      </p:cBhvr>
                                      <p:to x="100000" y="90000"/>
                                    </p:animScale>
                                    <p:animScale>
                                      <p:cBhvr>
                                        <p:cTn id="28" dur="83" decel="50000">
                                          <p:stCondLst>
                                            <p:cond delay="834"/>
                                          </p:stCondLst>
                                        </p:cTn>
                                        <p:tgtEl>
                                          <p:spTgt spid="7239"/>
                                        </p:tgtEl>
                                      </p:cBhvr>
                                      <p:to x="100000" y="100000"/>
                                    </p:animScale>
                                    <p:animScale>
                                      <p:cBhvr>
                                        <p:cTn id="29" dur="13">
                                          <p:stCondLst>
                                            <p:cond delay="904"/>
                                          </p:stCondLst>
                                        </p:cTn>
                                        <p:tgtEl>
                                          <p:spTgt spid="7239"/>
                                        </p:tgtEl>
                                      </p:cBhvr>
                                      <p:to x="100000" y="95000"/>
                                    </p:animScale>
                                    <p:animScale>
                                      <p:cBhvr>
                                        <p:cTn id="30" dur="83" decel="50000">
                                          <p:stCondLst>
                                            <p:cond delay="917"/>
                                          </p:stCondLst>
                                        </p:cTn>
                                        <p:tgtEl>
                                          <p:spTgt spid="723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7250"/>
                                        </p:tgtEl>
                                        <p:attrNameLst>
                                          <p:attrName>style.visibility</p:attrName>
                                        </p:attrNameLst>
                                      </p:cBhvr>
                                      <p:to>
                                        <p:strVal val="visible"/>
                                      </p:to>
                                    </p:set>
                                    <p:animEffect transition="in" filter="wipe(down)">
                                      <p:cBhvr>
                                        <p:cTn id="33" dur="290">
                                          <p:stCondLst>
                                            <p:cond delay="0"/>
                                          </p:stCondLst>
                                        </p:cTn>
                                        <p:tgtEl>
                                          <p:spTgt spid="7250"/>
                                        </p:tgtEl>
                                      </p:cBhvr>
                                    </p:animEffect>
                                    <p:anim calcmode="lin" valueType="num">
                                      <p:cBhvr>
                                        <p:cTn id="34" dur="911" tmFilter="0,0; 0.14,0.36; 0.43,0.73; 0.71,0.91; 1.0,1.0">
                                          <p:stCondLst>
                                            <p:cond delay="0"/>
                                          </p:stCondLst>
                                        </p:cTn>
                                        <p:tgtEl>
                                          <p:spTgt spid="7250"/>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7250"/>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7250"/>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7250"/>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7250"/>
                                        </p:tgtEl>
                                        <p:attrNameLst>
                                          <p:attrName>ppt_y</p:attrName>
                                        </p:attrNameLst>
                                      </p:cBhvr>
                                      <p:tavLst>
                                        <p:tav tm="0" fmla="#ppt_y-sin(pi*$)/81">
                                          <p:val>
                                            <p:fltVal val="0"/>
                                          </p:val>
                                        </p:tav>
                                        <p:tav tm="100000">
                                          <p:val>
                                            <p:fltVal val="1"/>
                                          </p:val>
                                        </p:tav>
                                      </p:tavLst>
                                    </p:anim>
                                    <p:animScale>
                                      <p:cBhvr>
                                        <p:cTn id="39" dur="13">
                                          <p:stCondLst>
                                            <p:cond delay="325"/>
                                          </p:stCondLst>
                                        </p:cTn>
                                        <p:tgtEl>
                                          <p:spTgt spid="7250"/>
                                        </p:tgtEl>
                                      </p:cBhvr>
                                      <p:to x="100000" y="60000"/>
                                    </p:animScale>
                                    <p:animScale>
                                      <p:cBhvr>
                                        <p:cTn id="40" dur="83" decel="50000">
                                          <p:stCondLst>
                                            <p:cond delay="338"/>
                                          </p:stCondLst>
                                        </p:cTn>
                                        <p:tgtEl>
                                          <p:spTgt spid="7250"/>
                                        </p:tgtEl>
                                      </p:cBhvr>
                                      <p:to x="100000" y="100000"/>
                                    </p:animScale>
                                    <p:animScale>
                                      <p:cBhvr>
                                        <p:cTn id="41" dur="13">
                                          <p:stCondLst>
                                            <p:cond delay="656"/>
                                          </p:stCondLst>
                                        </p:cTn>
                                        <p:tgtEl>
                                          <p:spTgt spid="7250"/>
                                        </p:tgtEl>
                                      </p:cBhvr>
                                      <p:to x="100000" y="80000"/>
                                    </p:animScale>
                                    <p:animScale>
                                      <p:cBhvr>
                                        <p:cTn id="42" dur="83" decel="50000">
                                          <p:stCondLst>
                                            <p:cond delay="669"/>
                                          </p:stCondLst>
                                        </p:cTn>
                                        <p:tgtEl>
                                          <p:spTgt spid="7250"/>
                                        </p:tgtEl>
                                      </p:cBhvr>
                                      <p:to x="100000" y="100000"/>
                                    </p:animScale>
                                    <p:animScale>
                                      <p:cBhvr>
                                        <p:cTn id="43" dur="13">
                                          <p:stCondLst>
                                            <p:cond delay="821"/>
                                          </p:stCondLst>
                                        </p:cTn>
                                        <p:tgtEl>
                                          <p:spTgt spid="7250"/>
                                        </p:tgtEl>
                                      </p:cBhvr>
                                      <p:to x="100000" y="90000"/>
                                    </p:animScale>
                                    <p:animScale>
                                      <p:cBhvr>
                                        <p:cTn id="44" dur="83" decel="50000">
                                          <p:stCondLst>
                                            <p:cond delay="834"/>
                                          </p:stCondLst>
                                        </p:cTn>
                                        <p:tgtEl>
                                          <p:spTgt spid="7250"/>
                                        </p:tgtEl>
                                      </p:cBhvr>
                                      <p:to x="100000" y="100000"/>
                                    </p:animScale>
                                    <p:animScale>
                                      <p:cBhvr>
                                        <p:cTn id="45" dur="13">
                                          <p:stCondLst>
                                            <p:cond delay="904"/>
                                          </p:stCondLst>
                                        </p:cTn>
                                        <p:tgtEl>
                                          <p:spTgt spid="7250"/>
                                        </p:tgtEl>
                                      </p:cBhvr>
                                      <p:to x="100000" y="95000"/>
                                    </p:animScale>
                                    <p:animScale>
                                      <p:cBhvr>
                                        <p:cTn id="46" dur="83" decel="50000">
                                          <p:stCondLst>
                                            <p:cond delay="917"/>
                                          </p:stCondLst>
                                        </p:cTn>
                                        <p:tgtEl>
                                          <p:spTgt spid="7250"/>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7251"/>
                                        </p:tgtEl>
                                        <p:attrNameLst>
                                          <p:attrName>style.visibility</p:attrName>
                                        </p:attrNameLst>
                                      </p:cBhvr>
                                      <p:to>
                                        <p:strVal val="visible"/>
                                      </p:to>
                                    </p:set>
                                    <p:anim by="(-#ppt_w*2)" calcmode="lin" valueType="num">
                                      <p:cBhvr rctx="PPT">
                                        <p:cTn id="51" dur="500" autoRev="1" fill="hold">
                                          <p:stCondLst>
                                            <p:cond delay="0"/>
                                          </p:stCondLst>
                                        </p:cTn>
                                        <p:tgtEl>
                                          <p:spTgt spid="7251"/>
                                        </p:tgtEl>
                                        <p:attrNameLst>
                                          <p:attrName>ppt_w</p:attrName>
                                        </p:attrNameLst>
                                      </p:cBhvr>
                                    </p:anim>
                                    <p:anim by="(#ppt_w*0.50)" calcmode="lin" valueType="num">
                                      <p:cBhvr>
                                        <p:cTn id="52" dur="500" decel="50000" autoRev="1" fill="hold">
                                          <p:stCondLst>
                                            <p:cond delay="0"/>
                                          </p:stCondLst>
                                        </p:cTn>
                                        <p:tgtEl>
                                          <p:spTgt spid="7251"/>
                                        </p:tgtEl>
                                        <p:attrNameLst>
                                          <p:attrName>ppt_x</p:attrName>
                                        </p:attrNameLst>
                                      </p:cBhvr>
                                    </p:anim>
                                    <p:anim from="(-#ppt_h/2)" to="(#ppt_y)" calcmode="lin" valueType="num">
                                      <p:cBhvr>
                                        <p:cTn id="53" dur="1000" fill="hold">
                                          <p:stCondLst>
                                            <p:cond delay="0"/>
                                          </p:stCondLst>
                                        </p:cTn>
                                        <p:tgtEl>
                                          <p:spTgt spid="7251"/>
                                        </p:tgtEl>
                                        <p:attrNameLst>
                                          <p:attrName>ppt_y</p:attrName>
                                        </p:attrNameLst>
                                      </p:cBhvr>
                                    </p:anim>
                                    <p:animRot by="21600000">
                                      <p:cBhvr>
                                        <p:cTn id="54" dur="1000" fill="hold">
                                          <p:stCondLst>
                                            <p:cond delay="0"/>
                                          </p:stCondLst>
                                        </p:cTn>
                                        <p:tgtEl>
                                          <p:spTgt spid="7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8" grpId="0"/>
      <p:bldP spid="7250" grpId="0"/>
      <p:bldP spid="72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6C3AC269-9404-AA05-FAAF-9BCB1B2FD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7" y="0"/>
            <a:ext cx="11954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a:extLst>
              <a:ext uri="{FF2B5EF4-FFF2-40B4-BE49-F238E27FC236}">
                <a16:creationId xmlns:a16="http://schemas.microsoft.com/office/drawing/2014/main" id="{67315707-252E-C71E-5063-9DB5DC60634D}"/>
              </a:ext>
            </a:extLst>
          </p:cNvPr>
          <p:cNvSpPr txBox="1">
            <a:spLocks noChangeArrowheads="1"/>
          </p:cNvSpPr>
          <p:nvPr/>
        </p:nvSpPr>
        <p:spPr bwMode="auto">
          <a:xfrm>
            <a:off x="1524000" y="5715000"/>
            <a:ext cx="8610600" cy="6413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latin typeface=".VnAvant" panose="020B7200000000000000" pitchFamily="34" charset="0"/>
              </a:rPr>
              <a:t>B¸c nh×n c¸c ch¸u vui ch¬i trong nhµ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anim calcmode="lin" valueType="num">
                                      <p:cBhvr>
                                        <p:cTn id="8" dur="1000" fill="hold"/>
                                        <p:tgtEl>
                                          <p:spTgt spid="11269"/>
                                        </p:tgtEl>
                                        <p:attrNameLst>
                                          <p:attrName>ppt_x</p:attrName>
                                        </p:attrNameLst>
                                      </p:cBhvr>
                                      <p:tavLst>
                                        <p:tav tm="0">
                                          <p:val>
                                            <p:strVal val="#ppt_x"/>
                                          </p:val>
                                        </p:tav>
                                        <p:tav tm="100000">
                                          <p:val>
                                            <p:strVal val="#ppt_x"/>
                                          </p:val>
                                        </p:tav>
                                      </p:tavLst>
                                    </p:anim>
                                    <p:anim calcmode="lin" valueType="num">
                                      <p:cBhvr>
                                        <p:cTn id="9" dur="1000" fill="hold"/>
                                        <p:tgtEl>
                                          <p:spTgt spid="1126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1000"/>
                                        <p:tgtEl>
                                          <p:spTgt spid="11268"/>
                                        </p:tgtEl>
                                      </p:cBhvr>
                                    </p:animEffect>
                                    <p:anim calcmode="lin" valueType="num">
                                      <p:cBhvr>
                                        <p:cTn id="13" dur="1000" fill="hold"/>
                                        <p:tgtEl>
                                          <p:spTgt spid="11268"/>
                                        </p:tgtEl>
                                        <p:attrNameLst>
                                          <p:attrName>ppt_x</p:attrName>
                                        </p:attrNameLst>
                                      </p:cBhvr>
                                      <p:tavLst>
                                        <p:tav tm="0">
                                          <p:val>
                                            <p:strVal val="#ppt_x"/>
                                          </p:val>
                                        </p:tav>
                                        <p:tav tm="100000">
                                          <p:val>
                                            <p:strVal val="#ppt_x"/>
                                          </p:val>
                                        </p:tav>
                                      </p:tavLst>
                                    </p:anim>
                                    <p:anim calcmode="lin" valueType="num">
                                      <p:cBhvr>
                                        <p:cTn id="1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5AA56297-7670-2006-9D75-2AB440A70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44" y="0"/>
            <a:ext cx="11751734"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a:extLst>
              <a:ext uri="{FF2B5EF4-FFF2-40B4-BE49-F238E27FC236}">
                <a16:creationId xmlns:a16="http://schemas.microsoft.com/office/drawing/2014/main" id="{1E96F181-ECD4-B188-EAB2-79DB592AB62C}"/>
              </a:ext>
            </a:extLst>
          </p:cNvPr>
          <p:cNvSpPr txBox="1">
            <a:spLocks noChangeArrowheads="1"/>
          </p:cNvSpPr>
          <p:nvPr/>
        </p:nvSpPr>
        <p:spPr bwMode="auto">
          <a:xfrm>
            <a:off x="1524000" y="5867401"/>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FF"/>
                </a:solidFill>
                <a:latin typeface=".VnAvant" panose="020B7200000000000000" pitchFamily="34" charset="0"/>
              </a:rPr>
              <a:t>Ngoµi s©n cã mÊy con gµ</a:t>
            </a:r>
            <a:r>
              <a:rPr lang="en-US" altLang="en-US" sz="3600" b="1">
                <a:latin typeface=".VnAvant" panose="020B7200000000000000"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1000"/>
                                        <p:tgtEl>
                                          <p:spTgt spid="12293"/>
                                        </p:tgtEl>
                                      </p:cBhvr>
                                    </p:animEffect>
                                    <p:anim calcmode="lin" valueType="num">
                                      <p:cBhvr>
                                        <p:cTn id="13" dur="1000" fill="hold"/>
                                        <p:tgtEl>
                                          <p:spTgt spid="12293"/>
                                        </p:tgtEl>
                                        <p:attrNameLst>
                                          <p:attrName>ppt_x</p:attrName>
                                        </p:attrNameLst>
                                      </p:cBhvr>
                                      <p:tavLst>
                                        <p:tav tm="0">
                                          <p:val>
                                            <p:strVal val="#ppt_x"/>
                                          </p:val>
                                        </p:tav>
                                        <p:tav tm="100000">
                                          <p:val>
                                            <p:strVal val="#ppt_x"/>
                                          </p:val>
                                        </p:tav>
                                      </p:tavLst>
                                    </p:anim>
                                    <p:anim calcmode="lin" valueType="num">
                                      <p:cBhvr>
                                        <p:cTn id="14"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3FF39AAA-243C-1662-2D79-E72FFFC50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56" y="304800"/>
            <a:ext cx="11921066"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5">
            <a:extLst>
              <a:ext uri="{FF2B5EF4-FFF2-40B4-BE49-F238E27FC236}">
                <a16:creationId xmlns:a16="http://schemas.microsoft.com/office/drawing/2014/main" id="{4D88FFA8-E89A-0A7B-4BCB-F684274E7B98}"/>
              </a:ext>
            </a:extLst>
          </p:cNvPr>
          <p:cNvSpPr txBox="1">
            <a:spLocks noChangeArrowheads="1"/>
          </p:cNvSpPr>
          <p:nvPr/>
        </p:nvSpPr>
        <p:spPr bwMode="auto">
          <a:xfrm>
            <a:off x="1524000" y="5334001"/>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FF0000"/>
                </a:solidFill>
                <a:latin typeface=".VnAvant" panose="020B7200000000000000" pitchFamily="34" charset="0"/>
              </a:rPr>
              <a:t>Ngoµi v­ên cã mÊy qu¶ na chÝn råi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1000" fill="hold"/>
                                        <p:tgtEl>
                                          <p:spTgt spid="13317"/>
                                        </p:tgtEl>
                                        <p:attrNameLst>
                                          <p:attrName>ppt_x</p:attrName>
                                        </p:attrNameLst>
                                      </p:cBhvr>
                                      <p:tavLst>
                                        <p:tav tm="0">
                                          <p:val>
                                            <p:strVal val="#ppt_x-.2"/>
                                          </p:val>
                                        </p:tav>
                                        <p:tav tm="100000">
                                          <p:val>
                                            <p:strVal val="#ppt_x"/>
                                          </p:val>
                                        </p:tav>
                                      </p:tavLst>
                                    </p:anim>
                                    <p:anim calcmode="lin" valueType="num">
                                      <p:cBhvr>
                                        <p:cTn id="8"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526</Words>
  <Application>Microsoft Office PowerPoint</Application>
  <PresentationFormat>Widescreen</PresentationFormat>
  <Paragraphs>51</Paragraphs>
  <Slides>18</Slides>
  <Notes>0</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.VnAvant</vt:lpstr>
      <vt:lpstr>.VnTimeH</vt:lpstr>
      <vt:lpstr>Arial</vt:lpstr>
      <vt:lpstr>Calibri</vt:lpstr>
      <vt:lpstr>Calibri Light</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MNCK-C2</dc:creator>
  <cp:lastModifiedBy>MNCK-C2</cp:lastModifiedBy>
  <cp:revision>7</cp:revision>
  <dcterms:created xsi:type="dcterms:W3CDTF">2025-05-20T01:47:27Z</dcterms:created>
  <dcterms:modified xsi:type="dcterms:W3CDTF">2025-05-20T02:45:11Z</dcterms:modified>
</cp:coreProperties>
</file>