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6" r:id="rId2"/>
    <p:sldId id="256" r:id="rId3"/>
    <p:sldId id="28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3" r:id="rId28"/>
    <p:sldId id="284"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5" d="100"/>
          <a:sy n="8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AFFA8-997D-4981-B555-701F14EE0036}"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22BBC-FF13-4B6E-9F5A-60AFF6CA44A5}" type="slidenum">
              <a:rPr lang="en-US" smtClean="0"/>
              <a:t>‹#›</a:t>
            </a:fld>
            <a:endParaRPr lang="en-US"/>
          </a:p>
        </p:txBody>
      </p:sp>
    </p:spTree>
    <p:extLst>
      <p:ext uri="{BB962C8B-B14F-4D97-AF65-F5344CB8AC3E}">
        <p14:creationId xmlns:p14="http://schemas.microsoft.com/office/powerpoint/2010/main" val="3211055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3075" cy="3838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442AFC-BF68-4381-AD91-894327CCC526}" type="slidenum">
              <a:rPr lang="en-US" smtClean="0"/>
              <a:t>1</a:t>
            </a:fld>
            <a:endParaRPr lang="en-US"/>
          </a:p>
        </p:txBody>
      </p:sp>
    </p:spTree>
    <p:extLst>
      <p:ext uri="{BB962C8B-B14F-4D97-AF65-F5344CB8AC3E}">
        <p14:creationId xmlns:p14="http://schemas.microsoft.com/office/powerpoint/2010/main" val="359385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D36C-899C-3A9B-49EB-358B2B460E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A7C569-1629-2591-74DE-B3F3DD488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D41689-FAD0-B1A5-0798-BCA90F1158C8}"/>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5" name="Footer Placeholder 4">
            <a:extLst>
              <a:ext uri="{FF2B5EF4-FFF2-40B4-BE49-F238E27FC236}">
                <a16:creationId xmlns:a16="http://schemas.microsoft.com/office/drawing/2014/main" id="{C0C77315-0AC7-50AC-E2D4-E2DCC3220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A14EE-C758-A284-87DD-37B5B5B0507B}"/>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105155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1533-53B9-1BAB-EBD0-C7AC5F417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3DF983-B823-7299-36A6-F1D6FBB94B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D9BCC-C9A5-41BA-29ED-F8F92C35EE3A}"/>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5" name="Footer Placeholder 4">
            <a:extLst>
              <a:ext uri="{FF2B5EF4-FFF2-40B4-BE49-F238E27FC236}">
                <a16:creationId xmlns:a16="http://schemas.microsoft.com/office/drawing/2014/main" id="{DFADF9AB-A97C-5AE9-4054-C4C0B7F3E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A9FB7-9C81-D8B1-A399-95408811EB4A}"/>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234118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E76D4E-C53F-F8DA-F956-2831CEFE24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9C50AA-6585-2F8D-29A2-915DAC1A3A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295A2-0B4E-E4B8-10CA-24F537E342C5}"/>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5" name="Footer Placeholder 4">
            <a:extLst>
              <a:ext uri="{FF2B5EF4-FFF2-40B4-BE49-F238E27FC236}">
                <a16:creationId xmlns:a16="http://schemas.microsoft.com/office/drawing/2014/main" id="{5A3AD7F3-5931-AB48-741E-728EAFE44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52844-77BA-64BB-6CF2-BEB93AF987D9}"/>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228734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8B40-13EB-0E4E-30D1-81933FC37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3D68F-75B7-931C-7D73-1EC241C03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58B1C-60F8-B79D-D869-D82AF5BF07AC}"/>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5" name="Footer Placeholder 4">
            <a:extLst>
              <a:ext uri="{FF2B5EF4-FFF2-40B4-BE49-F238E27FC236}">
                <a16:creationId xmlns:a16="http://schemas.microsoft.com/office/drawing/2014/main" id="{43C7602F-5F0F-22A8-ED13-5378B02CF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52E1C-C084-056B-0300-853C02A8DAE4}"/>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273943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A1D7-04CA-B8A3-FB3D-CAD4787E8E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973182-BEA8-AF95-0E20-B10140003E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A419FF-6D6B-8DE7-0E84-CD1BE40C4C33}"/>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5" name="Footer Placeholder 4">
            <a:extLst>
              <a:ext uri="{FF2B5EF4-FFF2-40B4-BE49-F238E27FC236}">
                <a16:creationId xmlns:a16="http://schemas.microsoft.com/office/drawing/2014/main" id="{2D359455-CE34-1AB5-1257-887AF2C45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13C36-3EAA-5697-BA57-C4D616D08746}"/>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210647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DD97-8DD1-9E49-B732-CE9AF99DE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B5D8B-56AE-FA4B-E1A3-CFFCB4E382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ED8472-BD30-7038-EA74-DFE67734D1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AAF415-0EE4-7130-BE7A-52E33BCC6B45}"/>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6" name="Footer Placeholder 5">
            <a:extLst>
              <a:ext uri="{FF2B5EF4-FFF2-40B4-BE49-F238E27FC236}">
                <a16:creationId xmlns:a16="http://schemas.microsoft.com/office/drawing/2014/main" id="{CD233674-DF0C-B609-82D0-B817F85CB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06362-7EB1-C9D9-B4A5-D569A4C75D63}"/>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366749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5CA7-DEBD-5C0A-473A-6736C0F24E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4FB67F-AB82-7A1F-30CB-D143507527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850F83-D159-1FBC-E18F-A8A89E1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9C0A54-8A93-59D8-4814-B1DDC9AA5B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17810-6C2A-9894-F923-774AB5960C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4ED8D-26E8-3973-FF6E-D7B28CFB12C8}"/>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8" name="Footer Placeholder 7">
            <a:extLst>
              <a:ext uri="{FF2B5EF4-FFF2-40B4-BE49-F238E27FC236}">
                <a16:creationId xmlns:a16="http://schemas.microsoft.com/office/drawing/2014/main" id="{8EE3F136-AF93-6B3E-38B3-8649D89A61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695FA4-AE45-2253-2980-B158C5970731}"/>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310174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3B48-8F1D-756D-045B-99B090E792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126F52-00D8-F088-49FD-2CC8368C3DA7}"/>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4" name="Footer Placeholder 3">
            <a:extLst>
              <a:ext uri="{FF2B5EF4-FFF2-40B4-BE49-F238E27FC236}">
                <a16:creationId xmlns:a16="http://schemas.microsoft.com/office/drawing/2014/main" id="{F9C9DDE3-4A1C-75F5-157B-3DB4D7BF92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30135-200A-6DBD-9356-85E7DAC82107}"/>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1102691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D4BE4-A6C6-E595-9623-DA27FBAECD09}"/>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3" name="Footer Placeholder 2">
            <a:extLst>
              <a:ext uri="{FF2B5EF4-FFF2-40B4-BE49-F238E27FC236}">
                <a16:creationId xmlns:a16="http://schemas.microsoft.com/office/drawing/2014/main" id="{44AF2B90-DD50-74D0-1552-EBD75973DF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4E120E-33A6-ABDC-7F55-65DD0D83A596}"/>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70542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38B6-9535-3F59-6A49-ECB3E1FFC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0ED3AC-CF75-E253-ADC3-83ED77ABE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FA4A8-03B2-4A5E-0736-8DE079571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62360-1642-FD33-1E87-B7CEA2978C2D}"/>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6" name="Footer Placeholder 5">
            <a:extLst>
              <a:ext uri="{FF2B5EF4-FFF2-40B4-BE49-F238E27FC236}">
                <a16:creationId xmlns:a16="http://schemas.microsoft.com/office/drawing/2014/main" id="{513598AE-2A74-D3D3-DC6A-E849FF5A62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136A0-CCE5-C0C1-AE89-66AA1B200A9E}"/>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332033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AF9F-3DB9-0A1D-419F-3CBF8DB03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6710B0-091F-48E4-79DA-0DE72217B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B42B70-D17F-4C56-BE20-3D443B3E8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A0C85-89B4-F0F3-FDF1-A5EE4DC3DF10}"/>
              </a:ext>
            </a:extLst>
          </p:cNvPr>
          <p:cNvSpPr>
            <a:spLocks noGrp="1"/>
          </p:cNvSpPr>
          <p:nvPr>
            <p:ph type="dt" sz="half" idx="10"/>
          </p:nvPr>
        </p:nvSpPr>
        <p:spPr/>
        <p:txBody>
          <a:bodyPr/>
          <a:lstStyle/>
          <a:p>
            <a:fld id="{EF2CB4E0-B17A-4249-B9A2-82B5A2832889}" type="datetimeFigureOut">
              <a:rPr lang="en-US" smtClean="0"/>
              <a:t>5/20/2025</a:t>
            </a:fld>
            <a:endParaRPr lang="en-US"/>
          </a:p>
        </p:txBody>
      </p:sp>
      <p:sp>
        <p:nvSpPr>
          <p:cNvPr id="6" name="Footer Placeholder 5">
            <a:extLst>
              <a:ext uri="{FF2B5EF4-FFF2-40B4-BE49-F238E27FC236}">
                <a16:creationId xmlns:a16="http://schemas.microsoft.com/office/drawing/2014/main" id="{B78E5278-72BE-F0D6-6663-7D07F107C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5F1FD-77DF-839D-E280-DC2C459B6BB8}"/>
              </a:ext>
            </a:extLst>
          </p:cNvPr>
          <p:cNvSpPr>
            <a:spLocks noGrp="1"/>
          </p:cNvSpPr>
          <p:nvPr>
            <p:ph type="sldNum" sz="quarter" idx="12"/>
          </p:nvPr>
        </p:nvSpPr>
        <p:spPr/>
        <p:txBody>
          <a:bodyPr/>
          <a:lstStyle/>
          <a:p>
            <a:fld id="{494C3C29-C314-4EF2-9DAC-422563DDB0E9}" type="slidenum">
              <a:rPr lang="en-US" smtClean="0"/>
              <a:t>‹#›</a:t>
            </a:fld>
            <a:endParaRPr lang="en-US"/>
          </a:p>
        </p:txBody>
      </p:sp>
    </p:spTree>
    <p:extLst>
      <p:ext uri="{BB962C8B-B14F-4D97-AF65-F5344CB8AC3E}">
        <p14:creationId xmlns:p14="http://schemas.microsoft.com/office/powerpoint/2010/main" val="231408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88468-2794-5BBD-B074-EA339ACBB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D69AA4-0B89-1F6B-6FF6-09C29D99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0D0A7-5074-8967-9139-3C2EED498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2CB4E0-B17A-4249-B9A2-82B5A2832889}" type="datetimeFigureOut">
              <a:rPr lang="en-US" smtClean="0"/>
              <a:t>5/20/2025</a:t>
            </a:fld>
            <a:endParaRPr lang="en-US"/>
          </a:p>
        </p:txBody>
      </p:sp>
      <p:sp>
        <p:nvSpPr>
          <p:cNvPr id="5" name="Footer Placeholder 4">
            <a:extLst>
              <a:ext uri="{FF2B5EF4-FFF2-40B4-BE49-F238E27FC236}">
                <a16:creationId xmlns:a16="http://schemas.microsoft.com/office/drawing/2014/main" id="{AA07A16B-9C04-7250-1057-9CA8F965D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1042F2-82EF-DADA-DAA0-7AFAD9A11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4C3C29-C314-4EF2-9DAC-422563DDB0E9}" type="slidenum">
              <a:rPr lang="en-US" smtClean="0"/>
              <a:t>‹#›</a:t>
            </a:fld>
            <a:endParaRPr lang="en-US"/>
          </a:p>
        </p:txBody>
      </p:sp>
    </p:spTree>
    <p:extLst>
      <p:ext uri="{BB962C8B-B14F-4D97-AF65-F5344CB8AC3E}">
        <p14:creationId xmlns:p14="http://schemas.microsoft.com/office/powerpoint/2010/main" val="82488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12167635" cy="6825952"/>
          </a:xfrm>
        </p:spPr>
      </p:pic>
      <p:sp>
        <p:nvSpPr>
          <p:cNvPr id="5" name="Rectangle 4"/>
          <p:cNvSpPr/>
          <p:nvPr/>
        </p:nvSpPr>
        <p:spPr>
          <a:xfrm>
            <a:off x="2203267" y="40415"/>
            <a:ext cx="7968343" cy="1200329"/>
          </a:xfrm>
          <a:prstGeom prst="rect">
            <a:avLst/>
          </a:prstGeom>
        </p:spPr>
        <p:txBody>
          <a:bodyPr wrap="square">
            <a:spAutoFit/>
          </a:bodyPr>
          <a:lstStyle/>
          <a:p>
            <a:pPr lvl="0"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ỦY BAN NHÂN DÂN QUẬN LONG BIÊN</a:t>
            </a:r>
          </a:p>
          <a:p>
            <a:pPr lvl="0"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TRƯỜNG MN CỰ KHỐI.</a:t>
            </a:r>
          </a:p>
          <a:p>
            <a:pPr lvl="0" algn="ct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60028" y="1565454"/>
            <a:ext cx="8254825" cy="1631216"/>
          </a:xfrm>
          <a:prstGeom prst="rect">
            <a:avLst/>
          </a:prstGeom>
        </p:spPr>
        <p:txBody>
          <a:bodyPr wrap="none">
            <a:spAutoFit/>
          </a:bodyPr>
          <a:lstStyle/>
          <a:p>
            <a:pPr lvl="0" algn="ctr"/>
            <a:endParaRPr lang="en-US" sz="3200" b="1" dirty="0">
              <a:solidFill>
                <a:srgbClr val="FF0000"/>
              </a:solidFill>
              <a:latin typeface="Times New Roman" panose="02020603050405020304" pitchFamily="18" charset="0"/>
              <a:cs typeface="Times New Roman" panose="02020603050405020304" pitchFamily="18" charset="0"/>
            </a:endParaRPr>
          </a:p>
          <a:p>
            <a:pPr lvl="0" algn="ctr"/>
            <a:endParaRPr lang="en-US" sz="3200" b="1" dirty="0">
              <a:solidFill>
                <a:srgbClr val="FF0000"/>
              </a:solidFill>
              <a:latin typeface="Times New Roman" panose="02020603050405020304" pitchFamily="18" charset="0"/>
              <a:cs typeface="Times New Roman" panose="02020603050405020304" pitchFamily="18" charset="0"/>
            </a:endParaRPr>
          </a:p>
          <a:p>
            <a:pPr lvl="0" algn="ctr"/>
            <a:r>
              <a:rPr lang="en-US" sz="3600" b="1" dirty="0">
                <a:solidFill>
                  <a:schemeClr val="accent6"/>
                </a:solidFill>
                <a:latin typeface="Times New Roman" panose="02020603050405020304" pitchFamily="18" charset="0"/>
                <a:cs typeface="Times New Roman" panose="02020603050405020304" pitchFamily="18" charset="0"/>
              </a:rPr>
              <a:t>LĨNH VỰC PHÁT TRIỂN NGÔN NGỮ </a:t>
            </a:r>
          </a:p>
        </p:txBody>
      </p:sp>
      <p:sp>
        <p:nvSpPr>
          <p:cNvPr id="7" name="Rectangle 6"/>
          <p:cNvSpPr/>
          <p:nvPr/>
        </p:nvSpPr>
        <p:spPr>
          <a:xfrm>
            <a:off x="1381539" y="2801145"/>
            <a:ext cx="10267122" cy="2308324"/>
          </a:xfrm>
          <a:prstGeom prst="rect">
            <a:avLst/>
          </a:prstGeom>
        </p:spPr>
        <p:txBody>
          <a:bodyPr wrap="square">
            <a:spAutoFit/>
          </a:bodyPr>
          <a:lstStyle/>
          <a:p>
            <a:pPr lvl="0"/>
            <a:endParaRPr lang="en-US" sz="2400" b="1" dirty="0">
              <a:solidFill>
                <a:srgbClr val="002060"/>
              </a:solidFill>
              <a:latin typeface="Times New Roman" panose="02020603050405020304" pitchFamily="18" charset="0"/>
              <a:cs typeface="Times New Roman" panose="02020603050405020304" pitchFamily="18" charset="0"/>
            </a:endParaRPr>
          </a:p>
          <a:p>
            <a:pPr lvl="0"/>
            <a:endParaRPr lang="en-US" sz="2400" b="1" dirty="0">
              <a:solidFill>
                <a:srgbClr val="002060"/>
              </a:solidFill>
              <a:latin typeface="Times New Roman" panose="02020603050405020304" pitchFamily="18" charset="0"/>
              <a:cs typeface="Times New Roman" panose="02020603050405020304" pitchFamily="18" charset="0"/>
            </a:endParaRPr>
          </a:p>
          <a:p>
            <a:pPr lvl="0"/>
            <a:endParaRPr lang="en-US" sz="2400" b="1" dirty="0">
              <a:solidFill>
                <a:srgbClr val="FF0000"/>
              </a:solidFill>
              <a:latin typeface="Times New Roman" panose="02020603050405020304" pitchFamily="18" charset="0"/>
              <a:cs typeface="Times New Roman" panose="02020603050405020304" pitchFamily="18" charset="0"/>
            </a:endParaRPr>
          </a:p>
          <a:p>
            <a:pPr lvl="0"/>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tài</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Truyện</a:t>
            </a:r>
            <a:r>
              <a:rPr lang="en-US" sz="2400" b="1" dirty="0">
                <a:solidFill>
                  <a:srgbClr val="FF0000"/>
                </a:solidFill>
                <a:latin typeface="Times New Roman" panose="02020603050405020304" pitchFamily="18" charset="0"/>
                <a:cs typeface="Times New Roman" panose="02020603050405020304" pitchFamily="18" charset="0"/>
              </a:rPr>
              <a:t> “Ai </a:t>
            </a:r>
            <a:r>
              <a:rPr lang="en-US" sz="2400" b="1" dirty="0" err="1">
                <a:solidFill>
                  <a:srgbClr val="FF0000"/>
                </a:solidFill>
                <a:latin typeface="Times New Roman" panose="02020603050405020304" pitchFamily="18" charset="0"/>
                <a:cs typeface="Times New Roman" panose="02020603050405020304" pitchFamily="18" charset="0"/>
              </a:rPr>
              <a:t>ngoan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được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thưởng</a:t>
            </a:r>
            <a:r>
              <a:rPr lang="en-US" sz="2400" b="1" dirty="0">
                <a:solidFill>
                  <a:srgbClr val="FF0000"/>
                </a:solidFill>
                <a:latin typeface="Times New Roman" panose="02020603050405020304" pitchFamily="18" charset="0"/>
                <a:cs typeface="Times New Roman" panose="02020603050405020304" pitchFamily="18" charset="0"/>
              </a:rPr>
              <a:t>”</a:t>
            </a:r>
          </a:p>
          <a:p>
            <a:pPr lvl="0"/>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viên</a:t>
            </a:r>
            <a:r>
              <a:rPr lang="en-US" sz="2400" b="1" dirty="0">
                <a:solidFill>
                  <a:srgbClr val="FF0000"/>
                </a:solidFill>
                <a:latin typeface="Times New Roman" panose="02020603050405020304" pitchFamily="18" charset="0"/>
                <a:cs typeface="Times New Roman" panose="02020603050405020304" pitchFamily="18" charset="0"/>
              </a:rPr>
              <a:t>: Phan Thị Phương</a:t>
            </a:r>
          </a:p>
          <a:p>
            <a:pPr lvl="0"/>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tuôi:MGB</a:t>
            </a:r>
            <a:r>
              <a:rPr lang="en-US" sz="2400" b="1" dirty="0">
                <a:solidFill>
                  <a:srgbClr val="FF0000"/>
                </a:solidFill>
                <a:latin typeface="Times New Roman" panose="02020603050405020304" pitchFamily="18" charset="0"/>
                <a:cs typeface="Times New Roman" panose="02020603050405020304" pitchFamily="18" charset="0"/>
              </a:rPr>
              <a:t> (3-4 </a:t>
            </a:r>
            <a:r>
              <a:rPr lang="en-US" sz="2400" b="1" dirty="0" err="1">
                <a:solidFill>
                  <a:srgbClr val="FF0000"/>
                </a:solidFill>
                <a:latin typeface="Times New Roman" panose="02020603050405020304" pitchFamily="18" charset="0"/>
                <a:cs typeface="Times New Roman" panose="02020603050405020304" pitchFamily="18" charset="0"/>
              </a:rPr>
              <a:t>tuổi</a:t>
            </a:r>
            <a:r>
              <a:rPr lang="en-US" sz="2400" b="1" dirty="0">
                <a:solidFill>
                  <a:srgbClr val="FF0000"/>
                </a:solidFill>
                <a:latin typeface="Times New Roman" panose="02020603050405020304" pitchFamily="18" charset="0"/>
                <a:cs typeface="Times New Roman" panose="02020603050405020304" pitchFamily="18" charset="0"/>
              </a:rPr>
              <a:t>)</a:t>
            </a:r>
          </a:p>
        </p:txBody>
      </p:sp>
      <p:pic>
        <p:nvPicPr>
          <p:cNvPr id="8" name="Picture 7" descr="A logo with people and text&#10;&#10;Description automatically generated">
            <a:extLst>
              <a:ext uri="{FF2B5EF4-FFF2-40B4-BE49-F238E27FC236}">
                <a16:creationId xmlns:a16="http://schemas.microsoft.com/office/drawing/2014/main" id="{7065D9A0-40E8-4891-9B04-D4BC30F1B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595" y="1084662"/>
            <a:ext cx="1336809" cy="1243425"/>
          </a:xfrm>
          <a:prstGeom prst="rect">
            <a:avLst/>
          </a:prstGeom>
        </p:spPr>
      </p:pic>
    </p:spTree>
    <p:custDataLst>
      <p:tags r:id="rId1"/>
    </p:custDataLst>
    <p:extLst>
      <p:ext uri="{BB962C8B-B14F-4D97-AF65-F5344CB8AC3E}">
        <p14:creationId xmlns:p14="http://schemas.microsoft.com/office/powerpoint/2010/main" val="3077513937"/>
      </p:ext>
    </p:extLst>
  </p:cSld>
  <p:clrMapOvr>
    <a:masterClrMapping/>
  </p:clrMapOvr>
  <mc:AlternateContent xmlns:mc="http://schemas.openxmlformats.org/markup-compatibility/2006" xmlns:p14="http://schemas.microsoft.com/office/powerpoint/2010/main">
    <mc:Choice Requires="p14">
      <p:transition spd="slow" p14:dur="800" advTm="100">
        <p:circle/>
      </p:transition>
    </mc:Choice>
    <mc:Fallback xmlns="">
      <p:transition spd="slow" advTm="100">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4A995E-882C-0B3D-2E96-785BD32868BF}"/>
              </a:ext>
            </a:extLst>
          </p:cNvPr>
          <p:cNvPicPr>
            <a:picLocks noChangeAspect="1"/>
          </p:cNvPicPr>
          <p:nvPr/>
        </p:nvPicPr>
        <p:blipFill>
          <a:blip r:embed="rId2"/>
          <a:stretch>
            <a:fillRect/>
          </a:stretch>
        </p:blipFill>
        <p:spPr>
          <a:xfrm>
            <a:off x="-1" y="0"/>
            <a:ext cx="12262585" cy="6858000"/>
          </a:xfrm>
          <a:prstGeom prst="rect">
            <a:avLst/>
          </a:prstGeom>
        </p:spPr>
      </p:pic>
      <p:pic>
        <p:nvPicPr>
          <p:cNvPr id="4" name="Picture 3" descr="II1_BacHo_1">
            <a:extLst>
              <a:ext uri="{FF2B5EF4-FFF2-40B4-BE49-F238E27FC236}">
                <a16:creationId xmlns:a16="http://schemas.microsoft.com/office/drawing/2014/main" id="{609AFCD4-BFF5-09CD-5C2F-77BD6AE4E7D5}"/>
              </a:ext>
            </a:extLst>
          </p:cNvPr>
          <p:cNvPicPr>
            <a:picLocks noChangeAspect="1"/>
          </p:cNvPicPr>
          <p:nvPr/>
        </p:nvPicPr>
        <p:blipFill>
          <a:blip r:embed="rId3"/>
          <a:stretch>
            <a:fillRect/>
          </a:stretch>
        </p:blipFill>
        <p:spPr>
          <a:xfrm>
            <a:off x="87085" y="0"/>
            <a:ext cx="12262585" cy="6858000"/>
          </a:xfrm>
          <a:prstGeom prst="rect">
            <a:avLst/>
          </a:prstGeom>
          <a:noFill/>
          <a:ln w="9525">
            <a:noFill/>
          </a:ln>
        </p:spPr>
      </p:pic>
      <p:sp>
        <p:nvSpPr>
          <p:cNvPr id="6" name="TextBox 5">
            <a:extLst>
              <a:ext uri="{FF2B5EF4-FFF2-40B4-BE49-F238E27FC236}">
                <a16:creationId xmlns:a16="http://schemas.microsoft.com/office/drawing/2014/main" id="{44EF1C42-630B-3BF9-8121-801122CD3FEA}"/>
              </a:ext>
            </a:extLst>
          </p:cNvPr>
          <p:cNvSpPr txBox="1"/>
          <p:nvPr/>
        </p:nvSpPr>
        <p:spPr>
          <a:xfrm>
            <a:off x="2606098" y="6143486"/>
            <a:ext cx="6237514" cy="369332"/>
          </a:xfrm>
          <a:prstGeom prst="rect">
            <a:avLst/>
          </a:prstGeom>
          <a:noFill/>
        </p:spPr>
        <p:txBody>
          <a:bodyPr wrap="square">
            <a:spAutoFit/>
          </a:bodyPr>
          <a:lstStyle/>
          <a:p>
            <a:pPr algn="ctr">
              <a:spcBef>
                <a:spcPct val="50000"/>
              </a:spcBef>
            </a:pPr>
            <a:r>
              <a:rPr lang="en-US" sz="1800" dirty="0" err="1">
                <a:solidFill>
                  <a:srgbClr val="FF00FF"/>
                </a:solidFill>
                <a:highlight>
                  <a:srgbClr val="FFFF00"/>
                </a:highlight>
              </a:rPr>
              <a:t>Tộ</a:t>
            </a:r>
            <a:r>
              <a:rPr lang="en-US" sz="1800" dirty="0">
                <a:solidFill>
                  <a:srgbClr val="FF00FF"/>
                </a:solidFill>
                <a:highlight>
                  <a:srgbClr val="FFFF00"/>
                </a:highlight>
              </a:rPr>
              <a:t> </a:t>
            </a:r>
            <a:r>
              <a:rPr lang="en-US" sz="1800" dirty="0" err="1">
                <a:solidFill>
                  <a:srgbClr val="FF00FF"/>
                </a:solidFill>
                <a:highlight>
                  <a:srgbClr val="FFFF00"/>
                </a:highlight>
              </a:rPr>
              <a:t>không</a:t>
            </a:r>
            <a:r>
              <a:rPr lang="en-US" sz="1800" dirty="0">
                <a:solidFill>
                  <a:srgbClr val="FF00FF"/>
                </a:solidFill>
                <a:highlight>
                  <a:srgbClr val="FFFF00"/>
                </a:highlight>
              </a:rPr>
              <a:t> </a:t>
            </a:r>
            <a:r>
              <a:rPr lang="en-US" sz="1800" dirty="0" err="1">
                <a:solidFill>
                  <a:srgbClr val="FF00FF"/>
                </a:solidFill>
                <a:highlight>
                  <a:srgbClr val="FFFF00"/>
                </a:highlight>
              </a:rPr>
              <a:t>nhận</a:t>
            </a:r>
            <a:r>
              <a:rPr lang="en-US" sz="1800" dirty="0">
                <a:solidFill>
                  <a:srgbClr val="FF00FF"/>
                </a:solidFill>
                <a:highlight>
                  <a:srgbClr val="FFFF00"/>
                </a:highlight>
              </a:rPr>
              <a:t> </a:t>
            </a:r>
            <a:r>
              <a:rPr lang="en-US" sz="1800" dirty="0" err="1">
                <a:solidFill>
                  <a:srgbClr val="FF00FF"/>
                </a:solidFill>
                <a:highlight>
                  <a:srgbClr val="FFFF00"/>
                </a:highlight>
              </a:rPr>
              <a:t>kẹo</a:t>
            </a:r>
            <a:r>
              <a:rPr lang="en-US" sz="1800" dirty="0">
                <a:solidFill>
                  <a:srgbClr val="FF00FF"/>
                </a:solidFill>
                <a:highlight>
                  <a:srgbClr val="FFFF00"/>
                </a:highlight>
              </a:rPr>
              <a:t> </a:t>
            </a:r>
            <a:r>
              <a:rPr lang="en-US" sz="1800" dirty="0" err="1">
                <a:solidFill>
                  <a:srgbClr val="FF00FF"/>
                </a:solidFill>
                <a:highlight>
                  <a:srgbClr val="FFFF00"/>
                </a:highlight>
              </a:rPr>
              <a:t>của</a:t>
            </a:r>
            <a:r>
              <a:rPr lang="en-US" sz="1800" dirty="0">
                <a:solidFill>
                  <a:srgbClr val="FF00FF"/>
                </a:solidFill>
                <a:highlight>
                  <a:srgbClr val="FFFF00"/>
                </a:highlight>
              </a:rPr>
              <a:t> </a:t>
            </a:r>
            <a:r>
              <a:rPr lang="en-US" sz="1800" dirty="0" err="1">
                <a:solidFill>
                  <a:srgbClr val="FF00FF"/>
                </a:solidFill>
                <a:highlight>
                  <a:srgbClr val="FFFF00"/>
                </a:highlight>
              </a:rPr>
              <a:t>Bác</a:t>
            </a:r>
            <a:endParaRPr lang="en-US" sz="1800" dirty="0">
              <a:solidFill>
                <a:srgbClr val="FF00FF"/>
              </a:solidFill>
              <a:highlight>
                <a:srgbClr val="FFFF00"/>
              </a:highlight>
            </a:endParaRPr>
          </a:p>
        </p:txBody>
      </p:sp>
    </p:spTree>
    <p:extLst>
      <p:ext uri="{BB962C8B-B14F-4D97-AF65-F5344CB8AC3E}">
        <p14:creationId xmlns:p14="http://schemas.microsoft.com/office/powerpoint/2010/main" val="21105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1F4DC-149E-042B-647B-760BEEDB36F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thnhi08">
            <a:extLst>
              <a:ext uri="{FF2B5EF4-FFF2-40B4-BE49-F238E27FC236}">
                <a16:creationId xmlns:a16="http://schemas.microsoft.com/office/drawing/2014/main" id="{1E5CB1AC-4E28-3001-5964-958462981163}"/>
              </a:ext>
            </a:extLst>
          </p:cNvPr>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6" name="TextBox 5">
            <a:extLst>
              <a:ext uri="{FF2B5EF4-FFF2-40B4-BE49-F238E27FC236}">
                <a16:creationId xmlns:a16="http://schemas.microsoft.com/office/drawing/2014/main" id="{4D6ADE10-D0B3-C88C-4037-D967EECFBB44}"/>
              </a:ext>
            </a:extLst>
          </p:cNvPr>
          <p:cNvSpPr txBox="1"/>
          <p:nvPr/>
        </p:nvSpPr>
        <p:spPr>
          <a:xfrm>
            <a:off x="2473807" y="6027983"/>
            <a:ext cx="6204856" cy="369332"/>
          </a:xfrm>
          <a:prstGeom prst="rect">
            <a:avLst/>
          </a:prstGeom>
          <a:noFill/>
        </p:spPr>
        <p:txBody>
          <a:bodyPr wrap="square">
            <a:spAutoFit/>
          </a:bodyPr>
          <a:lstStyle/>
          <a:p>
            <a:pPr algn="ctr">
              <a:spcBef>
                <a:spcPct val="50000"/>
              </a:spcBef>
            </a:pPr>
            <a:r>
              <a:rPr lang="vi-VN" sz="1800" dirty="0">
                <a:solidFill>
                  <a:srgbClr val="FF0000"/>
                </a:solidFill>
                <a:highlight>
                  <a:srgbClr val="FFFF00"/>
                </a:highlight>
              </a:rPr>
              <a:t>Tộ sung sướng nhận những chiếc kẹo Bác cho</a:t>
            </a:r>
          </a:p>
        </p:txBody>
      </p:sp>
    </p:spTree>
    <p:extLst>
      <p:ext uri="{BB962C8B-B14F-4D97-AF65-F5344CB8AC3E}">
        <p14:creationId xmlns:p14="http://schemas.microsoft.com/office/powerpoint/2010/main" val="42730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6DCE6-8E60-86F5-1C85-EE8000F6754F}"/>
              </a:ext>
            </a:extLst>
          </p:cNvPr>
          <p:cNvPicPr>
            <a:picLocks noChangeAspect="1"/>
          </p:cNvPicPr>
          <p:nvPr/>
        </p:nvPicPr>
        <p:blipFill>
          <a:blip r:embed="rId2"/>
          <a:stretch>
            <a:fillRect/>
          </a:stretch>
        </p:blipFill>
        <p:spPr>
          <a:xfrm>
            <a:off x="0" y="-36095"/>
            <a:ext cx="12192000" cy="6858000"/>
          </a:xfrm>
          <a:prstGeom prst="rect">
            <a:avLst/>
          </a:prstGeom>
        </p:spPr>
      </p:pic>
      <p:sp>
        <p:nvSpPr>
          <p:cNvPr id="5" name="TextBox 4">
            <a:extLst>
              <a:ext uri="{FF2B5EF4-FFF2-40B4-BE49-F238E27FC236}">
                <a16:creationId xmlns:a16="http://schemas.microsoft.com/office/drawing/2014/main" id="{A5B07B15-6A6A-E5D5-FB77-6FF306008C10}"/>
              </a:ext>
            </a:extLst>
          </p:cNvPr>
          <p:cNvSpPr txBox="1"/>
          <p:nvPr/>
        </p:nvSpPr>
        <p:spPr>
          <a:xfrm>
            <a:off x="4146083" y="1859340"/>
            <a:ext cx="6193856" cy="1569660"/>
          </a:xfrm>
          <a:prstGeom prst="rect">
            <a:avLst/>
          </a:prstGeom>
          <a:noFill/>
        </p:spPr>
        <p:txBody>
          <a:bodyPr wrap="square">
            <a:spAutoFit/>
          </a:bodyPr>
          <a:lstStyle/>
          <a:p>
            <a:r>
              <a:rPr lang="en-US" sz="3200" dirty="0" err="1">
                <a:solidFill>
                  <a:srgbClr val="3333FF"/>
                </a:solidFill>
                <a:highlight>
                  <a:srgbClr val="FFFF00"/>
                </a:highlight>
              </a:rPr>
              <a:t>Cô</a:t>
            </a:r>
            <a:r>
              <a:rPr lang="en-US" sz="3200" dirty="0">
                <a:solidFill>
                  <a:srgbClr val="FF0000"/>
                </a:solidFill>
                <a:highlight>
                  <a:srgbClr val="FFFF00"/>
                </a:highlight>
              </a:rPr>
              <a:t> </a:t>
            </a:r>
            <a:r>
              <a:rPr lang="en-US" sz="3200" dirty="0" err="1">
                <a:solidFill>
                  <a:srgbClr val="3333FF"/>
                </a:solidFill>
                <a:highlight>
                  <a:srgbClr val="FFFF00"/>
                </a:highlight>
              </a:rPr>
              <a:t>vừa</a:t>
            </a:r>
            <a:r>
              <a:rPr lang="en-US" sz="3200" dirty="0">
                <a:solidFill>
                  <a:srgbClr val="3333FF"/>
                </a:solidFill>
                <a:highlight>
                  <a:srgbClr val="FFFF00"/>
                </a:highlight>
              </a:rPr>
              <a:t> </a:t>
            </a:r>
            <a:r>
              <a:rPr lang="en-US" sz="3200" dirty="0" err="1">
                <a:solidFill>
                  <a:srgbClr val="3333FF"/>
                </a:solidFill>
                <a:highlight>
                  <a:srgbClr val="FFFF00"/>
                </a:highlight>
              </a:rPr>
              <a:t>kể</a:t>
            </a:r>
            <a:r>
              <a:rPr lang="en-US" sz="3200" dirty="0">
                <a:solidFill>
                  <a:srgbClr val="3333FF"/>
                </a:solidFill>
                <a:highlight>
                  <a:srgbClr val="FFFF00"/>
                </a:highlight>
              </a:rPr>
              <a:t> </a:t>
            </a:r>
            <a:r>
              <a:rPr lang="en-US" sz="3200" dirty="0" err="1">
                <a:solidFill>
                  <a:srgbClr val="3333FF"/>
                </a:solidFill>
                <a:highlight>
                  <a:srgbClr val="FFFF00"/>
                </a:highlight>
              </a:rPr>
              <a:t>cho</a:t>
            </a:r>
            <a:r>
              <a:rPr lang="en-US" sz="3200" dirty="0">
                <a:solidFill>
                  <a:srgbClr val="3333FF"/>
                </a:solidFill>
                <a:highlight>
                  <a:srgbClr val="FFFF00"/>
                </a:highlight>
              </a:rPr>
              <a:t> </a:t>
            </a:r>
            <a:r>
              <a:rPr lang="en-US" sz="3200" dirty="0" err="1">
                <a:solidFill>
                  <a:srgbClr val="3333FF"/>
                </a:solidFill>
                <a:highlight>
                  <a:srgbClr val="FFFF00"/>
                </a:highlight>
              </a:rPr>
              <a:t>các</a:t>
            </a:r>
            <a:r>
              <a:rPr lang="en-US" sz="3200" dirty="0">
                <a:solidFill>
                  <a:srgbClr val="3333FF"/>
                </a:solidFill>
                <a:highlight>
                  <a:srgbClr val="FFFF00"/>
                </a:highlight>
              </a:rPr>
              <a:t> con </a:t>
            </a:r>
          </a:p>
          <a:p>
            <a:r>
              <a:rPr lang="en-US" sz="3200" dirty="0" err="1">
                <a:solidFill>
                  <a:srgbClr val="3333FF"/>
                </a:solidFill>
                <a:highlight>
                  <a:srgbClr val="FFFF00"/>
                </a:highlight>
              </a:rPr>
              <a:t>nghe</a:t>
            </a:r>
            <a:r>
              <a:rPr lang="en-US" sz="3200" dirty="0">
                <a:solidFill>
                  <a:srgbClr val="3333FF"/>
                </a:solidFill>
                <a:highlight>
                  <a:srgbClr val="FFFF00"/>
                </a:highlight>
              </a:rPr>
              <a:t> </a:t>
            </a:r>
            <a:r>
              <a:rPr lang="en-US" sz="3200" dirty="0" err="1">
                <a:solidFill>
                  <a:srgbClr val="3333FF"/>
                </a:solidFill>
                <a:highlight>
                  <a:srgbClr val="FFFF00"/>
                </a:highlight>
              </a:rPr>
              <a:t>câu</a:t>
            </a:r>
            <a:r>
              <a:rPr lang="en-US" sz="3200" dirty="0">
                <a:solidFill>
                  <a:srgbClr val="3333FF"/>
                </a:solidFill>
                <a:highlight>
                  <a:srgbClr val="FFFF00"/>
                </a:highlight>
              </a:rPr>
              <a:t> </a:t>
            </a:r>
            <a:r>
              <a:rPr lang="en-US" sz="3200" dirty="0" err="1">
                <a:solidFill>
                  <a:srgbClr val="3333FF"/>
                </a:solidFill>
                <a:highlight>
                  <a:srgbClr val="FFFF00"/>
                </a:highlight>
              </a:rPr>
              <a:t>truyện</a:t>
            </a:r>
            <a:r>
              <a:rPr lang="en-US" sz="3200" dirty="0">
                <a:solidFill>
                  <a:srgbClr val="3333FF"/>
                </a:solidFill>
                <a:highlight>
                  <a:srgbClr val="FFFF00"/>
                </a:highlight>
              </a:rPr>
              <a:t> </a:t>
            </a:r>
            <a:r>
              <a:rPr lang="en-US" sz="3200" dirty="0" err="1">
                <a:solidFill>
                  <a:srgbClr val="3333FF"/>
                </a:solidFill>
                <a:highlight>
                  <a:srgbClr val="FFFF00"/>
                </a:highlight>
              </a:rPr>
              <a:t>gì</a:t>
            </a:r>
            <a:r>
              <a:rPr lang="en-US" sz="3200" dirty="0">
                <a:solidFill>
                  <a:srgbClr val="3333FF"/>
                </a:solidFill>
                <a:highlight>
                  <a:srgbClr val="FFFF00"/>
                </a:highlight>
              </a:rPr>
              <a:t>?</a:t>
            </a:r>
            <a:br>
              <a:rPr lang="en-US" sz="3200" dirty="0">
                <a:solidFill>
                  <a:srgbClr val="FF0000"/>
                </a:solidFill>
                <a:highlight>
                  <a:srgbClr val="FFFF00"/>
                </a:highlight>
              </a:rPr>
            </a:br>
            <a:endParaRPr lang="en-US" altLang="x-none" sz="3200" dirty="0">
              <a:solidFill>
                <a:srgbClr val="FF0000"/>
              </a:solidFill>
              <a:highlight>
                <a:srgbClr val="FFFF00"/>
              </a:highlight>
            </a:endParaRPr>
          </a:p>
        </p:txBody>
      </p:sp>
    </p:spTree>
    <p:extLst>
      <p:ext uri="{BB962C8B-B14F-4D97-AF65-F5344CB8AC3E}">
        <p14:creationId xmlns:p14="http://schemas.microsoft.com/office/powerpoint/2010/main" val="82905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FD79C9-8D05-9E86-22C4-FBC08894602E}"/>
              </a:ext>
            </a:extLst>
          </p:cNvPr>
          <p:cNvPicPr>
            <a:picLocks noChangeAspect="1"/>
          </p:cNvPicPr>
          <p:nvPr/>
        </p:nvPicPr>
        <p:blipFill>
          <a:blip r:embed="rId2"/>
          <a:stretch>
            <a:fillRect/>
          </a:stretch>
        </p:blipFill>
        <p:spPr>
          <a:xfrm>
            <a:off x="0" y="12032"/>
            <a:ext cx="12281836" cy="6858000"/>
          </a:xfrm>
          <a:prstGeom prst="rect">
            <a:avLst/>
          </a:prstGeom>
        </p:spPr>
      </p:pic>
      <p:sp>
        <p:nvSpPr>
          <p:cNvPr id="4" name="TextBox 3">
            <a:extLst>
              <a:ext uri="{FF2B5EF4-FFF2-40B4-BE49-F238E27FC236}">
                <a16:creationId xmlns:a16="http://schemas.microsoft.com/office/drawing/2014/main" id="{236DC7D9-2F84-D47C-3EE2-D0B495F1DF8A}"/>
              </a:ext>
            </a:extLst>
          </p:cNvPr>
          <p:cNvSpPr txBox="1"/>
          <p:nvPr/>
        </p:nvSpPr>
        <p:spPr>
          <a:xfrm>
            <a:off x="3205212" y="1798138"/>
            <a:ext cx="6237170" cy="1200329"/>
          </a:xfrm>
          <a:prstGeom prst="rect">
            <a:avLst/>
          </a:prstGeom>
          <a:noFill/>
        </p:spPr>
        <p:txBody>
          <a:bodyPr wrap="square">
            <a:spAutoFit/>
          </a:bodyPr>
          <a:lstStyle/>
          <a:p>
            <a:pPr algn="ctr"/>
            <a:r>
              <a:rPr lang="vi-VN" sz="3600" b="1" dirty="0">
                <a:solidFill>
                  <a:srgbClr val="FF3300"/>
                </a:solidFill>
              </a:rPr>
              <a:t>AI NGOAN SẼ ĐƯỢC THƯỞNG</a:t>
            </a:r>
          </a:p>
        </p:txBody>
      </p:sp>
    </p:spTree>
    <p:extLst>
      <p:ext uri="{BB962C8B-B14F-4D97-AF65-F5344CB8AC3E}">
        <p14:creationId xmlns:p14="http://schemas.microsoft.com/office/powerpoint/2010/main" val="15471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5D51F6-BDF8-C96E-303F-BD88B0C5150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397360C-5E8E-F934-72C8-3C1FC1D0906B}"/>
              </a:ext>
            </a:extLst>
          </p:cNvPr>
          <p:cNvSpPr txBox="1"/>
          <p:nvPr/>
        </p:nvSpPr>
        <p:spPr>
          <a:xfrm>
            <a:off x="4649002" y="1488518"/>
            <a:ext cx="2348566" cy="2062103"/>
          </a:xfrm>
          <a:prstGeom prst="rect">
            <a:avLst/>
          </a:prstGeom>
          <a:noFill/>
        </p:spPr>
        <p:txBody>
          <a:bodyPr wrap="square">
            <a:spAutoFit/>
          </a:bodyPr>
          <a:lstStyle/>
          <a:p>
            <a:pPr lvl="0"/>
            <a:r>
              <a:rPr lang="en-US" sz="3200" b="1" dirty="0">
                <a:solidFill>
                  <a:srgbClr val="FF0000"/>
                </a:solidFill>
              </a:rPr>
              <a:t>Trong </a:t>
            </a:r>
            <a:r>
              <a:rPr lang="en-US" sz="3200" b="1" dirty="0" err="1">
                <a:solidFill>
                  <a:srgbClr val="FF0000"/>
                </a:solidFill>
              </a:rPr>
              <a:t>câu</a:t>
            </a:r>
            <a:r>
              <a:rPr lang="en-US" sz="3200" b="1" dirty="0">
                <a:solidFill>
                  <a:srgbClr val="FF0000"/>
                </a:solidFill>
              </a:rPr>
              <a:t> </a:t>
            </a:r>
            <a:br>
              <a:rPr lang="en-US" sz="3200" b="1" dirty="0">
                <a:solidFill>
                  <a:srgbClr val="FF0000"/>
                </a:solidFill>
              </a:rPr>
            </a:br>
            <a:r>
              <a:rPr lang="en-US" sz="3200" b="1" dirty="0" err="1">
                <a:solidFill>
                  <a:srgbClr val="FF0000"/>
                </a:solidFill>
              </a:rPr>
              <a:t>truyện</a:t>
            </a:r>
            <a:r>
              <a:rPr lang="en-US" sz="3200" b="1" dirty="0">
                <a:solidFill>
                  <a:srgbClr val="FF0000"/>
                </a:solidFill>
              </a:rPr>
              <a:t> </a:t>
            </a:r>
            <a:br>
              <a:rPr lang="en-US" sz="3200" b="1" dirty="0">
                <a:solidFill>
                  <a:srgbClr val="FF0000"/>
                </a:solidFill>
              </a:rPr>
            </a:br>
            <a:r>
              <a:rPr lang="en-US" sz="3200" b="1" dirty="0" err="1">
                <a:solidFill>
                  <a:srgbClr val="FF0000"/>
                </a:solidFill>
              </a:rPr>
              <a:t>có</a:t>
            </a:r>
            <a:r>
              <a:rPr lang="en-US" sz="3200" b="1" dirty="0">
                <a:solidFill>
                  <a:srgbClr val="FF0000"/>
                </a:solidFill>
              </a:rPr>
              <a:t> </a:t>
            </a:r>
            <a:r>
              <a:rPr lang="en-US" sz="3200" b="1" dirty="0" err="1">
                <a:solidFill>
                  <a:srgbClr val="FF0000"/>
                </a:solidFill>
              </a:rPr>
              <a:t>những</a:t>
            </a:r>
            <a:r>
              <a:rPr lang="en-US" sz="3200" b="1" dirty="0">
                <a:solidFill>
                  <a:srgbClr val="FF0000"/>
                </a:solidFill>
              </a:rPr>
              <a:t> </a:t>
            </a:r>
            <a:br>
              <a:rPr lang="en-US" sz="3200" b="1" dirty="0">
                <a:solidFill>
                  <a:srgbClr val="FF0000"/>
                </a:solidFill>
              </a:rPr>
            </a:br>
            <a:r>
              <a:rPr lang="en-US" sz="3200" b="1" dirty="0">
                <a:solidFill>
                  <a:srgbClr val="FF0000"/>
                </a:solidFill>
              </a:rPr>
              <a:t>ai?</a:t>
            </a:r>
          </a:p>
        </p:txBody>
      </p:sp>
    </p:spTree>
    <p:extLst>
      <p:ext uri="{BB962C8B-B14F-4D97-AF65-F5344CB8AC3E}">
        <p14:creationId xmlns:p14="http://schemas.microsoft.com/office/powerpoint/2010/main" val="5033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E50EF-ECAF-9D07-DFE6-943282870322}"/>
              </a:ext>
            </a:extLst>
          </p:cNvPr>
          <p:cNvPicPr>
            <a:picLocks noChangeAspect="1"/>
          </p:cNvPicPr>
          <p:nvPr/>
        </p:nvPicPr>
        <p:blipFill>
          <a:blip r:embed="rId2"/>
          <a:stretch>
            <a:fillRect/>
          </a:stretch>
        </p:blipFill>
        <p:spPr>
          <a:xfrm>
            <a:off x="1" y="0"/>
            <a:ext cx="12192000" cy="6858000"/>
          </a:xfrm>
          <a:prstGeom prst="rect">
            <a:avLst/>
          </a:prstGeom>
        </p:spPr>
      </p:pic>
      <p:pic>
        <p:nvPicPr>
          <p:cNvPr id="3" name="Picture 2" descr="thnhi08">
            <a:extLst>
              <a:ext uri="{FF2B5EF4-FFF2-40B4-BE49-F238E27FC236}">
                <a16:creationId xmlns:a16="http://schemas.microsoft.com/office/drawing/2014/main" id="{E96B0240-98A4-24A1-52D2-356F6A9F770F}"/>
              </a:ext>
            </a:extLst>
          </p:cNvPr>
          <p:cNvPicPr>
            <a:picLocks noChangeAspect="1"/>
          </p:cNvPicPr>
          <p:nvPr/>
        </p:nvPicPr>
        <p:blipFill>
          <a:blip r:embed="rId3"/>
          <a:stretch>
            <a:fillRect/>
          </a:stretch>
        </p:blipFill>
        <p:spPr>
          <a:xfrm>
            <a:off x="1" y="0"/>
            <a:ext cx="12191999" cy="6858000"/>
          </a:xfrm>
          <a:prstGeom prst="rect">
            <a:avLst/>
          </a:prstGeom>
          <a:noFill/>
          <a:ln w="9525">
            <a:noFill/>
          </a:ln>
        </p:spPr>
      </p:pic>
      <p:sp>
        <p:nvSpPr>
          <p:cNvPr id="5" name="TextBox 4">
            <a:extLst>
              <a:ext uri="{FF2B5EF4-FFF2-40B4-BE49-F238E27FC236}">
                <a16:creationId xmlns:a16="http://schemas.microsoft.com/office/drawing/2014/main" id="{1A25E7CE-A22B-4ADE-4F1F-99C64BA5DFBE}"/>
              </a:ext>
            </a:extLst>
          </p:cNvPr>
          <p:cNvSpPr txBox="1"/>
          <p:nvPr/>
        </p:nvSpPr>
        <p:spPr>
          <a:xfrm>
            <a:off x="2724065" y="6335991"/>
            <a:ext cx="6204856" cy="369332"/>
          </a:xfrm>
          <a:prstGeom prst="rect">
            <a:avLst/>
          </a:prstGeom>
          <a:noFill/>
        </p:spPr>
        <p:txBody>
          <a:bodyPr wrap="square">
            <a:spAutoFit/>
          </a:bodyPr>
          <a:lstStyle/>
          <a:p>
            <a:pPr algn="ctr">
              <a:spcBef>
                <a:spcPct val="50000"/>
              </a:spcBef>
            </a:pPr>
            <a:r>
              <a:rPr lang="en-US" sz="1800" dirty="0">
                <a:solidFill>
                  <a:srgbClr val="FF0000"/>
                </a:solidFill>
                <a:highlight>
                  <a:srgbClr val="FFFF00"/>
                </a:highlight>
              </a:rPr>
              <a:t>Trong </a:t>
            </a:r>
            <a:r>
              <a:rPr lang="en-US" sz="1800" dirty="0" err="1">
                <a:solidFill>
                  <a:srgbClr val="FF0000"/>
                </a:solidFill>
                <a:highlight>
                  <a:srgbClr val="FFFF00"/>
                </a:highlight>
              </a:rPr>
              <a:t>truyện</a:t>
            </a:r>
            <a:r>
              <a:rPr lang="en-US" sz="1800" dirty="0">
                <a:solidFill>
                  <a:srgbClr val="FF0000"/>
                </a:solidFill>
                <a:highlight>
                  <a:srgbClr val="FFFF00"/>
                </a:highlight>
              </a:rPr>
              <a:t> </a:t>
            </a:r>
            <a:r>
              <a:rPr lang="en-US" sz="1800" dirty="0" err="1">
                <a:solidFill>
                  <a:srgbClr val="FF0000"/>
                </a:solidFill>
                <a:highlight>
                  <a:srgbClr val="FFFF00"/>
                </a:highlight>
              </a:rPr>
              <a:t>có</a:t>
            </a:r>
            <a:r>
              <a:rPr lang="en-US" sz="1800" dirty="0">
                <a:solidFill>
                  <a:srgbClr val="FF0000"/>
                </a:solidFill>
                <a:highlight>
                  <a:srgbClr val="FFFF00"/>
                </a:highlight>
              </a:rPr>
              <a:t> </a:t>
            </a:r>
            <a:r>
              <a:rPr lang="en-US" sz="1800" dirty="0" err="1">
                <a:solidFill>
                  <a:srgbClr val="FF0000"/>
                </a:solidFill>
                <a:highlight>
                  <a:srgbClr val="FFFF00"/>
                </a:highlight>
              </a:rPr>
              <a:t>Bác</a:t>
            </a:r>
            <a:r>
              <a:rPr lang="en-US" sz="1800" dirty="0">
                <a:solidFill>
                  <a:srgbClr val="FF0000"/>
                </a:solidFill>
                <a:highlight>
                  <a:srgbClr val="FFFF00"/>
                </a:highlight>
              </a:rPr>
              <a:t> </a:t>
            </a:r>
            <a:r>
              <a:rPr lang="en-US" sz="1800" dirty="0" err="1">
                <a:solidFill>
                  <a:srgbClr val="FF0000"/>
                </a:solidFill>
                <a:highlight>
                  <a:srgbClr val="FFFF00"/>
                </a:highlight>
              </a:rPr>
              <a:t>Hồ</a:t>
            </a:r>
            <a:r>
              <a:rPr lang="en-US" sz="1800" dirty="0">
                <a:solidFill>
                  <a:srgbClr val="FF0000"/>
                </a:solidFill>
                <a:highlight>
                  <a:srgbClr val="FFFF00"/>
                </a:highlight>
              </a:rPr>
              <a:t>, </a:t>
            </a:r>
            <a:r>
              <a:rPr lang="en-US" sz="1800" dirty="0" err="1">
                <a:solidFill>
                  <a:srgbClr val="FF0000"/>
                </a:solidFill>
                <a:highlight>
                  <a:srgbClr val="FFFF00"/>
                </a:highlight>
              </a:rPr>
              <a:t>các</a:t>
            </a:r>
            <a:r>
              <a:rPr lang="en-US" sz="1800" dirty="0">
                <a:solidFill>
                  <a:srgbClr val="FF0000"/>
                </a:solidFill>
                <a:highlight>
                  <a:srgbClr val="FFFF00"/>
                </a:highlight>
              </a:rPr>
              <a:t> </a:t>
            </a:r>
            <a:r>
              <a:rPr lang="en-US" sz="1800" dirty="0" err="1">
                <a:solidFill>
                  <a:srgbClr val="FF0000"/>
                </a:solidFill>
                <a:highlight>
                  <a:srgbClr val="FFFF00"/>
                </a:highlight>
              </a:rPr>
              <a:t>cô</a:t>
            </a:r>
            <a:r>
              <a:rPr lang="en-US" sz="1800" dirty="0">
                <a:solidFill>
                  <a:srgbClr val="FF0000"/>
                </a:solidFill>
                <a:highlight>
                  <a:srgbClr val="FFFF00"/>
                </a:highlight>
              </a:rPr>
              <a:t> </a:t>
            </a:r>
            <a:r>
              <a:rPr lang="en-US" sz="1800" dirty="0" err="1">
                <a:solidFill>
                  <a:srgbClr val="FF0000"/>
                </a:solidFill>
                <a:highlight>
                  <a:srgbClr val="FFFF00"/>
                </a:highlight>
              </a:rPr>
              <a:t>chú</a:t>
            </a:r>
            <a:r>
              <a:rPr lang="en-US" sz="1800" dirty="0">
                <a:solidFill>
                  <a:srgbClr val="FF0000"/>
                </a:solidFill>
                <a:highlight>
                  <a:srgbClr val="FFFF00"/>
                </a:highlight>
              </a:rPr>
              <a:t> </a:t>
            </a:r>
            <a:r>
              <a:rPr lang="en-US" sz="1800" dirty="0" err="1">
                <a:solidFill>
                  <a:srgbClr val="FF0000"/>
                </a:solidFill>
                <a:highlight>
                  <a:srgbClr val="FFFF00"/>
                </a:highlight>
              </a:rPr>
              <a:t>và</a:t>
            </a:r>
            <a:r>
              <a:rPr lang="en-US" sz="1800" dirty="0">
                <a:solidFill>
                  <a:srgbClr val="FF0000"/>
                </a:solidFill>
                <a:highlight>
                  <a:srgbClr val="FFFF00"/>
                </a:highlight>
              </a:rPr>
              <a:t> </a:t>
            </a:r>
            <a:r>
              <a:rPr lang="en-US" sz="1800" dirty="0" err="1">
                <a:solidFill>
                  <a:srgbClr val="FF0000"/>
                </a:solidFill>
                <a:highlight>
                  <a:srgbClr val="FFFF00"/>
                </a:highlight>
              </a:rPr>
              <a:t>các</a:t>
            </a:r>
            <a:r>
              <a:rPr lang="en-US" sz="1800" dirty="0">
                <a:solidFill>
                  <a:srgbClr val="FF0000"/>
                </a:solidFill>
                <a:highlight>
                  <a:srgbClr val="FFFF00"/>
                </a:highlight>
              </a:rPr>
              <a:t> </a:t>
            </a:r>
            <a:r>
              <a:rPr lang="en-US" sz="1800" dirty="0" err="1">
                <a:solidFill>
                  <a:srgbClr val="FF0000"/>
                </a:solidFill>
                <a:highlight>
                  <a:srgbClr val="FFFF00"/>
                </a:highlight>
              </a:rPr>
              <a:t>bạn</a:t>
            </a:r>
            <a:endParaRPr lang="en-US" sz="1800" dirty="0">
              <a:solidFill>
                <a:srgbClr val="FF0000"/>
              </a:solidFill>
              <a:highlight>
                <a:srgbClr val="FFFF00"/>
              </a:highlight>
            </a:endParaRPr>
          </a:p>
        </p:txBody>
      </p:sp>
    </p:spTree>
    <p:extLst>
      <p:ext uri="{BB962C8B-B14F-4D97-AF65-F5344CB8AC3E}">
        <p14:creationId xmlns:p14="http://schemas.microsoft.com/office/powerpoint/2010/main" val="104460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1658F1-B74E-0F39-5CF0-17A7E67C776C}"/>
              </a:ext>
            </a:extLst>
          </p:cNvPr>
          <p:cNvPicPr>
            <a:picLocks noChangeAspect="1"/>
          </p:cNvPicPr>
          <p:nvPr/>
        </p:nvPicPr>
        <p:blipFill>
          <a:blip r:embed="rId2"/>
          <a:stretch>
            <a:fillRect/>
          </a:stretch>
        </p:blipFill>
        <p:spPr>
          <a:xfrm>
            <a:off x="-115503" y="0"/>
            <a:ext cx="12307503" cy="6858000"/>
          </a:xfrm>
          <a:prstGeom prst="rect">
            <a:avLst/>
          </a:prstGeom>
        </p:spPr>
      </p:pic>
      <p:sp>
        <p:nvSpPr>
          <p:cNvPr id="4" name="TextBox 3">
            <a:extLst>
              <a:ext uri="{FF2B5EF4-FFF2-40B4-BE49-F238E27FC236}">
                <a16:creationId xmlns:a16="http://schemas.microsoft.com/office/drawing/2014/main" id="{BF3D351F-4777-3830-DC4B-8A8F49225C15}"/>
              </a:ext>
            </a:extLst>
          </p:cNvPr>
          <p:cNvSpPr txBox="1"/>
          <p:nvPr/>
        </p:nvSpPr>
        <p:spPr>
          <a:xfrm>
            <a:off x="2970196" y="1611513"/>
            <a:ext cx="6251608" cy="1200329"/>
          </a:xfrm>
          <a:prstGeom prst="rect">
            <a:avLst/>
          </a:prstGeom>
          <a:noFill/>
        </p:spPr>
        <p:txBody>
          <a:bodyPr wrap="square">
            <a:spAutoFit/>
          </a:bodyPr>
          <a:lstStyle/>
          <a:p>
            <a:pPr lvl="0"/>
            <a:r>
              <a:rPr lang="en-US" sz="3600" dirty="0" err="1">
                <a:solidFill>
                  <a:srgbClr val="FF00FF"/>
                </a:solidFill>
              </a:rPr>
              <a:t>Bác</a:t>
            </a:r>
            <a:r>
              <a:rPr lang="en-US" sz="3600" dirty="0">
                <a:solidFill>
                  <a:srgbClr val="FF00FF"/>
                </a:solidFill>
              </a:rPr>
              <a:t> </a:t>
            </a:r>
            <a:r>
              <a:rPr lang="en-US" sz="3600" dirty="0" err="1">
                <a:solidFill>
                  <a:srgbClr val="FF00FF"/>
                </a:solidFill>
              </a:rPr>
              <a:t>Hồ</a:t>
            </a:r>
            <a:r>
              <a:rPr lang="en-US" sz="3600" dirty="0">
                <a:solidFill>
                  <a:srgbClr val="FF00FF"/>
                </a:solidFill>
              </a:rPr>
              <a:t> </a:t>
            </a:r>
            <a:r>
              <a:rPr lang="en-US" sz="3600" dirty="0" err="1">
                <a:solidFill>
                  <a:srgbClr val="FF00FF"/>
                </a:solidFill>
              </a:rPr>
              <a:t>đến</a:t>
            </a:r>
            <a:r>
              <a:rPr lang="en-US" sz="3600" dirty="0">
                <a:solidFill>
                  <a:srgbClr val="FF00FF"/>
                </a:solidFill>
              </a:rPr>
              <a:t> </a:t>
            </a:r>
            <a:r>
              <a:rPr lang="en-US" sz="3600" dirty="0" err="1">
                <a:solidFill>
                  <a:srgbClr val="FF00FF"/>
                </a:solidFill>
              </a:rPr>
              <a:t>thăm</a:t>
            </a:r>
            <a:r>
              <a:rPr lang="en-US" sz="3600" dirty="0">
                <a:solidFill>
                  <a:srgbClr val="FF00FF"/>
                </a:solidFill>
              </a:rPr>
              <a:t> ai </a:t>
            </a:r>
            <a:br>
              <a:rPr lang="en-US" sz="3600" dirty="0">
                <a:solidFill>
                  <a:srgbClr val="FF00FF"/>
                </a:solidFill>
              </a:rPr>
            </a:br>
            <a:r>
              <a:rPr lang="en-US" sz="3600" dirty="0" err="1">
                <a:solidFill>
                  <a:srgbClr val="FF00FF"/>
                </a:solidFill>
              </a:rPr>
              <a:t>vậy</a:t>
            </a:r>
            <a:r>
              <a:rPr lang="en-US" sz="3600" dirty="0">
                <a:solidFill>
                  <a:srgbClr val="FF00FF"/>
                </a:solidFill>
              </a:rPr>
              <a:t> </a:t>
            </a:r>
            <a:r>
              <a:rPr lang="en-US" sz="3600" dirty="0" err="1">
                <a:solidFill>
                  <a:srgbClr val="FF00FF"/>
                </a:solidFill>
              </a:rPr>
              <a:t>các</a:t>
            </a:r>
            <a:r>
              <a:rPr lang="en-US" sz="3600" dirty="0">
                <a:solidFill>
                  <a:srgbClr val="FF00FF"/>
                </a:solidFill>
              </a:rPr>
              <a:t> con?</a:t>
            </a:r>
          </a:p>
        </p:txBody>
      </p:sp>
    </p:spTree>
    <p:extLst>
      <p:ext uri="{BB962C8B-B14F-4D97-AF65-F5344CB8AC3E}">
        <p14:creationId xmlns:p14="http://schemas.microsoft.com/office/powerpoint/2010/main" val="120562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5B00D-A312-829F-FCE4-FFF7BA3A6A1C}"/>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bh-voi-cac-chau-thieu-nien-dung-si-mien-nam_jpg">
            <a:extLst>
              <a:ext uri="{FF2B5EF4-FFF2-40B4-BE49-F238E27FC236}">
                <a16:creationId xmlns:a16="http://schemas.microsoft.com/office/drawing/2014/main" id="{9D5A63FE-BEDD-91B1-DD04-329CE06366F0}"/>
              </a:ext>
            </a:extLst>
          </p:cNvPr>
          <p:cNvPicPr>
            <a:picLocks noChangeAspect="1"/>
          </p:cNvPicPr>
          <p:nvPr/>
        </p:nvPicPr>
        <p:blipFill>
          <a:blip r:embed="rId3"/>
          <a:stretch>
            <a:fillRect/>
          </a:stretch>
        </p:blipFill>
        <p:spPr>
          <a:xfrm>
            <a:off x="0" y="-76200"/>
            <a:ext cx="12192000" cy="6248400"/>
          </a:xfrm>
          <a:prstGeom prst="rect">
            <a:avLst/>
          </a:prstGeom>
          <a:noFill/>
          <a:ln w="9525">
            <a:noFill/>
          </a:ln>
        </p:spPr>
      </p:pic>
      <p:sp>
        <p:nvSpPr>
          <p:cNvPr id="5" name="TextBox 4">
            <a:extLst>
              <a:ext uri="{FF2B5EF4-FFF2-40B4-BE49-F238E27FC236}">
                <a16:creationId xmlns:a16="http://schemas.microsoft.com/office/drawing/2014/main" id="{5F97A372-89EB-752A-4D5F-E42DE924FB5E}"/>
              </a:ext>
            </a:extLst>
          </p:cNvPr>
          <p:cNvSpPr txBox="1"/>
          <p:nvPr/>
        </p:nvSpPr>
        <p:spPr>
          <a:xfrm>
            <a:off x="4196731" y="6367732"/>
            <a:ext cx="6204856" cy="400110"/>
          </a:xfrm>
          <a:prstGeom prst="rect">
            <a:avLst/>
          </a:prstGeom>
          <a:noFill/>
        </p:spPr>
        <p:txBody>
          <a:bodyPr wrap="square">
            <a:spAutoFit/>
          </a:bodyPr>
          <a:lstStyle/>
          <a:p>
            <a:r>
              <a:rPr lang="en-US" sz="2000" b="1" dirty="0" err="1">
                <a:solidFill>
                  <a:srgbClr val="FF0000"/>
                </a:solidFill>
                <a:highlight>
                  <a:srgbClr val="FFFF00"/>
                </a:highlight>
              </a:rPr>
              <a:t>Bác</a:t>
            </a:r>
            <a:r>
              <a:rPr lang="en-US" sz="2000" b="1" dirty="0">
                <a:solidFill>
                  <a:srgbClr val="FF0000"/>
                </a:solidFill>
                <a:highlight>
                  <a:srgbClr val="FFFF00"/>
                </a:highlight>
              </a:rPr>
              <a:t> </a:t>
            </a:r>
            <a:r>
              <a:rPr lang="en-US" sz="2000" b="1" dirty="0" err="1">
                <a:solidFill>
                  <a:srgbClr val="FF0000"/>
                </a:solidFill>
                <a:highlight>
                  <a:srgbClr val="FFFF00"/>
                </a:highlight>
              </a:rPr>
              <a:t>đi</a:t>
            </a:r>
            <a:r>
              <a:rPr lang="en-US" sz="2000" b="1" dirty="0">
                <a:solidFill>
                  <a:srgbClr val="FF0000"/>
                </a:solidFill>
                <a:highlight>
                  <a:srgbClr val="FFFF00"/>
                </a:highlight>
              </a:rPr>
              <a:t> </a:t>
            </a:r>
            <a:r>
              <a:rPr lang="en-US" sz="2000" b="1" dirty="0" err="1">
                <a:solidFill>
                  <a:srgbClr val="FF0000"/>
                </a:solidFill>
                <a:highlight>
                  <a:srgbClr val="FFFF00"/>
                </a:highlight>
              </a:rPr>
              <a:t>thăm</a:t>
            </a:r>
            <a:r>
              <a:rPr lang="en-US" sz="2000" b="1" dirty="0">
                <a:solidFill>
                  <a:srgbClr val="FF0000"/>
                </a:solidFill>
                <a:highlight>
                  <a:srgbClr val="FFFF00"/>
                </a:highlight>
              </a:rPr>
              <a:t> </a:t>
            </a:r>
            <a:r>
              <a:rPr lang="en-US" sz="2000" b="1" dirty="0" err="1">
                <a:solidFill>
                  <a:srgbClr val="FF0000"/>
                </a:solidFill>
                <a:highlight>
                  <a:srgbClr val="FFFF00"/>
                </a:highlight>
              </a:rPr>
              <a:t>trại</a:t>
            </a:r>
            <a:r>
              <a:rPr lang="en-US" sz="2000" b="1" dirty="0">
                <a:solidFill>
                  <a:srgbClr val="FF0000"/>
                </a:solidFill>
                <a:highlight>
                  <a:srgbClr val="FFFF00"/>
                </a:highlight>
              </a:rPr>
              <a:t> </a:t>
            </a:r>
            <a:r>
              <a:rPr lang="en-US" sz="2000" b="1" dirty="0" err="1">
                <a:solidFill>
                  <a:srgbClr val="FF0000"/>
                </a:solidFill>
                <a:highlight>
                  <a:srgbClr val="FFFF00"/>
                </a:highlight>
              </a:rPr>
              <a:t>nhi</a:t>
            </a:r>
            <a:r>
              <a:rPr lang="en-US" sz="2000" b="1" dirty="0">
                <a:solidFill>
                  <a:srgbClr val="FF0000"/>
                </a:solidFill>
                <a:highlight>
                  <a:srgbClr val="FFFF00"/>
                </a:highlight>
              </a:rPr>
              <a:t> </a:t>
            </a:r>
            <a:r>
              <a:rPr lang="en-US" sz="2000" b="1" dirty="0" err="1">
                <a:solidFill>
                  <a:srgbClr val="FF0000"/>
                </a:solidFill>
                <a:highlight>
                  <a:srgbClr val="FFFF00"/>
                </a:highlight>
              </a:rPr>
              <a:t>đồng</a:t>
            </a:r>
            <a:endParaRPr lang="en-US" altLang="x-none" sz="2000" b="1" dirty="0">
              <a:solidFill>
                <a:srgbClr val="FF0000"/>
              </a:solidFill>
              <a:highlight>
                <a:srgbClr val="FFFF00"/>
              </a:highlight>
            </a:endParaRPr>
          </a:p>
        </p:txBody>
      </p:sp>
    </p:spTree>
    <p:extLst>
      <p:ext uri="{BB962C8B-B14F-4D97-AF65-F5344CB8AC3E}">
        <p14:creationId xmlns:p14="http://schemas.microsoft.com/office/powerpoint/2010/main" val="314772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C62C9-F49B-A499-B6C7-6867BB070FE3}"/>
              </a:ext>
            </a:extLst>
          </p:cNvPr>
          <p:cNvPicPr>
            <a:picLocks noChangeAspect="1"/>
          </p:cNvPicPr>
          <p:nvPr/>
        </p:nvPicPr>
        <p:blipFill>
          <a:blip r:embed="rId2"/>
          <a:stretch>
            <a:fillRect/>
          </a:stretch>
        </p:blipFill>
        <p:spPr>
          <a:xfrm>
            <a:off x="0" y="0"/>
            <a:ext cx="12301086" cy="6858000"/>
          </a:xfrm>
          <a:prstGeom prst="rect">
            <a:avLst/>
          </a:prstGeom>
        </p:spPr>
      </p:pic>
      <p:pic>
        <p:nvPicPr>
          <p:cNvPr id="3" name="Picture 2" descr="II1_BacHo_1">
            <a:extLst>
              <a:ext uri="{FF2B5EF4-FFF2-40B4-BE49-F238E27FC236}">
                <a16:creationId xmlns:a16="http://schemas.microsoft.com/office/drawing/2014/main" id="{C4CCD092-5F60-BDCB-A4B8-D75818E2B2B6}"/>
              </a:ext>
            </a:extLst>
          </p:cNvPr>
          <p:cNvPicPr>
            <a:picLocks noChangeAspect="1"/>
          </p:cNvPicPr>
          <p:nvPr/>
        </p:nvPicPr>
        <p:blipFill>
          <a:blip r:embed="rId3"/>
          <a:stretch>
            <a:fillRect/>
          </a:stretch>
        </p:blipFill>
        <p:spPr>
          <a:xfrm>
            <a:off x="-54543" y="0"/>
            <a:ext cx="12301086" cy="6359071"/>
          </a:xfrm>
          <a:prstGeom prst="rect">
            <a:avLst/>
          </a:prstGeom>
          <a:noFill/>
          <a:ln w="9525">
            <a:noFill/>
          </a:ln>
        </p:spPr>
      </p:pic>
      <p:sp>
        <p:nvSpPr>
          <p:cNvPr id="5" name="TextBox 4">
            <a:extLst>
              <a:ext uri="{FF2B5EF4-FFF2-40B4-BE49-F238E27FC236}">
                <a16:creationId xmlns:a16="http://schemas.microsoft.com/office/drawing/2014/main" id="{BEE18110-FC21-5BF3-9245-1FE78DD0932E}"/>
              </a:ext>
            </a:extLst>
          </p:cNvPr>
          <p:cNvSpPr txBox="1"/>
          <p:nvPr/>
        </p:nvSpPr>
        <p:spPr>
          <a:xfrm>
            <a:off x="1952382" y="6273225"/>
            <a:ext cx="6259284" cy="584775"/>
          </a:xfrm>
          <a:prstGeom prst="rect">
            <a:avLst/>
          </a:prstGeom>
          <a:noFill/>
        </p:spPr>
        <p:txBody>
          <a:bodyPr wrap="square">
            <a:spAutoFit/>
          </a:bodyPr>
          <a:lstStyle/>
          <a:p>
            <a:r>
              <a:rPr lang="vi-VN" altLang="x-none" sz="1800" b="1" dirty="0">
                <a:solidFill>
                  <a:srgbClr val="3333FF"/>
                </a:solidFill>
                <a:highlight>
                  <a:srgbClr val="FFFF00"/>
                </a:highlight>
              </a:rPr>
              <a:t>Bạn nhỏ nào đã không dám nhận kẹo của Bác?</a:t>
            </a:r>
            <a:r>
              <a:rPr lang="vi-VN" altLang="x-none" sz="3200" dirty="0">
                <a:highlight>
                  <a:srgbClr val="FFFF00"/>
                </a:highlight>
              </a:rPr>
              <a:t> </a:t>
            </a:r>
          </a:p>
        </p:txBody>
      </p:sp>
    </p:spTree>
    <p:extLst>
      <p:ext uri="{BB962C8B-B14F-4D97-AF65-F5344CB8AC3E}">
        <p14:creationId xmlns:p14="http://schemas.microsoft.com/office/powerpoint/2010/main" val="4229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446A7-1012-6C63-7F95-16F1318C5A2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AC63B32-4339-E1AE-142F-3DF239369BDD}"/>
              </a:ext>
            </a:extLst>
          </p:cNvPr>
          <p:cNvSpPr txBox="1"/>
          <p:nvPr/>
        </p:nvSpPr>
        <p:spPr>
          <a:xfrm>
            <a:off x="2868328" y="1981018"/>
            <a:ext cx="6788217" cy="1200329"/>
          </a:xfrm>
          <a:prstGeom prst="rect">
            <a:avLst/>
          </a:prstGeom>
          <a:noFill/>
        </p:spPr>
        <p:txBody>
          <a:bodyPr wrap="square">
            <a:spAutoFit/>
          </a:bodyPr>
          <a:lstStyle/>
          <a:p>
            <a:pPr lvl="0"/>
            <a:r>
              <a:rPr lang="en-US" sz="3600" dirty="0" err="1">
                <a:solidFill>
                  <a:srgbClr val="009900"/>
                </a:solidFill>
              </a:rPr>
              <a:t>Vì</a:t>
            </a:r>
            <a:r>
              <a:rPr lang="en-US" sz="3600" dirty="0">
                <a:solidFill>
                  <a:srgbClr val="009900"/>
                </a:solidFill>
              </a:rPr>
              <a:t> </a:t>
            </a:r>
            <a:r>
              <a:rPr lang="en-US" sz="3600" dirty="0" err="1">
                <a:solidFill>
                  <a:srgbClr val="009900"/>
                </a:solidFill>
              </a:rPr>
              <a:t>sao</a:t>
            </a:r>
            <a:r>
              <a:rPr lang="en-US" sz="3600" dirty="0">
                <a:solidFill>
                  <a:srgbClr val="009900"/>
                </a:solidFill>
              </a:rPr>
              <a:t> </a:t>
            </a:r>
            <a:r>
              <a:rPr lang="en-US" sz="3600" dirty="0" err="1">
                <a:solidFill>
                  <a:srgbClr val="009900"/>
                </a:solidFill>
              </a:rPr>
              <a:t>Bạn</a:t>
            </a:r>
            <a:r>
              <a:rPr lang="en-US" sz="3600" dirty="0">
                <a:solidFill>
                  <a:srgbClr val="009900"/>
                </a:solidFill>
              </a:rPr>
              <a:t> </a:t>
            </a:r>
            <a:r>
              <a:rPr lang="en-US" sz="3600" dirty="0" err="1">
                <a:solidFill>
                  <a:srgbClr val="009900"/>
                </a:solidFill>
              </a:rPr>
              <a:t>Tộ</a:t>
            </a:r>
            <a:r>
              <a:rPr lang="en-US" sz="3600" dirty="0">
                <a:solidFill>
                  <a:srgbClr val="009900"/>
                </a:solidFill>
              </a:rPr>
              <a:t> </a:t>
            </a:r>
            <a:r>
              <a:rPr lang="en-US" sz="3600" dirty="0" err="1">
                <a:solidFill>
                  <a:srgbClr val="009900"/>
                </a:solidFill>
              </a:rPr>
              <a:t>không</a:t>
            </a:r>
            <a:r>
              <a:rPr lang="en-US" sz="3600" dirty="0">
                <a:solidFill>
                  <a:srgbClr val="009900"/>
                </a:solidFill>
              </a:rPr>
              <a:t> </a:t>
            </a:r>
            <a:r>
              <a:rPr lang="en-US" sz="3600" dirty="0" err="1">
                <a:solidFill>
                  <a:srgbClr val="009900"/>
                </a:solidFill>
              </a:rPr>
              <a:t>nhận</a:t>
            </a:r>
            <a:r>
              <a:rPr lang="en-US" sz="3600" dirty="0">
                <a:solidFill>
                  <a:srgbClr val="009900"/>
                </a:solidFill>
              </a:rPr>
              <a:t> </a:t>
            </a:r>
            <a:r>
              <a:rPr lang="en-US" sz="3600" dirty="0" err="1">
                <a:solidFill>
                  <a:srgbClr val="009900"/>
                </a:solidFill>
              </a:rPr>
              <a:t>kẹo</a:t>
            </a:r>
            <a:r>
              <a:rPr lang="en-US" sz="3600" dirty="0">
                <a:solidFill>
                  <a:srgbClr val="009900"/>
                </a:solidFill>
              </a:rPr>
              <a:t> </a:t>
            </a:r>
            <a:r>
              <a:rPr lang="en-US" sz="3600" dirty="0" err="1">
                <a:solidFill>
                  <a:srgbClr val="009900"/>
                </a:solidFill>
              </a:rPr>
              <a:t>của</a:t>
            </a:r>
            <a:r>
              <a:rPr lang="en-US" sz="3600" dirty="0">
                <a:solidFill>
                  <a:srgbClr val="009900"/>
                </a:solidFill>
              </a:rPr>
              <a:t> </a:t>
            </a:r>
            <a:r>
              <a:rPr lang="en-US" sz="3600" dirty="0" err="1">
                <a:solidFill>
                  <a:srgbClr val="009900"/>
                </a:solidFill>
              </a:rPr>
              <a:t>Bác</a:t>
            </a:r>
            <a:r>
              <a:rPr lang="en-US" sz="3600" dirty="0">
                <a:solidFill>
                  <a:srgbClr val="009900"/>
                </a:solidFill>
              </a:rPr>
              <a:t>?</a:t>
            </a:r>
          </a:p>
        </p:txBody>
      </p:sp>
    </p:spTree>
    <p:extLst>
      <p:ext uri="{BB962C8B-B14F-4D97-AF65-F5344CB8AC3E}">
        <p14:creationId xmlns:p14="http://schemas.microsoft.com/office/powerpoint/2010/main" val="41659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C28E8C-378A-820E-FC14-1CF480B06B77}"/>
              </a:ext>
            </a:extLst>
          </p:cNvPr>
          <p:cNvPicPr>
            <a:picLocks noChangeAspect="1"/>
          </p:cNvPicPr>
          <p:nvPr/>
        </p:nvPicPr>
        <p:blipFill>
          <a:blip r:embed="rId2"/>
          <a:stretch>
            <a:fillRect/>
          </a:stretch>
        </p:blipFill>
        <p:spPr>
          <a:xfrm>
            <a:off x="0" y="-113288"/>
            <a:ext cx="12192000" cy="6858000"/>
          </a:xfrm>
          <a:prstGeom prst="rect">
            <a:avLst/>
          </a:prstGeom>
        </p:spPr>
      </p:pic>
      <p:sp>
        <p:nvSpPr>
          <p:cNvPr id="8" name="TextBox 7">
            <a:extLst>
              <a:ext uri="{FF2B5EF4-FFF2-40B4-BE49-F238E27FC236}">
                <a16:creationId xmlns:a16="http://schemas.microsoft.com/office/drawing/2014/main" id="{BF7022B7-3F66-0F4E-88A7-EBF3B70FCD6B}"/>
              </a:ext>
            </a:extLst>
          </p:cNvPr>
          <p:cNvSpPr txBox="1"/>
          <p:nvPr/>
        </p:nvSpPr>
        <p:spPr>
          <a:xfrm>
            <a:off x="2120113" y="142029"/>
            <a:ext cx="7066370" cy="5914440"/>
          </a:xfrm>
          <a:prstGeom prst="rect">
            <a:avLst/>
          </a:prstGeom>
          <a:noFill/>
        </p:spPr>
        <p:txBody>
          <a:bodyPr wrap="square">
            <a:spAutoFit/>
          </a:bodyPr>
          <a:lstStyle/>
          <a:p>
            <a:pPr algn="just">
              <a:lnSpc>
                <a:spcPts val="1800"/>
              </a:lnSpc>
              <a:spcAft>
                <a:spcPts val="750"/>
              </a:spcAft>
              <a:buNone/>
            </a:pPr>
            <a:r>
              <a:rPr lang="vi-VN" b="0" i="0" dirty="0">
                <a:solidFill>
                  <a:srgbClr val="3C3C3C"/>
                </a:solidFill>
                <a:effectLst/>
                <a:latin typeface="Arial" panose="020B0604020202020204" pitchFamily="34" charset="0"/>
              </a:rPr>
              <a:t>I. Mục tiêu:</a:t>
            </a:r>
          </a:p>
          <a:p>
            <a:pPr algn="just">
              <a:lnSpc>
                <a:spcPts val="1800"/>
              </a:lnSpc>
              <a:spcAft>
                <a:spcPts val="750"/>
              </a:spcAft>
              <a:buNone/>
            </a:pPr>
            <a:r>
              <a:rPr lang="vi-VN" b="0" i="0" dirty="0">
                <a:solidFill>
                  <a:srgbClr val="3C3C3C"/>
                </a:solidFill>
                <a:effectLst/>
                <a:latin typeface="Arial" panose="020B0604020202020204" pitchFamily="34" charset="0"/>
              </a:rPr>
              <a:t>1. Kiến thức:</a:t>
            </a:r>
          </a:p>
          <a:p>
            <a:pPr algn="just">
              <a:lnSpc>
                <a:spcPts val="1800"/>
              </a:lnSpc>
              <a:spcAft>
                <a:spcPts val="750"/>
              </a:spcAft>
              <a:buNone/>
            </a:pPr>
            <a:r>
              <a:rPr lang="vi-VN" b="0" i="0" dirty="0">
                <a:solidFill>
                  <a:srgbClr val="3C3C3C"/>
                </a:solidFill>
                <a:effectLst/>
                <a:latin typeface="Arial" panose="020B0604020202020204" pitchFamily="34" charset="0"/>
              </a:rPr>
              <a:t>- Trẻ nhớ tên câu truyện “Ai ngoan sẽ được thưởng” của tác giả Thanh Tú. Trẻ hiểu nội dung câu truyện.</a:t>
            </a:r>
          </a:p>
          <a:p>
            <a:pPr algn="just">
              <a:lnSpc>
                <a:spcPts val="1800"/>
              </a:lnSpc>
              <a:spcAft>
                <a:spcPts val="750"/>
              </a:spcAft>
              <a:buNone/>
            </a:pPr>
            <a:r>
              <a:rPr lang="vi-VN" b="0" i="0" dirty="0">
                <a:solidFill>
                  <a:srgbClr val="3C3C3C"/>
                </a:solidFill>
                <a:effectLst/>
                <a:latin typeface="Arial" panose="020B0604020202020204" pitchFamily="34" charset="0"/>
              </a:rPr>
              <a:t>2. Kỹ năng:</a:t>
            </a:r>
          </a:p>
          <a:p>
            <a:pPr algn="just">
              <a:lnSpc>
                <a:spcPts val="1800"/>
              </a:lnSpc>
              <a:spcAft>
                <a:spcPts val="750"/>
              </a:spcAft>
              <a:buNone/>
            </a:pPr>
            <a:r>
              <a:rPr lang="vi-VN" b="0" i="0" dirty="0">
                <a:solidFill>
                  <a:srgbClr val="3C3C3C"/>
                </a:solidFill>
                <a:effectLst/>
                <a:latin typeface="Arial" panose="020B0604020202020204" pitchFamily="34" charset="0"/>
              </a:rPr>
              <a:t>- Rèn trẻ kỹ năng chú ý và ghi nhớ có chủ đích, trẻ nắm được nội dung câu truyện và trả lời được câu hỏi dưới sự hướng dẫn của cô. Biết trả lời một số câu hỏi to, rõ ràng.</a:t>
            </a:r>
          </a:p>
          <a:p>
            <a:pPr algn="just">
              <a:lnSpc>
                <a:spcPts val="1800"/>
              </a:lnSpc>
              <a:spcAft>
                <a:spcPts val="750"/>
              </a:spcAft>
              <a:buNone/>
            </a:pPr>
            <a:r>
              <a:rPr lang="vi-VN" b="0" i="0" dirty="0">
                <a:solidFill>
                  <a:srgbClr val="3C3C3C"/>
                </a:solidFill>
                <a:effectLst/>
                <a:latin typeface="Arial" panose="020B0604020202020204" pitchFamily="34" charset="0"/>
              </a:rPr>
              <a:t>3. Thái độ:</a:t>
            </a:r>
          </a:p>
          <a:p>
            <a:pPr algn="just">
              <a:lnSpc>
                <a:spcPts val="1800"/>
              </a:lnSpc>
              <a:spcAft>
                <a:spcPts val="750"/>
              </a:spcAft>
              <a:buNone/>
            </a:pPr>
            <a:r>
              <a:rPr lang="vi-VN" b="0" i="0" dirty="0">
                <a:solidFill>
                  <a:srgbClr val="3C3C3C"/>
                </a:solidFill>
                <a:effectLst/>
                <a:latin typeface="Arial" panose="020B0604020202020204" pitchFamily="34" charset="0"/>
              </a:rPr>
              <a:t>- Giáo dục trẻ thật thà biết tự nhận lỗi khi mắc lỗi. Giáo dục trẻ biết kính trọng và yêu quý Bác Hồ</a:t>
            </a:r>
          </a:p>
          <a:p>
            <a:pPr algn="just">
              <a:lnSpc>
                <a:spcPts val="1800"/>
              </a:lnSpc>
              <a:spcAft>
                <a:spcPts val="750"/>
              </a:spcAft>
              <a:buNone/>
            </a:pPr>
            <a:r>
              <a:rPr lang="vi-VN" b="0" i="0" dirty="0">
                <a:solidFill>
                  <a:srgbClr val="3C3C3C"/>
                </a:solidFill>
                <a:effectLst/>
                <a:latin typeface="Arial" panose="020B0604020202020204" pitchFamily="34" charset="0"/>
              </a:rPr>
              <a:t>II. Chuẩn bị:</a:t>
            </a:r>
          </a:p>
          <a:p>
            <a:pPr algn="just">
              <a:lnSpc>
                <a:spcPts val="1800"/>
              </a:lnSpc>
              <a:spcAft>
                <a:spcPts val="750"/>
              </a:spcAft>
              <a:buNone/>
            </a:pPr>
            <a:r>
              <a:rPr lang="vi-VN" b="0" i="0" dirty="0">
                <a:solidFill>
                  <a:srgbClr val="3C3C3C"/>
                </a:solidFill>
                <a:effectLst/>
                <a:latin typeface="Arial" panose="020B0604020202020204" pitchFamily="34" charset="0"/>
              </a:rPr>
              <a:t>* Địa điểm: Trong lớp</a:t>
            </a:r>
          </a:p>
          <a:p>
            <a:pPr algn="just">
              <a:lnSpc>
                <a:spcPts val="1800"/>
              </a:lnSpc>
              <a:spcAft>
                <a:spcPts val="750"/>
              </a:spcAft>
              <a:buNone/>
            </a:pPr>
            <a:r>
              <a:rPr lang="vi-VN" b="0" i="0" dirty="0">
                <a:solidFill>
                  <a:srgbClr val="3C3C3C"/>
                </a:solidFill>
                <a:effectLst/>
                <a:latin typeface="Arial" panose="020B0604020202020204" pitchFamily="34" charset="0"/>
              </a:rPr>
              <a:t>* Đồ dùng của cô:</a:t>
            </a:r>
          </a:p>
          <a:p>
            <a:pPr algn="just">
              <a:lnSpc>
                <a:spcPts val="1800"/>
              </a:lnSpc>
              <a:spcAft>
                <a:spcPts val="750"/>
              </a:spcAft>
              <a:buNone/>
            </a:pPr>
            <a:r>
              <a:rPr lang="vi-VN" b="0" i="0" dirty="0">
                <a:solidFill>
                  <a:srgbClr val="3C3C3C"/>
                </a:solidFill>
                <a:effectLst/>
                <a:latin typeface="Arial" panose="020B0604020202020204" pitchFamily="34" charset="0"/>
              </a:rPr>
              <a:t>- Máy chiếu</a:t>
            </a:r>
          </a:p>
          <a:p>
            <a:pPr algn="just">
              <a:lnSpc>
                <a:spcPts val="1800"/>
              </a:lnSpc>
              <a:spcAft>
                <a:spcPts val="750"/>
              </a:spcAft>
              <a:buNone/>
            </a:pPr>
            <a:r>
              <a:rPr lang="vi-VN" b="0" i="0" dirty="0">
                <a:solidFill>
                  <a:srgbClr val="3C3C3C"/>
                </a:solidFill>
                <a:effectLst/>
                <a:latin typeface="Arial" panose="020B0604020202020204" pitchFamily="34" charset="0"/>
              </a:rPr>
              <a:t>- Nội dung câu truyện</a:t>
            </a:r>
          </a:p>
          <a:p>
            <a:pPr algn="just">
              <a:lnSpc>
                <a:spcPts val="1800"/>
              </a:lnSpc>
              <a:spcAft>
                <a:spcPts val="750"/>
              </a:spcAft>
              <a:buNone/>
            </a:pPr>
            <a:r>
              <a:rPr lang="vi-VN" b="0" i="0" dirty="0">
                <a:solidFill>
                  <a:srgbClr val="3C3C3C"/>
                </a:solidFill>
                <a:effectLst/>
                <a:latin typeface="Arial" panose="020B0604020202020204" pitchFamily="34" charset="0"/>
              </a:rPr>
              <a:t>- Đầu đĩa bài hát “ Nhớ ơn bác”, Em mơ gặp Bác”</a:t>
            </a:r>
          </a:p>
          <a:p>
            <a:pPr algn="just">
              <a:lnSpc>
                <a:spcPts val="1800"/>
              </a:lnSpc>
              <a:spcAft>
                <a:spcPts val="750"/>
              </a:spcAft>
              <a:buNone/>
            </a:pPr>
            <a:r>
              <a:rPr lang="vi-VN" b="0" i="0" dirty="0">
                <a:solidFill>
                  <a:srgbClr val="3C3C3C"/>
                </a:solidFill>
                <a:effectLst/>
                <a:latin typeface="Arial" panose="020B0604020202020204" pitchFamily="34" charset="0"/>
              </a:rPr>
              <a:t>* Đồ dùng của trẻ:</a:t>
            </a:r>
          </a:p>
          <a:p>
            <a:pPr algn="just">
              <a:lnSpc>
                <a:spcPts val="1800"/>
              </a:lnSpc>
              <a:spcAft>
                <a:spcPts val="750"/>
              </a:spcAft>
            </a:pPr>
            <a:r>
              <a:rPr lang="vi-VN" b="0" i="0" dirty="0">
                <a:solidFill>
                  <a:srgbClr val="3C3C3C"/>
                </a:solidFill>
                <a:effectLst/>
                <a:latin typeface="Arial" panose="020B0604020202020204" pitchFamily="34" charset="0"/>
              </a:rPr>
              <a:t>- Chiếu, ghế đủ cho mỗi trẻ</a:t>
            </a:r>
          </a:p>
        </p:txBody>
      </p:sp>
    </p:spTree>
    <p:extLst>
      <p:ext uri="{BB962C8B-B14F-4D97-AF65-F5344CB8AC3E}">
        <p14:creationId xmlns:p14="http://schemas.microsoft.com/office/powerpoint/2010/main" val="83034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D00AB3-D6AD-C2AE-71AF-B449E3D8661B}"/>
              </a:ext>
            </a:extLst>
          </p:cNvPr>
          <p:cNvPicPr>
            <a:picLocks noChangeAspect="1"/>
          </p:cNvPicPr>
          <p:nvPr/>
        </p:nvPicPr>
        <p:blipFill>
          <a:blip r:embed="rId2"/>
          <a:stretch>
            <a:fillRect/>
          </a:stretch>
        </p:blipFill>
        <p:spPr>
          <a:xfrm>
            <a:off x="-86627" y="0"/>
            <a:ext cx="12349212" cy="6858000"/>
          </a:xfrm>
          <a:prstGeom prst="rect">
            <a:avLst/>
          </a:prstGeom>
        </p:spPr>
      </p:pic>
      <p:pic>
        <p:nvPicPr>
          <p:cNvPr id="3" name="Picture 2" descr="II1_BacHo_1">
            <a:extLst>
              <a:ext uri="{FF2B5EF4-FFF2-40B4-BE49-F238E27FC236}">
                <a16:creationId xmlns:a16="http://schemas.microsoft.com/office/drawing/2014/main" id="{8993AA8A-AC01-2844-6C5E-696F83E24A86}"/>
              </a:ext>
            </a:extLst>
          </p:cNvPr>
          <p:cNvPicPr>
            <a:picLocks noChangeAspect="1"/>
          </p:cNvPicPr>
          <p:nvPr/>
        </p:nvPicPr>
        <p:blipFill>
          <a:blip r:embed="rId3"/>
          <a:stretch>
            <a:fillRect/>
          </a:stretch>
        </p:blipFill>
        <p:spPr>
          <a:xfrm>
            <a:off x="-86627" y="0"/>
            <a:ext cx="12349212" cy="6858000"/>
          </a:xfrm>
          <a:prstGeom prst="rect">
            <a:avLst/>
          </a:prstGeom>
          <a:noFill/>
          <a:ln w="9525">
            <a:noFill/>
          </a:ln>
        </p:spPr>
      </p:pic>
      <p:sp>
        <p:nvSpPr>
          <p:cNvPr id="5" name="TextBox 4">
            <a:extLst>
              <a:ext uri="{FF2B5EF4-FFF2-40B4-BE49-F238E27FC236}">
                <a16:creationId xmlns:a16="http://schemas.microsoft.com/office/drawing/2014/main" id="{7BAFDA7E-243B-87BF-93FD-AB621B3C4C63}"/>
              </a:ext>
            </a:extLst>
          </p:cNvPr>
          <p:cNvSpPr txBox="1"/>
          <p:nvPr/>
        </p:nvSpPr>
        <p:spPr>
          <a:xfrm>
            <a:off x="2985551" y="6230915"/>
            <a:ext cx="6204856" cy="369332"/>
          </a:xfrm>
          <a:prstGeom prst="rect">
            <a:avLst/>
          </a:prstGeom>
          <a:noFill/>
        </p:spPr>
        <p:txBody>
          <a:bodyPr wrap="square">
            <a:spAutoFit/>
          </a:bodyPr>
          <a:lstStyle/>
          <a:p>
            <a:pPr algn="ctr">
              <a:spcBef>
                <a:spcPct val="50000"/>
              </a:spcBef>
            </a:pPr>
            <a:r>
              <a:rPr lang="vi-VN" sz="1800" dirty="0">
                <a:solidFill>
                  <a:srgbClr val="3333FF"/>
                </a:solidFill>
                <a:highlight>
                  <a:srgbClr val="FFFF00"/>
                </a:highlight>
              </a:rPr>
              <a:t>Vì TỘ không vâng lời cô giáo, nên Tộ chưa ngoan</a:t>
            </a:r>
          </a:p>
        </p:txBody>
      </p:sp>
    </p:spTree>
    <p:extLst>
      <p:ext uri="{BB962C8B-B14F-4D97-AF65-F5344CB8AC3E}">
        <p14:creationId xmlns:p14="http://schemas.microsoft.com/office/powerpoint/2010/main" val="227369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C17621-2FEF-3060-9D99-0009184C69C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0B153D9-3BFB-6A48-E280-116F4F0B3494}"/>
              </a:ext>
            </a:extLst>
          </p:cNvPr>
          <p:cNvSpPr txBox="1"/>
          <p:nvPr/>
        </p:nvSpPr>
        <p:spPr>
          <a:xfrm>
            <a:off x="2999072" y="2135023"/>
            <a:ext cx="6193856" cy="584775"/>
          </a:xfrm>
          <a:prstGeom prst="rect">
            <a:avLst/>
          </a:prstGeom>
          <a:noFill/>
        </p:spPr>
        <p:txBody>
          <a:bodyPr wrap="square">
            <a:spAutoFit/>
          </a:bodyPr>
          <a:lstStyle/>
          <a:p>
            <a:pPr lvl="0"/>
            <a:r>
              <a:rPr lang="en-US" sz="3200" dirty="0" err="1">
                <a:solidFill>
                  <a:srgbClr val="CC00CC"/>
                </a:solidFill>
              </a:rPr>
              <a:t>Bác</a:t>
            </a:r>
            <a:r>
              <a:rPr lang="en-US" sz="3200" dirty="0">
                <a:solidFill>
                  <a:srgbClr val="CC00CC"/>
                </a:solidFill>
              </a:rPr>
              <a:t> </a:t>
            </a:r>
            <a:r>
              <a:rPr lang="en-US" sz="3200" dirty="0" err="1">
                <a:solidFill>
                  <a:srgbClr val="CC00CC"/>
                </a:solidFill>
              </a:rPr>
              <a:t>nói</a:t>
            </a:r>
            <a:r>
              <a:rPr lang="en-US" sz="3200" dirty="0">
                <a:solidFill>
                  <a:srgbClr val="CC00CC"/>
                </a:solidFill>
              </a:rPr>
              <a:t> </a:t>
            </a:r>
            <a:r>
              <a:rPr lang="en-US" sz="3200" dirty="0" err="1">
                <a:solidFill>
                  <a:srgbClr val="CC00CC"/>
                </a:solidFill>
              </a:rPr>
              <a:t>với</a:t>
            </a:r>
            <a:r>
              <a:rPr lang="en-US" sz="3200" dirty="0">
                <a:solidFill>
                  <a:srgbClr val="CC00CC"/>
                </a:solidFill>
              </a:rPr>
              <a:t> </a:t>
            </a:r>
            <a:r>
              <a:rPr lang="en-US" sz="3200" dirty="0" err="1">
                <a:solidFill>
                  <a:srgbClr val="CC00CC"/>
                </a:solidFill>
              </a:rPr>
              <a:t>Tộ</a:t>
            </a:r>
            <a:r>
              <a:rPr lang="en-US" sz="3200" dirty="0">
                <a:solidFill>
                  <a:srgbClr val="CC00CC"/>
                </a:solidFill>
              </a:rPr>
              <a:t> </a:t>
            </a:r>
            <a:r>
              <a:rPr lang="en-US" sz="3200" dirty="0" err="1">
                <a:solidFill>
                  <a:srgbClr val="CC00CC"/>
                </a:solidFill>
              </a:rPr>
              <a:t>điều</a:t>
            </a:r>
            <a:r>
              <a:rPr lang="en-US" sz="3200" dirty="0">
                <a:solidFill>
                  <a:srgbClr val="CC00CC"/>
                </a:solidFill>
              </a:rPr>
              <a:t> </a:t>
            </a:r>
            <a:r>
              <a:rPr lang="en-US" sz="3200" dirty="0" err="1">
                <a:solidFill>
                  <a:srgbClr val="CC00CC"/>
                </a:solidFill>
              </a:rPr>
              <a:t>gì</a:t>
            </a:r>
            <a:r>
              <a:rPr lang="en-US" sz="3200" dirty="0">
                <a:solidFill>
                  <a:srgbClr val="CC00CC"/>
                </a:solidFill>
              </a:rPr>
              <a:t>?</a:t>
            </a:r>
          </a:p>
        </p:txBody>
      </p:sp>
    </p:spTree>
    <p:extLst>
      <p:ext uri="{BB962C8B-B14F-4D97-AF65-F5344CB8AC3E}">
        <p14:creationId xmlns:p14="http://schemas.microsoft.com/office/powerpoint/2010/main" val="38886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5F717D-1BFF-AADE-5761-36D698C2118B}"/>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ii1bacho1ct3">
            <a:extLst>
              <a:ext uri="{FF2B5EF4-FFF2-40B4-BE49-F238E27FC236}">
                <a16:creationId xmlns:a16="http://schemas.microsoft.com/office/drawing/2014/main" id="{39FFCF4A-F001-863F-AA6A-5F8E6C078ACB}"/>
              </a:ext>
            </a:extLst>
          </p:cNvPr>
          <p:cNvPicPr>
            <a:picLocks noChangeAspect="1"/>
          </p:cNvPicPr>
          <p:nvPr/>
        </p:nvPicPr>
        <p:blipFill>
          <a:blip r:embed="rId3"/>
          <a:stretch>
            <a:fillRect/>
          </a:stretch>
        </p:blipFill>
        <p:spPr>
          <a:xfrm>
            <a:off x="76200" y="0"/>
            <a:ext cx="12115800" cy="6858000"/>
          </a:xfrm>
          <a:prstGeom prst="rect">
            <a:avLst/>
          </a:prstGeom>
          <a:noFill/>
          <a:ln w="9525">
            <a:noFill/>
          </a:ln>
        </p:spPr>
      </p:pic>
      <p:sp>
        <p:nvSpPr>
          <p:cNvPr id="4" name="Rounded Rectangular Callout 66562">
            <a:extLst>
              <a:ext uri="{FF2B5EF4-FFF2-40B4-BE49-F238E27FC236}">
                <a16:creationId xmlns:a16="http://schemas.microsoft.com/office/drawing/2014/main" id="{5F2CBC9A-3E67-EA94-509E-CD4A0707B553}"/>
              </a:ext>
            </a:extLst>
          </p:cNvPr>
          <p:cNvSpPr/>
          <p:nvPr/>
        </p:nvSpPr>
        <p:spPr>
          <a:xfrm rot="16200000">
            <a:off x="6482400" y="322896"/>
            <a:ext cx="1295400" cy="1716407"/>
          </a:xfrm>
          <a:prstGeom prst="wedgeRoundRectCallout">
            <a:avLst>
              <a:gd name="adj1" fmla="val -106250"/>
              <a:gd name="adj2" fmla="val 4042"/>
              <a:gd name="adj3" fmla="val 16667"/>
            </a:avLst>
          </a:prstGeom>
          <a:noFill/>
          <a:ln w="19050" cap="flat" cmpd="sng">
            <a:solidFill>
              <a:srgbClr val="6600CC"/>
            </a:solidFill>
            <a:prstDash val="solid"/>
            <a:miter/>
            <a:headEnd type="none" w="med" len="med"/>
            <a:tailEnd type="none" w="med" len="med"/>
          </a:ln>
        </p:spPr>
        <p:txBody>
          <a:bodyPr rot="0" vert="eaVert"/>
          <a:lstStyle>
            <a:defPPr>
              <a:defRPr lang="en-US"/>
            </a:defPPr>
            <a:lvl1pPr marL="0" lvl="0"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Arial" panose="020B0604020202020204" pitchFamily="34" charset="0"/>
                <a:ea typeface="+mn-ea"/>
                <a:cs typeface="+mn-cs"/>
              </a:defRPr>
            </a:lvl9pPr>
          </a:lstStyle>
          <a:p>
            <a:pPr algn="ctr"/>
            <a:r>
              <a:rPr sz="1800" dirty="0" err="1">
                <a:solidFill>
                  <a:srgbClr val="CC0099"/>
                </a:solidFill>
                <a:highlight>
                  <a:srgbClr val="FFFF00"/>
                </a:highlight>
                <a:cs typeface="Arial" panose="020B0604020202020204" pitchFamily="34" charset="0"/>
              </a:rPr>
              <a:t>Thưa</a:t>
            </a:r>
            <a:r>
              <a:rPr sz="1800" dirty="0">
                <a:solidFill>
                  <a:srgbClr val="CC0099"/>
                </a:solidFill>
                <a:highlight>
                  <a:srgbClr val="FFFF00"/>
                </a:highlight>
                <a:cs typeface="Arial" panose="020B0604020202020204" pitchFamily="34" charset="0"/>
              </a:rPr>
              <a:t> </a:t>
            </a:r>
            <a:r>
              <a:rPr sz="1800" dirty="0" err="1">
                <a:solidFill>
                  <a:srgbClr val="CC0099"/>
                </a:solidFill>
                <a:highlight>
                  <a:srgbClr val="FFFF00"/>
                </a:highlight>
                <a:cs typeface="Arial" panose="020B0604020202020204" pitchFamily="34" charset="0"/>
              </a:rPr>
              <a:t>Bác</a:t>
            </a:r>
            <a:r>
              <a:rPr sz="1800" dirty="0">
                <a:solidFill>
                  <a:srgbClr val="CC0099"/>
                </a:solidFill>
                <a:highlight>
                  <a:srgbClr val="FFFF00"/>
                </a:highlight>
                <a:cs typeface="Arial" panose="020B0604020202020204" pitchFamily="34" charset="0"/>
              </a:rPr>
              <a:t>! </a:t>
            </a:r>
            <a:r>
              <a:rPr sz="1800" dirty="0" err="1">
                <a:solidFill>
                  <a:srgbClr val="CC0099"/>
                </a:solidFill>
                <a:highlight>
                  <a:srgbClr val="FFFF00"/>
                </a:highlight>
                <a:cs typeface="Arial" panose="020B0604020202020204" pitchFamily="34" charset="0"/>
              </a:rPr>
              <a:t>Hôm</a:t>
            </a:r>
            <a:r>
              <a:rPr sz="1800" dirty="0">
                <a:solidFill>
                  <a:srgbClr val="CC0099"/>
                </a:solidFill>
                <a:highlight>
                  <a:srgbClr val="FFFF00"/>
                </a:highlight>
                <a:cs typeface="Arial" panose="020B0604020202020204" pitchFamily="34" charset="0"/>
              </a:rPr>
              <a:t> nay </a:t>
            </a:r>
            <a:r>
              <a:rPr sz="1800" dirty="0" err="1">
                <a:solidFill>
                  <a:srgbClr val="CC0099"/>
                </a:solidFill>
                <a:highlight>
                  <a:srgbClr val="FFFF00"/>
                </a:highlight>
                <a:cs typeface="Arial" panose="020B0604020202020204" pitchFamily="34" charset="0"/>
              </a:rPr>
              <a:t>cháu</a:t>
            </a:r>
            <a:r>
              <a:rPr sz="1800" dirty="0">
                <a:solidFill>
                  <a:srgbClr val="CC0099"/>
                </a:solidFill>
                <a:highlight>
                  <a:srgbClr val="FFFF00"/>
                </a:highlight>
                <a:cs typeface="Arial" panose="020B0604020202020204" pitchFamily="34" charset="0"/>
              </a:rPr>
              <a:t> </a:t>
            </a:r>
            <a:r>
              <a:rPr sz="1800" dirty="0" err="1">
                <a:solidFill>
                  <a:srgbClr val="CC0099"/>
                </a:solidFill>
                <a:highlight>
                  <a:srgbClr val="FFFF00"/>
                </a:highlight>
                <a:cs typeface="Arial" panose="020B0604020202020204" pitchFamily="34" charset="0"/>
              </a:rPr>
              <a:t>chưa</a:t>
            </a:r>
            <a:r>
              <a:rPr sz="1800" dirty="0">
                <a:solidFill>
                  <a:srgbClr val="CC0099"/>
                </a:solidFill>
                <a:highlight>
                  <a:srgbClr val="FFFF00"/>
                </a:highlight>
                <a:cs typeface="Arial" panose="020B0604020202020204" pitchFamily="34" charset="0"/>
              </a:rPr>
              <a:t> </a:t>
            </a:r>
            <a:r>
              <a:rPr sz="1800" dirty="0" err="1">
                <a:solidFill>
                  <a:srgbClr val="CC0099"/>
                </a:solidFill>
                <a:highlight>
                  <a:srgbClr val="FFFF00"/>
                </a:highlight>
                <a:cs typeface="Arial" panose="020B0604020202020204" pitchFamily="34" charset="0"/>
              </a:rPr>
              <a:t>ngoan</a:t>
            </a:r>
            <a:endParaRPr sz="1800" dirty="0">
              <a:solidFill>
                <a:srgbClr val="CC0099"/>
              </a:solidFill>
              <a:highlight>
                <a:srgbClr val="FFFF00"/>
              </a:highlight>
              <a:ea typeface="Arial" panose="020B0604020202020204" pitchFamily="34" charset="0"/>
            </a:endParaRPr>
          </a:p>
        </p:txBody>
      </p:sp>
      <p:sp>
        <p:nvSpPr>
          <p:cNvPr id="7" name="Callout: Down Arrow 6">
            <a:extLst>
              <a:ext uri="{FF2B5EF4-FFF2-40B4-BE49-F238E27FC236}">
                <a16:creationId xmlns:a16="http://schemas.microsoft.com/office/drawing/2014/main" id="{0325CAC6-C407-63B7-0042-01276F92B624}"/>
              </a:ext>
            </a:extLst>
          </p:cNvPr>
          <p:cNvSpPr/>
          <p:nvPr/>
        </p:nvSpPr>
        <p:spPr>
          <a:xfrm>
            <a:off x="1569855" y="954185"/>
            <a:ext cx="1731695" cy="1295401"/>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folHlink"/>
                </a:solidFill>
                <a:highlight>
                  <a:srgbClr val="FFFF00"/>
                </a:highlight>
                <a:cs typeface="Arial" panose="020B0604020202020204" pitchFamily="34" charset="0"/>
              </a:rPr>
              <a:t>Cháu</a:t>
            </a:r>
            <a:r>
              <a:rPr lang="en-US" sz="1800" b="1" dirty="0">
                <a:solidFill>
                  <a:schemeClr val="folHlink"/>
                </a:solidFill>
                <a:highlight>
                  <a:srgbClr val="FFFF00"/>
                </a:highlight>
                <a:cs typeface="Arial" panose="020B0604020202020204" pitchFamily="34" charset="0"/>
              </a:rPr>
              <a:t> </a:t>
            </a:r>
            <a:r>
              <a:rPr lang="en-US" sz="1800" b="1" dirty="0" err="1">
                <a:solidFill>
                  <a:schemeClr val="folHlink"/>
                </a:solidFill>
                <a:highlight>
                  <a:srgbClr val="FFFF00"/>
                </a:highlight>
                <a:cs typeface="Arial" panose="020B0604020202020204" pitchFamily="34" charset="0"/>
              </a:rPr>
              <a:t>biết</a:t>
            </a:r>
            <a:r>
              <a:rPr lang="en-US" sz="1800" b="1" dirty="0">
                <a:solidFill>
                  <a:schemeClr val="folHlink"/>
                </a:solidFill>
                <a:highlight>
                  <a:srgbClr val="FFFF00"/>
                </a:highlight>
                <a:cs typeface="Arial" panose="020B0604020202020204" pitchFamily="34" charset="0"/>
              </a:rPr>
              <a:t> </a:t>
            </a:r>
            <a:r>
              <a:rPr lang="en-US" sz="1800" b="1" dirty="0" err="1">
                <a:solidFill>
                  <a:schemeClr val="folHlink"/>
                </a:solidFill>
                <a:highlight>
                  <a:srgbClr val="FFFF00"/>
                </a:highlight>
                <a:cs typeface="Arial" panose="020B0604020202020204" pitchFamily="34" charset="0"/>
              </a:rPr>
              <a:t>nhận</a:t>
            </a:r>
            <a:r>
              <a:rPr lang="en-US" sz="1800" b="1" dirty="0">
                <a:solidFill>
                  <a:schemeClr val="folHlink"/>
                </a:solidFill>
                <a:highlight>
                  <a:srgbClr val="FFFF00"/>
                </a:highlight>
                <a:cs typeface="Arial" panose="020B0604020202020204" pitchFamily="34" charset="0"/>
              </a:rPr>
              <a:t> </a:t>
            </a:r>
            <a:r>
              <a:rPr lang="en-US" sz="1800" b="1" dirty="0" err="1">
                <a:solidFill>
                  <a:schemeClr val="folHlink"/>
                </a:solidFill>
                <a:highlight>
                  <a:srgbClr val="FFFF00"/>
                </a:highlight>
                <a:cs typeface="Arial" panose="020B0604020202020204" pitchFamily="34" charset="0"/>
              </a:rPr>
              <a:t>lỗi</a:t>
            </a:r>
            <a:r>
              <a:rPr lang="en-US" sz="1800" b="1" dirty="0">
                <a:solidFill>
                  <a:schemeClr val="folHlink"/>
                </a:solidFill>
                <a:highlight>
                  <a:srgbClr val="FFFF00"/>
                </a:highlight>
                <a:cs typeface="Arial" panose="020B0604020202020204" pitchFamily="34" charset="0"/>
              </a:rPr>
              <a:t> </a:t>
            </a:r>
            <a:r>
              <a:rPr lang="en-US" sz="1800" b="1" dirty="0" err="1">
                <a:solidFill>
                  <a:schemeClr val="folHlink"/>
                </a:solidFill>
                <a:highlight>
                  <a:srgbClr val="FFFF00"/>
                </a:highlight>
                <a:cs typeface="Arial" panose="020B0604020202020204" pitchFamily="34" charset="0"/>
              </a:rPr>
              <a:t>thế</a:t>
            </a:r>
            <a:r>
              <a:rPr lang="en-US" sz="1800" b="1" dirty="0">
                <a:solidFill>
                  <a:schemeClr val="folHlink"/>
                </a:solidFill>
                <a:highlight>
                  <a:srgbClr val="FFFF00"/>
                </a:highlight>
                <a:cs typeface="Arial" panose="020B0604020202020204" pitchFamily="34" charset="0"/>
              </a:rPr>
              <a:t> </a:t>
            </a:r>
            <a:r>
              <a:rPr lang="en-US" sz="1800" b="1" dirty="0" err="1">
                <a:solidFill>
                  <a:schemeClr val="folHlink"/>
                </a:solidFill>
                <a:highlight>
                  <a:srgbClr val="FFFF00"/>
                </a:highlight>
                <a:cs typeface="Arial" panose="020B0604020202020204" pitchFamily="34" charset="0"/>
              </a:rPr>
              <a:t>là</a:t>
            </a:r>
            <a:r>
              <a:rPr lang="en-US" sz="1800" b="1" dirty="0">
                <a:solidFill>
                  <a:schemeClr val="folHlink"/>
                </a:solidFill>
                <a:highlight>
                  <a:srgbClr val="FFFF00"/>
                </a:highlight>
                <a:cs typeface="Arial" panose="020B0604020202020204" pitchFamily="34" charset="0"/>
              </a:rPr>
              <a:t> </a:t>
            </a:r>
            <a:r>
              <a:rPr lang="en-US" sz="1800" b="1" dirty="0" err="1">
                <a:solidFill>
                  <a:schemeClr val="folHlink"/>
                </a:solidFill>
                <a:highlight>
                  <a:srgbClr val="FFFF00"/>
                </a:highlight>
                <a:cs typeface="Arial" panose="020B0604020202020204" pitchFamily="34" charset="0"/>
              </a:rPr>
              <a:t>ngoan</a:t>
            </a:r>
            <a:r>
              <a:rPr lang="en-US" sz="1800" b="1" dirty="0">
                <a:solidFill>
                  <a:schemeClr val="folHlink"/>
                </a:solidFill>
                <a:highlight>
                  <a:srgbClr val="FFFF00"/>
                </a:highlight>
                <a:cs typeface="Arial" panose="020B0604020202020204" pitchFamily="34" charset="0"/>
              </a:rPr>
              <a:t> </a:t>
            </a:r>
            <a:r>
              <a:rPr lang="en-US" sz="1800" b="1" dirty="0" err="1">
                <a:solidFill>
                  <a:schemeClr val="folHlink"/>
                </a:solidFill>
                <a:highlight>
                  <a:srgbClr val="FFFF00"/>
                </a:highlight>
                <a:cs typeface="Arial" panose="020B0604020202020204" pitchFamily="34" charset="0"/>
              </a:rPr>
              <a:t>lắm</a:t>
            </a:r>
            <a:r>
              <a:rPr lang="en-US" sz="1800" b="1" dirty="0">
                <a:solidFill>
                  <a:schemeClr val="folHlink"/>
                </a:solidFill>
                <a:highlight>
                  <a:srgbClr val="FFFF00"/>
                </a:highlight>
                <a:cs typeface="Arial" panose="020B0604020202020204" pitchFamily="34" charset="0"/>
              </a:rPr>
              <a:t> </a:t>
            </a:r>
            <a:r>
              <a:rPr lang="en-US" sz="1800" b="1" dirty="0" err="1">
                <a:solidFill>
                  <a:schemeClr val="folHlink"/>
                </a:solidFill>
                <a:highlight>
                  <a:srgbClr val="FFFF00"/>
                </a:highlight>
                <a:cs typeface="Arial" panose="020B0604020202020204" pitchFamily="34" charset="0"/>
              </a:rPr>
              <a:t>đấy</a:t>
            </a:r>
            <a:r>
              <a:rPr lang="en-US" sz="1800" b="1" dirty="0">
                <a:solidFill>
                  <a:schemeClr val="folHlink"/>
                </a:solidFill>
                <a:highlight>
                  <a:srgbClr val="FFFF00"/>
                </a:highlight>
                <a:cs typeface="Arial" panose="020B0604020202020204" pitchFamily="34" charset="0"/>
              </a:rPr>
              <a:t>!</a:t>
            </a:r>
            <a:endParaRPr lang="en-US" sz="1800" b="1" dirty="0">
              <a:solidFill>
                <a:schemeClr val="folHlink"/>
              </a:solidFill>
              <a:highlight>
                <a:srgbClr val="FFFF00"/>
              </a:highlight>
              <a:ea typeface="Arial" panose="020B0604020202020204" pitchFamily="34" charset="0"/>
            </a:endParaRPr>
          </a:p>
        </p:txBody>
      </p:sp>
    </p:spTree>
    <p:extLst>
      <p:ext uri="{BB962C8B-B14F-4D97-AF65-F5344CB8AC3E}">
        <p14:creationId xmlns:p14="http://schemas.microsoft.com/office/powerpoint/2010/main" val="373617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2775CC-ECA4-F2EA-4D17-E6013B6E765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thnhi08">
            <a:extLst>
              <a:ext uri="{FF2B5EF4-FFF2-40B4-BE49-F238E27FC236}">
                <a16:creationId xmlns:a16="http://schemas.microsoft.com/office/drawing/2014/main" id="{EBBE1608-35FE-51DD-3C39-B6442863FAAF}"/>
              </a:ext>
            </a:extLst>
          </p:cNvPr>
          <p:cNvPicPr>
            <a:picLocks noChangeAspect="1"/>
          </p:cNvPicPr>
          <p:nvPr/>
        </p:nvPicPr>
        <p:blipFill>
          <a:blip r:embed="rId3"/>
          <a:stretch>
            <a:fillRect/>
          </a:stretch>
        </p:blipFill>
        <p:spPr>
          <a:xfrm>
            <a:off x="-1" y="0"/>
            <a:ext cx="12191999" cy="6858000"/>
          </a:xfrm>
          <a:prstGeom prst="rect">
            <a:avLst/>
          </a:prstGeom>
          <a:noFill/>
          <a:ln w="9525">
            <a:noFill/>
          </a:ln>
        </p:spPr>
      </p:pic>
      <p:sp>
        <p:nvSpPr>
          <p:cNvPr id="5" name="TextBox 4">
            <a:extLst>
              <a:ext uri="{FF2B5EF4-FFF2-40B4-BE49-F238E27FC236}">
                <a16:creationId xmlns:a16="http://schemas.microsoft.com/office/drawing/2014/main" id="{7C8F6BBB-5291-9365-D449-FF1495CF9472}"/>
              </a:ext>
            </a:extLst>
          </p:cNvPr>
          <p:cNvSpPr txBox="1"/>
          <p:nvPr/>
        </p:nvSpPr>
        <p:spPr>
          <a:xfrm>
            <a:off x="2884715" y="6303026"/>
            <a:ext cx="6204856" cy="369332"/>
          </a:xfrm>
          <a:prstGeom prst="rect">
            <a:avLst/>
          </a:prstGeom>
          <a:noFill/>
        </p:spPr>
        <p:txBody>
          <a:bodyPr wrap="square">
            <a:spAutoFit/>
          </a:bodyPr>
          <a:lstStyle/>
          <a:p>
            <a:r>
              <a:rPr lang="vi-VN" sz="1800" dirty="0">
                <a:solidFill>
                  <a:srgbClr val="FF0000"/>
                </a:solidFill>
                <a:highlight>
                  <a:srgbClr val="FFFF00"/>
                </a:highlight>
              </a:rPr>
              <a:t>Tộ sung sướng nhận những chiếc kẹo Bác cho.</a:t>
            </a:r>
            <a:endParaRPr lang="en-US" dirty="0">
              <a:highlight>
                <a:srgbClr val="FFFF00"/>
              </a:highlight>
            </a:endParaRPr>
          </a:p>
        </p:txBody>
      </p:sp>
    </p:spTree>
    <p:extLst>
      <p:ext uri="{BB962C8B-B14F-4D97-AF65-F5344CB8AC3E}">
        <p14:creationId xmlns:p14="http://schemas.microsoft.com/office/powerpoint/2010/main" val="190997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E97BD9-2600-D92B-0B45-0B074EB87804}"/>
              </a:ext>
            </a:extLst>
          </p:cNvPr>
          <p:cNvPicPr>
            <a:picLocks noChangeAspect="1"/>
          </p:cNvPicPr>
          <p:nvPr/>
        </p:nvPicPr>
        <p:blipFill>
          <a:blip r:embed="rId2"/>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796BAB72-1116-C57C-41EE-2FE9F9D2CB76}"/>
              </a:ext>
            </a:extLst>
          </p:cNvPr>
          <p:cNvSpPr/>
          <p:nvPr/>
        </p:nvSpPr>
        <p:spPr>
          <a:xfrm>
            <a:off x="2508531" y="1238081"/>
            <a:ext cx="6473628" cy="39650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CC0099"/>
                </a:solidFill>
                <a:highlight>
                  <a:srgbClr val="FFFF00"/>
                </a:highlight>
                <a:latin typeface="Arial Unicode MS" pitchFamily="34" charset="-128"/>
                <a:cs typeface="Arial" panose="020B0604020202020204" pitchFamily="34" charset="0"/>
              </a:rPr>
              <a:t>C</a:t>
            </a:r>
            <a:r>
              <a:rPr lang="vi-VN" sz="3200" b="1" dirty="0">
                <a:solidFill>
                  <a:srgbClr val="CC0099"/>
                </a:solidFill>
                <a:highlight>
                  <a:srgbClr val="FFFF00"/>
                </a:highlight>
                <a:cs typeface="Arial" panose="020B0604020202020204" pitchFamily="34" charset="0"/>
              </a:rPr>
              <a:t>ác con thấy bạn Tộ là người như thế nào</a:t>
            </a:r>
            <a:r>
              <a:rPr lang="vi-VN" sz="3200" b="1" dirty="0">
                <a:solidFill>
                  <a:srgbClr val="CC0099"/>
                </a:solidFill>
                <a:highlight>
                  <a:srgbClr val="FFFF00"/>
                </a:highlight>
                <a:latin typeface="Arial Unicode MS" pitchFamily="34" charset="-128"/>
                <a:cs typeface="Arial" panose="020B0604020202020204" pitchFamily="34" charset="0"/>
              </a:rPr>
              <a:t>?</a:t>
            </a:r>
            <a:endParaRPr lang="vi-VN" sz="3200" b="1" dirty="0">
              <a:solidFill>
                <a:srgbClr val="CC0099"/>
              </a:solidFill>
              <a:highlight>
                <a:srgbClr val="FFFF00"/>
              </a:highlight>
              <a:latin typeface="Arial Unicode MS" pitchFamily="34" charset="-128"/>
              <a:ea typeface="Arial" panose="020B0604020202020204" pitchFamily="34" charset="0"/>
            </a:endParaRPr>
          </a:p>
        </p:txBody>
      </p:sp>
    </p:spTree>
    <p:extLst>
      <p:ext uri="{BB962C8B-B14F-4D97-AF65-F5344CB8AC3E}">
        <p14:creationId xmlns:p14="http://schemas.microsoft.com/office/powerpoint/2010/main" val="158657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FC8447-7AB8-5A2D-5287-3D7B37B1ADFA}"/>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II1_BacHo_1">
            <a:extLst>
              <a:ext uri="{FF2B5EF4-FFF2-40B4-BE49-F238E27FC236}">
                <a16:creationId xmlns:a16="http://schemas.microsoft.com/office/drawing/2014/main" id="{E34A5BBA-4819-0DE5-50EF-9261857694DA}"/>
              </a:ext>
            </a:extLst>
          </p:cNvPr>
          <p:cNvPicPr>
            <a:picLocks noChangeAspect="1"/>
          </p:cNvPicPr>
          <p:nvPr/>
        </p:nvPicPr>
        <p:blipFill>
          <a:blip r:embed="rId3"/>
          <a:stretch>
            <a:fillRect/>
          </a:stretch>
        </p:blipFill>
        <p:spPr>
          <a:xfrm>
            <a:off x="0" y="-91357"/>
            <a:ext cx="12192000" cy="6858000"/>
          </a:xfrm>
          <a:prstGeom prst="rect">
            <a:avLst/>
          </a:prstGeom>
          <a:noFill/>
          <a:ln w="9525">
            <a:noFill/>
          </a:ln>
        </p:spPr>
      </p:pic>
      <p:sp>
        <p:nvSpPr>
          <p:cNvPr id="5" name="TextBox 4">
            <a:extLst>
              <a:ext uri="{FF2B5EF4-FFF2-40B4-BE49-F238E27FC236}">
                <a16:creationId xmlns:a16="http://schemas.microsoft.com/office/drawing/2014/main" id="{DF3B8A1B-7CEB-1869-13F6-6E03C6553292}"/>
              </a:ext>
            </a:extLst>
          </p:cNvPr>
          <p:cNvSpPr txBox="1"/>
          <p:nvPr/>
        </p:nvSpPr>
        <p:spPr>
          <a:xfrm>
            <a:off x="2548510" y="6026027"/>
            <a:ext cx="6204856" cy="923330"/>
          </a:xfrm>
          <a:prstGeom prst="rect">
            <a:avLst/>
          </a:prstGeom>
          <a:noFill/>
        </p:spPr>
        <p:txBody>
          <a:bodyPr wrap="square">
            <a:spAutoFit/>
          </a:bodyPr>
          <a:lstStyle/>
          <a:p>
            <a:r>
              <a:rPr lang="vi-VN" altLang="x-none" sz="1800" dirty="0">
                <a:solidFill>
                  <a:srgbClr val="3333FF"/>
                </a:solidFill>
                <a:highlight>
                  <a:srgbClr val="FFFF00"/>
                </a:highlight>
              </a:rPr>
              <a:t>Bạn Tộ là một bạn nhỏ rất dũng cảm khi mắc lỗi đã biết tự nhận lỗi.</a:t>
            </a:r>
            <a:br>
              <a:rPr lang="vi-VN" altLang="x-none" sz="1800" dirty="0">
                <a:solidFill>
                  <a:srgbClr val="3333FF"/>
                </a:solidFill>
              </a:rPr>
            </a:br>
            <a:endParaRPr lang="en-US" dirty="0"/>
          </a:p>
        </p:txBody>
      </p:sp>
    </p:spTree>
    <p:extLst>
      <p:ext uri="{BB962C8B-B14F-4D97-AF65-F5344CB8AC3E}">
        <p14:creationId xmlns:p14="http://schemas.microsoft.com/office/powerpoint/2010/main" val="41509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53660A-1759-A5B3-DEF7-3F65B835A84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A0638FB-C829-370E-4BD2-55E49CB2BB80}"/>
              </a:ext>
            </a:extLst>
          </p:cNvPr>
          <p:cNvSpPr txBox="1"/>
          <p:nvPr/>
        </p:nvSpPr>
        <p:spPr>
          <a:xfrm>
            <a:off x="2206429" y="1911910"/>
            <a:ext cx="6096000" cy="707886"/>
          </a:xfrm>
          <a:prstGeom prst="rect">
            <a:avLst/>
          </a:prstGeom>
          <a:noFill/>
        </p:spPr>
        <p:txBody>
          <a:bodyPr wrap="square">
            <a:spAutoFit/>
          </a:bodyPr>
          <a:lstStyle/>
          <a:p>
            <a:r>
              <a:rPr lang="en-US" sz="4000" b="1" dirty="0">
                <a:solidFill>
                  <a:schemeClr val="hlink"/>
                </a:solidFill>
              </a:rPr>
              <a:t>GIÁO DỤC</a:t>
            </a:r>
            <a:endParaRPr lang="en-US" sz="4000" dirty="0"/>
          </a:p>
        </p:txBody>
      </p:sp>
      <p:pic>
        <p:nvPicPr>
          <p:cNvPr id="5" name="Picture 4" descr="5">
            <a:extLst>
              <a:ext uri="{FF2B5EF4-FFF2-40B4-BE49-F238E27FC236}">
                <a16:creationId xmlns:a16="http://schemas.microsoft.com/office/drawing/2014/main" id="{0D5A0306-4F21-2889-84D9-84909A0E1E12}"/>
              </a:ext>
            </a:extLst>
          </p:cNvPr>
          <p:cNvPicPr>
            <a:picLocks noChangeAspect="1"/>
          </p:cNvPicPr>
          <p:nvPr/>
        </p:nvPicPr>
        <p:blipFill>
          <a:blip r:embed="rId3"/>
          <a:stretch>
            <a:fillRect/>
          </a:stretch>
        </p:blipFill>
        <p:spPr>
          <a:xfrm>
            <a:off x="5472766" y="1685505"/>
            <a:ext cx="4224338" cy="5105400"/>
          </a:xfrm>
          <a:prstGeom prst="rect">
            <a:avLst/>
          </a:prstGeom>
          <a:noFill/>
          <a:ln w="9525">
            <a:noFill/>
          </a:ln>
        </p:spPr>
      </p:pic>
    </p:spTree>
    <p:extLst>
      <p:ext uri="{BB962C8B-B14F-4D97-AF65-F5344CB8AC3E}">
        <p14:creationId xmlns:p14="http://schemas.microsoft.com/office/powerpoint/2010/main" val="312716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D87CA-C89D-1714-D79A-700C180DC7BD}"/>
              </a:ext>
            </a:extLst>
          </p:cNvPr>
          <p:cNvPicPr>
            <a:picLocks noChangeAspect="1"/>
          </p:cNvPicPr>
          <p:nvPr/>
        </p:nvPicPr>
        <p:blipFill>
          <a:blip r:embed="rId2"/>
          <a:stretch>
            <a:fillRect/>
          </a:stretch>
        </p:blipFill>
        <p:spPr>
          <a:xfrm>
            <a:off x="0" y="0"/>
            <a:ext cx="12259434" cy="6858000"/>
          </a:xfrm>
          <a:prstGeom prst="rect">
            <a:avLst/>
          </a:prstGeom>
        </p:spPr>
      </p:pic>
      <p:sp>
        <p:nvSpPr>
          <p:cNvPr id="4" name="TextBox 3">
            <a:extLst>
              <a:ext uri="{FF2B5EF4-FFF2-40B4-BE49-F238E27FC236}">
                <a16:creationId xmlns:a16="http://schemas.microsoft.com/office/drawing/2014/main" id="{98E334E7-497E-EF79-C003-1D8E851951AE}"/>
              </a:ext>
            </a:extLst>
          </p:cNvPr>
          <p:cNvSpPr txBox="1"/>
          <p:nvPr/>
        </p:nvSpPr>
        <p:spPr>
          <a:xfrm>
            <a:off x="2990682" y="1154566"/>
            <a:ext cx="6210636" cy="1077218"/>
          </a:xfrm>
          <a:prstGeom prst="rect">
            <a:avLst/>
          </a:prstGeom>
          <a:noFill/>
        </p:spPr>
        <p:txBody>
          <a:bodyPr wrap="square">
            <a:spAutoFit/>
          </a:bodyPr>
          <a:lstStyle/>
          <a:p>
            <a:pPr algn="ct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Trò</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chơi</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Thi</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đua</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dán</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hoa</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trang</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trí</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ảnh</a:t>
            </a:r>
            <a:r>
              <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 </a:t>
            </a:r>
            <a:r>
              <a:rPr lang="en-US" sz="3200" b="1" dirty="0" err="1">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rPr>
              <a:t>Bác</a:t>
            </a:r>
            <a:endParaRPr lang="en-US" sz="3200" b="1" dirty="0">
              <a:solidFill>
                <a:srgbClr val="FF0000"/>
              </a:solidFill>
              <a:effectLst>
                <a:outerShdw dist="53882" dir="2699999" algn="ctr" rotWithShape="0">
                  <a:srgbClr val="C0C0C0">
                    <a:alpha val="80000"/>
                  </a:srgbClr>
                </a:outerShdw>
              </a:effectLst>
              <a:latin typeface="Arial" panose="020B0604020202020204" pitchFamily="34" charset="0"/>
              <a:ea typeface="Arial" panose="020B0604020202020204" pitchFamily="34" charset="0"/>
            </a:endParaRPr>
          </a:p>
        </p:txBody>
      </p:sp>
      <p:pic>
        <p:nvPicPr>
          <p:cNvPr id="5" name="Picture 4" descr="BacHo">
            <a:extLst>
              <a:ext uri="{FF2B5EF4-FFF2-40B4-BE49-F238E27FC236}">
                <a16:creationId xmlns:a16="http://schemas.microsoft.com/office/drawing/2014/main" id="{0CD7E163-39F0-195E-E1F4-65A590B5AA1B}"/>
              </a:ext>
            </a:extLst>
          </p:cNvPr>
          <p:cNvPicPr>
            <a:picLocks noChangeAspect="1"/>
          </p:cNvPicPr>
          <p:nvPr/>
        </p:nvPicPr>
        <p:blipFill>
          <a:blip r:embed="rId3"/>
          <a:stretch>
            <a:fillRect/>
          </a:stretch>
        </p:blipFill>
        <p:spPr>
          <a:xfrm>
            <a:off x="4415217" y="2515612"/>
            <a:ext cx="3429000" cy="3429000"/>
          </a:xfrm>
          <a:prstGeom prst="rect">
            <a:avLst/>
          </a:prstGeom>
          <a:noFill/>
          <a:ln w="9525">
            <a:noFill/>
          </a:ln>
        </p:spPr>
      </p:pic>
    </p:spTree>
    <p:extLst>
      <p:ext uri="{BB962C8B-B14F-4D97-AF65-F5344CB8AC3E}">
        <p14:creationId xmlns:p14="http://schemas.microsoft.com/office/powerpoint/2010/main" val="16310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8970D-B1A0-BC42-02C3-8F2B6BEBEC2C}"/>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ho-chi-minh">
            <a:extLst>
              <a:ext uri="{FF2B5EF4-FFF2-40B4-BE49-F238E27FC236}">
                <a16:creationId xmlns:a16="http://schemas.microsoft.com/office/drawing/2014/main" id="{6324BA49-ABDC-C00F-2E2F-D179EB3CEC2D}"/>
              </a:ext>
            </a:extLst>
          </p:cNvPr>
          <p:cNvPicPr>
            <a:picLocks noChangeAspect="1"/>
          </p:cNvPicPr>
          <p:nvPr/>
        </p:nvPicPr>
        <p:blipFill>
          <a:blip r:embed="rId3"/>
          <a:stretch>
            <a:fillRect/>
          </a:stretch>
        </p:blipFill>
        <p:spPr>
          <a:xfrm>
            <a:off x="56644" y="794"/>
            <a:ext cx="12135356" cy="6856412"/>
          </a:xfrm>
          <a:prstGeom prst="rect">
            <a:avLst/>
          </a:prstGeom>
          <a:noFill/>
          <a:ln w="9525">
            <a:noFill/>
          </a:ln>
        </p:spPr>
      </p:pic>
    </p:spTree>
    <p:extLst>
      <p:ext uri="{BB962C8B-B14F-4D97-AF65-F5344CB8AC3E}">
        <p14:creationId xmlns:p14="http://schemas.microsoft.com/office/powerpoint/2010/main" val="317320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1467EC-17F8-7EB5-049F-C3C56A996A5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E8C04B9-5FE6-991F-0A99-7C67730DC643}"/>
              </a:ext>
            </a:extLst>
          </p:cNvPr>
          <p:cNvSpPr txBox="1"/>
          <p:nvPr/>
        </p:nvSpPr>
        <p:spPr>
          <a:xfrm>
            <a:off x="1710214" y="1997483"/>
            <a:ext cx="7803739" cy="584775"/>
          </a:xfrm>
          <a:prstGeom prst="rect">
            <a:avLst/>
          </a:prstGeom>
          <a:noFill/>
        </p:spPr>
        <p:txBody>
          <a:bodyPr wrap="none" rtlCol="0">
            <a:spAutoFit/>
          </a:bodyPr>
          <a:lstStyle/>
          <a:p>
            <a:r>
              <a:rPr lang="en-US" sz="3200" dirty="0">
                <a:solidFill>
                  <a:srgbClr val="FF0000"/>
                </a:solidFill>
              </a:rPr>
              <a:t>CHÚC CÁC CON CHĂM NGOAN HỌC GIỎI </a:t>
            </a:r>
          </a:p>
        </p:txBody>
      </p:sp>
    </p:spTree>
    <p:extLst>
      <p:ext uri="{BB962C8B-B14F-4D97-AF65-F5344CB8AC3E}">
        <p14:creationId xmlns:p14="http://schemas.microsoft.com/office/powerpoint/2010/main" val="8733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83FE3D-5177-F41B-62D7-A7619B52493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BB9FBD2-9894-6E4C-C3C6-579586B0F9D8}"/>
              </a:ext>
            </a:extLst>
          </p:cNvPr>
          <p:cNvSpPr txBox="1"/>
          <p:nvPr/>
        </p:nvSpPr>
        <p:spPr>
          <a:xfrm>
            <a:off x="2432717" y="2202671"/>
            <a:ext cx="7042954" cy="646331"/>
          </a:xfrm>
          <a:prstGeom prst="rect">
            <a:avLst/>
          </a:prstGeom>
          <a:noFill/>
        </p:spPr>
        <p:txBody>
          <a:bodyPr wrap="none" rtlCol="0">
            <a:spAutoFit/>
          </a:bodyPr>
          <a:lstStyle/>
          <a:p>
            <a:r>
              <a:rPr lang="en-US" sz="3600" dirty="0">
                <a:solidFill>
                  <a:srgbClr val="FF0000"/>
                </a:solidFill>
              </a:rPr>
              <a:t>CÔ VÀ TRẺ HÁT BÀI: NHỚ ƠN BÁC </a:t>
            </a:r>
          </a:p>
        </p:txBody>
      </p:sp>
    </p:spTree>
    <p:extLst>
      <p:ext uri="{BB962C8B-B14F-4D97-AF65-F5344CB8AC3E}">
        <p14:creationId xmlns:p14="http://schemas.microsoft.com/office/powerpoint/2010/main" val="318004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9FB5C-F77A-3E1C-960F-6659D44F6745}"/>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200862322833">
            <a:extLst>
              <a:ext uri="{FF2B5EF4-FFF2-40B4-BE49-F238E27FC236}">
                <a16:creationId xmlns:a16="http://schemas.microsoft.com/office/drawing/2014/main" id="{831CF4CB-2E69-81A9-467D-6E01304BD9D0}"/>
              </a:ext>
            </a:extLst>
          </p:cNvPr>
          <p:cNvPicPr>
            <a:picLocks noChangeAspect="1"/>
          </p:cNvPicPr>
          <p:nvPr/>
        </p:nvPicPr>
        <p:blipFill>
          <a:blip r:embed="rId3"/>
          <a:stretch>
            <a:fillRect/>
          </a:stretch>
        </p:blipFill>
        <p:spPr>
          <a:xfrm>
            <a:off x="0" y="-71438"/>
            <a:ext cx="12289971" cy="7000875"/>
          </a:xfrm>
          <a:prstGeom prst="rect">
            <a:avLst/>
          </a:prstGeom>
          <a:noFill/>
          <a:ln w="9525">
            <a:noFill/>
          </a:ln>
        </p:spPr>
      </p:pic>
    </p:spTree>
    <p:extLst>
      <p:ext uri="{BB962C8B-B14F-4D97-AF65-F5344CB8AC3E}">
        <p14:creationId xmlns:p14="http://schemas.microsoft.com/office/powerpoint/2010/main" val="39947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CDE692-22C7-631A-C9B5-4E056387066D}"/>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images60080_bacho">
            <a:extLst>
              <a:ext uri="{FF2B5EF4-FFF2-40B4-BE49-F238E27FC236}">
                <a16:creationId xmlns:a16="http://schemas.microsoft.com/office/drawing/2014/main" id="{4F475EA6-6CDD-4692-1860-519BB30EA0F4}"/>
              </a:ext>
            </a:extLst>
          </p:cNvPr>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5" name="TextBox 4">
            <a:extLst>
              <a:ext uri="{FF2B5EF4-FFF2-40B4-BE49-F238E27FC236}">
                <a16:creationId xmlns:a16="http://schemas.microsoft.com/office/drawing/2014/main" id="{D3A509BD-6099-1284-F097-237D73AD32CB}"/>
              </a:ext>
            </a:extLst>
          </p:cNvPr>
          <p:cNvSpPr txBox="1"/>
          <p:nvPr/>
        </p:nvSpPr>
        <p:spPr>
          <a:xfrm>
            <a:off x="2801067" y="6091614"/>
            <a:ext cx="6204856" cy="646331"/>
          </a:xfrm>
          <a:prstGeom prst="rect">
            <a:avLst/>
          </a:prstGeom>
          <a:noFill/>
        </p:spPr>
        <p:txBody>
          <a:bodyPr wrap="square">
            <a:spAutoFit/>
          </a:bodyPr>
          <a:lstStyle/>
          <a:p>
            <a:pPr algn="ctr">
              <a:spcBef>
                <a:spcPct val="50000"/>
              </a:spcBef>
            </a:pPr>
            <a:r>
              <a:rPr lang="vi-VN" sz="1800" dirty="0">
                <a:solidFill>
                  <a:srgbClr val="FF0000"/>
                </a:solidFill>
                <a:highlight>
                  <a:srgbClr val="FFFF00"/>
                </a:highlight>
              </a:rPr>
              <a:t>Các em chạy ùa ra đón Bác vì ai cũng muốn được nhìn Bác rõ hơn</a:t>
            </a:r>
          </a:p>
        </p:txBody>
      </p:sp>
    </p:spTree>
    <p:extLst>
      <p:ext uri="{BB962C8B-B14F-4D97-AF65-F5344CB8AC3E}">
        <p14:creationId xmlns:p14="http://schemas.microsoft.com/office/powerpoint/2010/main" val="245265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19E3CA-0B39-801B-245C-96C43CEB8650}"/>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651">
            <a:extLst>
              <a:ext uri="{FF2B5EF4-FFF2-40B4-BE49-F238E27FC236}">
                <a16:creationId xmlns:a16="http://schemas.microsoft.com/office/drawing/2014/main" id="{73539DD9-0DC4-D029-0838-44F11E541158}"/>
              </a:ext>
            </a:extLst>
          </p:cNvPr>
          <p:cNvPicPr>
            <a:picLocks noChangeAspect="1"/>
          </p:cNvPicPr>
          <p:nvPr/>
        </p:nvPicPr>
        <p:blipFill>
          <a:blip r:embed="rId3"/>
          <a:stretch>
            <a:fillRect/>
          </a:stretch>
        </p:blipFill>
        <p:spPr>
          <a:xfrm>
            <a:off x="-108857" y="0"/>
            <a:ext cx="12192000" cy="6858000"/>
          </a:xfrm>
          <a:prstGeom prst="rect">
            <a:avLst/>
          </a:prstGeom>
          <a:noFill/>
          <a:ln w="9525">
            <a:noFill/>
          </a:ln>
        </p:spPr>
      </p:pic>
    </p:spTree>
    <p:extLst>
      <p:ext uri="{BB962C8B-B14F-4D97-AF65-F5344CB8AC3E}">
        <p14:creationId xmlns:p14="http://schemas.microsoft.com/office/powerpoint/2010/main" val="51234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D72EE-3E78-EAAE-024F-48F1F5155795}"/>
              </a:ext>
            </a:extLst>
          </p:cNvPr>
          <p:cNvPicPr>
            <a:picLocks noChangeAspect="1"/>
          </p:cNvPicPr>
          <p:nvPr/>
        </p:nvPicPr>
        <p:blipFill>
          <a:blip r:embed="rId2"/>
          <a:stretch>
            <a:fillRect/>
          </a:stretch>
        </p:blipFill>
        <p:spPr>
          <a:xfrm>
            <a:off x="67377" y="0"/>
            <a:ext cx="12124623" cy="6858000"/>
          </a:xfrm>
          <a:prstGeom prst="rect">
            <a:avLst/>
          </a:prstGeom>
        </p:spPr>
      </p:pic>
      <p:pic>
        <p:nvPicPr>
          <p:cNvPr id="3" name="Picture 2" descr="P5-NS">
            <a:extLst>
              <a:ext uri="{FF2B5EF4-FFF2-40B4-BE49-F238E27FC236}">
                <a16:creationId xmlns:a16="http://schemas.microsoft.com/office/drawing/2014/main" id="{66F62B0C-E813-3548-5BC7-DACCC78E572A}"/>
              </a:ext>
            </a:extLst>
          </p:cNvPr>
          <p:cNvPicPr>
            <a:picLocks noChangeAspect="1"/>
          </p:cNvPicPr>
          <p:nvPr/>
        </p:nvPicPr>
        <p:blipFill>
          <a:blip r:embed="rId3"/>
          <a:stretch>
            <a:fillRect/>
          </a:stretch>
        </p:blipFill>
        <p:spPr>
          <a:xfrm>
            <a:off x="0" y="0"/>
            <a:ext cx="12124622" cy="6858000"/>
          </a:xfrm>
          <a:prstGeom prst="rect">
            <a:avLst/>
          </a:prstGeom>
          <a:noFill/>
          <a:ln w="9525">
            <a:noFill/>
          </a:ln>
        </p:spPr>
      </p:pic>
      <p:sp>
        <p:nvSpPr>
          <p:cNvPr id="5" name="TextBox 4">
            <a:extLst>
              <a:ext uri="{FF2B5EF4-FFF2-40B4-BE49-F238E27FC236}">
                <a16:creationId xmlns:a16="http://schemas.microsoft.com/office/drawing/2014/main" id="{6266139E-BC7A-1771-57EE-D0C7D8A64780}"/>
              </a:ext>
            </a:extLst>
          </p:cNvPr>
          <p:cNvSpPr txBox="1"/>
          <p:nvPr/>
        </p:nvSpPr>
        <p:spPr>
          <a:xfrm>
            <a:off x="2563356" y="6062738"/>
            <a:ext cx="6172200" cy="646331"/>
          </a:xfrm>
          <a:prstGeom prst="rect">
            <a:avLst/>
          </a:prstGeom>
          <a:noFill/>
        </p:spPr>
        <p:txBody>
          <a:bodyPr wrap="square">
            <a:spAutoFit/>
          </a:bodyPr>
          <a:lstStyle/>
          <a:p>
            <a:pPr algn="ctr">
              <a:spcBef>
                <a:spcPct val="50000"/>
              </a:spcBef>
            </a:pPr>
            <a:r>
              <a:rPr lang="en-US" sz="1800" dirty="0" err="1">
                <a:solidFill>
                  <a:srgbClr val="CC00CC"/>
                </a:solidFill>
                <a:highlight>
                  <a:srgbClr val="FFFF00"/>
                </a:highlight>
              </a:rPr>
              <a:t>Bác</a:t>
            </a:r>
            <a:r>
              <a:rPr lang="en-US" sz="1800" dirty="0">
                <a:solidFill>
                  <a:srgbClr val="CC00CC"/>
                </a:solidFill>
                <a:highlight>
                  <a:srgbClr val="FFFF00"/>
                </a:highlight>
              </a:rPr>
              <a:t> </a:t>
            </a:r>
            <a:r>
              <a:rPr lang="en-US" sz="1800" dirty="0" err="1">
                <a:solidFill>
                  <a:srgbClr val="CC00CC"/>
                </a:solidFill>
                <a:highlight>
                  <a:srgbClr val="FFFF00"/>
                </a:highlight>
              </a:rPr>
              <a:t>bế</a:t>
            </a:r>
            <a:r>
              <a:rPr lang="en-US" sz="1800" dirty="0">
                <a:solidFill>
                  <a:srgbClr val="CC00CC"/>
                </a:solidFill>
                <a:highlight>
                  <a:srgbClr val="FFFF00"/>
                </a:highlight>
              </a:rPr>
              <a:t> </a:t>
            </a:r>
            <a:r>
              <a:rPr lang="en-US" sz="1800" dirty="0" err="1">
                <a:solidFill>
                  <a:srgbClr val="CC00CC"/>
                </a:solidFill>
                <a:highlight>
                  <a:srgbClr val="FFFF00"/>
                </a:highlight>
              </a:rPr>
              <a:t>em</a:t>
            </a:r>
            <a:r>
              <a:rPr lang="en-US" sz="1800" dirty="0">
                <a:solidFill>
                  <a:srgbClr val="CC00CC"/>
                </a:solidFill>
                <a:highlight>
                  <a:srgbClr val="FFFF00"/>
                </a:highlight>
              </a:rPr>
              <a:t> </a:t>
            </a:r>
            <a:r>
              <a:rPr lang="en-US" sz="1800" dirty="0" err="1">
                <a:solidFill>
                  <a:srgbClr val="CC00CC"/>
                </a:solidFill>
                <a:highlight>
                  <a:srgbClr val="FFFF00"/>
                </a:highlight>
              </a:rPr>
              <a:t>bé</a:t>
            </a:r>
            <a:r>
              <a:rPr lang="en-US" sz="1800" dirty="0">
                <a:solidFill>
                  <a:srgbClr val="CC00CC"/>
                </a:solidFill>
                <a:highlight>
                  <a:srgbClr val="FFFF00"/>
                </a:highlight>
              </a:rPr>
              <a:t> </a:t>
            </a:r>
            <a:r>
              <a:rPr lang="en-US" sz="1800" dirty="0" err="1">
                <a:solidFill>
                  <a:srgbClr val="CC00CC"/>
                </a:solidFill>
                <a:highlight>
                  <a:srgbClr val="FFFF00"/>
                </a:highlight>
              </a:rPr>
              <a:t>gái</a:t>
            </a:r>
            <a:r>
              <a:rPr lang="en-US" sz="1800" dirty="0">
                <a:solidFill>
                  <a:srgbClr val="CC00CC"/>
                </a:solidFill>
                <a:highlight>
                  <a:srgbClr val="FFFF00"/>
                </a:highlight>
              </a:rPr>
              <a:t> </a:t>
            </a:r>
            <a:r>
              <a:rPr lang="en-US" sz="1800" dirty="0" err="1">
                <a:solidFill>
                  <a:srgbClr val="CC00CC"/>
                </a:solidFill>
                <a:highlight>
                  <a:srgbClr val="FFFF00"/>
                </a:highlight>
              </a:rPr>
              <a:t>nhỏ</a:t>
            </a:r>
            <a:r>
              <a:rPr lang="en-US" sz="1800" dirty="0">
                <a:solidFill>
                  <a:srgbClr val="CC00CC"/>
                </a:solidFill>
                <a:highlight>
                  <a:srgbClr val="FFFF00"/>
                </a:highlight>
              </a:rPr>
              <a:t> </a:t>
            </a:r>
            <a:r>
              <a:rPr lang="en-US" sz="1800" dirty="0" err="1">
                <a:solidFill>
                  <a:srgbClr val="CC00CC"/>
                </a:solidFill>
                <a:highlight>
                  <a:srgbClr val="FFFF00"/>
                </a:highlight>
              </a:rPr>
              <a:t>nhất</a:t>
            </a:r>
            <a:r>
              <a:rPr lang="en-US" sz="1800" dirty="0">
                <a:solidFill>
                  <a:srgbClr val="CC00CC"/>
                </a:solidFill>
                <a:highlight>
                  <a:srgbClr val="FFFF00"/>
                </a:highlight>
              </a:rPr>
              <a:t> </a:t>
            </a:r>
            <a:r>
              <a:rPr lang="en-US" sz="1800" dirty="0" err="1">
                <a:solidFill>
                  <a:srgbClr val="CC00CC"/>
                </a:solidFill>
                <a:highlight>
                  <a:srgbClr val="FFFF00"/>
                </a:highlight>
              </a:rPr>
              <a:t>đi</a:t>
            </a:r>
            <a:r>
              <a:rPr lang="en-US" sz="1800" dirty="0">
                <a:solidFill>
                  <a:srgbClr val="CC00CC"/>
                </a:solidFill>
                <a:highlight>
                  <a:srgbClr val="FFFF00"/>
                </a:highlight>
              </a:rPr>
              <a:t> </a:t>
            </a:r>
            <a:r>
              <a:rPr lang="en-US" sz="1800" dirty="0" err="1">
                <a:solidFill>
                  <a:srgbClr val="CC00CC"/>
                </a:solidFill>
                <a:highlight>
                  <a:srgbClr val="FFFF00"/>
                </a:highlight>
              </a:rPr>
              <a:t>thăm</a:t>
            </a:r>
            <a:r>
              <a:rPr lang="en-US" sz="1800" dirty="0">
                <a:solidFill>
                  <a:srgbClr val="CC00CC"/>
                </a:solidFill>
                <a:highlight>
                  <a:srgbClr val="FFFF00"/>
                </a:highlight>
              </a:rPr>
              <a:t> </a:t>
            </a:r>
            <a:r>
              <a:rPr lang="en-US" sz="1800" dirty="0" err="1">
                <a:solidFill>
                  <a:srgbClr val="CC00CC"/>
                </a:solidFill>
                <a:highlight>
                  <a:srgbClr val="FFFF00"/>
                </a:highlight>
              </a:rPr>
              <a:t>phòng</a:t>
            </a:r>
            <a:r>
              <a:rPr lang="en-US" sz="1800" dirty="0">
                <a:solidFill>
                  <a:srgbClr val="CC00CC"/>
                </a:solidFill>
                <a:highlight>
                  <a:srgbClr val="FFFF00"/>
                </a:highlight>
              </a:rPr>
              <a:t> </a:t>
            </a:r>
            <a:r>
              <a:rPr lang="en-US" sz="1800" dirty="0" err="1">
                <a:solidFill>
                  <a:srgbClr val="CC00CC"/>
                </a:solidFill>
                <a:highlight>
                  <a:srgbClr val="FFFF00"/>
                </a:highlight>
              </a:rPr>
              <a:t>ăn</a:t>
            </a:r>
            <a:r>
              <a:rPr lang="en-US" sz="1800" dirty="0">
                <a:solidFill>
                  <a:srgbClr val="CC00CC"/>
                </a:solidFill>
                <a:highlight>
                  <a:srgbClr val="FFFF00"/>
                </a:highlight>
              </a:rPr>
              <a:t>, </a:t>
            </a:r>
            <a:r>
              <a:rPr lang="en-US" sz="1800" dirty="0" err="1">
                <a:solidFill>
                  <a:srgbClr val="CC00CC"/>
                </a:solidFill>
                <a:highlight>
                  <a:srgbClr val="FFFF00"/>
                </a:highlight>
              </a:rPr>
              <a:t>phòng</a:t>
            </a:r>
            <a:r>
              <a:rPr lang="en-US" sz="1800" dirty="0">
                <a:solidFill>
                  <a:srgbClr val="CC00CC"/>
                </a:solidFill>
                <a:highlight>
                  <a:srgbClr val="FFFF00"/>
                </a:highlight>
              </a:rPr>
              <a:t> </a:t>
            </a:r>
            <a:r>
              <a:rPr lang="en-US" sz="1800" dirty="0" err="1">
                <a:solidFill>
                  <a:srgbClr val="CC00CC"/>
                </a:solidFill>
                <a:highlight>
                  <a:srgbClr val="FFFF00"/>
                </a:highlight>
              </a:rPr>
              <a:t>ngủ</a:t>
            </a:r>
            <a:r>
              <a:rPr lang="en-US" sz="1800" dirty="0">
                <a:solidFill>
                  <a:srgbClr val="CC00CC"/>
                </a:solidFill>
                <a:highlight>
                  <a:srgbClr val="FFFF00"/>
                </a:highlight>
              </a:rPr>
              <a:t>, </a:t>
            </a:r>
            <a:r>
              <a:rPr lang="en-US" sz="1800" dirty="0" err="1">
                <a:solidFill>
                  <a:srgbClr val="CC00CC"/>
                </a:solidFill>
                <a:highlight>
                  <a:srgbClr val="FFFF00"/>
                </a:highlight>
              </a:rPr>
              <a:t>phòng</a:t>
            </a:r>
            <a:r>
              <a:rPr lang="en-US" sz="1800" dirty="0">
                <a:solidFill>
                  <a:srgbClr val="CC00CC"/>
                </a:solidFill>
                <a:highlight>
                  <a:srgbClr val="FFFF00"/>
                </a:highlight>
              </a:rPr>
              <a:t> </a:t>
            </a:r>
            <a:r>
              <a:rPr lang="en-US" sz="1800" dirty="0" err="1">
                <a:solidFill>
                  <a:srgbClr val="CC00CC"/>
                </a:solidFill>
                <a:highlight>
                  <a:srgbClr val="FFFF00"/>
                </a:highlight>
              </a:rPr>
              <a:t>học</a:t>
            </a:r>
            <a:r>
              <a:rPr lang="en-US" sz="1800" dirty="0">
                <a:solidFill>
                  <a:srgbClr val="CC00CC"/>
                </a:solidFill>
                <a:highlight>
                  <a:srgbClr val="FFFF00"/>
                </a:highlight>
              </a:rPr>
              <a:t>, </a:t>
            </a:r>
            <a:r>
              <a:rPr lang="en-US" sz="1800" dirty="0" err="1">
                <a:solidFill>
                  <a:srgbClr val="CC00CC"/>
                </a:solidFill>
                <a:highlight>
                  <a:srgbClr val="FFFF00"/>
                </a:highlight>
              </a:rPr>
              <a:t>chỗ</a:t>
            </a:r>
            <a:r>
              <a:rPr lang="en-US" sz="1800" dirty="0">
                <a:solidFill>
                  <a:srgbClr val="CC00CC"/>
                </a:solidFill>
                <a:highlight>
                  <a:srgbClr val="FFFF00"/>
                </a:highlight>
              </a:rPr>
              <a:t> </a:t>
            </a:r>
            <a:r>
              <a:rPr lang="en-US" sz="1800" dirty="0" err="1">
                <a:solidFill>
                  <a:srgbClr val="CC00CC"/>
                </a:solidFill>
                <a:highlight>
                  <a:srgbClr val="FFFF00"/>
                </a:highlight>
              </a:rPr>
              <a:t>tắm</a:t>
            </a:r>
            <a:r>
              <a:rPr lang="en-US" sz="1800" dirty="0">
                <a:solidFill>
                  <a:srgbClr val="CC00CC"/>
                </a:solidFill>
                <a:highlight>
                  <a:srgbClr val="FFFF00"/>
                </a:highlight>
              </a:rPr>
              <a:t> </a:t>
            </a:r>
            <a:r>
              <a:rPr lang="en-US" sz="1800" dirty="0" err="1">
                <a:solidFill>
                  <a:srgbClr val="CC00CC"/>
                </a:solidFill>
                <a:highlight>
                  <a:srgbClr val="FFFF00"/>
                </a:highlight>
              </a:rPr>
              <a:t>rửa</a:t>
            </a:r>
            <a:r>
              <a:rPr lang="en-US" sz="1800" dirty="0">
                <a:solidFill>
                  <a:srgbClr val="CC00CC"/>
                </a:solidFill>
                <a:highlight>
                  <a:srgbClr val="FFFF00"/>
                </a:highlight>
              </a:rPr>
              <a:t> </a:t>
            </a:r>
            <a:r>
              <a:rPr lang="en-US" sz="1800" dirty="0" err="1">
                <a:solidFill>
                  <a:srgbClr val="CC00CC"/>
                </a:solidFill>
                <a:highlight>
                  <a:srgbClr val="FFFF00"/>
                </a:highlight>
              </a:rPr>
              <a:t>rồi</a:t>
            </a:r>
            <a:r>
              <a:rPr lang="en-US" sz="1800" dirty="0">
                <a:solidFill>
                  <a:srgbClr val="CC00CC"/>
                </a:solidFill>
                <a:highlight>
                  <a:srgbClr val="FFFF00"/>
                </a:highlight>
              </a:rPr>
              <a:t> quay </a:t>
            </a:r>
            <a:r>
              <a:rPr lang="en-US" sz="1800" dirty="0" err="1">
                <a:solidFill>
                  <a:srgbClr val="CC00CC"/>
                </a:solidFill>
                <a:highlight>
                  <a:srgbClr val="FFFF00"/>
                </a:highlight>
              </a:rPr>
              <a:t>trở</a:t>
            </a:r>
            <a:r>
              <a:rPr lang="en-US" sz="1800" dirty="0">
                <a:solidFill>
                  <a:srgbClr val="CC00CC"/>
                </a:solidFill>
                <a:highlight>
                  <a:srgbClr val="FFFF00"/>
                </a:highlight>
              </a:rPr>
              <a:t> </a:t>
            </a:r>
            <a:r>
              <a:rPr lang="en-US" sz="1800" dirty="0" err="1">
                <a:solidFill>
                  <a:srgbClr val="CC00CC"/>
                </a:solidFill>
                <a:highlight>
                  <a:srgbClr val="FFFF00"/>
                </a:highlight>
              </a:rPr>
              <a:t>lại</a:t>
            </a:r>
            <a:r>
              <a:rPr lang="en-US" sz="1800" dirty="0">
                <a:solidFill>
                  <a:srgbClr val="CC00CC"/>
                </a:solidFill>
                <a:highlight>
                  <a:srgbClr val="FFFF00"/>
                </a:highlight>
              </a:rPr>
              <a:t> </a:t>
            </a:r>
            <a:r>
              <a:rPr lang="en-US" sz="1800" dirty="0" err="1">
                <a:solidFill>
                  <a:srgbClr val="CC00CC"/>
                </a:solidFill>
                <a:highlight>
                  <a:srgbClr val="FFFF00"/>
                </a:highlight>
              </a:rPr>
              <a:t>phòng</a:t>
            </a:r>
            <a:r>
              <a:rPr lang="en-US" sz="1800" dirty="0">
                <a:solidFill>
                  <a:srgbClr val="CC00CC"/>
                </a:solidFill>
                <a:highlight>
                  <a:srgbClr val="FFFF00"/>
                </a:highlight>
              </a:rPr>
              <a:t> </a:t>
            </a:r>
            <a:r>
              <a:rPr lang="en-US" sz="1800" dirty="0" err="1">
                <a:solidFill>
                  <a:srgbClr val="CC00CC"/>
                </a:solidFill>
                <a:highlight>
                  <a:srgbClr val="FFFF00"/>
                </a:highlight>
              </a:rPr>
              <a:t>họp</a:t>
            </a:r>
            <a:r>
              <a:rPr lang="en-US" sz="1800" dirty="0">
                <a:solidFill>
                  <a:srgbClr val="CC00CC"/>
                </a:solidFill>
                <a:highlight>
                  <a:srgbClr val="FFFF00"/>
                </a:highlight>
              </a:rPr>
              <a:t>.</a:t>
            </a:r>
          </a:p>
        </p:txBody>
      </p:sp>
    </p:spTree>
    <p:extLst>
      <p:ext uri="{BB962C8B-B14F-4D97-AF65-F5344CB8AC3E}">
        <p14:creationId xmlns:p14="http://schemas.microsoft.com/office/powerpoint/2010/main" val="281623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31CF0-5BBB-DED6-CC2B-971DA536E7A6}"/>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images14936_Bacvoithieunhi189">
            <a:extLst>
              <a:ext uri="{FF2B5EF4-FFF2-40B4-BE49-F238E27FC236}">
                <a16:creationId xmlns:a16="http://schemas.microsoft.com/office/drawing/2014/main" id="{E59689A9-EE31-306A-AFCD-E323DE9BBD57}"/>
              </a:ext>
            </a:extLst>
          </p:cNvPr>
          <p:cNvPicPr>
            <a:picLocks noChangeAspect="1"/>
          </p:cNvPicPr>
          <p:nvPr/>
        </p:nvPicPr>
        <p:blipFill>
          <a:blip r:embed="rId3"/>
          <a:stretch>
            <a:fillRect/>
          </a:stretch>
        </p:blipFill>
        <p:spPr>
          <a:xfrm>
            <a:off x="-1" y="0"/>
            <a:ext cx="12191999" cy="6858000"/>
          </a:xfrm>
          <a:prstGeom prst="rect">
            <a:avLst/>
          </a:prstGeom>
          <a:noFill/>
          <a:ln w="9525">
            <a:noFill/>
          </a:ln>
        </p:spPr>
      </p:pic>
      <p:sp>
        <p:nvSpPr>
          <p:cNvPr id="6" name="TextBox 5">
            <a:extLst>
              <a:ext uri="{FF2B5EF4-FFF2-40B4-BE49-F238E27FC236}">
                <a16:creationId xmlns:a16="http://schemas.microsoft.com/office/drawing/2014/main" id="{53958CC8-6CD7-E451-1D35-858A57B06EF7}"/>
              </a:ext>
            </a:extLst>
          </p:cNvPr>
          <p:cNvSpPr txBox="1"/>
          <p:nvPr/>
        </p:nvSpPr>
        <p:spPr>
          <a:xfrm>
            <a:off x="3773219" y="6278240"/>
            <a:ext cx="6204856" cy="369332"/>
          </a:xfrm>
          <a:prstGeom prst="rect">
            <a:avLst/>
          </a:prstGeom>
          <a:noFill/>
        </p:spPr>
        <p:txBody>
          <a:bodyPr wrap="square">
            <a:spAutoFit/>
          </a:bodyPr>
          <a:lstStyle/>
          <a:p>
            <a:r>
              <a:rPr lang="en-US" sz="1800" dirty="0" err="1">
                <a:solidFill>
                  <a:srgbClr val="FF0000"/>
                </a:solidFill>
                <a:highlight>
                  <a:srgbClr val="FFFF00"/>
                </a:highlight>
              </a:rPr>
              <a:t>Bác</a:t>
            </a:r>
            <a:r>
              <a:rPr lang="en-US" sz="1800" dirty="0">
                <a:solidFill>
                  <a:srgbClr val="FF0000"/>
                </a:solidFill>
                <a:highlight>
                  <a:srgbClr val="FFFF00"/>
                </a:highlight>
              </a:rPr>
              <a:t> </a:t>
            </a:r>
            <a:r>
              <a:rPr lang="en-US" sz="1800" dirty="0" err="1">
                <a:solidFill>
                  <a:srgbClr val="FF0000"/>
                </a:solidFill>
                <a:highlight>
                  <a:srgbClr val="FFFF00"/>
                </a:highlight>
              </a:rPr>
              <a:t>và</a:t>
            </a:r>
            <a:r>
              <a:rPr lang="en-US" sz="1800" dirty="0">
                <a:solidFill>
                  <a:srgbClr val="FF0000"/>
                </a:solidFill>
                <a:highlight>
                  <a:srgbClr val="FFFF00"/>
                </a:highlight>
              </a:rPr>
              <a:t> </a:t>
            </a:r>
            <a:r>
              <a:rPr lang="en-US" sz="1800" dirty="0" err="1">
                <a:solidFill>
                  <a:srgbClr val="FF0000"/>
                </a:solidFill>
                <a:highlight>
                  <a:srgbClr val="FFFF00"/>
                </a:highlight>
              </a:rPr>
              <a:t>các</a:t>
            </a:r>
            <a:r>
              <a:rPr lang="en-US" sz="1800" dirty="0">
                <a:solidFill>
                  <a:srgbClr val="FF0000"/>
                </a:solidFill>
                <a:highlight>
                  <a:srgbClr val="FFFF00"/>
                </a:highlight>
              </a:rPr>
              <a:t> </a:t>
            </a:r>
            <a:r>
              <a:rPr lang="en-US" sz="1800" dirty="0" err="1">
                <a:solidFill>
                  <a:srgbClr val="FF0000"/>
                </a:solidFill>
                <a:highlight>
                  <a:srgbClr val="FFFF00"/>
                </a:highlight>
              </a:rPr>
              <a:t>cháu</a:t>
            </a:r>
            <a:r>
              <a:rPr lang="en-US" sz="1800" dirty="0">
                <a:solidFill>
                  <a:srgbClr val="FF0000"/>
                </a:solidFill>
                <a:highlight>
                  <a:srgbClr val="FFFF00"/>
                </a:highlight>
              </a:rPr>
              <a:t> </a:t>
            </a:r>
            <a:r>
              <a:rPr lang="en-US" sz="1800" dirty="0" err="1">
                <a:solidFill>
                  <a:srgbClr val="FF0000"/>
                </a:solidFill>
                <a:highlight>
                  <a:srgbClr val="FFFF00"/>
                </a:highlight>
              </a:rPr>
              <a:t>trò</a:t>
            </a:r>
            <a:r>
              <a:rPr lang="en-US" sz="1800" dirty="0">
                <a:solidFill>
                  <a:srgbClr val="FF0000"/>
                </a:solidFill>
                <a:highlight>
                  <a:srgbClr val="FFFF00"/>
                </a:highlight>
              </a:rPr>
              <a:t> </a:t>
            </a:r>
            <a:r>
              <a:rPr lang="en-US" sz="1800" dirty="0" err="1">
                <a:solidFill>
                  <a:srgbClr val="FF0000"/>
                </a:solidFill>
                <a:highlight>
                  <a:srgbClr val="FFFF00"/>
                </a:highlight>
              </a:rPr>
              <a:t>chuyện</a:t>
            </a:r>
            <a:r>
              <a:rPr lang="en-US" sz="1800" dirty="0">
                <a:solidFill>
                  <a:srgbClr val="FF0000"/>
                </a:solidFill>
                <a:highlight>
                  <a:srgbClr val="FFFF00"/>
                </a:highlight>
              </a:rPr>
              <a:t> </a:t>
            </a:r>
            <a:r>
              <a:rPr lang="en-US" sz="1800" dirty="0" err="1">
                <a:solidFill>
                  <a:srgbClr val="FF0000"/>
                </a:solidFill>
                <a:highlight>
                  <a:srgbClr val="FFFF00"/>
                </a:highlight>
              </a:rPr>
              <a:t>với</a:t>
            </a:r>
            <a:r>
              <a:rPr lang="en-US" sz="1800" dirty="0">
                <a:solidFill>
                  <a:srgbClr val="FF0000"/>
                </a:solidFill>
                <a:highlight>
                  <a:srgbClr val="FFFF00"/>
                </a:highlight>
              </a:rPr>
              <a:t> </a:t>
            </a:r>
            <a:r>
              <a:rPr lang="en-US" sz="1800" dirty="0" err="1">
                <a:solidFill>
                  <a:srgbClr val="FF0000"/>
                </a:solidFill>
                <a:highlight>
                  <a:srgbClr val="FFFF00"/>
                </a:highlight>
              </a:rPr>
              <a:t>nhau</a:t>
            </a:r>
            <a:r>
              <a:rPr lang="en-US" sz="1800" dirty="0">
                <a:solidFill>
                  <a:srgbClr val="FF0000"/>
                </a:solidFill>
                <a:highlight>
                  <a:srgbClr val="FFFF00"/>
                </a:highlight>
              </a:rPr>
              <a:t> </a:t>
            </a:r>
            <a:r>
              <a:rPr lang="en-US" sz="1800" dirty="0" err="1">
                <a:solidFill>
                  <a:srgbClr val="FF0000"/>
                </a:solidFill>
                <a:highlight>
                  <a:srgbClr val="FFFF00"/>
                </a:highlight>
              </a:rPr>
              <a:t>rất</a:t>
            </a:r>
            <a:r>
              <a:rPr lang="en-US" sz="1800" dirty="0">
                <a:solidFill>
                  <a:srgbClr val="FF0000"/>
                </a:solidFill>
                <a:highlight>
                  <a:srgbClr val="FFFF00"/>
                </a:highlight>
              </a:rPr>
              <a:t> </a:t>
            </a:r>
            <a:r>
              <a:rPr lang="en-US" sz="1800" dirty="0" err="1">
                <a:solidFill>
                  <a:srgbClr val="FF0000"/>
                </a:solidFill>
                <a:highlight>
                  <a:srgbClr val="FFFF00"/>
                </a:highlight>
              </a:rPr>
              <a:t>vui</a:t>
            </a:r>
            <a:r>
              <a:rPr lang="en-US" sz="1800" dirty="0">
                <a:solidFill>
                  <a:srgbClr val="FF0000"/>
                </a:solidFill>
                <a:highlight>
                  <a:srgbClr val="FFFF00"/>
                </a:highlight>
              </a:rPr>
              <a:t> </a:t>
            </a:r>
            <a:r>
              <a:rPr lang="en-US" sz="1800" dirty="0" err="1">
                <a:solidFill>
                  <a:srgbClr val="FF0000"/>
                </a:solidFill>
                <a:highlight>
                  <a:srgbClr val="FFFF00"/>
                </a:highlight>
              </a:rPr>
              <a:t>vẻ</a:t>
            </a:r>
            <a:endParaRPr lang="en-US" dirty="0">
              <a:highlight>
                <a:srgbClr val="FFFF00"/>
              </a:highlight>
            </a:endParaRPr>
          </a:p>
        </p:txBody>
      </p:sp>
    </p:spTree>
    <p:extLst>
      <p:ext uri="{BB962C8B-B14F-4D97-AF65-F5344CB8AC3E}">
        <p14:creationId xmlns:p14="http://schemas.microsoft.com/office/powerpoint/2010/main" val="1044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53F2A6-6215-6B51-A15A-115100AAB921}"/>
              </a:ext>
            </a:extLst>
          </p:cNvPr>
          <p:cNvPicPr>
            <a:picLocks noChangeAspect="1"/>
          </p:cNvPicPr>
          <p:nvPr/>
        </p:nvPicPr>
        <p:blipFill>
          <a:blip r:embed="rId2"/>
          <a:stretch>
            <a:fillRect/>
          </a:stretch>
        </p:blipFill>
        <p:spPr>
          <a:xfrm>
            <a:off x="0" y="20638"/>
            <a:ext cx="12192000" cy="6858000"/>
          </a:xfrm>
          <a:prstGeom prst="rect">
            <a:avLst/>
          </a:prstGeom>
        </p:spPr>
      </p:pic>
      <p:pic>
        <p:nvPicPr>
          <p:cNvPr id="4" name="Picture 3">
            <a:extLst>
              <a:ext uri="{FF2B5EF4-FFF2-40B4-BE49-F238E27FC236}">
                <a16:creationId xmlns:a16="http://schemas.microsoft.com/office/drawing/2014/main" id="{9638FDFA-5499-A3F2-B90C-6D4829C18DE2}"/>
              </a:ext>
            </a:extLst>
          </p:cNvPr>
          <p:cNvPicPr>
            <a:picLocks noChangeAspect="1"/>
          </p:cNvPicPr>
          <p:nvPr/>
        </p:nvPicPr>
        <p:blipFill>
          <a:blip r:embed="rId3"/>
          <a:stretch>
            <a:fillRect/>
          </a:stretch>
        </p:blipFill>
        <p:spPr>
          <a:xfrm>
            <a:off x="76200" y="-20637"/>
            <a:ext cx="12115800" cy="6899275"/>
          </a:xfrm>
          <a:prstGeom prst="rect">
            <a:avLst/>
          </a:prstGeom>
          <a:noFill/>
          <a:ln w="9525">
            <a:noFill/>
          </a:ln>
        </p:spPr>
      </p:pic>
    </p:spTree>
    <p:extLst>
      <p:ext uri="{BB962C8B-B14F-4D97-AF65-F5344CB8AC3E}">
        <p14:creationId xmlns:p14="http://schemas.microsoft.com/office/powerpoint/2010/main" val="16402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rang bìa"/>
  <p:tag name="ISPRING_PLAYER_PLAYLIST_ID" val="1c028580129d8b2352767c3a7bd68590d65957e3"/>
  <p:tag name="GENSWF_ADVANCE_TIME" val="35.710"/>
  <p:tag name="TIMING" val="|0.284|2.039|2.25|2.577|2.119|2.002|2.717|2.984|2.952|4.397|4.462|4.12"/>
  <p:tag name="ISPRING_PLAYER_LAYOUT_TYPE" val="Full"/>
  <p:tag name="ISPRING_SLIDE_ID_2" val="{EB1E6A44-643D-434F-BC71-F0D0B9D66C0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470</Words>
  <Application>Microsoft Office PowerPoint</Application>
  <PresentationFormat>Widescreen</PresentationFormat>
  <Paragraphs>52</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Display</vt:lpstr>
      <vt:lpstr>Arial</vt:lpstr>
      <vt:lpstr>Arial Unicode MS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MNCK-C2</cp:lastModifiedBy>
  <cp:revision>2</cp:revision>
  <dcterms:created xsi:type="dcterms:W3CDTF">2025-04-30T05:31:03Z</dcterms:created>
  <dcterms:modified xsi:type="dcterms:W3CDTF">2025-05-20T02:59:49Z</dcterms:modified>
</cp:coreProperties>
</file>