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4" r:id="rId2"/>
    <p:sldId id="258" r:id="rId3"/>
    <p:sldId id="259" r:id="rId4"/>
    <p:sldId id="265" r:id="rId5"/>
    <p:sldId id="260" r:id="rId6"/>
    <p:sldId id="268" r:id="rId7"/>
    <p:sldId id="261" r:id="rId8"/>
    <p:sldId id="262" r:id="rId9"/>
    <p:sldId id="263" r:id="rId10"/>
    <p:sldId id="267" r:id="rId11"/>
    <p:sldId id="270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9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5C139-0B13-4551-A0D8-0AFB4E29F0B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29CF5-F239-4F83-940C-CF1682957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2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54E3-35E8-4718-BFDF-6A48D1AA6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E1652-C26B-4512-887C-AAF531DF0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02971-0269-4B37-9FD2-F916A14D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ACF74-2BCB-4E47-8A7E-4B86B858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F06F1-B858-436F-A865-01A639E9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1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3AA1-D963-4884-B745-4DEB3C00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EBC658-057B-47C2-959C-16876CB772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1F84A-B176-44A0-B14F-AACF62C8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4EEA7-5CC3-4A81-BC34-4131B104C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71AED-472B-449A-AF47-1E1514F0E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6F337C-8795-4D5C-BC12-D1788C6B62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1CA486-3A97-4F8D-9154-BE786F1C38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C4356-2505-448B-A7F1-15D41A17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9FE0A-633A-44B0-A0B3-596287BB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39ED7-0E9D-41FB-A40F-0B474B73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37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F54A8-7AF9-4FC5-8EEC-A4AD4E084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CE549-0004-46BD-90E4-5730B6948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AD18C-286C-430E-9063-9F90184B4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3416B-F082-44D2-807D-9713CA077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09EE4-36A4-4890-B5E6-A8AB40D39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76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B75B-7830-472A-94BA-56CBC082E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DBDEF-F78C-4DF5-A67C-0D9DFB8F6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36888-2FA1-4204-B153-5220BB2FE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DA4D4-B0A6-4007-8F0E-7C2892A8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3634F-307A-453F-9735-F04D9E48E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7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32E29-DBF3-4515-AD06-CE3D71AD1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07050-987E-4484-B21E-F2EBE4B55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66BFD-BC41-4A99-AD87-3952DDB9D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11ECA-1FFC-4DA5-973A-A197241F5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BFEF5-8C4E-49C7-84FC-094E9A0A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244F4-E22C-4FCF-B537-16226542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24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E6D66-8197-4DD7-A6E2-AAE5519F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5222D0-83E4-473E-8C93-45AF8AD5B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61F73-634C-430D-846B-AA629021F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FFB93A-AD4F-43C8-A3B4-C42398EA91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75FB7-1B79-4098-8E04-6FA95D337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FA807-D063-43F5-855E-6CD97FCB5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DB42EC-55CD-472F-853B-61CF7C65D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2C676-3E02-48DE-943B-01F82F409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35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6F00-FF54-4629-8678-EA0B8D12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4270D-2361-4625-B1D5-7CDFA64C2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B19EF-C9F1-4E5D-AA38-F8F17D2F0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CD3CC-F8F7-4CC3-9B98-4F3CFF63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4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68BB7F-21BD-4AE8-A7B0-E54D66556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6E8E9-9531-419C-A215-6DC104ECA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02625F-21BC-4A99-B629-9CDDF4873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73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2570C-383D-4F01-A475-F4FF03092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F2AAC-839C-4591-9147-1B94185E3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A987B-59D4-4439-A0F7-90A027908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A0190-81C8-4964-BE06-C02041B3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5B576-8952-43CD-99E3-190CFE0C9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9C0302-6AA3-4ABB-8BF0-0942414E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3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72D5-518B-4FF3-B036-3BF1E08EA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DE5B86-26DF-4668-9A16-9C24A23AB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A68C8-9C1A-4F3A-A0B4-C815AAB4A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53EA1-28C2-41E4-9E1C-77045F0A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D516E-180A-4BF2-9DFC-E44367D0EA1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85168-E611-46B1-865A-F0925928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C1120-2A0A-4F4C-9F45-464A4536C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82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7E0B05-1D13-491B-9630-9D50FF7D9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577E3-2152-4B66-9720-76CC889CB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E1185-2148-4E8A-AC39-DAE20629F7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D516E-180A-4BF2-9DFC-E44367D0EA12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84591-629E-4081-A92D-282C7337A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15279-2A4B-4AAE-982B-BD80B8E0C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77ABD-06A4-4CF3-BF3D-9EDFFA04BC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3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373E31-A3A6-47EB-A97F-056E5DE5B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61" y="0"/>
            <a:ext cx="1165047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18CC0C-81C8-46F0-8271-F8D6F416D484}"/>
              </a:ext>
            </a:extLst>
          </p:cNvPr>
          <p:cNvSpPr txBox="1"/>
          <p:nvPr/>
        </p:nvSpPr>
        <p:spPr>
          <a:xfrm>
            <a:off x="2278672" y="2547494"/>
            <a:ext cx="7634654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LĨNH VỰC: PHÁT TRIỂN NGÔN NGỮ</a:t>
            </a:r>
          </a:p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s, x”</a:t>
            </a:r>
          </a:p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30 - 35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Thùy Linh</a:t>
            </a:r>
          </a:p>
          <a:p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5D4ED-9284-2AE7-C6BB-F3237420C66B}"/>
              </a:ext>
            </a:extLst>
          </p:cNvPr>
          <p:cNvSpPr txBox="1"/>
          <p:nvPr/>
        </p:nvSpPr>
        <p:spPr>
          <a:xfrm>
            <a:off x="3518704" y="264696"/>
            <a:ext cx="5486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CỰ KHỐI</a:t>
            </a: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50653E-E15E-84EB-BA89-D15DA66AD2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837" y="1100015"/>
            <a:ext cx="1212325" cy="121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80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A5CB8-744E-4536-A471-E79273CA1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61" y="0"/>
            <a:ext cx="116504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D5CEE-E3E6-462B-8971-F9BFE3A5349D}"/>
              </a:ext>
            </a:extLst>
          </p:cNvPr>
          <p:cNvSpPr txBox="1"/>
          <p:nvPr/>
        </p:nvSpPr>
        <p:spPr>
          <a:xfrm>
            <a:off x="3521864" y="2521236"/>
            <a:ext cx="588302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Chung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QueHuongTuoiDepBeat-V.A-4082769">
            <a:hlinkClick r:id="" action="ppaction://media"/>
            <a:extLst>
              <a:ext uri="{FF2B5EF4-FFF2-40B4-BE49-F238E27FC236}">
                <a16:creationId xmlns:a16="http://schemas.microsoft.com/office/drawing/2014/main" id="{F46102D7-0F70-45F7-9A0B-2C691A456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1556" y="3884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A1A90-1920-4A77-91C7-79EBE0C62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62" y="0"/>
            <a:ext cx="11650475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725C9-AA29-43C8-8F9F-9826DE6667DA}"/>
              </a:ext>
            </a:extLst>
          </p:cNvPr>
          <p:cNvSpPr txBox="1"/>
          <p:nvPr/>
        </p:nvSpPr>
        <p:spPr>
          <a:xfrm>
            <a:off x="3521864" y="2521236"/>
            <a:ext cx="6248505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5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A5CB8-744E-4536-A471-E79273CA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61" y="0"/>
            <a:ext cx="11650477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47CFA6-7EEA-479B-B98A-959756277BD1}"/>
              </a:ext>
            </a:extLst>
          </p:cNvPr>
          <p:cNvSpPr/>
          <p:nvPr/>
        </p:nvSpPr>
        <p:spPr>
          <a:xfrm>
            <a:off x="4019192" y="2724149"/>
            <a:ext cx="379527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928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83E7B-3650-4795-A3BA-FBE38A26F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" y="74490"/>
            <a:ext cx="11951581" cy="6718196"/>
          </a:xfrm>
          <a:prstGeom prst="rect">
            <a:avLst/>
          </a:prstGeom>
        </p:spPr>
      </p:pic>
      <p:pic>
        <p:nvPicPr>
          <p:cNvPr id="4" name="QueHuongTuoiDepBeat-V.A-4082769">
            <a:hlinkClick r:id="" action="ppaction://media"/>
            <a:extLst>
              <a:ext uri="{FF2B5EF4-FFF2-40B4-BE49-F238E27FC236}">
                <a16:creationId xmlns:a16="http://schemas.microsoft.com/office/drawing/2014/main" id="{785C4ED7-F6B1-4C5E-B6DD-6E0DD21DF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0515" y="3105539"/>
            <a:ext cx="889518" cy="889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CD6619-3E08-4DBD-8228-7D0682355B0C}"/>
              </a:ext>
            </a:extLst>
          </p:cNvPr>
          <p:cNvSpPr txBox="1"/>
          <p:nvPr/>
        </p:nvSpPr>
        <p:spPr>
          <a:xfrm>
            <a:off x="3489649" y="65314"/>
            <a:ext cx="468429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53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0467CA-F0EC-4AA4-B9D7-1D73C528C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2686"/>
          </a:xfrm>
          <a:prstGeom prst="rect">
            <a:avLst/>
          </a:prstGeom>
        </p:spPr>
      </p:pic>
      <p:pic>
        <p:nvPicPr>
          <p:cNvPr id="6" name="NhaySapInstrumental-VA_4fn5w">
            <a:hlinkClick r:id="" action="ppaction://media"/>
            <a:extLst>
              <a:ext uri="{FF2B5EF4-FFF2-40B4-BE49-F238E27FC236}">
                <a16:creationId xmlns:a16="http://schemas.microsoft.com/office/drawing/2014/main" id="{D2ECAE13-F623-4170-87B1-BA9AC2EA5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98DBF-7891-4E87-96A0-48B0AEA23AB0}"/>
              </a:ext>
            </a:extLst>
          </p:cNvPr>
          <p:cNvSpPr txBox="1"/>
          <p:nvPr/>
        </p:nvSpPr>
        <p:spPr>
          <a:xfrm>
            <a:off x="4011230" y="0"/>
            <a:ext cx="4378506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89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A5CB8-744E-4536-A471-E79273CA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61" y="0"/>
            <a:ext cx="116504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D5CEE-E3E6-462B-8971-F9BFE3A5349D}"/>
              </a:ext>
            </a:extLst>
          </p:cNvPr>
          <p:cNvSpPr txBox="1"/>
          <p:nvPr/>
        </p:nvSpPr>
        <p:spPr>
          <a:xfrm>
            <a:off x="2480143" y="2505670"/>
            <a:ext cx="769120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063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B61B94-94B9-4532-B3C5-99542CA3F1D8}"/>
              </a:ext>
            </a:extLst>
          </p:cNvPr>
          <p:cNvSpPr txBox="1"/>
          <p:nvPr/>
        </p:nvSpPr>
        <p:spPr>
          <a:xfrm>
            <a:off x="4898571" y="877077"/>
            <a:ext cx="335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B7B89-0478-4FFF-AAE4-FEB250B2F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" y="16487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F4EA34-FE69-4A76-BE4E-EE6D6765A37B}"/>
              </a:ext>
            </a:extLst>
          </p:cNvPr>
          <p:cNvSpPr txBox="1"/>
          <p:nvPr/>
        </p:nvSpPr>
        <p:spPr>
          <a:xfrm>
            <a:off x="5397323" y="2656850"/>
            <a:ext cx="99899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6F5AD0-E3D5-4C64-9896-BF89B7127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414388" cy="27338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9DB3550-3374-4DAE-B0D1-C75D23171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494" y="3937518"/>
            <a:ext cx="3598506" cy="29204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6B791F-97B2-4AC0-A13B-0AF1351731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145" y="-48452"/>
            <a:ext cx="3634855" cy="28007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700B74-CCFB-416F-9441-5E2AE82FD9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691" y="0"/>
            <a:ext cx="3414388" cy="26568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3C6FDF-4940-4467-B5CD-9B8B4DE3BE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898"/>
            <a:ext cx="3508310" cy="30791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C367112-2E92-4F1A-8996-4973B69BC469}"/>
              </a:ext>
            </a:extLst>
          </p:cNvPr>
          <p:cNvSpPr txBox="1"/>
          <p:nvPr/>
        </p:nvSpPr>
        <p:spPr>
          <a:xfrm>
            <a:off x="485630" y="2087538"/>
            <a:ext cx="264056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CB7AA6-2409-4678-9D7D-AFB2A50C0900}"/>
              </a:ext>
            </a:extLst>
          </p:cNvPr>
          <p:cNvSpPr txBox="1"/>
          <p:nvPr/>
        </p:nvSpPr>
        <p:spPr>
          <a:xfrm>
            <a:off x="569167" y="6328101"/>
            <a:ext cx="226733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Hoa</a:t>
            </a:r>
            <a:r>
              <a:rPr lang="en-US" sz="2800" dirty="0">
                <a:solidFill>
                  <a:srgbClr val="FF0000"/>
                </a:solidFill>
              </a:rPr>
              <a:t> ban </a:t>
            </a:r>
            <a:r>
              <a:rPr lang="en-US" sz="2800" dirty="0" err="1">
                <a:solidFill>
                  <a:srgbClr val="FF0000"/>
                </a:solidFill>
              </a:rPr>
              <a:t>trắng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7ED00-ECB2-45C6-8C01-DE32CA10AB10}"/>
              </a:ext>
            </a:extLst>
          </p:cNvPr>
          <p:cNvSpPr txBox="1"/>
          <p:nvPr/>
        </p:nvSpPr>
        <p:spPr>
          <a:xfrm>
            <a:off x="4387825" y="2133629"/>
            <a:ext cx="221824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khèn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97C0F7E-9C40-4D8F-AADD-8DF6C7FE711C}"/>
              </a:ext>
            </a:extLst>
          </p:cNvPr>
          <p:cNvSpPr txBox="1"/>
          <p:nvPr/>
        </p:nvSpPr>
        <p:spPr>
          <a:xfrm>
            <a:off x="9489070" y="2087538"/>
            <a:ext cx="180735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2579DA-E9C9-4EC9-AF2F-3E9A6F132391}"/>
              </a:ext>
            </a:extLst>
          </p:cNvPr>
          <p:cNvSpPr txBox="1"/>
          <p:nvPr/>
        </p:nvSpPr>
        <p:spPr>
          <a:xfrm>
            <a:off x="9741848" y="6204990"/>
            <a:ext cx="168507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CF8319A-F8DC-4945-BCF9-6C4AFC91685F}"/>
              </a:ext>
            </a:extLst>
          </p:cNvPr>
          <p:cNvCxnSpPr>
            <a:cxnSpLocks/>
          </p:cNvCxnSpPr>
          <p:nvPr/>
        </p:nvCxnSpPr>
        <p:spPr>
          <a:xfrm flipH="1" flipV="1">
            <a:off x="2155987" y="2568437"/>
            <a:ext cx="3414389" cy="113344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F0D44F-100E-4527-9AA0-B9DBC6F2611B}"/>
              </a:ext>
            </a:extLst>
          </p:cNvPr>
          <p:cNvCxnSpPr>
            <a:cxnSpLocks/>
          </p:cNvCxnSpPr>
          <p:nvPr/>
        </p:nvCxnSpPr>
        <p:spPr>
          <a:xfrm>
            <a:off x="6096000" y="3601616"/>
            <a:ext cx="4746171" cy="292048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501E0C-567B-484C-8AAC-BE37197FB4A1}"/>
              </a:ext>
            </a:extLst>
          </p:cNvPr>
          <p:cNvCxnSpPr>
            <a:cxnSpLocks/>
          </p:cNvCxnSpPr>
          <p:nvPr/>
        </p:nvCxnSpPr>
        <p:spPr>
          <a:xfrm flipV="1">
            <a:off x="6112963" y="2568438"/>
            <a:ext cx="4514604" cy="235588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17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BA5CB8-744E-4536-A471-E79273CA1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761" y="0"/>
            <a:ext cx="1165047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CD5CEE-E3E6-462B-8971-F9BFE3A5349D}"/>
              </a:ext>
            </a:extLst>
          </p:cNvPr>
          <p:cNvSpPr txBox="1"/>
          <p:nvPr/>
        </p:nvSpPr>
        <p:spPr>
          <a:xfrm>
            <a:off x="3683673" y="2505670"/>
            <a:ext cx="5200142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i: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xắc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9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445F5-FD0A-40E5-BAA3-928F737EF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4739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6CFD18-3630-4A6A-B0B0-3F2996D41991}"/>
              </a:ext>
            </a:extLst>
          </p:cNvPr>
          <p:cNvSpPr txBox="1"/>
          <p:nvPr/>
        </p:nvSpPr>
        <p:spPr>
          <a:xfrm>
            <a:off x="3001947" y="3352810"/>
            <a:ext cx="1994457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66574-8246-47D6-955B-B5ED1C333C43}"/>
              </a:ext>
            </a:extLst>
          </p:cNvPr>
          <p:cNvSpPr txBox="1"/>
          <p:nvPr/>
        </p:nvSpPr>
        <p:spPr>
          <a:xfrm>
            <a:off x="4890734" y="3352810"/>
            <a:ext cx="819455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7002B-B730-41D2-B6DF-3A12258766CB}"/>
              </a:ext>
            </a:extLst>
          </p:cNvPr>
          <p:cNvSpPr txBox="1"/>
          <p:nvPr/>
        </p:nvSpPr>
        <p:spPr>
          <a:xfrm>
            <a:off x="5392923" y="3352810"/>
            <a:ext cx="1406154" cy="1107996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6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E6CA8A-8EF3-43EF-960C-E7F7695FF8E3}"/>
              </a:ext>
            </a:extLst>
          </p:cNvPr>
          <p:cNvSpPr txBox="1"/>
          <p:nvPr/>
        </p:nvSpPr>
        <p:spPr>
          <a:xfrm>
            <a:off x="3742534" y="5206482"/>
            <a:ext cx="5132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B4479B-FA46-45BA-ABF9-4B268CE12AC3}"/>
              </a:ext>
            </a:extLst>
          </p:cNvPr>
          <p:cNvSpPr txBox="1"/>
          <p:nvPr/>
        </p:nvSpPr>
        <p:spPr>
          <a:xfrm>
            <a:off x="4785064" y="520648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B6EAFC-6471-49FF-9225-44612C979284}"/>
              </a:ext>
            </a:extLst>
          </p:cNvPr>
          <p:cNvSpPr/>
          <p:nvPr/>
        </p:nvSpPr>
        <p:spPr>
          <a:xfrm>
            <a:off x="102637" y="4991039"/>
            <a:ext cx="26405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chọn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chữ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gì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545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0082 -0.2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" y="-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C7ACC-4C2A-4A06-B165-2BD3A728F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6373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B3A06E-AB9C-4932-BF92-1F4E3FB5CBBA}"/>
              </a:ext>
            </a:extLst>
          </p:cNvPr>
          <p:cNvSpPr/>
          <p:nvPr/>
        </p:nvSpPr>
        <p:spPr>
          <a:xfrm>
            <a:off x="102637" y="4991039"/>
            <a:ext cx="26405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chọn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chữ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gì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23532F-1C71-4C45-9A84-7A2396A283B1}"/>
              </a:ext>
            </a:extLst>
          </p:cNvPr>
          <p:cNvSpPr txBox="1"/>
          <p:nvPr/>
        </p:nvSpPr>
        <p:spPr>
          <a:xfrm>
            <a:off x="3593347" y="3929428"/>
            <a:ext cx="121531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7391AF-B6AF-4FF8-9862-D6D920B99C5C}"/>
              </a:ext>
            </a:extLst>
          </p:cNvPr>
          <p:cNvSpPr txBox="1"/>
          <p:nvPr/>
        </p:nvSpPr>
        <p:spPr>
          <a:xfrm>
            <a:off x="4693599" y="3929428"/>
            <a:ext cx="46653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E0DA17-6681-48B1-AE85-CF7154EEC12E}"/>
              </a:ext>
            </a:extLst>
          </p:cNvPr>
          <p:cNvSpPr txBox="1"/>
          <p:nvPr/>
        </p:nvSpPr>
        <p:spPr>
          <a:xfrm>
            <a:off x="4998409" y="3912007"/>
            <a:ext cx="168026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AAA9F0-ED7C-4D0F-933B-51335F9847EB}"/>
              </a:ext>
            </a:extLst>
          </p:cNvPr>
          <p:cNvSpPr txBox="1"/>
          <p:nvPr/>
        </p:nvSpPr>
        <p:spPr>
          <a:xfrm>
            <a:off x="4180317" y="5017438"/>
            <a:ext cx="5132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B8B1FA-2FAF-4C3F-8D80-3A0B9C9392B5}"/>
              </a:ext>
            </a:extLst>
          </p:cNvPr>
          <p:cNvSpPr txBox="1"/>
          <p:nvPr/>
        </p:nvSpPr>
        <p:spPr>
          <a:xfrm>
            <a:off x="5085485" y="4961454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339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0.03828 -0.2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1295C-93CB-48EA-B1CB-22A0C05D5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-14129"/>
            <a:ext cx="12192000" cy="4114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191D07-7A6A-447D-9FAF-281AD0E7A6B4}"/>
              </a:ext>
            </a:extLst>
          </p:cNvPr>
          <p:cNvSpPr/>
          <p:nvPr/>
        </p:nvSpPr>
        <p:spPr>
          <a:xfrm>
            <a:off x="102637" y="4991039"/>
            <a:ext cx="26405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Bé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chọn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chữ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gì</a:t>
            </a:r>
            <a:r>
              <a:rPr lang="en-US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C46EE-0231-4E29-98B7-119DC9CB2375}"/>
              </a:ext>
            </a:extLst>
          </p:cNvPr>
          <p:cNvSpPr txBox="1"/>
          <p:nvPr/>
        </p:nvSpPr>
        <p:spPr>
          <a:xfrm>
            <a:off x="5546621" y="3269674"/>
            <a:ext cx="1332416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E7C8A9-E761-4623-A311-4456FAA8DBF0}"/>
              </a:ext>
            </a:extLst>
          </p:cNvPr>
          <p:cNvSpPr txBox="1"/>
          <p:nvPr/>
        </p:nvSpPr>
        <p:spPr>
          <a:xfrm>
            <a:off x="6879037" y="3269673"/>
            <a:ext cx="646331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4B7B95-3E44-4AB9-BAEE-6745F2B8D670}"/>
              </a:ext>
            </a:extLst>
          </p:cNvPr>
          <p:cNvSpPr txBox="1"/>
          <p:nvPr/>
        </p:nvSpPr>
        <p:spPr>
          <a:xfrm>
            <a:off x="7243249" y="3256663"/>
            <a:ext cx="510076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1E6012-2795-4025-84A5-C52728D783E5}"/>
              </a:ext>
            </a:extLst>
          </p:cNvPr>
          <p:cNvSpPr txBox="1"/>
          <p:nvPr/>
        </p:nvSpPr>
        <p:spPr>
          <a:xfrm>
            <a:off x="5415556" y="4833256"/>
            <a:ext cx="5437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EDEDDA-94E9-4259-8B20-A11782AF1348}"/>
              </a:ext>
            </a:extLst>
          </p:cNvPr>
          <p:cNvSpPr txBox="1"/>
          <p:nvPr/>
        </p:nvSpPr>
        <p:spPr>
          <a:xfrm>
            <a:off x="6232706" y="4833256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49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11901 -0.27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161</Words>
  <Application>Microsoft Office PowerPoint</Application>
  <PresentationFormat>Widescreen</PresentationFormat>
  <Paragraphs>40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MNCK-A4</cp:lastModifiedBy>
  <cp:revision>14</cp:revision>
  <dcterms:created xsi:type="dcterms:W3CDTF">2020-06-18T07:01:33Z</dcterms:created>
  <dcterms:modified xsi:type="dcterms:W3CDTF">2025-04-14T02:24:24Z</dcterms:modified>
</cp:coreProperties>
</file>