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1" r:id="rId2"/>
    <p:sldId id="297" r:id="rId3"/>
    <p:sldId id="298" r:id="rId4"/>
    <p:sldId id="290" r:id="rId5"/>
    <p:sldId id="292" r:id="rId6"/>
    <p:sldId id="287" r:id="rId7"/>
    <p:sldId id="288" r:id="rId8"/>
    <p:sldId id="289" r:id="rId9"/>
    <p:sldId id="296" r:id="rId10"/>
    <p:sldId id="293" r:id="rId11"/>
    <p:sldId id="262" r:id="rId12"/>
    <p:sldId id="294" r:id="rId13"/>
    <p:sldId id="2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69" autoAdjust="0"/>
  </p:normalViewPr>
  <p:slideViewPr>
    <p:cSldViewPr snapToGrid="0">
      <p:cViewPr varScale="1">
        <p:scale>
          <a:sx n="82" d="100"/>
          <a:sy n="82" d="100"/>
        </p:scale>
        <p:origin x="86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1FA1A-6626-4121-9D13-0DFE55F19010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23EE0-B097-4D72-8091-4DC99E429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86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23EE0-B097-4D72-8091-4DC99E4299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05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3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4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1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0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5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8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0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3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6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99E1-6662-46F5-95DD-39A65C774C7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0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CE3555-CC0B-7230-2E61-FB75197E73A5}"/>
              </a:ext>
            </a:extLst>
          </p:cNvPr>
          <p:cNvSpPr txBox="1"/>
          <p:nvPr/>
        </p:nvSpPr>
        <p:spPr>
          <a:xfrm>
            <a:off x="1488831" y="126703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CỰ KHỐI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C80408-00F1-17C5-8AC6-CCD397EB03D3}"/>
              </a:ext>
            </a:extLst>
          </p:cNvPr>
          <p:cNvSpPr txBox="1"/>
          <p:nvPr/>
        </p:nvSpPr>
        <p:spPr>
          <a:xfrm>
            <a:off x="1735015" y="1910862"/>
            <a:ext cx="7819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15B78C-BA0F-C6CE-8426-830544A63626}"/>
              </a:ext>
            </a:extLst>
          </p:cNvPr>
          <p:cNvSpPr txBox="1"/>
          <p:nvPr/>
        </p:nvSpPr>
        <p:spPr>
          <a:xfrm>
            <a:off x="1969477" y="2836985"/>
            <a:ext cx="66469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 Mai Phương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Nguyễn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Hải Yến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2C0BC3-DA15-04B6-7087-2B90E0D458F3}"/>
              </a:ext>
            </a:extLst>
          </p:cNvPr>
          <p:cNvSpPr txBox="1"/>
          <p:nvPr/>
        </p:nvSpPr>
        <p:spPr>
          <a:xfrm>
            <a:off x="3247292" y="5744308"/>
            <a:ext cx="459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2024- 2025</a:t>
            </a:r>
          </a:p>
        </p:txBody>
      </p:sp>
    </p:spTree>
    <p:extLst>
      <p:ext uri="{BB962C8B-B14F-4D97-AF65-F5344CB8AC3E}">
        <p14:creationId xmlns:p14="http://schemas.microsoft.com/office/powerpoint/2010/main" val="1432056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4C2B8D-3802-2DDD-6923-6C122C7B1E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599" r="10044"/>
          <a:stretch/>
        </p:blipFill>
        <p:spPr>
          <a:xfrm>
            <a:off x="0" y="-85344"/>
            <a:ext cx="12874751" cy="73030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9A65BE-ABCC-FF44-6C10-1BF678676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74831A-E033-22CF-8FDB-14D9FF4E22B9}"/>
              </a:ext>
            </a:extLst>
          </p:cNvPr>
          <p:cNvSpPr txBox="1"/>
          <p:nvPr/>
        </p:nvSpPr>
        <p:spPr>
          <a:xfrm>
            <a:off x="2694432" y="2060448"/>
            <a:ext cx="5583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5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26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5D166F-063D-9D72-B488-953B315E9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2640ED-E8FE-14A4-365F-6248E87A09AF}"/>
              </a:ext>
            </a:extLst>
          </p:cNvPr>
          <p:cNvSpPr txBox="1"/>
          <p:nvPr/>
        </p:nvSpPr>
        <p:spPr>
          <a:xfrm>
            <a:off x="2645664" y="2243328"/>
            <a:ext cx="5900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764940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FC7B90-F23E-4314-AF2E-2B7A66D9B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FD6F8F-B68B-ACDB-083A-9626AFE16762}"/>
              </a:ext>
            </a:extLst>
          </p:cNvPr>
          <p:cNvSpPr txBox="1"/>
          <p:nvPr/>
        </p:nvSpPr>
        <p:spPr>
          <a:xfrm>
            <a:off x="3540369" y="1840523"/>
            <a:ext cx="6342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62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E8F7E6-AC26-A99E-FEC3-7F2D1BC2A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571D0B-82D9-CC10-57F2-E05FC11CEEBF}"/>
              </a:ext>
            </a:extLst>
          </p:cNvPr>
          <p:cNvSpPr txBox="1"/>
          <p:nvPr/>
        </p:nvSpPr>
        <p:spPr>
          <a:xfrm>
            <a:off x="3540369" y="2391508"/>
            <a:ext cx="6494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6499638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0B301D-4AC8-134F-9B6D-AC1545ED1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3CD20C-46D1-159F-F0E6-642BCBD2D8D5}"/>
              </a:ext>
            </a:extLst>
          </p:cNvPr>
          <p:cNvSpPr txBox="1"/>
          <p:nvPr/>
        </p:nvSpPr>
        <p:spPr>
          <a:xfrm>
            <a:off x="1746737" y="926122"/>
            <a:ext cx="902677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endParaRPr lang="en-US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>
              <a:buNone/>
            </a:pP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đích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cầu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l">
              <a:buNone/>
            </a:pPr>
            <a:r>
              <a:rPr lang="vi-VN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* Kiến thức :</a:t>
            </a:r>
            <a:endParaRPr lang="vi-VN" sz="2400" b="0" i="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algn="l">
              <a:buNone/>
            </a:pP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Trẻ biết sử dụng các kĩ năng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đã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học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vẽ để thể hiện bức tranh về trường tiểu học theo suy nghĩ của trẻ và thể hiện sự sáng tạo của mình.</a:t>
            </a:r>
          </a:p>
          <a:p>
            <a:pPr algn="l">
              <a:buNone/>
            </a:pPr>
            <a:r>
              <a:rPr lang="vi-VN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* Kỹ năng :</a:t>
            </a:r>
            <a:endParaRPr lang="vi-VN" sz="2400" b="0" i="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algn="l">
              <a:buNone/>
            </a:pP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Trẻ sử dụng màu vẽ và bố cụa tranh hợp lí, để tạo lên bức tranh đẹp về trường tiểu học</a:t>
            </a:r>
          </a:p>
          <a:p>
            <a:pPr algn="l">
              <a:buNone/>
            </a:pPr>
            <a:r>
              <a:rPr lang="vi-VN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* Thái độ :</a:t>
            </a:r>
            <a:endParaRPr lang="vi-VN" sz="2400" b="0" i="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Qua bài vẽ giáo dục trẻ lòng kính yêu và mong muốn được đi học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iáo dục trẻ bảo vệ để ngôi trường thêm đẹp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Trẻ hứng thú với các hoạt động trong giờ học</a:t>
            </a:r>
            <a:endParaRPr lang="vi-VN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17251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C2B660-AEBB-F643-D218-6216875F4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4312"/>
            <a:ext cx="11430000" cy="6429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8ED661-BD07-4E43-DFE6-4D4DD8055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8532" y="0"/>
            <a:ext cx="12081932" cy="67960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F38439-DB98-82DA-9236-21985428505E}"/>
              </a:ext>
            </a:extLst>
          </p:cNvPr>
          <p:cNvSpPr txBox="1"/>
          <p:nvPr/>
        </p:nvSpPr>
        <p:spPr>
          <a:xfrm>
            <a:off x="1535723" y="1594338"/>
            <a:ext cx="703384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</a:t>
            </a:r>
            <a:r>
              <a:rPr lang="en-US" sz="28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huẩn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bị</a:t>
            </a:r>
            <a:endParaRPr lang="en-US" sz="2400" b="1" i="0" dirty="0">
              <a:solidFill>
                <a:srgbClr val="0070C0"/>
              </a:solidFill>
              <a:effectLst/>
              <a:latin typeface="Times New Roman" panose="02020603050405020304" pitchFamily="18" charset="0"/>
            </a:endParaRPr>
          </a:p>
          <a:p>
            <a:pPr algn="l">
              <a:buNone/>
            </a:pPr>
            <a:r>
              <a:rPr lang="vi-V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* Đồ dùng của cô:</a:t>
            </a:r>
            <a:endParaRPr lang="vi-VN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>
              <a:buNone/>
            </a:pP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- Một số tranh ảnh về trường tiểu học</a:t>
            </a:r>
          </a:p>
          <a:p>
            <a:pPr algn="just">
              <a:buNone/>
            </a:pP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- Nhạc bài hát : «  Tạm biệt búp bê »</a:t>
            </a:r>
          </a:p>
          <a:p>
            <a:pPr algn="l">
              <a:buNone/>
            </a:pPr>
            <a:r>
              <a:rPr lang="vi-V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* Đồ dùng của trẻ:</a:t>
            </a:r>
            <a:endParaRPr lang="vi-VN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vi-V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Vở vẽ, bút màu, màu nước…</a:t>
            </a:r>
          </a:p>
        </p:txBody>
      </p:sp>
    </p:spTree>
    <p:extLst>
      <p:ext uri="{BB962C8B-B14F-4D97-AF65-F5344CB8AC3E}">
        <p14:creationId xmlns:p14="http://schemas.microsoft.com/office/powerpoint/2010/main" val="145579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DA78E6-4C17-DF02-57EB-C5E332D7D9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704744-91DE-9ADA-B59F-A963DE76BA8A}"/>
              </a:ext>
            </a:extLst>
          </p:cNvPr>
          <p:cNvSpPr txBox="1"/>
          <p:nvPr/>
        </p:nvSpPr>
        <p:spPr>
          <a:xfrm>
            <a:off x="1570892" y="2063262"/>
            <a:ext cx="7842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bé-mai-vy--nhạc-thiếu-nhi-mầm-chồi-lá-2022-hay-nhất-cho-bé-đi-mẫu-giáo">
            <a:hlinkClick r:id="" action="ppaction://media"/>
            <a:extLst>
              <a:ext uri="{FF2B5EF4-FFF2-40B4-BE49-F238E27FC236}">
                <a16:creationId xmlns:a16="http://schemas.microsoft.com/office/drawing/2014/main" id="{2230F011-A8CC-67DA-6CA4-5D0B83E6AB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3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2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16843ED-7154-4400-0A3F-7277D8670987}"/>
              </a:ext>
            </a:extLst>
          </p:cNvPr>
          <p:cNvSpPr txBox="1"/>
          <p:nvPr/>
        </p:nvSpPr>
        <p:spPr>
          <a:xfrm>
            <a:off x="3165231" y="2192215"/>
            <a:ext cx="6342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16052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h60.choplugintheme.com/wp-content/uploads/2022/02/ve-truong-tieu-hoc-dep-sang-tao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76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6332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76C7B5-4191-3476-5148-CF75F79A2C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47" r="3999" b="4800"/>
          <a:stretch/>
        </p:blipFill>
        <p:spPr>
          <a:xfrm>
            <a:off x="-128955" y="0"/>
            <a:ext cx="12414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4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C46E00-E886-FFE7-7D78-FC47F2514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098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60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2F444F-DE3A-5C15-66C3-2A5638DFA3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307" r="105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6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237</Words>
  <Application>Microsoft Office PowerPoint</Application>
  <PresentationFormat>Widescreen</PresentationFormat>
  <Paragraphs>31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MNCK-A2</cp:lastModifiedBy>
  <cp:revision>47</cp:revision>
  <dcterms:created xsi:type="dcterms:W3CDTF">2021-03-30T06:21:04Z</dcterms:created>
  <dcterms:modified xsi:type="dcterms:W3CDTF">2025-05-05T06:03:54Z</dcterms:modified>
</cp:coreProperties>
</file>