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95" r:id="rId4"/>
    <p:sldId id="262" r:id="rId5"/>
    <p:sldId id="296" r:id="rId6"/>
    <p:sldId id="269" r:id="rId7"/>
    <p:sldId id="298" r:id="rId8"/>
    <p:sldId id="259" r:id="rId9"/>
    <p:sldId id="260" r:id="rId10"/>
    <p:sldId id="282" r:id="rId11"/>
    <p:sldId id="261" r:id="rId12"/>
    <p:sldId id="299" r:id="rId13"/>
    <p:sldId id="263" r:id="rId14"/>
    <p:sldId id="264" r:id="rId15"/>
    <p:sldId id="265" r:id="rId16"/>
    <p:sldId id="283" r:id="rId17"/>
    <p:sldId id="266" r:id="rId18"/>
    <p:sldId id="267" r:id="rId19"/>
    <p:sldId id="278" r:id="rId20"/>
    <p:sldId id="271" r:id="rId21"/>
    <p:sldId id="272" r:id="rId22"/>
    <p:sldId id="273" r:id="rId23"/>
    <p:sldId id="274" r:id="rId24"/>
    <p:sldId id="275" r:id="rId25"/>
    <p:sldId id="276" r:id="rId26"/>
    <p:sldId id="289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81218-349F-4FE6-9A8A-B5A6B5B2FFE8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C98DF-7CCD-4603-B6E7-1200C098C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99BB61C4-C2D0-F6D8-BD0B-E3DB3BFC9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9FE05C-3FC9-4856-872D-1C7A78B328FD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D24FBF90-2D0A-B4B0-864C-AEEB8C7A58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DEF1FF5E-194E-DDB9-EAF1-7535C46B6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E5779EA0-8054-F2A9-D897-53E3B32A04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93046D-94C7-4310-A7FB-9A5D41102DC6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F5801079-AE8D-5224-6D4E-487072B13E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00E21FC8-D2E6-8EA9-85EB-5CA421533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4E55E-0B66-3257-C26C-C1D4F136F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73FC3-A73B-5688-D053-141A02A74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EC787-9417-F4BE-E5B1-E196C064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42BA-E471-4974-9AE5-1304812CD26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FFE5F-A519-B7BA-1E98-76A53893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92FDF-04E9-27DF-DAAE-8E0B14F97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66DA-7FA5-4B73-9E63-A63A1A87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83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AD3F8-6C2A-6791-12B2-48E38CB0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0258C-4C51-66EF-0911-E7DDC141D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2E1E4-0BCC-A886-2B56-A5F2EA56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42BA-E471-4974-9AE5-1304812CD26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61CB3-EC1B-6EA6-174D-6B773287F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9762D-A820-7C08-5C3A-71BBF573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66DA-7FA5-4B73-9E63-A63A1A87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69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FEFAE8-F189-8D84-CF35-CA54A179F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3DF1A-9A4E-AAC2-2F07-6D6AD29B5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3D911-8226-77E2-F7CB-0CF9E34E6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42BA-E471-4974-9AE5-1304812CD26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B5142-58AF-187B-F4CB-F528E2BB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6383C-7206-82E3-FC04-2E769CA1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66DA-7FA5-4B73-9E63-A63A1A87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42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954665D-67A9-B81C-48EE-17DBB2A690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DFE4747-2B36-D04D-9269-C203653837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07F70C8-8E41-9731-64A3-B11D90168B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417C-2065-4191-AE3D-E901807373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44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D35B-0DC4-EC5C-6947-E0F1A8C33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15541-D30D-C0E0-10CE-07046901E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9C1B1-FEE3-70F9-F984-031ED7FC4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42BA-E471-4974-9AE5-1304812CD26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3F14D-D714-C87A-5C30-6D3C90972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65AB6-1136-AEBF-B369-FB552DDF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66DA-7FA5-4B73-9E63-A63A1A87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4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1AA0-15D7-E1AB-E97A-113DDE96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E4655-8B16-D1AC-C262-20B8E7F8E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B4E01-8858-3955-76EE-6BBEDE0C0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42BA-E471-4974-9AE5-1304812CD26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0B2C2-3AC7-FE65-2BCE-EC9AAD4DB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13C18-130E-F934-EE1B-635C79A0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66DA-7FA5-4B73-9E63-A63A1A87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7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A78A4-9D36-9DFF-CE4E-6A49BF1D2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FB880-EA79-7E0A-91E0-DCA0F2C67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35C45-D3C3-3B94-C5F7-3E3DACE12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D3E84-2F51-C484-91BF-667B8A83E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42BA-E471-4974-9AE5-1304812CD26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83439-EF97-F3F2-B520-895DBD9E5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5FF62-F688-D87D-E88A-892507A2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66DA-7FA5-4B73-9E63-A63A1A87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1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55E4B-A7FD-98F4-9E09-F3EA27ACF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1882D-09C9-C720-624C-FBBDD95C3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38321-2F81-994D-DA25-45D3D8140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27636-1508-CC95-ADD8-12D0EDE9D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1BAC3-46AE-7108-B2FC-D9701B23E5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18D7B3-2C20-12C0-990C-98D3756C0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42BA-E471-4974-9AE5-1304812CD26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4B4B-195A-A105-9FB3-193D69394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A9CC31-4EC1-1E55-446E-D00EDA29A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66DA-7FA5-4B73-9E63-A63A1A87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41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40996-6F93-5178-1748-0C68F792D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E60E77-4355-D52D-EC93-3098AF901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42BA-E471-4974-9AE5-1304812CD26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BB762-C73D-687B-4553-86E2F086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CFCC9-4F07-66A8-CA16-F2D33E3A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66DA-7FA5-4B73-9E63-A63A1A87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3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E3F1B6-3028-E59A-4342-EB6BDCC5D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42BA-E471-4974-9AE5-1304812CD26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9CA6F-EE6F-81D6-F6F4-0BD994042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74924-90B8-8B26-4248-0625BC9E3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66DA-7FA5-4B73-9E63-A63A1A87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3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84578-2D21-D8DF-9DD4-20F6A6EA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0BE75-0468-A049-77E3-7E713CFFD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06378C-BE7B-7E64-B8AF-0A4A05883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A504E-0131-D7E8-771A-0EAC7613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42BA-E471-4974-9AE5-1304812CD26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6B9D03-F11D-27C8-3BBB-E9A2A0B8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CD1E7-BABB-C44F-1FC0-AB6D68417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66DA-7FA5-4B73-9E63-A63A1A87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75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FD3E-456B-A7F3-DFFB-5D379D797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1BDDFE-CD8B-9AA1-A8B8-BD2721B7F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AADAD-E3F8-99C2-6F4B-4135D4FB0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1B3F7-81E2-3B3B-16A6-5DDC988E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842BA-E471-4974-9AE5-1304812CD26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31EFF-8D0B-2230-3591-808C5ABC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5C2E6-6D57-6808-A7E4-9E965B889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E66DA-7FA5-4B73-9E63-A63A1A87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5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1CCD98-569A-BEC8-F2DF-3B473AFC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A85C1-3926-1696-C658-6B9FEEDA9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187F1-CE9E-129F-B536-FE20AE000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842BA-E471-4974-9AE5-1304812CD260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C5722-7BA5-4434-7362-BF317E2C1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221CF-CC85-EE73-056C-CE6644F85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E66DA-7FA5-4B73-9E63-A63A1A87D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8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audio" Target="file:///G:\vitjxams%20m&#7899;i\vit%20com%20ham%20choi.MP3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AB45C8-1EE3-0404-03FD-25FDB33C88E2}"/>
              </a:ext>
            </a:extLst>
          </p:cNvPr>
          <p:cNvSpPr txBox="1"/>
          <p:nvPr/>
        </p:nvSpPr>
        <p:spPr>
          <a:xfrm>
            <a:off x="3556610" y="960740"/>
            <a:ext cx="54884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C033A-6B16-C2D9-88CE-3A9AF0B42105}"/>
              </a:ext>
            </a:extLst>
          </p:cNvPr>
          <p:cNvSpPr txBox="1"/>
          <p:nvPr/>
        </p:nvSpPr>
        <p:spPr>
          <a:xfrm>
            <a:off x="2021246" y="2371810"/>
            <a:ext cx="8149511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r</a:t>
            </a:r>
          </a:p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879F14-A690-0B03-409B-64BD53E2A573}"/>
              </a:ext>
            </a:extLst>
          </p:cNvPr>
          <p:cNvSpPr txBox="1"/>
          <p:nvPr/>
        </p:nvSpPr>
        <p:spPr>
          <a:xfrm>
            <a:off x="4560526" y="4693619"/>
            <a:ext cx="381114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1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73994-85C5-D571-6139-09602C52A3EA}"/>
              </a:ext>
            </a:extLst>
          </p:cNvPr>
          <p:cNvSpPr txBox="1"/>
          <p:nvPr/>
        </p:nvSpPr>
        <p:spPr>
          <a:xfrm>
            <a:off x="4953000" y="5538101"/>
            <a:ext cx="266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</a:p>
        </p:txBody>
      </p:sp>
    </p:spTree>
    <p:extLst>
      <p:ext uri="{BB962C8B-B14F-4D97-AF65-F5344CB8AC3E}">
        <p14:creationId xmlns:p14="http://schemas.microsoft.com/office/powerpoint/2010/main" val="25223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1DAAA5-ABC2-CFA0-91CE-D205C3BD5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538" y="3100754"/>
            <a:ext cx="6477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Dùng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cái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CD6719-0C36-0278-2072-80E9891EA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590801"/>
            <a:ext cx="13716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00" b="1" dirty="0">
                <a:solidFill>
                  <a:srgbClr val="FF0000"/>
                </a:solidFill>
                <a:latin typeface="VNI-Avo" pitchFamily="2" charset="0"/>
              </a:rPr>
              <a:t>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141E7E-9623-4A34-53CC-A4CB40529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590800"/>
            <a:ext cx="1693092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00" b="1">
                <a:solidFill>
                  <a:srgbClr val="0033CC"/>
                </a:solidFill>
                <a:latin typeface="VNI-Avo" pitchFamily="2" charset="0"/>
              </a:rPr>
              <a:t>V</a:t>
            </a:r>
          </a:p>
        </p:txBody>
      </p:sp>
      <p:pic>
        <p:nvPicPr>
          <p:cNvPr id="18437" name="Picture 5" descr="https://encrypted-tbn0.gstatic.com/images?q=tbn:ANd9GcQ_5K-tBk7T277zT9C5P-pLflYASNQQFAVK3LY6NGmGa4r0kTBa">
            <a:extLst>
              <a:ext uri="{FF2B5EF4-FFF2-40B4-BE49-F238E27FC236}">
                <a16:creationId xmlns:a16="http://schemas.microsoft.com/office/drawing/2014/main" id="{F4BAE5E5-A527-E0E7-8E6E-D1CF29869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00400"/>
            <a:ext cx="152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9B425F-6695-4468-41FC-89AE40765BBA}"/>
              </a:ext>
            </a:extLst>
          </p:cNvPr>
          <p:cNvSpPr txBox="1"/>
          <p:nvPr/>
        </p:nvSpPr>
        <p:spPr>
          <a:xfrm>
            <a:off x="3657600" y="351692"/>
            <a:ext cx="493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Các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chữ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CB0E2D-AE87-EE2A-3B89-508FB2A572C8}"/>
              </a:ext>
            </a:extLst>
          </p:cNvPr>
          <p:cNvSpPr/>
          <p:nvPr/>
        </p:nvSpPr>
        <p:spPr>
          <a:xfrm>
            <a:off x="2936631" y="3112477"/>
            <a:ext cx="602440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cái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r</a:t>
            </a:r>
          </a:p>
        </p:txBody>
      </p:sp>
    </p:spTree>
    <p:extLst>
      <p:ext uri="{BB962C8B-B14F-4D97-AF65-F5344CB8AC3E}">
        <p14:creationId xmlns:p14="http://schemas.microsoft.com/office/powerpoint/2010/main" val="132438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2" descr="Kết quả hình ảnh cho hinh thap rua">
            <a:extLst>
              <a:ext uri="{FF2B5EF4-FFF2-40B4-BE49-F238E27FC236}">
                <a16:creationId xmlns:a16="http://schemas.microsoft.com/office/drawing/2014/main" id="{F9557FE9-762F-D7AA-2556-CE932580D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E64ED3-AE85-2E78-51E7-5960330B6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562600"/>
            <a:ext cx="464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Tháp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ùa</a:t>
            </a:r>
            <a:endParaRPr lang="en-US" alt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DFBB18-F433-74A4-1154-E98368BEE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762000"/>
            <a:ext cx="2209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700" b="1" dirty="0">
                <a:solidFill>
                  <a:srgbClr val="FFFF00"/>
                </a:solidFill>
                <a:latin typeface="Calibri" panose="020F0502020204030204" pitchFamily="34" charset="0"/>
              </a:rPr>
              <a:t>r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6">
            <a:extLst>
              <a:ext uri="{FF2B5EF4-FFF2-40B4-BE49-F238E27FC236}">
                <a16:creationId xmlns:a16="http://schemas.microsoft.com/office/drawing/2014/main" id="{ED62F292-8F90-665E-277D-6239EEBFEC34}"/>
              </a:ext>
            </a:extLst>
          </p:cNvPr>
          <p:cNvSpPr/>
          <p:nvPr/>
        </p:nvSpPr>
        <p:spPr>
          <a:xfrm>
            <a:off x="3505201" y="2286000"/>
            <a:ext cx="619125" cy="2438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6" name="Hình tự do 5">
            <a:extLst>
              <a:ext uri="{FF2B5EF4-FFF2-40B4-BE49-F238E27FC236}">
                <a16:creationId xmlns:a16="http://schemas.microsoft.com/office/drawing/2014/main" id="{0B7169F8-A7DB-6B02-A7D4-A2D712EEA33E}"/>
              </a:ext>
            </a:extLst>
          </p:cNvPr>
          <p:cNvSpPr/>
          <p:nvPr/>
        </p:nvSpPr>
        <p:spPr>
          <a:xfrm>
            <a:off x="8382000" y="1905000"/>
            <a:ext cx="534988" cy="1143000"/>
          </a:xfrm>
          <a:custGeom>
            <a:avLst/>
            <a:gdLst>
              <a:gd name="connsiteX0" fmla="*/ 381000 w 383381"/>
              <a:gd name="connsiteY0" fmla="*/ 0 h 800100"/>
              <a:gd name="connsiteX1" fmla="*/ 383381 w 383381"/>
              <a:gd name="connsiteY1" fmla="*/ 390525 h 800100"/>
              <a:gd name="connsiteX2" fmla="*/ 14287 w 383381"/>
              <a:gd name="connsiteY2" fmla="*/ 800100 h 800100"/>
              <a:gd name="connsiteX3" fmla="*/ 0 w 383381"/>
              <a:gd name="connsiteY3" fmla="*/ 190500 h 800100"/>
              <a:gd name="connsiteX4" fmla="*/ 381000 w 383381"/>
              <a:gd name="connsiteY4" fmla="*/ 0 h 800100"/>
              <a:gd name="connsiteX0" fmla="*/ 381000 w 383381"/>
              <a:gd name="connsiteY0" fmla="*/ 6350 h 806450"/>
              <a:gd name="connsiteX1" fmla="*/ 383381 w 383381"/>
              <a:gd name="connsiteY1" fmla="*/ 396875 h 806450"/>
              <a:gd name="connsiteX2" fmla="*/ 14287 w 383381"/>
              <a:gd name="connsiteY2" fmla="*/ 806450 h 806450"/>
              <a:gd name="connsiteX3" fmla="*/ 0 w 383381"/>
              <a:gd name="connsiteY3" fmla="*/ 196850 h 806450"/>
              <a:gd name="connsiteX4" fmla="*/ 381000 w 383381"/>
              <a:gd name="connsiteY4" fmla="*/ 6350 h 806450"/>
              <a:gd name="connsiteX0" fmla="*/ 381000 w 383381"/>
              <a:gd name="connsiteY0" fmla="*/ 6350 h 806450"/>
              <a:gd name="connsiteX1" fmla="*/ 383381 w 383381"/>
              <a:gd name="connsiteY1" fmla="*/ 396875 h 806450"/>
              <a:gd name="connsiteX2" fmla="*/ 14287 w 383381"/>
              <a:gd name="connsiteY2" fmla="*/ 806450 h 806450"/>
              <a:gd name="connsiteX3" fmla="*/ 0 w 383381"/>
              <a:gd name="connsiteY3" fmla="*/ 196850 h 806450"/>
              <a:gd name="connsiteX4" fmla="*/ 381000 w 383381"/>
              <a:gd name="connsiteY4" fmla="*/ 6350 h 806450"/>
              <a:gd name="connsiteX0" fmla="*/ 381000 w 383381"/>
              <a:gd name="connsiteY0" fmla="*/ 6350 h 806450"/>
              <a:gd name="connsiteX1" fmla="*/ 383381 w 383381"/>
              <a:gd name="connsiteY1" fmla="*/ 396875 h 806450"/>
              <a:gd name="connsiteX2" fmla="*/ 14287 w 383381"/>
              <a:gd name="connsiteY2" fmla="*/ 806450 h 806450"/>
              <a:gd name="connsiteX3" fmla="*/ 0 w 383381"/>
              <a:gd name="connsiteY3" fmla="*/ 196850 h 806450"/>
              <a:gd name="connsiteX4" fmla="*/ 381000 w 383381"/>
              <a:gd name="connsiteY4" fmla="*/ 6350 h 806450"/>
              <a:gd name="connsiteX0" fmla="*/ 381000 w 383381"/>
              <a:gd name="connsiteY0" fmla="*/ 6350 h 806450"/>
              <a:gd name="connsiteX1" fmla="*/ 383381 w 383381"/>
              <a:gd name="connsiteY1" fmla="*/ 396875 h 806450"/>
              <a:gd name="connsiteX2" fmla="*/ 14287 w 383381"/>
              <a:gd name="connsiteY2" fmla="*/ 806450 h 806450"/>
              <a:gd name="connsiteX3" fmla="*/ 0 w 383381"/>
              <a:gd name="connsiteY3" fmla="*/ 196850 h 806450"/>
              <a:gd name="connsiteX4" fmla="*/ 381000 w 383381"/>
              <a:gd name="connsiteY4" fmla="*/ 6350 h 806450"/>
              <a:gd name="connsiteX0" fmla="*/ 381000 w 383381"/>
              <a:gd name="connsiteY0" fmla="*/ 6350 h 806450"/>
              <a:gd name="connsiteX1" fmla="*/ 383381 w 383381"/>
              <a:gd name="connsiteY1" fmla="*/ 396875 h 806450"/>
              <a:gd name="connsiteX2" fmla="*/ 14287 w 383381"/>
              <a:gd name="connsiteY2" fmla="*/ 806450 h 806450"/>
              <a:gd name="connsiteX3" fmla="*/ 0 w 383381"/>
              <a:gd name="connsiteY3" fmla="*/ 196850 h 806450"/>
              <a:gd name="connsiteX4" fmla="*/ 381000 w 383381"/>
              <a:gd name="connsiteY4" fmla="*/ 6350 h 806450"/>
              <a:gd name="connsiteX0" fmla="*/ 381000 w 383381"/>
              <a:gd name="connsiteY0" fmla="*/ 6350 h 806450"/>
              <a:gd name="connsiteX1" fmla="*/ 383381 w 383381"/>
              <a:gd name="connsiteY1" fmla="*/ 396875 h 806450"/>
              <a:gd name="connsiteX2" fmla="*/ 14287 w 383381"/>
              <a:gd name="connsiteY2" fmla="*/ 806450 h 806450"/>
              <a:gd name="connsiteX3" fmla="*/ 0 w 383381"/>
              <a:gd name="connsiteY3" fmla="*/ 196850 h 806450"/>
              <a:gd name="connsiteX4" fmla="*/ 381000 w 383381"/>
              <a:gd name="connsiteY4" fmla="*/ 6350 h 806450"/>
              <a:gd name="connsiteX0" fmla="*/ 381000 w 383381"/>
              <a:gd name="connsiteY0" fmla="*/ 6350 h 806450"/>
              <a:gd name="connsiteX1" fmla="*/ 383381 w 383381"/>
              <a:gd name="connsiteY1" fmla="*/ 396875 h 806450"/>
              <a:gd name="connsiteX2" fmla="*/ 14287 w 383381"/>
              <a:gd name="connsiteY2" fmla="*/ 806450 h 806450"/>
              <a:gd name="connsiteX3" fmla="*/ 0 w 383381"/>
              <a:gd name="connsiteY3" fmla="*/ 196850 h 806450"/>
              <a:gd name="connsiteX4" fmla="*/ 381000 w 383381"/>
              <a:gd name="connsiteY4" fmla="*/ 6350 h 806450"/>
              <a:gd name="connsiteX0" fmla="*/ 381000 w 383381"/>
              <a:gd name="connsiteY0" fmla="*/ 6350 h 806450"/>
              <a:gd name="connsiteX1" fmla="*/ 383381 w 383381"/>
              <a:gd name="connsiteY1" fmla="*/ 396875 h 806450"/>
              <a:gd name="connsiteX2" fmla="*/ 14287 w 383381"/>
              <a:gd name="connsiteY2" fmla="*/ 806450 h 806450"/>
              <a:gd name="connsiteX3" fmla="*/ 0 w 383381"/>
              <a:gd name="connsiteY3" fmla="*/ 196850 h 806450"/>
              <a:gd name="connsiteX4" fmla="*/ 381000 w 383381"/>
              <a:gd name="connsiteY4" fmla="*/ 6350 h 806450"/>
              <a:gd name="connsiteX0" fmla="*/ 381000 w 383381"/>
              <a:gd name="connsiteY0" fmla="*/ 6350 h 806450"/>
              <a:gd name="connsiteX1" fmla="*/ 383381 w 383381"/>
              <a:gd name="connsiteY1" fmla="*/ 396875 h 806450"/>
              <a:gd name="connsiteX2" fmla="*/ 14287 w 383381"/>
              <a:gd name="connsiteY2" fmla="*/ 806450 h 806450"/>
              <a:gd name="connsiteX3" fmla="*/ 0 w 383381"/>
              <a:gd name="connsiteY3" fmla="*/ 196850 h 806450"/>
              <a:gd name="connsiteX4" fmla="*/ 381000 w 383381"/>
              <a:gd name="connsiteY4" fmla="*/ 6350 h 806450"/>
              <a:gd name="connsiteX0" fmla="*/ 381000 w 383381"/>
              <a:gd name="connsiteY0" fmla="*/ 0 h 800100"/>
              <a:gd name="connsiteX1" fmla="*/ 383381 w 383381"/>
              <a:gd name="connsiteY1" fmla="*/ 390525 h 800100"/>
              <a:gd name="connsiteX2" fmla="*/ 14287 w 383381"/>
              <a:gd name="connsiteY2" fmla="*/ 800100 h 800100"/>
              <a:gd name="connsiteX3" fmla="*/ 0 w 383381"/>
              <a:gd name="connsiteY3" fmla="*/ 190500 h 800100"/>
              <a:gd name="connsiteX4" fmla="*/ 381000 w 383381"/>
              <a:gd name="connsiteY4" fmla="*/ 0 h 800100"/>
              <a:gd name="connsiteX0" fmla="*/ 381000 w 383381"/>
              <a:gd name="connsiteY0" fmla="*/ 0 h 800100"/>
              <a:gd name="connsiteX1" fmla="*/ 383381 w 383381"/>
              <a:gd name="connsiteY1" fmla="*/ 390525 h 800100"/>
              <a:gd name="connsiteX2" fmla="*/ 14287 w 383381"/>
              <a:gd name="connsiteY2" fmla="*/ 800100 h 800100"/>
              <a:gd name="connsiteX3" fmla="*/ 0 w 383381"/>
              <a:gd name="connsiteY3" fmla="*/ 190500 h 800100"/>
              <a:gd name="connsiteX4" fmla="*/ 381000 w 383381"/>
              <a:gd name="connsiteY4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381" h="800100">
                <a:moveTo>
                  <a:pt x="381000" y="0"/>
                </a:moveTo>
                <a:cubicBezTo>
                  <a:pt x="381794" y="130175"/>
                  <a:pt x="382587" y="260350"/>
                  <a:pt x="383381" y="390525"/>
                </a:cubicBezTo>
                <a:cubicBezTo>
                  <a:pt x="143668" y="377032"/>
                  <a:pt x="20637" y="584994"/>
                  <a:pt x="14287" y="800100"/>
                </a:cubicBezTo>
                <a:cubicBezTo>
                  <a:pt x="9487" y="596901"/>
                  <a:pt x="0" y="393756"/>
                  <a:pt x="0" y="190500"/>
                </a:cubicBezTo>
                <a:cubicBezTo>
                  <a:pt x="138907" y="43656"/>
                  <a:pt x="265907" y="3969"/>
                  <a:pt x="381000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59 0.00255 L 0.19974 -0.00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7 0.03935 L -0.15808 0.0449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46FF6C-7D15-CDAB-BFB1-7D737B057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016" y="2113573"/>
            <a:ext cx="822960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Dùng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cái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1BA8DA-A812-1414-6F67-0E7A8BB42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816" y="1928446"/>
            <a:ext cx="1091966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00" b="1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08AABC-DCCB-D018-F635-8758928CA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216" y="2157047"/>
            <a:ext cx="8382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99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</a:p>
        </p:txBody>
      </p:sp>
      <p:pic>
        <p:nvPicPr>
          <p:cNvPr id="20482" name="Picture 2" descr="http://luyenchuanhduong.edu.vn/files/assets/chur.jpg">
            <a:extLst>
              <a:ext uri="{FF2B5EF4-FFF2-40B4-BE49-F238E27FC236}">
                <a16:creationId xmlns:a16="http://schemas.microsoft.com/office/drawing/2014/main" id="{4DC547D6-EE12-3881-E175-452CD7D2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616" y="2690446"/>
            <a:ext cx="2286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D29459-650A-3CDF-7133-236A7C139D94}"/>
              </a:ext>
            </a:extLst>
          </p:cNvPr>
          <p:cNvSpPr txBox="1"/>
          <p:nvPr/>
        </p:nvSpPr>
        <p:spPr>
          <a:xfrm>
            <a:off x="3657600" y="351692"/>
            <a:ext cx="493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Các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chữ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DFD0C7-C429-3E9B-2B86-8F9257546EF4}"/>
              </a:ext>
            </a:extLst>
          </p:cNvPr>
          <p:cNvSpPr/>
          <p:nvPr/>
        </p:nvSpPr>
        <p:spPr>
          <a:xfrm>
            <a:off x="536667" y="5896709"/>
            <a:ext cx="4051109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sánh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v, 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097A78-2B4A-85F5-F5F0-B1BF8E572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969" y="914401"/>
            <a:ext cx="160020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3900" b="1" dirty="0">
                <a:solidFill>
                  <a:srgbClr val="FF3300"/>
                </a:solidFill>
                <a:latin typeface="Calibri" panose="020F0502020204030204" pitchFamily="34" charset="0"/>
              </a:rPr>
              <a:t>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D0688F-8159-6467-6E35-CEAA00A12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540" y="914401"/>
            <a:ext cx="1274763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3900" b="1" dirty="0">
                <a:solidFill>
                  <a:srgbClr val="FF3399"/>
                </a:solidFill>
                <a:latin typeface="Calibri" panose="020F0502020204030204" pitchFamily="34" charset="0"/>
              </a:rPr>
              <a:t>r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677 0.55556 L 0.02187 -0.12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2" y="-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E7124B-BF2C-85B0-F10B-4C6A6EEE1AA6}"/>
              </a:ext>
            </a:extLst>
          </p:cNvPr>
          <p:cNvSpPr/>
          <p:nvPr/>
        </p:nvSpPr>
        <p:spPr>
          <a:xfrm>
            <a:off x="4155830" y="2344615"/>
            <a:ext cx="366638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A5147-3930-1AF8-79EB-3B0C1A9906B2}"/>
              </a:ext>
            </a:extLst>
          </p:cNvPr>
          <p:cNvSpPr txBox="1"/>
          <p:nvPr/>
        </p:nvSpPr>
        <p:spPr>
          <a:xfrm>
            <a:off x="2718487" y="2366160"/>
            <a:ext cx="2384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Phần</a:t>
            </a:r>
            <a:r>
              <a:rPr lang="en-US" sz="4800" b="1" dirty="0">
                <a:solidFill>
                  <a:srgbClr val="FF0000"/>
                </a:solidFill>
              </a:rPr>
              <a:t> 3: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12B0EF-F094-CE2A-A839-F9A10B208C07}"/>
              </a:ext>
            </a:extLst>
          </p:cNvPr>
          <p:cNvSpPr txBox="1"/>
          <p:nvPr/>
        </p:nvSpPr>
        <p:spPr>
          <a:xfrm>
            <a:off x="1019906" y="293077"/>
            <a:ext cx="1064455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32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Kiến thức: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nhận biết và phát âm đúng chữ v,r</a:t>
            </a:r>
          </a:p>
          <a:p>
            <a:pPr algn="l">
              <a:buNone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Biết điểm giống và khác nhau giữa các chữ.</a:t>
            </a:r>
          </a:p>
          <a:p>
            <a:pPr algn="l">
              <a:buNone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Nhận biết các kiểu chữ v,r  in thường, viết thường, in hoa.</a:t>
            </a:r>
          </a:p>
          <a:p>
            <a:pPr algn="l">
              <a:buNone/>
            </a:pP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Kỹ năng: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>
              <a:buNone/>
            </a:pP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Phát triển ngôn ngữ, vốn từ cho trẻ.</a:t>
            </a:r>
          </a:p>
          <a:p>
            <a:pPr algn="l">
              <a:buNone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Rèn luyện kỹ năng ghi nhớ có chủ định, phát âm rõ ràng.</a:t>
            </a:r>
          </a:p>
          <a:p>
            <a:pPr algn="l">
              <a:buNone/>
            </a:pP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Thái độ: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Trẻ hứng thú tham gia hoạt động.</a:t>
            </a:r>
          </a:p>
        </p:txBody>
      </p:sp>
    </p:spTree>
    <p:extLst>
      <p:ext uri="{BB962C8B-B14F-4D97-AF65-F5344CB8AC3E}">
        <p14:creationId xmlns:p14="http://schemas.microsoft.com/office/powerpoint/2010/main" val="376368087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avri.org.vn/News/ImageUp/U1_DSC05675.JPG">
            <a:extLst>
              <a:ext uri="{FF2B5EF4-FFF2-40B4-BE49-F238E27FC236}">
                <a16:creationId xmlns:a16="http://schemas.microsoft.com/office/drawing/2014/main" id="{DE3F4240-0A00-AB69-3DE7-7E0A57413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47" y="1337603"/>
            <a:ext cx="6535615" cy="4182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59" name="TextBox 4">
            <a:extLst>
              <a:ext uri="{FF2B5EF4-FFF2-40B4-BE49-F238E27FC236}">
                <a16:creationId xmlns:a16="http://schemas.microsoft.com/office/drawing/2014/main" id="{435FFCC4-6453-F633-6102-D84DA56DB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33401"/>
            <a:ext cx="464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0000"/>
                </a:solidFill>
              </a:rPr>
              <a:t>…ườn cây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DF2098F1-68EC-9269-462A-F668B2AAD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995864"/>
            <a:ext cx="3048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/>
              <a:t>hay </a:t>
            </a:r>
            <a:r>
              <a:rPr lang="en-US" altLang="en-US" sz="11500" b="1" dirty="0">
                <a:solidFill>
                  <a:srgbClr val="0070C0"/>
                </a:solidFill>
              </a:rPr>
              <a:t>r</a:t>
            </a:r>
            <a:endParaRPr lang="en-US" altLang="en-US" sz="4400" b="1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6DD5FF-CEF5-E2F7-8F69-B07B4AC2D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287964"/>
            <a:ext cx="10048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 b="1">
                <a:solidFill>
                  <a:srgbClr val="FF0000"/>
                </a:solidFill>
              </a:rPr>
              <a:t>V</a:t>
            </a:r>
            <a:endParaRPr lang="en-US" altLang="en-US" sz="9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40518E-6 L 0.02847 -0.773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-386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D73B3C-6DC9-F03F-84A2-F17C6427C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981200"/>
            <a:ext cx="21336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0" b="1" dirty="0">
                <a:solidFill>
                  <a:srgbClr val="FF0000"/>
                </a:solidFill>
              </a:rPr>
              <a:t>v</a:t>
            </a:r>
          </a:p>
        </p:txBody>
      </p:sp>
      <p:pic>
        <p:nvPicPr>
          <p:cNvPr id="9" name="Picture 14" descr="Dungroi">
            <a:extLst>
              <a:ext uri="{FF2B5EF4-FFF2-40B4-BE49-F238E27FC236}">
                <a16:creationId xmlns:a16="http://schemas.microsoft.com/office/drawing/2014/main" id="{DA28E045-F209-9464-B902-C0F056565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19601"/>
            <a:ext cx="1905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edia.baotintuc.vn/2013/12/25/14/09/tramyte.jpg">
            <a:extLst>
              <a:ext uri="{FF2B5EF4-FFF2-40B4-BE49-F238E27FC236}">
                <a16:creationId xmlns:a16="http://schemas.microsoft.com/office/drawing/2014/main" id="{82909D7D-B8F0-16EE-22BC-B53E807D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31" y="1390778"/>
            <a:ext cx="6541477" cy="3873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7" name="TextBox 4">
            <a:extLst>
              <a:ext uri="{FF2B5EF4-FFF2-40B4-BE49-F238E27FC236}">
                <a16:creationId xmlns:a16="http://schemas.microsoft.com/office/drawing/2014/main" id="{E4B462D5-251F-EFCA-4782-1C95BAC1E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57200"/>
            <a:ext cx="4343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7030A0"/>
                </a:solidFill>
              </a:rPr>
              <a:t>T..ạm y tế</a:t>
            </a:r>
          </a:p>
        </p:txBody>
      </p:sp>
      <p:sp>
        <p:nvSpPr>
          <p:cNvPr id="21508" name="TextBox 5">
            <a:extLst>
              <a:ext uri="{FF2B5EF4-FFF2-40B4-BE49-F238E27FC236}">
                <a16:creationId xmlns:a16="http://schemas.microsoft.com/office/drawing/2014/main" id="{BDF83ED3-347D-0B21-4E6A-F61EF1FA0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876801"/>
            <a:ext cx="16002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3900" b="1">
                <a:solidFill>
                  <a:srgbClr val="C00000"/>
                </a:solidFill>
              </a:rPr>
              <a:t>v</a:t>
            </a:r>
          </a:p>
        </p:txBody>
      </p:sp>
      <p:sp>
        <p:nvSpPr>
          <p:cNvPr id="21509" name="TextBox 6">
            <a:extLst>
              <a:ext uri="{FF2B5EF4-FFF2-40B4-BE49-F238E27FC236}">
                <a16:creationId xmlns:a16="http://schemas.microsoft.com/office/drawing/2014/main" id="{4C43F4B8-D370-68FA-F8E7-5D4EA007A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715000"/>
            <a:ext cx="106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EC9D93-7CBA-69EC-EA7B-B7DFCA7AE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2" y="5299191"/>
            <a:ext cx="685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0" dirty="0">
                <a:solidFill>
                  <a:srgbClr val="7030A0"/>
                </a:solidFill>
              </a:rPr>
              <a:t>r</a:t>
            </a:r>
            <a:endParaRPr lang="en-US" altLang="en-US" sz="115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88 0.00463 L -0.14063 -0.7430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4" descr="Kết quả hình ảnh cho khung hinh dep">
            <a:extLst>
              <a:ext uri="{FF2B5EF4-FFF2-40B4-BE49-F238E27FC236}">
                <a16:creationId xmlns:a16="http://schemas.microsoft.com/office/drawing/2014/main" id="{B092C010-0436-B417-F2F8-1ABEE0BFAA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2" name="TextBox 6">
            <a:extLst>
              <a:ext uri="{FF2B5EF4-FFF2-40B4-BE49-F238E27FC236}">
                <a16:creationId xmlns:a16="http://schemas.microsoft.com/office/drawing/2014/main" id="{CFB9C0ED-9C60-D492-D07E-F15C876D6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680" y="975361"/>
            <a:ext cx="259080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3900" b="1" dirty="0">
                <a:solidFill>
                  <a:srgbClr val="7030A0"/>
                </a:solidFill>
              </a:rPr>
              <a:t>r</a:t>
            </a:r>
          </a:p>
        </p:txBody>
      </p:sp>
      <p:pic>
        <p:nvPicPr>
          <p:cNvPr id="9" name="Picture 14" descr="Dungroi">
            <a:extLst>
              <a:ext uri="{FF2B5EF4-FFF2-40B4-BE49-F238E27FC236}">
                <a16:creationId xmlns:a16="http://schemas.microsoft.com/office/drawing/2014/main" id="{7435FA74-4B4C-27C5-7140-A7B1B1DE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93393"/>
            <a:ext cx="1905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qua-vai-tri-benh-giaoduc">
            <a:extLst>
              <a:ext uri="{FF2B5EF4-FFF2-40B4-BE49-F238E27FC236}">
                <a16:creationId xmlns:a16="http://schemas.microsoft.com/office/drawing/2014/main" id="{EA3ECA2F-335D-5F54-BC17-77155B1F6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974" y="1270000"/>
            <a:ext cx="6743364" cy="4183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C4FF00-80B9-70D0-8F89-FD11E1F82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27000"/>
            <a:ext cx="3810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</a:rPr>
              <a:t>T..</a:t>
            </a:r>
            <a:r>
              <a:rPr lang="en-US" altLang="en-US" sz="6000" b="1" dirty="0" err="1">
                <a:solidFill>
                  <a:srgbClr val="FF0000"/>
                </a:solidFill>
              </a:rPr>
              <a:t>ái</a:t>
            </a:r>
            <a:r>
              <a:rPr lang="en-US" altLang="en-US" sz="6000" b="1" dirty="0">
                <a:solidFill>
                  <a:srgbClr val="FF0000"/>
                </a:solidFill>
              </a:rPr>
              <a:t> ..</a:t>
            </a:r>
            <a:r>
              <a:rPr lang="en-US" altLang="en-US" sz="6000" b="1" dirty="0" err="1">
                <a:solidFill>
                  <a:srgbClr val="FF0000"/>
                </a:solidFill>
              </a:rPr>
              <a:t>ải</a:t>
            </a:r>
            <a:endParaRPr lang="en-US" altLang="en-US" sz="6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5DE9D-F5C7-D4FC-347F-8367A627218F}"/>
              </a:ext>
            </a:extLst>
          </p:cNvPr>
          <p:cNvSpPr txBox="1"/>
          <p:nvPr/>
        </p:nvSpPr>
        <p:spPr>
          <a:xfrm>
            <a:off x="4038600" y="5934075"/>
            <a:ext cx="9144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r</a:t>
            </a:r>
          </a:p>
          <a:p>
            <a:pPr>
              <a:defRPr/>
            </a:pPr>
            <a:endParaRPr lang="en-US" sz="5400" b="1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23557" name="TextBox 6">
            <a:extLst>
              <a:ext uri="{FF2B5EF4-FFF2-40B4-BE49-F238E27FC236}">
                <a16:creationId xmlns:a16="http://schemas.microsoft.com/office/drawing/2014/main" id="{878656D7-1CF9-F60A-D45A-28933E25A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842000"/>
            <a:ext cx="190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/>
              <a:t>hay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75B53-B091-DDE1-4075-227DDD9242A7}"/>
              </a:ext>
            </a:extLst>
          </p:cNvPr>
          <p:cNvSpPr txBox="1"/>
          <p:nvPr/>
        </p:nvSpPr>
        <p:spPr>
          <a:xfrm>
            <a:off x="6629400" y="5715000"/>
            <a:ext cx="16002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00B050"/>
                </a:solidFill>
                <a:latin typeface="Arial" charset="0"/>
                <a:cs typeface="Arial" charset="0"/>
              </a:rPr>
              <a:t>v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-0.08519 L 0.05833 -0.8504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3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2 -0.0926 C 0.17514 -0.2882 0.31394 -0.4838 0.29441 -0.60347 C 0.27474 -0.72292 -0.02369 -0.77292 -0.08152 -0.80926 C -0.13933 -0.8456 -0.09597 -0.83334 -0.05235 -0.82107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-37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765307-73A4-7107-453D-45279E21E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705708"/>
            <a:ext cx="10668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6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BA5B05-8DDA-90BA-0979-97C5D4B3F26B}"/>
              </a:ext>
            </a:extLst>
          </p:cNvPr>
          <p:cNvSpPr txBox="1"/>
          <p:nvPr/>
        </p:nvSpPr>
        <p:spPr>
          <a:xfrm>
            <a:off x="6717323" y="1705709"/>
            <a:ext cx="1143000" cy="2646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6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r</a:t>
            </a:r>
          </a:p>
        </p:txBody>
      </p:sp>
      <p:pic>
        <p:nvPicPr>
          <p:cNvPr id="8" name="Picture 14" descr="Dungroi">
            <a:extLst>
              <a:ext uri="{FF2B5EF4-FFF2-40B4-BE49-F238E27FC236}">
                <a16:creationId xmlns:a16="http://schemas.microsoft.com/office/drawing/2014/main" id="{A08DBBAD-A0DD-28F0-B72C-DA43A8368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34038"/>
            <a:ext cx="19050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LOWERS5">
            <a:extLst>
              <a:ext uri="{FF2B5EF4-FFF2-40B4-BE49-F238E27FC236}">
                <a16:creationId xmlns:a16="http://schemas.microsoft.com/office/drawing/2014/main" id="{9465B717-302A-137F-06ED-B2A42DF22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 descr="FLOWERS5">
            <a:extLst>
              <a:ext uri="{FF2B5EF4-FFF2-40B4-BE49-F238E27FC236}">
                <a16:creationId xmlns:a16="http://schemas.microsoft.com/office/drawing/2014/main" id="{A0185BF2-EB9C-9E40-3F12-3170494C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 descr="FLOWERS5">
            <a:extLst>
              <a:ext uri="{FF2B5EF4-FFF2-40B4-BE49-F238E27FC236}">
                <a16:creationId xmlns:a16="http://schemas.microsoft.com/office/drawing/2014/main" id="{7BE75366-A72F-586B-30F1-7C46A507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FLOWERS5">
            <a:extLst>
              <a:ext uri="{FF2B5EF4-FFF2-40B4-BE49-F238E27FC236}">
                <a16:creationId xmlns:a16="http://schemas.microsoft.com/office/drawing/2014/main" id="{4EE833FF-3125-58EA-F7AC-036E9387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88" y="5638800"/>
            <a:ext cx="13827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8" descr="FLOWERS5">
            <a:extLst>
              <a:ext uri="{FF2B5EF4-FFF2-40B4-BE49-F238E27FC236}">
                <a16:creationId xmlns:a16="http://schemas.microsoft.com/office/drawing/2014/main" id="{39CE5143-980A-29E8-2BBC-0F231DE3D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9" descr="FLOWERS5">
            <a:extLst>
              <a:ext uri="{FF2B5EF4-FFF2-40B4-BE49-F238E27FC236}">
                <a16:creationId xmlns:a16="http://schemas.microsoft.com/office/drawing/2014/main" id="{7B8AF662-7B88-D62B-8785-A3E735D95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10" descr="FLOWERS5">
            <a:extLst>
              <a:ext uri="{FF2B5EF4-FFF2-40B4-BE49-F238E27FC236}">
                <a16:creationId xmlns:a16="http://schemas.microsoft.com/office/drawing/2014/main" id="{7511D852-CBCA-3550-D977-E28FCC89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9" name="Text Box 12">
            <a:extLst>
              <a:ext uri="{FF2B5EF4-FFF2-40B4-BE49-F238E27FC236}">
                <a16:creationId xmlns:a16="http://schemas.microsoft.com/office/drawing/2014/main" id="{FFC57AD0-6020-5663-611B-511B2746B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362200"/>
            <a:ext cx="6553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/>
              <a:t> </a:t>
            </a:r>
          </a:p>
        </p:txBody>
      </p:sp>
      <p:sp>
        <p:nvSpPr>
          <p:cNvPr id="35854" name="Text Box 14">
            <a:extLst>
              <a:ext uri="{FF2B5EF4-FFF2-40B4-BE49-F238E27FC236}">
                <a16:creationId xmlns:a16="http://schemas.microsoft.com/office/drawing/2014/main" id="{DBE77373-A17A-A60D-359F-9A62A0DDA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0000FF"/>
                </a:solidFill>
              </a:rPr>
              <a:t>Trò</a:t>
            </a:r>
            <a:r>
              <a:rPr lang="en-US" altLang="en-US" sz="3600" dirty="0">
                <a:solidFill>
                  <a:srgbClr val="0000FF"/>
                </a:solidFill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</a:rPr>
              <a:t>chơi</a:t>
            </a:r>
            <a:r>
              <a:rPr lang="en-US" altLang="en-US" sz="3600" dirty="0">
                <a:solidFill>
                  <a:srgbClr val="0000FF"/>
                </a:solidFill>
              </a:rPr>
              <a:t>:</a:t>
            </a:r>
            <a:r>
              <a:rPr lang="en-US" altLang="en-US" sz="4000" dirty="0">
                <a:solidFill>
                  <a:srgbClr val="FF3300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g, y. </a:t>
            </a:r>
          </a:p>
          <a:p>
            <a:pPr>
              <a:spcBef>
                <a:spcPct val="0"/>
              </a:spcBef>
            </a:pP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“v, r”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Yêu Hà Nội - Tốp ca Thiếu Nhi">
            <a:hlinkClick r:id="" action="ppaction://media"/>
            <a:extLst>
              <a:ext uri="{FF2B5EF4-FFF2-40B4-BE49-F238E27FC236}">
                <a16:creationId xmlns:a16="http://schemas.microsoft.com/office/drawing/2014/main" id="{643A1731-3262-ED83-D6E6-88B1E920BA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10869954" y="6005146"/>
            <a:ext cx="865579" cy="48650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8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52">
            <a:extLst>
              <a:ext uri="{FF2B5EF4-FFF2-40B4-BE49-F238E27FC236}">
                <a16:creationId xmlns:a16="http://schemas.microsoft.com/office/drawing/2014/main" id="{EA0D7B90-F4D2-B6D7-4D16-194E0B1F4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3">
            <a:extLst>
              <a:ext uri="{FF2B5EF4-FFF2-40B4-BE49-F238E27FC236}">
                <a16:creationId xmlns:a16="http://schemas.microsoft.com/office/drawing/2014/main" id="{0CA08407-07E2-DA67-71DB-4697175F1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062288"/>
            <a:ext cx="7620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GIỜ HỌC</a:t>
            </a:r>
          </a:p>
        </p:txBody>
      </p:sp>
      <p:pic>
        <p:nvPicPr>
          <p:cNvPr id="94212" name="vit com ham choi.MP3">
            <a:hlinkClick r:id="" action="ppaction://media"/>
            <a:extLst>
              <a:ext uri="{FF2B5EF4-FFF2-40B4-BE49-F238E27FC236}">
                <a16:creationId xmlns:a16="http://schemas.microsoft.com/office/drawing/2014/main" id="{82D6F140-2AF2-2566-C74F-532CEACC2B54}"/>
              </a:ext>
            </a:extLst>
          </p:cNvPr>
          <p:cNvPicPr>
            <a:picLocks noGrp="1" noRot="1" noChangeAspect="1" noChangeArrowheads="1"/>
          </p:cNvPicPr>
          <p:nvPr>
            <p:ph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5715000"/>
            <a:ext cx="685800" cy="68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782" fill="hold"/>
                                        <p:tgtEl>
                                          <p:spTgt spid="94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212"/>
                </p:tgtEl>
              </p:cMediaNode>
            </p:audio>
          </p:childTnLst>
        </p:cTn>
      </p:par>
    </p:tnLst>
    <p:bldLst>
      <p:bldP spid="942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22433" y="1797269"/>
            <a:ext cx="10244959" cy="281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b="1" dirty="0" err="1">
                <a:solidFill>
                  <a:srgbClr val="FF0000"/>
                </a:solidFill>
              </a:rPr>
              <a:t>Phần</a:t>
            </a:r>
            <a:r>
              <a:rPr lang="en-US" sz="6000" b="1" dirty="0">
                <a:solidFill>
                  <a:srgbClr val="FF0000"/>
                </a:solidFill>
              </a:rPr>
              <a:t> 1: </a:t>
            </a:r>
            <a:r>
              <a:rPr lang="en-US" sz="6000" b="1" dirty="0" err="1">
                <a:solidFill>
                  <a:srgbClr val="FF0000"/>
                </a:solidFill>
              </a:rPr>
              <a:t>Ổn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định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tổ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chức</a:t>
            </a:r>
            <a:endParaRPr lang="en-US" sz="6000" b="1" dirty="0">
              <a:solidFill>
                <a:srgbClr val="FF0000"/>
              </a:solidFill>
            </a:endParaRPr>
          </a:p>
          <a:p>
            <a:pPr algn="just"/>
            <a:r>
              <a:rPr lang="en-US" sz="6000" b="1" dirty="0" err="1">
                <a:solidFill>
                  <a:srgbClr val="FF0000"/>
                </a:solidFill>
              </a:rPr>
              <a:t>Phần</a:t>
            </a:r>
            <a:r>
              <a:rPr lang="en-US" sz="6000" b="1" dirty="0">
                <a:solidFill>
                  <a:srgbClr val="FF0000"/>
                </a:solidFill>
              </a:rPr>
              <a:t> 2: </a:t>
            </a:r>
            <a:r>
              <a:rPr lang="en-US" sz="6000" b="1" dirty="0" err="1">
                <a:solidFill>
                  <a:srgbClr val="FF0000"/>
                </a:solidFill>
              </a:rPr>
              <a:t>Làm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quen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với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chữ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cái</a:t>
            </a:r>
            <a:r>
              <a:rPr lang="en-US" sz="6000" b="1" dirty="0">
                <a:solidFill>
                  <a:srgbClr val="FF0000"/>
                </a:solidFill>
              </a:rPr>
              <a:t> v-r</a:t>
            </a:r>
          </a:p>
          <a:p>
            <a:pPr algn="just"/>
            <a:r>
              <a:rPr lang="en-US" sz="6000" b="1" dirty="0" err="1">
                <a:solidFill>
                  <a:srgbClr val="FF0000"/>
                </a:solidFill>
              </a:rPr>
              <a:t>Phần</a:t>
            </a:r>
            <a:r>
              <a:rPr lang="en-US" sz="6000" b="1" dirty="0">
                <a:solidFill>
                  <a:srgbClr val="FF0000"/>
                </a:solidFill>
              </a:rPr>
              <a:t> 3: </a:t>
            </a:r>
            <a:r>
              <a:rPr lang="en-US" sz="6000" b="1" dirty="0" err="1">
                <a:solidFill>
                  <a:srgbClr val="FF0000"/>
                </a:solidFill>
              </a:rPr>
              <a:t>Trò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chơi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củng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cố</a:t>
            </a:r>
            <a:endParaRPr lang="en-US" sz="6000" b="1" dirty="0">
              <a:solidFill>
                <a:srgbClr val="FF0000"/>
              </a:solidFill>
            </a:endParaRPr>
          </a:p>
          <a:p>
            <a:pPr algn="just"/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7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1543050" y="1131570"/>
            <a:ext cx="9536430" cy="427482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Phần</a:t>
            </a:r>
            <a:r>
              <a:rPr lang="en-US" sz="3600" b="1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1: </a:t>
            </a:r>
            <a:r>
              <a:rPr lang="en-US" sz="3600" b="1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Ổn</a:t>
            </a:r>
            <a:r>
              <a:rPr lang="en-US" sz="3600" b="1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định</a:t>
            </a:r>
            <a:r>
              <a:rPr lang="en-US" sz="3600" b="1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tổ</a:t>
            </a:r>
            <a:r>
              <a:rPr lang="en-US" sz="3600" b="1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chức</a:t>
            </a:r>
            <a:endParaRPr lang="en-US" sz="3600" b="1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7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ê Hương Tươi Đep - Nhạc Thiếu Nhi Hay">
            <a:hlinkClick r:id="" action="ppaction://media"/>
            <a:extLst>
              <a:ext uri="{FF2B5EF4-FFF2-40B4-BE49-F238E27FC236}">
                <a16:creationId xmlns:a16="http://schemas.microsoft.com/office/drawing/2014/main" id="{689EEB47-0107-CDD5-3657-1A9F5E6FC1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564" y="252045"/>
            <a:ext cx="10702436" cy="601542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5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91281-8766-59D2-B061-7186BF633FE8}"/>
              </a:ext>
            </a:extLst>
          </p:cNvPr>
          <p:cNvSpPr/>
          <p:nvPr/>
        </p:nvSpPr>
        <p:spPr>
          <a:xfrm>
            <a:off x="3194538" y="2209800"/>
            <a:ext cx="602440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cái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860CA1-4CDF-55D6-ED92-2FDD9A239B5F}"/>
              </a:ext>
            </a:extLst>
          </p:cNvPr>
          <p:cNvSpPr txBox="1"/>
          <p:nvPr/>
        </p:nvSpPr>
        <p:spPr>
          <a:xfrm>
            <a:off x="1149179" y="2302133"/>
            <a:ext cx="2384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Phần</a:t>
            </a:r>
            <a:r>
              <a:rPr lang="en-US" sz="4800" b="1" dirty="0">
                <a:solidFill>
                  <a:srgbClr val="FF0000"/>
                </a:solidFill>
              </a:rPr>
              <a:t> 2: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Kết quả hình ảnh cho hinh van mieu">
            <a:extLst>
              <a:ext uri="{FF2B5EF4-FFF2-40B4-BE49-F238E27FC236}">
                <a16:creationId xmlns:a16="http://schemas.microsoft.com/office/drawing/2014/main" id="{C0741C9D-E580-38F2-F28F-28992AA8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5156F0-29BE-8752-68C8-3C8CDA07F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534026"/>
            <a:ext cx="4724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8000">
                <a:latin typeface="Times New Roman" panose="02020603050405020304" pitchFamily="18" charset="0"/>
                <a:cs typeface="Times New Roman" panose="02020603050405020304" pitchFamily="18" charset="0"/>
              </a:rPr>
              <a:t>ăn miếu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3E91B7-9AF8-DB36-EB9E-D9A8C6EAE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838200"/>
            <a:ext cx="40386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700" b="1">
                <a:solidFill>
                  <a:srgbClr val="FF3300"/>
                </a:solidFill>
                <a:latin typeface="Calibri" panose="020F0502020204030204" pitchFamily="34" charset="0"/>
              </a:rPr>
              <a:t>v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Bình Hành 10">
            <a:extLst>
              <a:ext uri="{FF2B5EF4-FFF2-40B4-BE49-F238E27FC236}">
                <a16:creationId xmlns:a16="http://schemas.microsoft.com/office/drawing/2014/main" id="{44D70B88-46D1-9A78-CB89-1AB2EA4A7A33}"/>
              </a:ext>
            </a:extLst>
          </p:cNvPr>
          <p:cNvSpPr/>
          <p:nvPr/>
        </p:nvSpPr>
        <p:spPr>
          <a:xfrm flipH="1">
            <a:off x="2819400" y="2528888"/>
            <a:ext cx="1371600" cy="2286000"/>
          </a:xfrm>
          <a:prstGeom prst="parallelogram">
            <a:avLst>
              <a:gd name="adj" fmla="val 53889"/>
            </a:avLst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33CC"/>
                </a:solidFill>
              </a:rPr>
              <a:t>+</a:t>
            </a:r>
          </a:p>
        </p:txBody>
      </p:sp>
      <p:sp>
        <p:nvSpPr>
          <p:cNvPr id="6" name="Hình Bình Hành 9">
            <a:extLst>
              <a:ext uri="{FF2B5EF4-FFF2-40B4-BE49-F238E27FC236}">
                <a16:creationId xmlns:a16="http://schemas.microsoft.com/office/drawing/2014/main" id="{946CC044-1E88-69A3-0956-1A21427CDB85}"/>
              </a:ext>
            </a:extLst>
          </p:cNvPr>
          <p:cNvSpPr/>
          <p:nvPr/>
        </p:nvSpPr>
        <p:spPr>
          <a:xfrm>
            <a:off x="8001000" y="2528888"/>
            <a:ext cx="1371600" cy="2286000"/>
          </a:xfrm>
          <a:prstGeom prst="parallelogram">
            <a:avLst>
              <a:gd name="adj" fmla="val 53889"/>
            </a:avLst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0033CC"/>
                </a:solidFill>
              </a:rPr>
              <a:t>+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091 -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18268 -0.00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386</Words>
  <Application>Microsoft Office PowerPoint</Application>
  <PresentationFormat>Widescreen</PresentationFormat>
  <Paragraphs>69</Paragraphs>
  <Slides>27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Aharoni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MNCK-A1</dc:creator>
  <cp:lastModifiedBy>MNCK-A1</cp:lastModifiedBy>
  <cp:revision>25</cp:revision>
  <dcterms:created xsi:type="dcterms:W3CDTF">2025-05-05T16:35:53Z</dcterms:created>
  <dcterms:modified xsi:type="dcterms:W3CDTF">2025-05-07T16:25:51Z</dcterms:modified>
</cp:coreProperties>
</file>