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65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48E7-B5B4-4140-B414-967993685CB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8A3B-D622-4B74-9B0E-8AA65C67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6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48E7-B5B4-4140-B414-967993685CB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8A3B-D622-4B74-9B0E-8AA65C67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48E7-B5B4-4140-B414-967993685CB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8A3B-D622-4B74-9B0E-8AA65C67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6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48E7-B5B4-4140-B414-967993685CB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8A3B-D622-4B74-9B0E-8AA65C67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48E7-B5B4-4140-B414-967993685CB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8A3B-D622-4B74-9B0E-8AA65C67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1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48E7-B5B4-4140-B414-967993685CB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8A3B-D622-4B74-9B0E-8AA65C67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48E7-B5B4-4140-B414-967993685CB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8A3B-D622-4B74-9B0E-8AA65C67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8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48E7-B5B4-4140-B414-967993685CB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8A3B-D622-4B74-9B0E-8AA65C67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3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48E7-B5B4-4140-B414-967993685CB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8A3B-D622-4B74-9B0E-8AA65C67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7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48E7-B5B4-4140-B414-967993685CB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8A3B-D622-4B74-9B0E-8AA65C67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6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48E7-B5B4-4140-B414-967993685CB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8A3B-D622-4B74-9B0E-8AA65C67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3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148E7-B5B4-4140-B414-967993685CB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B8A3B-D622-4B74-9B0E-8AA65C67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4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66F257-DABD-419F-B424-4AB1C8DAD9F8}"/>
              </a:ext>
            </a:extLst>
          </p:cNvPr>
          <p:cNvSpPr txBox="1"/>
          <p:nvPr/>
        </p:nvSpPr>
        <p:spPr>
          <a:xfrm>
            <a:off x="2467778" y="374574"/>
            <a:ext cx="787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CỰ KHỐI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1EB47-30E6-4741-BC2F-55A5CB6C3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79" y="1259106"/>
            <a:ext cx="1201642" cy="12016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3A8294-DA28-475F-9F09-CA306DB3F053}"/>
              </a:ext>
            </a:extLst>
          </p:cNvPr>
          <p:cNvSpPr txBox="1"/>
          <p:nvPr/>
        </p:nvSpPr>
        <p:spPr>
          <a:xfrm>
            <a:off x="3295399" y="2460748"/>
            <a:ext cx="1009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14981-F0C9-4DD4-8F24-9AC5762AEDAC}"/>
              </a:ext>
            </a:extLst>
          </p:cNvPr>
          <p:cNvSpPr txBox="1"/>
          <p:nvPr/>
        </p:nvSpPr>
        <p:spPr>
          <a:xfrm>
            <a:off x="3757310" y="3410257"/>
            <a:ext cx="7921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: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tắm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endParaRPr lang="en-US" dirty="0"/>
          </a:p>
          <a:p>
            <a:r>
              <a:rPr lang="en-US" dirty="0" err="1"/>
              <a:t>Lứa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: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(3 – 4 </a:t>
            </a:r>
            <a:r>
              <a:rPr lang="en-US" dirty="0" err="1"/>
              <a:t>tuổi</a:t>
            </a:r>
            <a:r>
              <a:rPr lang="en-US" dirty="0"/>
              <a:t>)</a:t>
            </a:r>
          </a:p>
          <a:p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 smtClean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Hằng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294F8-6586-4F02-80DB-19FA0352A124}"/>
              </a:ext>
            </a:extLst>
          </p:cNvPr>
          <p:cNvSpPr txBox="1"/>
          <p:nvPr/>
        </p:nvSpPr>
        <p:spPr>
          <a:xfrm>
            <a:off x="4842472" y="6083316"/>
            <a:ext cx="287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</a:p>
        </p:txBody>
      </p:sp>
    </p:spTree>
    <p:extLst>
      <p:ext uri="{BB962C8B-B14F-4D97-AF65-F5344CB8AC3E}">
        <p14:creationId xmlns:p14="http://schemas.microsoft.com/office/powerpoint/2010/main" val="331870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7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0" y="0"/>
            <a:ext cx="1258443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47750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6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377" y="0"/>
            <a:ext cx="6301562" cy="3785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45888" cy="3785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4673"/>
            <a:ext cx="5645888" cy="2703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378" y="4154672"/>
            <a:ext cx="6301562" cy="27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5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st Green Nature Powerpoint Background For Presentation - Slidesdocs.com">
            <a:extLst>
              <a:ext uri="{FF2B5EF4-FFF2-40B4-BE49-F238E27FC236}">
                <a16:creationId xmlns:a16="http://schemas.microsoft.com/office/drawing/2014/main" id="{ED174A1D-43AE-4227-7737-44C8E98F7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F5B3FC-22A9-B92C-8B03-773636E82325}"/>
              </a:ext>
            </a:extLst>
          </p:cNvPr>
          <p:cNvSpPr txBox="1"/>
          <p:nvPr/>
        </p:nvSpPr>
        <p:spPr>
          <a:xfrm>
            <a:off x="2286001" y="669957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130534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Mục đích yêu cầu: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Kiến thức: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dirty="0">
                <a:solidFill>
                  <a:srgbClr val="3C3C3C"/>
                </a:solidFill>
                <a:latin typeface="Times New Roman" panose="02020603050405020304" pitchFamily="18" charset="0"/>
              </a:rPr>
              <a:t>- Trẻ biết mọi người thường đi tắm biển vào mùa nào.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dirty="0">
                <a:solidFill>
                  <a:srgbClr val="3C3C3C"/>
                </a:solidFill>
                <a:latin typeface="Times New Roman" panose="02020603050405020304" pitchFamily="18" charset="0"/>
              </a:rPr>
              <a:t>- Trẻ biết đi tắm biển phải chuẩn bị những gì và phải làm gì.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b="1" dirty="0">
                <a:solidFill>
                  <a:srgbClr val="3C3C3C"/>
                </a:solidFill>
                <a:latin typeface="Times New Roman" panose="02020603050405020304" pitchFamily="18" charset="0"/>
              </a:rPr>
              <a:t>2. Kĩ năng: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dirty="0">
                <a:solidFill>
                  <a:srgbClr val="3C3C3C"/>
                </a:solidFill>
                <a:latin typeface="Times New Roman" panose="02020603050405020304" pitchFamily="18" charset="0"/>
              </a:rPr>
              <a:t>- Luyện kĩ năng nói trọn câu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dirty="0">
                <a:solidFill>
                  <a:srgbClr val="3C3C3C"/>
                </a:solidFill>
                <a:latin typeface="Times New Roman" panose="02020603050405020304" pitchFamily="18" charset="0"/>
              </a:rPr>
              <a:t>- Phát triển ngôn ngữ cho trẻ                     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b="1" dirty="0">
                <a:solidFill>
                  <a:srgbClr val="3C3C3C"/>
                </a:solidFill>
                <a:latin typeface="Times New Roman" panose="02020603050405020304" pitchFamily="18" charset="0"/>
              </a:rPr>
              <a:t>3. Thái độ: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dirty="0">
                <a:solidFill>
                  <a:srgbClr val="3C3C3C"/>
                </a:solidFill>
                <a:latin typeface="Times New Roman" panose="02020603050405020304" pitchFamily="18" charset="0"/>
              </a:rPr>
              <a:t>- Trẻ biết khi đi tắm biển phải mặc áo tắm, thoa kem chống nắng, mặc áo phao, luôn đi cùng người lớn nếu không sẽ rất nguy hiểm.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b="1" dirty="0">
                <a:solidFill>
                  <a:srgbClr val="3C3C3C"/>
                </a:solidFill>
                <a:latin typeface="Times New Roman" panose="02020603050405020304" pitchFamily="18" charset="0"/>
              </a:rPr>
              <a:t>II. Chuẩn bị:</a:t>
            </a:r>
            <a:r>
              <a:rPr lang="vi-VN" dirty="0">
                <a:solidFill>
                  <a:srgbClr val="3C3C3C"/>
                </a:solidFill>
                <a:latin typeface="Times New Roman" panose="02020603050405020304" pitchFamily="18" charset="0"/>
              </a:rPr>
              <a:t> 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dirty="0">
                <a:solidFill>
                  <a:srgbClr val="3C3C3C"/>
                </a:solidFill>
                <a:latin typeface="Times New Roman" panose="02020603050405020304" pitchFamily="18" charset="0"/>
              </a:rPr>
              <a:t>- Bài hát “mùa hè đến”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dirty="0">
                <a:solidFill>
                  <a:srgbClr val="3C3C3C"/>
                </a:solidFill>
                <a:latin typeface="Times New Roman" panose="02020603050405020304" pitchFamily="18" charset="0"/>
              </a:rPr>
              <a:t>- Hình ảnh mọi người đi tắm biển.</a:t>
            </a:r>
            <a:endParaRPr lang="vi-VN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5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ập nhật hơn 94 hình nền powerpoint cute - hitekworld.com.vn">
            <a:extLst>
              <a:ext uri="{FF2B5EF4-FFF2-40B4-BE49-F238E27FC236}">
                <a16:creationId xmlns:a16="http://schemas.microsoft.com/office/drawing/2014/main" id="{29B229FB-8DAA-5562-A60D-807AB9B3E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21363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b="1" dirty="0">
                <a:solidFill>
                  <a:srgbClr val="3C3C3C"/>
                </a:solidFill>
                <a:latin typeface="Times New Roman" panose="02020603050405020304" pitchFamily="18" charset="0"/>
              </a:rPr>
              <a:t/>
            </a:r>
            <a:br>
              <a:rPr lang="vi-VN" b="1" dirty="0">
                <a:solidFill>
                  <a:srgbClr val="3C3C3C"/>
                </a:solidFill>
                <a:latin typeface="Times New Roman" panose="02020603050405020304" pitchFamily="18" charset="0"/>
              </a:rPr>
            </a:br>
            <a:r>
              <a:rPr lang="vi-VN" b="1" dirty="0">
                <a:solidFill>
                  <a:srgbClr val="3C3C3C"/>
                </a:solidFill>
                <a:latin typeface="Times New Roman" panose="02020603050405020304" pitchFamily="18" charset="0"/>
              </a:rPr>
              <a:t>1. Ổn định tổ chức- Gây hứng thú.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dirty="0">
                <a:solidFill>
                  <a:srgbClr val="3C3C3C"/>
                </a:solidFill>
                <a:latin typeface="Times New Roman" panose="02020603050405020304" pitchFamily="18" charset="0"/>
              </a:rPr>
              <a:t>- Cho trẻ hát bài “Mùa hè đến” và trò chuyện cùng trẻ: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dirty="0">
                <a:solidFill>
                  <a:srgbClr val="3C3C3C"/>
                </a:solidFill>
                <a:latin typeface="Times New Roman" panose="02020603050405020304" pitchFamily="18" charset="0"/>
              </a:rPr>
              <a:t>+ Các con vừa hát bài hát gì?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dirty="0">
                <a:solidFill>
                  <a:srgbClr val="3C3C3C"/>
                </a:solidFill>
                <a:latin typeface="Times New Roman" panose="02020603050405020304" pitchFamily="18" charset="0"/>
              </a:rPr>
              <a:t>+ Mùa hè đến thì rất vui nhưng thời tiết như thế nào?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dirty="0">
                <a:solidFill>
                  <a:srgbClr val="3C3C3C"/>
                </a:solidFill>
                <a:latin typeface="Times New Roman" panose="02020603050405020304" pitchFamily="18" charset="0"/>
              </a:rPr>
              <a:t>+ Mùa hè đến các con thường được bố mẹ cho đi đâu?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dirty="0">
                <a:solidFill>
                  <a:srgbClr val="3C3C3C"/>
                </a:solidFill>
                <a:latin typeface="Times New Roman" panose="02020603050405020304" pitchFamily="18" charset="0"/>
              </a:rPr>
              <a:t>+ Khi đi tắm biển cần chuẩn bị những gì?</a:t>
            </a:r>
            <a:endParaRPr lang="vi-VN" dirty="0">
              <a:solidFill>
                <a:srgbClr val="3C3C3C"/>
              </a:solidFill>
            </a:endParaRPr>
          </a:p>
          <a:p>
            <a:pPr algn="just"/>
            <a:r>
              <a:rPr lang="vi-VN" dirty="0">
                <a:solidFill>
                  <a:srgbClr val="3C3C3C"/>
                </a:solidFill>
                <a:latin typeface="Times New Roman" panose="02020603050405020304" pitchFamily="18" charset="0"/>
              </a:rPr>
              <a:t>- Để biết khi đi tắm biển phải chuẩn bị những gì và phải làm gì. Hôm nay cô con mình cùng tìm hiểu nhé!</a:t>
            </a:r>
            <a:endParaRPr lang="vi-VN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8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3500"/>
            <a:ext cx="12192000" cy="95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8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47" y="0"/>
            <a:ext cx="3679973" cy="2870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902" y="-1"/>
            <a:ext cx="4114799" cy="2870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822" y="0"/>
            <a:ext cx="3824177" cy="2870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84" y="3296094"/>
            <a:ext cx="3604436" cy="3221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902" y="3296094"/>
            <a:ext cx="4114799" cy="322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7822" y="3296094"/>
            <a:ext cx="3824178" cy="35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7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1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3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1"/>
            <a:ext cx="1228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2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4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40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108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33</cp:revision>
  <dcterms:created xsi:type="dcterms:W3CDTF">2025-04-17T10:06:48Z</dcterms:created>
  <dcterms:modified xsi:type="dcterms:W3CDTF">2025-04-23T10:39:39Z</dcterms:modified>
</cp:coreProperties>
</file>