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6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3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4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3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4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5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5562-FBF2-4B5F-B40B-A2122A5A51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5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trongraulamvuon.com/wp-content/uploads/2012/10/Kh&#7871;-ng&#7885;t-2.jpg" TargetMode="Externa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Local%20Settings\Temporary%20Internet%20Files\Content.IE5\2I58NP1V\MS910220536%5b1%5d.wav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7675" y="211139"/>
            <a:ext cx="6216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</a:t>
            </a:r>
            <a:r>
              <a:rPr lang="vi-VN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CỰ KHỐI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7764" y="4432301"/>
            <a:ext cx="6256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814" y="1935163"/>
            <a:ext cx="7621587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  <a:defRPr/>
            </a:pPr>
            <a:r>
              <a:rPr lang="en-US" sz="2700" b="1" dirty="0">
                <a:solidFill>
                  <a:srgbClr val="C00000"/>
                </a:solidFill>
                <a:latin typeface="Times New Roman"/>
                <a:ea typeface="Times New Roman"/>
              </a:rPr>
              <a:t>GIÁO ÁN </a:t>
            </a:r>
          </a:p>
          <a:p>
            <a:pPr algn="ctr">
              <a:tabLst>
                <a:tab pos="514350" algn="l"/>
                <a:tab pos="2239328" algn="ctr"/>
              </a:tabLst>
              <a:defRPr/>
            </a:pP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PHÁT TRIỂN </a:t>
            </a:r>
            <a:r>
              <a:rPr lang="vi-VN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NHẬN THỨC </a:t>
            </a: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  <a:defRPr/>
            </a:pP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514350" algn="l"/>
                <a:tab pos="2239328" algn="ctr"/>
              </a:tabLst>
              <a:defRPr/>
            </a:pP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: </a:t>
            </a:r>
            <a:r>
              <a:rPr lang="vi-VN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Bé yêu mùa hè </a:t>
            </a: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514350" algn="l"/>
                <a:tab pos="2239328" algn="ctr"/>
              </a:tabLst>
              <a:defRPr/>
            </a:pP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: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Trẻ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(3-4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  <a:tabLst>
                <a:tab pos="514350" algn="l"/>
                <a:tab pos="2239328" algn="ctr"/>
              </a:tabLst>
              <a:defRPr/>
            </a:pP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Viên: Phạm Thị Hằng</a:t>
            </a:r>
          </a:p>
          <a:p>
            <a:pPr algn="ctr">
              <a:lnSpc>
                <a:spcPct val="150000"/>
              </a:lnSpc>
              <a:tabLst>
                <a:tab pos="514350" algn="l"/>
                <a:tab pos="2239328" algn="ctr"/>
              </a:tabLst>
              <a:defRPr/>
            </a:pP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  <a:defRPr/>
            </a:pPr>
            <a:endParaRPr lang="en-US" sz="27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46438" y="4337050"/>
            <a:ext cx="6000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3575" y="6503988"/>
            <a:ext cx="6000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15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5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5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en-US" altLang="en-US" sz="15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endParaRPr lang="en-US" altLang="en-US" sz="4400"/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pic>
        <p:nvPicPr>
          <p:cNvPr id="13316" name="Picture 5" descr="137520112439736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29" y="0"/>
            <a:ext cx="12397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64831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7" name="Picture 7" descr="banglang2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271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hoa%20Ph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6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nhung-mua-hoa-dac-trung-theo-thang-cua-ha-n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700-463-mua-he-ve-bach-ho-binh-thuan-ngam-mua-hoa-sen-no-57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s875448_dua_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0"/>
            <a:ext cx="28654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qua-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156"/>
            <a:ext cx="28654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201305222757_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20574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duachuotMinhKhoi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1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26534aac860ca99b5[1]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489"/>
            <a:ext cx="615802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duaxiembaivi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0"/>
            <a:ext cx="559095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21367922211-bi-quyet-giam-can-nhanh-trong-mua-he3-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571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46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xo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9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75" name="Picture 11" descr="qua%20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76200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111091212435904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Trái khế ngọ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Oncotympana_maculatico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1567922310_bu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95693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H%C3%ACnh+%E1%BA%A3nh+con+chu%E1%BB%93n+chu%E1%BB%93n+(1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Honeybee_landing_on_milkthistle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37579984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hinh-san-pham-chi-tiet-sendo_136289408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67076"/>
            <a:ext cx="4038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315137568491751ff4935bad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b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525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avaafbetrai_08a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693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105400" y="5943600"/>
            <a:ext cx="16764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</a:rPr>
              <a:t>Note</a:t>
            </a:r>
          </a:p>
        </p:txBody>
      </p:sp>
      <p:sp>
        <p:nvSpPr>
          <p:cNvPr id="232456" name="AutoShape 8"/>
          <p:cNvSpPr>
            <a:spLocks noChangeArrowheads="1"/>
          </p:cNvSpPr>
          <p:nvPr/>
        </p:nvSpPr>
        <p:spPr bwMode="auto">
          <a:xfrm>
            <a:off x="5943600" y="6096000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24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4844579826121_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50804895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Nd9GcSW4smkTxXdDtxT7eIpCBmkDv-uuACEguwL3s0cnFgoirH_RUhZ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a ng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594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f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di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6286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5867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19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7" descr="201211-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9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258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89" grpId="0" build="p"/>
      <p:bldP spid="16389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2BF27-0B3E-2FEB-B4DF-A5C0F7F54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7FE6BF6-9B61-AB1E-77CD-8775EA62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1" name="Content Placeholder 3">
            <a:extLst>
              <a:ext uri="{FF2B5EF4-FFF2-40B4-BE49-F238E27FC236}">
                <a16:creationId xmlns:a16="http://schemas.microsoft.com/office/drawing/2014/main" id="{6218F23D-102F-63C9-3E80-E94F88FDE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D2D9B-A055-A4B8-15E7-DDF12786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11139"/>
            <a:ext cx="62166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30754-3976-B052-9B20-70407ACD0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4" y="4432301"/>
            <a:ext cx="6256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D4066-C3A2-0CAD-F51F-AA4F4B6197BC}"/>
              </a:ext>
            </a:extLst>
          </p:cNvPr>
          <p:cNvSpPr txBox="1"/>
          <p:nvPr/>
        </p:nvSpPr>
        <p:spPr>
          <a:xfrm>
            <a:off x="2393156" y="2288206"/>
            <a:ext cx="7621587" cy="15465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  <a:defRPr/>
            </a:pPr>
            <a:r>
              <a:rPr lang="en-US" sz="2700" b="1" dirty="0">
                <a:solidFill>
                  <a:srgbClr val="C00000"/>
                </a:solidFill>
                <a:latin typeface="Times New Roman"/>
                <a:ea typeface="Times New Roman"/>
              </a:rPr>
              <a:t>KẾT THÚC GIỜ HỌC</a:t>
            </a: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514350" algn="l"/>
                <a:tab pos="2239328" algn="ctr"/>
              </a:tabLst>
              <a:defRPr/>
            </a:pP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  <a:defRPr/>
            </a:pPr>
            <a:endParaRPr lang="en-US" sz="27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02664-22E9-EAD4-E87E-B37BBAA6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337050"/>
            <a:ext cx="6000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57CF9-E8E3-B3FD-D237-59081182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503988"/>
            <a:ext cx="6000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ua-h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roi-nang-n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4495800" y="5181600"/>
            <a:ext cx="3962400" cy="10985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00" b="1">
                <a:solidFill>
                  <a:srgbClr val="CC0000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sz="6600" b="1">
                <a:solidFill>
                  <a:srgbClr val="0000FF"/>
                </a:solidFill>
                <a:latin typeface="Century Gothic" panose="020B0502020202020204" pitchFamily="34" charset="0"/>
              </a:rPr>
              <a:t>Oi bức</a:t>
            </a:r>
          </a:p>
        </p:txBody>
      </p:sp>
    </p:spTree>
    <p:extLst>
      <p:ext uri="{BB962C8B-B14F-4D97-AF65-F5344CB8AC3E}">
        <p14:creationId xmlns:p14="http://schemas.microsoft.com/office/powerpoint/2010/main" val="227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20513105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7315200" y="228600"/>
            <a:ext cx="311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Thời tiết mùa hè như thế nào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muathu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2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Vài điều cần biết để đối phó với say nắng mùa hè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Mùa hè khi ra đường mọi người phải như thế nào?</a:t>
            </a:r>
            <a:b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642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080703233001-354-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4673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3" name="Picture 3" descr="20090617120424hanhococw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8"/>
          <a:stretch>
            <a:fillRect/>
          </a:stretch>
        </p:blipFill>
        <p:spPr bwMode="auto">
          <a:xfrm>
            <a:off x="4854576" y="0"/>
            <a:ext cx="253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4" name="Picture 4" descr="7c_0lb1KmPk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449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5" name="Picture 5" descr="1404463088_anh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30" y="3933825"/>
            <a:ext cx="559627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6" name="Picture 6" descr="xem-nguoi-dan-ha-noi-doi-pho-nang-nong-giua-mua-dong-hinh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3962400"/>
            <a:ext cx="612080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an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7" y="0"/>
            <a:ext cx="121636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8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mua-don-gian-chi-la-mua-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MS910220536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376614" y="685801"/>
            <a:ext cx="618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Mưa mùa hè gọi là mưa gì?</a:t>
            </a:r>
          </a:p>
        </p:txBody>
      </p:sp>
    </p:spTree>
    <p:extLst>
      <p:ext uri="{BB962C8B-B14F-4D97-AF65-F5344CB8AC3E}">
        <p14:creationId xmlns:p14="http://schemas.microsoft.com/office/powerpoint/2010/main" val="17696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9758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68</Words>
  <Application>Microsoft Office PowerPoint</Application>
  <PresentationFormat>Widescreen</PresentationFormat>
  <Paragraphs>15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Mùa hè khi ra đường mọi người phải như thế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10</cp:revision>
  <dcterms:created xsi:type="dcterms:W3CDTF">2024-04-02T01:29:17Z</dcterms:created>
  <dcterms:modified xsi:type="dcterms:W3CDTF">2025-04-17T02:47:50Z</dcterms:modified>
</cp:coreProperties>
</file>