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7" r:id="rId2"/>
    <p:sldId id="312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97" r:id="rId14"/>
    <p:sldId id="269" r:id="rId15"/>
    <p:sldId id="270" r:id="rId16"/>
    <p:sldId id="271" r:id="rId17"/>
    <p:sldId id="272" r:id="rId18"/>
    <p:sldId id="273" r:id="rId19"/>
    <p:sldId id="290" r:id="rId20"/>
    <p:sldId id="274" r:id="rId21"/>
    <p:sldId id="291" r:id="rId22"/>
    <p:sldId id="275" r:id="rId23"/>
    <p:sldId id="276" r:id="rId24"/>
    <p:sldId id="304" r:id="rId25"/>
    <p:sldId id="305" r:id="rId26"/>
    <p:sldId id="278" r:id="rId27"/>
    <p:sldId id="306" r:id="rId28"/>
    <p:sldId id="279" r:id="rId29"/>
    <p:sldId id="281" r:id="rId30"/>
    <p:sldId id="303" r:id="rId31"/>
    <p:sldId id="282" r:id="rId32"/>
    <p:sldId id="308" r:id="rId33"/>
    <p:sldId id="277" r:id="rId34"/>
    <p:sldId id="302" r:id="rId35"/>
    <p:sldId id="283" r:id="rId36"/>
    <p:sldId id="299" r:id="rId37"/>
    <p:sldId id="284" r:id="rId38"/>
    <p:sldId id="310" r:id="rId39"/>
    <p:sldId id="311" r:id="rId40"/>
    <p:sldId id="309" r:id="rId41"/>
    <p:sldId id="287" r:id="rId42"/>
    <p:sldId id="298" r:id="rId43"/>
    <p:sldId id="28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6F38-24B3-4ABA-A855-D3551A98605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34BEE-B25D-4362-91E4-6910775EA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18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9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9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16958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36573F-D95E-469C-BCD3-38442BA32307}" type="slidenum">
              <a:rPr lang="en-US"/>
              <a:pPr eaLnBrk="1" hangingPunct="1"/>
              <a:t>19</a:t>
            </a:fld>
            <a:endParaRPr lang="en-US"/>
          </a:p>
        </p:txBody>
      </p:sp>
      <p:sp>
        <p:nvSpPr>
          <p:cNvPr id="225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2253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AA6BEAB-010B-4E65-9196-76BD10ED8147}" type="slidenum">
              <a:rPr lang="vi-VN" sz="1200"/>
              <a:pPr algn="r" eaLnBrk="1" hangingPunct="1"/>
              <a:t>19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4184521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631367C-944B-4300-A065-90EBBCCFE724}" type="slidenum">
              <a:rPr lang="en-US" sz="1200"/>
              <a:pPr algn="r" eaLnBrk="1" hangingPunct="1"/>
              <a:t>21</a:t>
            </a:fld>
            <a:endParaRPr lang="en-US" sz="1200"/>
          </a:p>
        </p:txBody>
      </p:sp>
      <p:sp>
        <p:nvSpPr>
          <p:cNvPr id="942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942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143B68C-CDBF-4119-B8EA-60FE8B171F02}" type="slidenum">
              <a:rPr lang="vi-VN" sz="1200"/>
              <a:pPr algn="r" eaLnBrk="1" hangingPunct="1"/>
              <a:t>21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886472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24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24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63624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9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3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3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1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3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7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7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4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3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0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194B9-53F8-4E56-9B45-4EAC745A1AD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1.gif"/><Relationship Id="rId4" Type="http://schemas.openxmlformats.org/officeDocument/2006/relationships/image" Target="../media/image7.png"/><Relationship Id="rId9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image" Target="../media/image21.jpeg"/><Relationship Id="rId3" Type="http://schemas.openxmlformats.org/officeDocument/2006/relationships/image" Target="../media/image23.gif"/><Relationship Id="rId7" Type="http://schemas.openxmlformats.org/officeDocument/2006/relationships/image" Target="../media/image26.png"/><Relationship Id="rId12" Type="http://schemas.openxmlformats.org/officeDocument/2006/relationships/image" Target="../media/image2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11" Type="http://schemas.openxmlformats.org/officeDocument/2006/relationships/image" Target="../media/image19.jpeg"/><Relationship Id="rId5" Type="http://schemas.openxmlformats.org/officeDocument/2006/relationships/image" Target="../media/image25.png"/><Relationship Id="rId15" Type="http://schemas.openxmlformats.org/officeDocument/2006/relationships/image" Target="../media/image11.gif"/><Relationship Id="rId10" Type="http://schemas.openxmlformats.org/officeDocument/2006/relationships/image" Target="../media/image18.jpeg"/><Relationship Id="rId4" Type="http://schemas.openxmlformats.org/officeDocument/2006/relationships/image" Target="../media/image24.png"/><Relationship Id="rId9" Type="http://schemas.openxmlformats.org/officeDocument/2006/relationships/image" Target="../media/image28.gif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0.jpeg"/><Relationship Id="rId7" Type="http://schemas.openxmlformats.org/officeDocument/2006/relationships/image" Target="../media/image19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31.jpeg"/><Relationship Id="rId10" Type="http://schemas.openxmlformats.org/officeDocument/2006/relationships/image" Target="../media/image33.jpeg"/><Relationship Id="rId4" Type="http://schemas.openxmlformats.org/officeDocument/2006/relationships/image" Target="../media/image18.jpeg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jpeg"/><Relationship Id="rId5" Type="http://schemas.openxmlformats.org/officeDocument/2006/relationships/image" Target="../media/image35.jpeg"/><Relationship Id="rId10" Type="http://schemas.openxmlformats.org/officeDocument/2006/relationships/image" Target="../media/image4.png"/><Relationship Id="rId4" Type="http://schemas.openxmlformats.org/officeDocument/2006/relationships/image" Target="../media/image34.jpeg"/><Relationship Id="rId9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1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1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image" Target="../media/image21.jpeg"/><Relationship Id="rId3" Type="http://schemas.openxmlformats.org/officeDocument/2006/relationships/image" Target="../media/image23.gif"/><Relationship Id="rId7" Type="http://schemas.openxmlformats.org/officeDocument/2006/relationships/image" Target="../media/image26.png"/><Relationship Id="rId12" Type="http://schemas.openxmlformats.org/officeDocument/2006/relationships/image" Target="../media/image2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11" Type="http://schemas.openxmlformats.org/officeDocument/2006/relationships/image" Target="../media/image19.jpeg"/><Relationship Id="rId5" Type="http://schemas.openxmlformats.org/officeDocument/2006/relationships/image" Target="../media/image25.png"/><Relationship Id="rId15" Type="http://schemas.openxmlformats.org/officeDocument/2006/relationships/image" Target="../media/image11.gif"/><Relationship Id="rId10" Type="http://schemas.openxmlformats.org/officeDocument/2006/relationships/image" Target="../media/image18.jpeg"/><Relationship Id="rId4" Type="http://schemas.openxmlformats.org/officeDocument/2006/relationships/image" Target="../media/image24.png"/><Relationship Id="rId9" Type="http://schemas.openxmlformats.org/officeDocument/2006/relationships/image" Target="../media/image28.gif"/><Relationship Id="rId1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0.jpeg"/><Relationship Id="rId7" Type="http://schemas.openxmlformats.org/officeDocument/2006/relationships/image" Target="../media/image19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31.jpeg"/><Relationship Id="rId10" Type="http://schemas.openxmlformats.org/officeDocument/2006/relationships/image" Target="../media/image33.jpeg"/><Relationship Id="rId4" Type="http://schemas.openxmlformats.org/officeDocument/2006/relationships/image" Target="../media/image18.jpeg"/><Relationship Id="rId9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jpeg"/><Relationship Id="rId5" Type="http://schemas.openxmlformats.org/officeDocument/2006/relationships/image" Target="../media/image35.jpeg"/><Relationship Id="rId10" Type="http://schemas.openxmlformats.org/officeDocument/2006/relationships/image" Target="../media/image4.png"/><Relationship Id="rId4" Type="http://schemas.openxmlformats.org/officeDocument/2006/relationships/image" Target="../media/image34.jpeg"/><Relationship Id="rId9" Type="http://schemas.openxmlformats.org/officeDocument/2006/relationships/image" Target="../media/image2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HatGapLangTa-TranVietBinh.mp3" TargetMode="Externa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200703240335296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2044701" y="152401"/>
            <a:ext cx="810101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</a:t>
            </a:r>
            <a:r>
              <a:rPr lang="en-US" altLang="vi-VN" sz="3000" b="1" dirty="0" smtClean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TRƯỜNG MẦM NON </a:t>
            </a:r>
            <a:r>
              <a:rPr lang="en-US" altLang="vi-VN" sz="3000" b="1" dirty="0" smtClean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 KHỐI</a:t>
            </a: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4552950" y="2686050"/>
            <a:ext cx="1771650" cy="3000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1350" dirty="0"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83257" y="1823989"/>
            <a:ext cx="6939887" cy="2791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anchor="ctr">
            <a:prstTxWarp prst="textArchUp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LĨNH VỰC PHÁT TRIỂN </a:t>
            </a:r>
            <a:r>
              <a:rPr lang="vi-VN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sz="3600" b="1" dirty="0">
              <a:ln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3657600" y="2903539"/>
            <a:ext cx="579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altLang="vi-VN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VĂN HỌC</a:t>
            </a:r>
            <a:endParaRPr lang="en-US" altLang="vi-VN" sz="1800" b="1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364377" y="3721251"/>
            <a:ext cx="8752114" cy="160839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vi-VN" sz="4400" b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TRUYỆN: </a:t>
            </a:r>
            <a:r>
              <a:rPr lang="en-US" sz="4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GIỌT NƯỚC TÍ </a:t>
            </a:r>
            <a:r>
              <a:rPr lang="en-US" sz="4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XÍU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GIÁO VIÊN: </a:t>
            </a:r>
            <a:r>
              <a:rPr lang="en-US" sz="2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Hường</a:t>
            </a:r>
            <a:endParaRPr lang="en-US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2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C3</a:t>
            </a:r>
            <a:endParaRPr lang="en-US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69280" y="6338007"/>
            <a:ext cx="4167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mtClean="0"/>
              <a:t>Năm học 2024-2025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736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516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5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3828" y="55307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4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3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6217409" y="268329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9313045" y="-11804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5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C 4.16667E-6 -0.04676 -0.11368 -0.08264 -0.25209 -0.08264 C -0.3948 -0.08264 -0.50834 -0.04676 -0.50834 -3.33333E-6 C -0.50834 0.04676 -0.62201 0.08264 -0.76472 0.08264 C -0.90326 0.08264 -1.01667 0.04676 -1.01667 -3.33333E-6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C -2.08333E-6 -0.04676 -0.11367 -0.08264 -0.25208 -0.08264 C -0.39479 -0.08264 -0.50833 -0.04676 -0.50833 -2.59259E-6 C -0.50833 0.04676 -0.622 0.08264 -0.76471 0.08264 C -0.90325 0.08264 -1.01666 0.04676 -1.01666 -2.59259E-6 " pathEditMode="relative" rAng="0" ptsTypes="AAAAA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6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2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3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4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6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7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0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1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93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0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1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2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3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4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5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10306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0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16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5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1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26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7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8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32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5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490" y="4507641"/>
            <a:ext cx="103297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53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10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2" grpId="1" animBg="1"/>
      <p:bldP spid="10253" grpId="0" animBg="1"/>
      <p:bldP spid="10253" grpId="1" animBg="1"/>
      <p:bldP spid="10254" grpId="0" animBg="1"/>
      <p:bldP spid="10254" grpId="1" animBg="1"/>
      <p:bldP spid="10256" grpId="0" animBg="1"/>
      <p:bldP spid="10256" grpId="1" animBg="1"/>
      <p:bldP spid="10257" grpId="0" animBg="1"/>
      <p:bldP spid="10257" grpId="1" animBg="1"/>
      <p:bldP spid="10260" grpId="0" animBg="1"/>
      <p:bldP spid="10260" grpId="1" animBg="1"/>
      <p:bldP spid="10261" grpId="0" animBg="1"/>
      <p:bldP spid="10261" grpId="1" animBg="1"/>
      <p:bldP spid="10263" grpId="0" animBg="1"/>
      <p:bldP spid="10263" grpId="1" animBg="1"/>
      <p:bldP spid="10293" grpId="0" animBg="1"/>
      <p:bldP spid="10293" grpId="1" animBg="1"/>
      <p:bldP spid="10293" grpId="2" animBg="1"/>
      <p:bldP spid="10300" grpId="0" animBg="1"/>
      <p:bldP spid="10300" grpId="1" animBg="1"/>
      <p:bldP spid="10300" grpId="2" animBg="1"/>
      <p:bldP spid="10301" grpId="0" animBg="1"/>
      <p:bldP spid="10301" grpId="1" animBg="1"/>
      <p:bldP spid="10301" grpId="2" animBg="1"/>
      <p:bldP spid="10302" grpId="0" animBg="1"/>
      <p:bldP spid="10302" grpId="1" animBg="1"/>
      <p:bldP spid="10302" grpId="2" animBg="1"/>
      <p:bldP spid="10303" grpId="0" animBg="1"/>
      <p:bldP spid="10303" grpId="1" animBg="1"/>
      <p:bldP spid="10303" grpId="2" animBg="1"/>
      <p:bldP spid="10304" grpId="0" animBg="1"/>
      <p:bldP spid="10304" grpId="1" animBg="1"/>
      <p:bldP spid="10304" grpId="2" animBg="1"/>
      <p:bldP spid="10305" grpId="0" animBg="1"/>
      <p:bldP spid="10305" grpId="1" animBg="1"/>
      <p:bldP spid="10305" grpId="2" animBg="1"/>
      <p:bldP spid="10326" grpId="0" animBg="1"/>
      <p:bldP spid="10326" grpId="1" animBg="1"/>
      <p:bldP spid="10326" grpId="2" animBg="1"/>
      <p:bldP spid="10327" grpId="0" animBg="1"/>
      <p:bldP spid="10327" grpId="1" animBg="1"/>
      <p:bldP spid="10327" grpId="2" animBg="1"/>
      <p:bldP spid="10328" grpId="0" animBg="1"/>
      <p:bldP spid="10328" grpId="1" animBg="1"/>
      <p:bldP spid="10328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6535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62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73949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25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3927475" y="2049463"/>
            <a:ext cx="3625850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47348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2895600" y="1295401"/>
            <a:ext cx="64770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kể cho các con nghe câu chuyện gì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chuyện có những nhân vật nào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088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2743200" y="1905000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9155">
            <a:off x="7620000" y="381000"/>
            <a:ext cx="266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5913120" y="3145536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17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200703240335296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/>
          <p:nvPr/>
        </p:nvSpPr>
        <p:spPr>
          <a:xfrm>
            <a:off x="4552950" y="2686050"/>
            <a:ext cx="1771650" cy="3000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1350" dirty="0"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365" y="0"/>
            <a:ext cx="1210926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u="sng" dirty="0">
                <a:solidFill>
                  <a:srgbClr val="FF0000"/>
                </a:solidFill>
                <a:latin typeface="inherit"/>
              </a:rPr>
              <a:t>I. Mục đích yêu cầu:</a:t>
            </a:r>
            <a:endParaRPr lang="vi-VN" sz="2800" b="1" u="sng" dirty="0">
              <a:solidFill>
                <a:srgbClr val="FF0000"/>
              </a:solidFill>
            </a:endParaRPr>
          </a:p>
          <a:p>
            <a:r>
              <a:rPr lang="vi-VN" sz="2800" b="1" dirty="0">
                <a:latin typeface="inherit"/>
              </a:rPr>
              <a:t>1. Kiến thức:</a:t>
            </a:r>
            <a:endParaRPr lang="vi-VN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/>
              <a:t>Trẻ nhớ truyện, nhớ nội dung câu chuyện.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/>
              <a:t>Trẻ kể được nhân vật trong truyện.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/>
              <a:t>Trẻ biết được quá trình tạo ra mưa.</a:t>
            </a:r>
          </a:p>
          <a:p>
            <a:r>
              <a:rPr lang="vi-VN" sz="2800" b="1" dirty="0">
                <a:latin typeface="inherit"/>
              </a:rPr>
              <a:t>2. Kỹ năng:</a:t>
            </a:r>
            <a:endParaRPr lang="vi-VN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/>
              <a:t>Rèn cho trẻ kỹ năng quan sát, phân tích tổng hợp để trả lời được các câu hỏi.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/>
              <a:t>Phát triển khả năng ngôn ngữ của trẻ.</a:t>
            </a:r>
          </a:p>
          <a:p>
            <a:r>
              <a:rPr lang="vi-VN" sz="2800" b="1" dirty="0">
                <a:latin typeface="inherit"/>
              </a:rPr>
              <a:t>3. Thái độ:</a:t>
            </a:r>
            <a:endParaRPr lang="vi-VN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/>
              <a:t>Hứng thú với những hình ảnh của truyện.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/>
              <a:t>Trẻ thích tham gia học bài.</a:t>
            </a:r>
          </a:p>
        </p:txBody>
      </p:sp>
    </p:spTree>
    <p:extLst>
      <p:ext uri="{BB962C8B-B14F-4D97-AF65-F5344CB8AC3E}">
        <p14:creationId xmlns:p14="http://schemas.microsoft.com/office/powerpoint/2010/main" val="59753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4"/>
            <a:ext cx="12192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33700" y="2286001"/>
            <a:ext cx="6324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/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38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5791200" y="4343400"/>
            <a:ext cx="1447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3" t="38889" r="15872"/>
          <a:stretch>
            <a:fillRect/>
          </a:stretch>
        </p:blipFill>
        <p:spPr bwMode="auto">
          <a:xfrm>
            <a:off x="5410201" y="3657600"/>
            <a:ext cx="1108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8534401" y="3886200"/>
            <a:ext cx="1006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1524001" y="3429000"/>
            <a:ext cx="9445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3200400" y="3886200"/>
            <a:ext cx="1447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872" y="196907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07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743200" y="114300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tẹo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tèo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53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90800" y="99060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72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35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74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3238500" y="1676401"/>
            <a:ext cx="5715000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/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/>
              <a:t/>
            </a:r>
            <a:br>
              <a:rPr lang="en-US" sz="2800" dirty="0"/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8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595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2731008" y="117348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73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2857500" y="1600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1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168434" y="911345"/>
            <a:ext cx="8190412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143000" indent="-1143000" algn="ctr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72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en-US" sz="72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72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72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altLang="en-US" sz="7200" b="1" dirty="0" smtClean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4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Cho </a:t>
            </a:r>
            <a:r>
              <a:rPr lang="en-US" altLang="en-US" sz="24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4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endParaRPr lang="en-US" altLang="en-US" sz="2400" b="1" dirty="0" smtClean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indent="-1143000" algn="ctr" eaLnBrk="1" hangingPunct="1">
              <a:spcBef>
                <a:spcPct val="0"/>
              </a:spcBef>
              <a:buFontTx/>
              <a:buAutoNum type="arabicPeriod"/>
            </a:pPr>
            <a:endParaRPr lang="en-US" altLang="en-US" sz="72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005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817563"/>
            <a:ext cx="10858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ho-Toi-Di-Lam-Mua-Voi-Nhom-TT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75" end="85322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5915" y="4391831"/>
            <a:ext cx="831669" cy="831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1074" y="326571"/>
            <a:ext cx="3971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u="sng" dirty="0" smtClean="0">
                <a:solidFill>
                  <a:srgbClr val="FF0000"/>
                </a:solidFill>
                <a:latin typeface="+mj-lt"/>
              </a:rPr>
              <a:t>II. Cách tiến </a:t>
            </a:r>
            <a:r>
              <a:rPr lang="vi-VN" sz="2800" b="1" u="sng" dirty="0" smtClean="0">
                <a:solidFill>
                  <a:srgbClr val="FF0000"/>
                </a:solidFill>
                <a:latin typeface="+mj-lt"/>
              </a:rPr>
              <a:t>hành</a:t>
            </a:r>
            <a:r>
              <a:rPr lang="vi-VN" sz="3200" b="1" u="sng" dirty="0" smtClean="0">
                <a:solidFill>
                  <a:srgbClr val="FF0000"/>
                </a:solidFill>
                <a:latin typeface="+mj-lt"/>
              </a:rPr>
              <a:t>:</a:t>
            </a:r>
            <a:endParaRPr lang="vi-VN" sz="3200" b="1" u="sng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30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6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992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30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20574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10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271016" y="5366462"/>
            <a:ext cx="6577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7563171" y="3048236"/>
            <a:ext cx="3505200" cy="1635125"/>
            <a:chOff x="0" y="480"/>
            <a:chExt cx="2208" cy="1030"/>
          </a:xfrm>
        </p:grpSpPr>
        <p:sp>
          <p:nvSpPr>
            <p:cNvPr id="36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10668000" y="2792649"/>
            <a:ext cx="3505200" cy="1635125"/>
            <a:chOff x="0" y="480"/>
            <a:chExt cx="2208" cy="1030"/>
          </a:xfrm>
        </p:grpSpPr>
        <p:sp>
          <p:nvSpPr>
            <p:cNvPr id="46" name="Cloud 45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9537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2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00"/>
                            </p:stCondLst>
                            <p:childTnLst>
                              <p:par>
                                <p:cTn id="1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C -2.5E-6 -0.04676 -0.11367 -0.08264 -0.25208 -0.08264 C -0.39479 -0.08264 -0.50833 -0.04676 -0.50833 2.59259E-6 C -0.50833 0.04676 -0.622 0.08264 -0.76471 0.08264 C -0.90325 0.08264 -1.01666 0.04676 -1.01666 2.59259E-6 " pathEditMode="relative" rAng="0" ptsTypes="AAAAA">
                                      <p:cBhvr>
                                        <p:cTn id="19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600"/>
                            </p:stCondLst>
                            <p:childTnLst>
                              <p:par>
                                <p:cTn id="2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C 0 -0.04676 -0.11367 -0.08264 -0.25208 -0.08264 C -0.39479 -0.08264 -0.50833 -0.04676 -0.50833 1.11111E-6 C -0.50833 0.04676 -0.62201 0.08264 -0.76471 0.08264 C -0.90326 0.08264 -1.01667 0.04676 -1.01667 1.11111E-6 " pathEditMode="relative" rAng="0" ptsTypes="AAAAA">
                                      <p:cBhvr>
                                        <p:cTn id="22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2967228" y="2358239"/>
            <a:ext cx="647700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 smtClean="0">
                <a:solidFill>
                  <a:srgbClr val="FF0000"/>
                </a:solidFill>
              </a:rPr>
              <a:t>-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36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5551558" y="260387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8656387" y="4800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26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2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21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4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32" name="Cloud 31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Cloud 32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4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2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3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23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14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12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55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66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3461657" y="0"/>
            <a:ext cx="755033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60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6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6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6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6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6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altLang="en-US" sz="60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5" name="Picture 7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005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398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53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78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95304" y="1809930"/>
            <a:ext cx="6946132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>
              <a:defRPr/>
            </a:pP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cho xem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endParaRPr lang="en-US" sz="54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endParaRPr lang="en-US" sz="54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91921" y="304801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5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uyện Giọt nước tí xíu  - Truyện cho trẻ mầm non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1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6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365126"/>
            <a:ext cx="7886700" cy="1325563"/>
          </a:xfrm>
        </p:spPr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40963" name="Picture 2" descr="F:\Tranh ảnh dạy học\Hinh nen dep\SLGG_2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4152900" y="1905000"/>
            <a:ext cx="542925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Kết thúc</a:t>
            </a:r>
          </a:p>
        </p:txBody>
      </p:sp>
      <p:pic>
        <p:nvPicPr>
          <p:cNvPr id="7" name="HatGapLangTa-TranVietB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766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92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9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24669" y="2144715"/>
            <a:ext cx="8018542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>
              <a:defRPr/>
            </a:pP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4191001" y="580196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91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25"/>
          <p:cNvSpPr>
            <a:spLocks noChangeArrowheads="1" noChangeShapeType="1" noTextEdit="1"/>
          </p:cNvSpPr>
          <p:nvPr/>
        </p:nvSpPr>
        <p:spPr bwMode="auto">
          <a:xfrm>
            <a:off x="6019801" y="1863726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7" name="WordArt 25"/>
          <p:cNvSpPr>
            <a:spLocks noChangeArrowheads="1" noChangeShapeType="1" noTextEdit="1"/>
          </p:cNvSpPr>
          <p:nvPr/>
        </p:nvSpPr>
        <p:spPr bwMode="auto">
          <a:xfrm>
            <a:off x="6019801" y="3138489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9000" y="2144715"/>
            <a:ext cx="6809878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</a:p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endParaRPr lang="en-US" sz="60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91001" y="580196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133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011[1]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2133600"/>
            <a:ext cx="397657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599"/>
            <a:ext cx="2791968" cy="232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2889504" y="1059074"/>
            <a:ext cx="7095744" cy="221752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r>
              <a:rPr lang="vi-VN" sz="2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 nước tý xíu</a:t>
            </a:r>
            <a:endParaRPr lang="en-US" sz="28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86093"/>
      </p:ext>
    </p:extLst>
  </p:cSld>
  <p:clrMapOvr>
    <a:masterClrMapping/>
  </p:clrMapOvr>
  <p:transition advClick="0" advTm="500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4.44444E-6 C 0.0082 -0.00371 0.00221 0.00092 0.00625 -0.00857 C 0.0082 -0.01297 0.01263 -0.02107 0.01263 -0.02084 C 0.01497 -0.03033 0.0224 -0.03681 0.02852 -0.04237 C 0.03281 -0.04098 0.0375 -0.04098 0.04128 -0.0382 C 0.05534 -0.02801 0.0444 -0.03033 0.05247 -0.02107 C 0.05977 -0.0125 0.06445 -0.01227 0.07292 -0.00857 C 0.08386 -0.01042 0.08919 -0.00926 0.09688 -0.01899 C 0.10638 -0.0169 0.10833 -0.01783 0.11107 -0.00625 C 0.11094 -0.00278 0.10951 0.03819 0.10156 0.04027 C 0.09896 0.04097 0.09622 0.04166 0.09362 0.04236 C 0.09154 0.04375 0.08919 0.0449 0.08737 0.04652 C 0.08607 0.04768 0.08542 0.05 0.08399 0.05069 C 0.07852 0.053 0.06667 0.05509 0.06667 0.05532 C 0.05378 0.05393 0.04727 0.05463 0.03646 0.05069 C 0.0332 0.04953 0.02695 0.04652 0.02695 0.04675 C 0.01419 0.03541 0.02122 0.03888 0.00625 0.03588 C -0.00013 0.0331 -0.00612 0.02963 -0.01263 0.02754 C -0.01758 0.02824 -0.02253 0.02754 -0.02708 0.02963 C -0.02917 0.03055 -0.03008 0.03425 -0.03177 0.03588 C -0.0332 0.03703 -0.03489 0.0375 -0.03646 0.03819 C -0.04388 0.04745 -0.04753 0.05069 -0.05716 0.05069 " pathEditMode="relative" rAng="0" ptsTypes="AAAAAAAAAAAAAA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7.40741E-7 C 0.00821 -0.0037 0.00222 0.00093 0.00625 -0.00856 C 0.00821 -0.01296 0.01263 -0.02106 0.01263 -0.02083 C 0.01498 -0.03032 0.0224 -0.0368 0.02852 -0.04236 C 0.03282 -0.04097 0.0375 -0.04097 0.04128 -0.03819 C 0.05534 -0.02801 0.0444 -0.03032 0.05248 -0.02106 C 0.05977 -0.0125 0.06446 -0.01227 0.07292 -0.00856 C 0.08386 -0.01042 0.0892 -0.00926 0.09688 -0.01898 C 0.10638 -0.0169 0.10834 -0.01782 0.11107 -0.00625 C 0.11094 -0.00278 0.10951 0.0382 0.10157 0.04028 C 0.09896 0.04097 0.09623 0.04167 0.09362 0.04236 C 0.09154 0.04375 0.0892 0.04491 0.08737 0.04653 C 0.08607 0.04769 0.08542 0.05 0.08399 0.0507 C 0.07852 0.05301 0.06667 0.05509 0.06667 0.05532 C 0.05378 0.05394 0.04727 0.05463 0.03646 0.0507 C 0.03321 0.04954 0.02696 0.04653 0.02696 0.04676 C 0.0142 0.03542 0.02123 0.03889 0.00625 0.03588 C -0.00013 0.0331 -0.00612 0.02963 -0.01263 0.02755 C -0.01757 0.02824 -0.02252 0.02755 -0.02708 0.02963 C -0.02916 0.03056 -0.03007 0.03426 -0.03177 0.03588 C -0.0332 0.03704 -0.03489 0.0375 -0.03646 0.0382 C -0.04388 0.04745 -0.04752 0.0507 -0.05716 0.0507 " pathEditMode="relative" rAng="0" ptsTypes="AAAAAAAAAAAAAAAAAAAAAA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1" t="29184" r="21123" b="30707"/>
          <a:stretch>
            <a:fillRect/>
          </a:stretch>
        </p:blipFill>
        <p:spPr bwMode="auto">
          <a:xfrm>
            <a:off x="-268941" y="1409700"/>
            <a:ext cx="13030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mie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4" t="43143" r="55214" b="51389"/>
          <a:stretch>
            <a:fillRect/>
          </a:stretch>
        </p:blipFill>
        <p:spPr bwMode="auto">
          <a:xfrm rot="1039618">
            <a:off x="5713413" y="5183188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341" y="135404"/>
            <a:ext cx="2362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53812"/>
            <a:ext cx="73958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4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13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69438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1077</Words>
  <Application>Microsoft Office PowerPoint</Application>
  <PresentationFormat>Widescreen</PresentationFormat>
  <Paragraphs>81</Paragraphs>
  <Slides>43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inherit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Techsi.vn</cp:lastModifiedBy>
  <cp:revision>35</cp:revision>
  <dcterms:created xsi:type="dcterms:W3CDTF">2021-04-01T08:47:18Z</dcterms:created>
  <dcterms:modified xsi:type="dcterms:W3CDTF">2025-04-24T05:11:43Z</dcterms:modified>
</cp:coreProperties>
</file>