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335" r:id="rId3"/>
    <p:sldId id="332" r:id="rId4"/>
    <p:sldId id="308" r:id="rId5"/>
    <p:sldId id="309" r:id="rId6"/>
    <p:sldId id="337" r:id="rId7"/>
    <p:sldId id="310" r:id="rId8"/>
    <p:sldId id="311" r:id="rId9"/>
    <p:sldId id="312" r:id="rId10"/>
    <p:sldId id="316" r:id="rId11"/>
    <p:sldId id="262" r:id="rId12"/>
    <p:sldId id="313" r:id="rId13"/>
    <p:sldId id="317" r:id="rId14"/>
    <p:sldId id="318" r:id="rId15"/>
    <p:sldId id="319" r:id="rId16"/>
    <p:sldId id="320" r:id="rId17"/>
    <p:sldId id="324" r:id="rId18"/>
    <p:sldId id="326" r:id="rId19"/>
    <p:sldId id="329" r:id="rId20"/>
    <p:sldId id="334" r:id="rId21"/>
    <p:sldId id="336" r:id="rId22"/>
    <p:sldId id="33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5CDDD-BFAF-40DF-94BD-EC413ED88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08CB9-ACEB-4B95-A49C-8ABF61B87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6FA49-3F50-4C3F-A893-CB3FBB535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53644-910D-4590-8A8B-3BDE72FA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EF458-40BC-461B-9BC6-9F32FEEC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5F56A-E57D-4706-9D47-3286AF084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FF4C0-E130-4CCC-91F2-5A8BE4927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0ED6C-287C-494A-9A23-6ACE3760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8193D-53DA-406E-8431-BDBD2802F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ED6F1-0355-41D9-BF5A-F0052866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83FBAC-71D1-48B2-86FC-F096DE822A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08905-BD81-48B0-8443-F6CE00EA8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010A6-FBD8-4D20-B4CA-0A4007A43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ED4E0-5769-421D-83A7-403504442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8DB02-0940-4CC5-B402-630CDE28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50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0CCB14B-1B36-FBDD-DB44-69FE10AF52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3FFCC8-5BC4-5E99-35C4-1A78A0A202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96EEA8-1CE6-CCE3-1EA3-D31066C2D3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7D3B6-6D1E-4885-BAA6-327FDD6FAF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0981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A2B5E-F167-4367-ABC7-0E9D5CFA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FE714-2962-4CFF-869E-78287D3D2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9B184-49FE-4F98-A6EF-2B7253425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95B8-C399-4343-9148-2C2DCBB30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56BF-B986-4C4B-8FCE-4ECE9BF45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C3A23-C4B3-4DD7-A04D-672112178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B49E9-848F-407F-A377-B43E3FC2E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586C2-D01E-4110-A7DC-557596F56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180BD-F017-4EC0-9D1A-0EBE7C89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DDBCF-B037-482B-86C9-8B4D791F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5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2B57B-67FE-4CBF-AF87-5CE048CF4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A0821-B0B0-4E2B-9BC1-66A732EF5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33246-63B9-4E47-9631-6A384722C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2B84A-BA20-4DCE-A64C-89E3FCEE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3CB07-0351-4E8F-968B-B8FDC17F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718DB-CF46-4E0C-825C-D2B273F5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73C24-9174-4F1A-B351-E1990DC23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AAEC0-FA98-47BE-BA89-403D9A66A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7FE7E-31FD-471A-864C-89097C88C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07524F-39A5-4267-8959-7E518948C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0E5AE-9A4D-4308-AEF9-546468AF3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D8EA5E-F248-4516-8D77-385026C7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8FCCF9-01D5-40CE-8608-5CEBC154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0BF550-F988-4EEC-8EE8-4312BE0C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1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BE9DC-D001-4AB5-BBA5-D2A9901CE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7B7225-47CC-48AA-A638-47046ADBF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D5C97-4CD9-4DBF-9A58-23D2B191C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41BB9-A1B8-4C37-A4EE-816E4622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1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89F21-39A7-41F9-9B1F-906504BF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8B29D-3FEB-4CA8-B17D-D033D014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4F19C-A99A-4999-8A8C-8031D738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3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DA5E-E94A-42A6-9B1E-3C72CFA8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5F9C2-0083-4951-8CF3-A03EF69FB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4D352-B43B-4E0F-BFD0-1CD970842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2DCF6-9202-47C9-B320-1D4E7E97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33546-7242-445F-9D95-0D99B2DB1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11158-D7A4-45B0-95E4-202D3630A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C9396-F3D1-4930-BC62-40FD6C67E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62CD8B-6251-4F40-A7E6-153197060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0910E-ADF7-40DB-ADAB-7B2C705EE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BAFE7-4D84-4D78-B2A5-D7E3D20E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7FA4F-C4F6-475F-8733-3B28D29B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71AE0-1FAB-4DA9-9A23-9A8BFD30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0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5207B-E422-4EA6-95F0-F05251A8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2ED25-14B0-4AB5-8BDE-9505401B8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6FCAE-3939-4DD8-B9F2-F5FF1CC01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56151-701D-4A9F-8CB3-61C279D263C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C7D6B-702F-4ABA-A51E-51D43B637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E630B-66D4-4DAB-828D-F1CD1CD27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9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6.jpe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Downloads\Chuc%20Be%20Ngu%20Ngon%20-%20Luu%20Ha%20An.mp3" TargetMode="Externa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3946" y="223331"/>
            <a:ext cx="4801084" cy="706690"/>
          </a:xfrm>
        </p:spPr>
        <p:txBody>
          <a:bodyPr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ỦY BAN NHÂN DÂN QUẬN LONG BIÊN</a:t>
            </a:r>
            <a:b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TRƯỜNG MẦM NON CỰ KHỐI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94591" y="1262208"/>
            <a:ext cx="6602818" cy="4270374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 PHÁT TRIỂN NHẬN THỨC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KHÁM PHÁ</a:t>
            </a:r>
            <a:endParaRPr lang="vi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4 - 5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2632" y="6470096"/>
            <a:ext cx="258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2024 - 2025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05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8ADC69-7137-FE5C-D950-99DA46DA744F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291370"/>
          </a:xfrm>
        </p:spPr>
      </p:pic>
    </p:spTree>
    <p:extLst>
      <p:ext uri="{BB962C8B-B14F-4D97-AF65-F5344CB8AC3E}">
        <p14:creationId xmlns:p14="http://schemas.microsoft.com/office/powerpoint/2010/main" val="321933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E800F-B528-4917-0B64-BD46A7C7B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285757-DB7D-9B9C-0FC1-0C9C2D3A7888}"/>
              </a:ext>
            </a:extLst>
          </p:cNvPr>
          <p:cNvSpPr txBox="1"/>
          <p:nvPr/>
        </p:nvSpPr>
        <p:spPr>
          <a:xfrm>
            <a:off x="7219950" y="495300"/>
            <a:ext cx="2305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Quả cam</a:t>
            </a:r>
            <a:endParaRPr lang="en-US" sz="4000" dirty="0">
              <a:latin typeface="+mj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30CA20D-8FC1-E3FB-F978-FD688AD05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1793"/>
          </a:xfrm>
        </p:spPr>
      </p:pic>
    </p:spTree>
    <p:extLst>
      <p:ext uri="{BB962C8B-B14F-4D97-AF65-F5344CB8AC3E}">
        <p14:creationId xmlns:p14="http://schemas.microsoft.com/office/powerpoint/2010/main" val="107261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1">
            <a:extLst>
              <a:ext uri="{FF2B5EF4-FFF2-40B4-BE49-F238E27FC236}">
                <a16:creationId xmlns:a16="http://schemas.microsoft.com/office/drawing/2014/main" id="{9A6CBAF6-8F8D-3DB4-D9EE-647C660B2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8845">
            <a:off x="5581650" y="6019800"/>
            <a:ext cx="1219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C:\Users\admin\Desktop\mua he.jpg">
            <a:extLst>
              <a:ext uri="{FF2B5EF4-FFF2-40B4-BE49-F238E27FC236}">
                <a16:creationId xmlns:a16="http://schemas.microsoft.com/office/drawing/2014/main" id="{3185B698-03FE-88C8-15F4-48CED50B0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0"/>
            <a:ext cx="107920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3">
            <a:extLst>
              <a:ext uri="{FF2B5EF4-FFF2-40B4-BE49-F238E27FC236}">
                <a16:creationId xmlns:a16="http://schemas.microsoft.com/office/drawing/2014/main" id="{3C513C49-7E8B-1608-CB4B-A512D369F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1" y="6324601"/>
            <a:ext cx="1452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F0"/>
                </a:solidFill>
              </a:rPr>
              <a:t>Buổi trưa</a:t>
            </a:r>
          </a:p>
        </p:txBody>
      </p:sp>
      <p:pic>
        <p:nvPicPr>
          <p:cNvPr id="11269" name="Picture 12">
            <a:extLst>
              <a:ext uri="{FF2B5EF4-FFF2-40B4-BE49-F238E27FC236}">
                <a16:creationId xmlns:a16="http://schemas.microsoft.com/office/drawing/2014/main" id="{C6E4C962-A3DF-DCBD-184C-AE8A561B2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08576"/>
            <a:ext cx="21336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8">
            <a:extLst>
              <a:ext uri="{FF2B5EF4-FFF2-40B4-BE49-F238E27FC236}">
                <a16:creationId xmlns:a16="http://schemas.microsoft.com/office/drawing/2014/main" id="{0175F540-4AD0-28C0-9BF0-A7372FAEF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21717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9">
            <a:extLst>
              <a:ext uri="{FF2B5EF4-FFF2-40B4-BE49-F238E27FC236}">
                <a16:creationId xmlns:a16="http://schemas.microsoft.com/office/drawing/2014/main" id="{4622DEFD-D1AF-D648-54CD-A8D8A45F5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564" y="4457700"/>
            <a:ext cx="184943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3">
            <a:extLst>
              <a:ext uri="{FF2B5EF4-FFF2-40B4-BE49-F238E27FC236}">
                <a16:creationId xmlns:a16="http://schemas.microsoft.com/office/drawing/2014/main" id="{F643839C-2C46-18D0-7AFE-D60105B2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734050"/>
            <a:ext cx="13716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4">
            <a:extLst>
              <a:ext uri="{FF2B5EF4-FFF2-40B4-BE49-F238E27FC236}">
                <a16:creationId xmlns:a16="http://schemas.microsoft.com/office/drawing/2014/main" id="{6152DC5F-2A43-2D2B-AD53-883359387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7315">
            <a:off x="1981200" y="5357814"/>
            <a:ext cx="18288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7">
            <a:extLst>
              <a:ext uri="{FF2B5EF4-FFF2-40B4-BE49-F238E27FC236}">
                <a16:creationId xmlns:a16="http://schemas.microsoft.com/office/drawing/2014/main" id="{2F7F7502-5CB1-3B08-6763-E61D2306A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78538"/>
            <a:ext cx="990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2">
            <a:extLst>
              <a:ext uri="{FF2B5EF4-FFF2-40B4-BE49-F238E27FC236}">
                <a16:creationId xmlns:a16="http://schemas.microsoft.com/office/drawing/2014/main" id="{97C8C9A4-D2F9-A076-AD8F-00DA51C4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065">
            <a:off x="8858250" y="5726114"/>
            <a:ext cx="12192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5">
            <a:extLst>
              <a:ext uri="{FF2B5EF4-FFF2-40B4-BE49-F238E27FC236}">
                <a16:creationId xmlns:a16="http://schemas.microsoft.com/office/drawing/2014/main" id="{8A196501-1900-F308-CE25-E5690A6B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5562601"/>
            <a:ext cx="990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26">
            <a:extLst>
              <a:ext uri="{FF2B5EF4-FFF2-40B4-BE49-F238E27FC236}">
                <a16:creationId xmlns:a16="http://schemas.microsoft.com/office/drawing/2014/main" id="{BC452D46-0546-DCC2-625D-293597090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5562601"/>
            <a:ext cx="990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CB98E9D-6410-8432-5EE5-374CE584C9A4}"/>
              </a:ext>
            </a:extLst>
          </p:cNvPr>
          <p:cNvSpPr/>
          <p:nvPr/>
        </p:nvSpPr>
        <p:spPr>
          <a:xfrm>
            <a:off x="1524000" y="6324600"/>
            <a:ext cx="9144000" cy="533400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Buổi</a:t>
            </a:r>
            <a:r>
              <a:rPr lang="en-US" sz="2800" dirty="0"/>
              <a:t> </a:t>
            </a:r>
          </a:p>
        </p:txBody>
      </p:sp>
      <p:pic>
        <p:nvPicPr>
          <p:cNvPr id="8207" name="Picture 2" descr="trua copy">
            <a:extLst>
              <a:ext uri="{FF2B5EF4-FFF2-40B4-BE49-F238E27FC236}">
                <a16:creationId xmlns:a16="http://schemas.microsoft.com/office/drawing/2014/main" id="{723CEFAF-5360-9F21-8616-097C95AFF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 t="48889" r="39999"/>
          <a:stretch>
            <a:fillRect/>
          </a:stretch>
        </p:blipFill>
        <p:spPr bwMode="auto">
          <a:xfrm>
            <a:off x="7162800" y="3352800"/>
            <a:ext cx="1447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C:\Users\admin\Desktop\ngam-cac-thien-than-nho-sieu-de-thuong-voi-non-la.jpg">
            <a:extLst>
              <a:ext uri="{FF2B5EF4-FFF2-40B4-BE49-F238E27FC236}">
                <a16:creationId xmlns:a16="http://schemas.microsoft.com/office/drawing/2014/main" id="{EADA3953-0324-95CE-85F5-B2B2D662B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16000"/>
          <a:stretch>
            <a:fillRect/>
          </a:stretch>
        </p:blipFill>
        <p:spPr bwMode="auto">
          <a:xfrm>
            <a:off x="5562600" y="4591050"/>
            <a:ext cx="16002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TextBox 16">
            <a:extLst>
              <a:ext uri="{FF2B5EF4-FFF2-40B4-BE49-F238E27FC236}">
                <a16:creationId xmlns:a16="http://schemas.microsoft.com/office/drawing/2014/main" id="{8781CBC4-360F-EDA9-482B-147AC0F0C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6324600"/>
            <a:ext cx="1871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Buổi trưa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2C7B570-08A0-AA1F-05DA-3CD7E3F951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9F3ABA7-3B69-FD18-FEA7-9755B7A89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20" name="Picture 5" descr="muagat2-1">
            <a:extLst>
              <a:ext uri="{FF2B5EF4-FFF2-40B4-BE49-F238E27FC236}">
                <a16:creationId xmlns:a16="http://schemas.microsoft.com/office/drawing/2014/main" id="{50E00FFF-43C2-B47E-B495-2D117F7AA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F4F0A60F-933A-8495-1AB2-FAE80A1A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1" y="6172201"/>
            <a:ext cx="22381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2060"/>
                </a:solidFill>
              </a:rPr>
              <a:t>Phơi</a:t>
            </a:r>
            <a:r>
              <a:rPr lang="en-US" altLang="en-US" sz="3200" dirty="0">
                <a:solidFill>
                  <a:srgbClr val="002060"/>
                </a:solidFill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</a:rPr>
              <a:t>thóc</a:t>
            </a:r>
            <a:endParaRPr lang="en-US" alt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14 Lam_Dong_1.jpg">
            <a:extLst>
              <a:ext uri="{FF2B5EF4-FFF2-40B4-BE49-F238E27FC236}">
                <a16:creationId xmlns:a16="http://schemas.microsoft.com/office/drawing/2014/main" id="{1BC22C01-7DB8-5102-9A30-4BEA929D4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484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Box 4">
            <a:extLst>
              <a:ext uri="{FF2B5EF4-FFF2-40B4-BE49-F238E27FC236}">
                <a16:creationId xmlns:a16="http://schemas.microsoft.com/office/drawing/2014/main" id="{39DBB423-EDF7-C1A4-3CC6-328164DBD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6" y="6248400"/>
            <a:ext cx="209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Buổi chiều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chieu">
            <a:extLst>
              <a:ext uri="{FF2B5EF4-FFF2-40B4-BE49-F238E27FC236}">
                <a16:creationId xmlns:a16="http://schemas.microsoft.com/office/drawing/2014/main" id="{045ED1ED-49B9-C15D-DA54-A93F9EAC7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5A923765-E74B-D488-601B-E30A41B18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0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AutoShape 3">
            <a:extLst>
              <a:ext uri="{FF2B5EF4-FFF2-40B4-BE49-F238E27FC236}">
                <a16:creationId xmlns:a16="http://schemas.microsoft.com/office/drawing/2014/main" id="{EB54F903-A6B3-5638-ABE0-23049A3E7519}"/>
              </a:ext>
            </a:extLst>
          </p:cNvPr>
          <p:cNvSpPr>
            <a:spLocks noChangeArrowheads="1"/>
          </p:cNvSpPr>
          <p:nvPr/>
        </p:nvSpPr>
        <p:spPr bwMode="auto">
          <a:xfrm rot="-284601">
            <a:off x="1905000" y="228600"/>
            <a:ext cx="592138" cy="914400"/>
          </a:xfrm>
          <a:prstGeom prst="moon">
            <a:avLst>
              <a:gd name="adj" fmla="val 50000"/>
            </a:avLst>
          </a:prstGeom>
          <a:solidFill>
            <a:srgbClr val="F6FC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4" name="Picture 43" descr="Hoa">
            <a:extLst>
              <a:ext uri="{FF2B5EF4-FFF2-40B4-BE49-F238E27FC236}">
                <a16:creationId xmlns:a16="http://schemas.microsoft.com/office/drawing/2014/main" id="{1219C7C3-959B-B64B-5ECD-A618B21250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81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3" descr="Hoa">
            <a:extLst>
              <a:ext uri="{FF2B5EF4-FFF2-40B4-BE49-F238E27FC236}">
                <a16:creationId xmlns:a16="http://schemas.microsoft.com/office/drawing/2014/main" id="{0044FFB4-B626-4698-1F35-92FB156170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83343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3" descr="Hoa">
            <a:extLst>
              <a:ext uri="{FF2B5EF4-FFF2-40B4-BE49-F238E27FC236}">
                <a16:creationId xmlns:a16="http://schemas.microsoft.com/office/drawing/2014/main" id="{08BF77F5-B1C5-D5DC-3507-C8EA0264EB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3" descr="Hoa">
            <a:extLst>
              <a:ext uri="{FF2B5EF4-FFF2-40B4-BE49-F238E27FC236}">
                <a16:creationId xmlns:a16="http://schemas.microsoft.com/office/drawing/2014/main" id="{7E1CBD84-66EF-F2C3-8540-24D0D57DF4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3" descr="Hoa">
            <a:extLst>
              <a:ext uri="{FF2B5EF4-FFF2-40B4-BE49-F238E27FC236}">
                <a16:creationId xmlns:a16="http://schemas.microsoft.com/office/drawing/2014/main" id="{CCF86F10-4264-FFB2-AF3F-A5C27C09EC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43" descr="Hoa">
            <a:extLst>
              <a:ext uri="{FF2B5EF4-FFF2-40B4-BE49-F238E27FC236}">
                <a16:creationId xmlns:a16="http://schemas.microsoft.com/office/drawing/2014/main" id="{72BB1441-19DD-A065-B48C-20207C8069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43" descr="Hoa">
            <a:extLst>
              <a:ext uri="{FF2B5EF4-FFF2-40B4-BE49-F238E27FC236}">
                <a16:creationId xmlns:a16="http://schemas.microsoft.com/office/drawing/2014/main" id="{F2F89712-A93E-B1C6-C12D-C73405D3AE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5240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43" descr="Hoa">
            <a:extLst>
              <a:ext uri="{FF2B5EF4-FFF2-40B4-BE49-F238E27FC236}">
                <a16:creationId xmlns:a16="http://schemas.microsoft.com/office/drawing/2014/main" id="{36D1613F-ED98-4BB2-989B-F660B28BA7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43" descr="Hoa">
            <a:extLst>
              <a:ext uri="{FF2B5EF4-FFF2-40B4-BE49-F238E27FC236}">
                <a16:creationId xmlns:a16="http://schemas.microsoft.com/office/drawing/2014/main" id="{03EDDA05-A63E-BA7F-E335-DA3049D685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95401"/>
            <a:ext cx="2286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43" descr="Hoa">
            <a:extLst>
              <a:ext uri="{FF2B5EF4-FFF2-40B4-BE49-F238E27FC236}">
                <a16:creationId xmlns:a16="http://schemas.microsoft.com/office/drawing/2014/main" id="{877D685F-6B08-B80E-DC5B-882B525244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43" descr="Hoa">
            <a:extLst>
              <a:ext uri="{FF2B5EF4-FFF2-40B4-BE49-F238E27FC236}">
                <a16:creationId xmlns:a16="http://schemas.microsoft.com/office/drawing/2014/main" id="{E48E70D7-AC11-5E11-FF79-84B3773AE4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33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TextBox 14">
            <a:extLst>
              <a:ext uri="{FF2B5EF4-FFF2-40B4-BE49-F238E27FC236}">
                <a16:creationId xmlns:a16="http://schemas.microsoft.com/office/drawing/2014/main" id="{85166AB9-BE5A-45A1-FC4D-F31BE9AB7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172200"/>
            <a:ext cx="1824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Ban đêm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39306E-6 L 0.80937 -0.03329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nimBg="1"/>
      <p:bldP spid="6758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image_gallery.jpg">
            <a:extLst>
              <a:ext uri="{FF2B5EF4-FFF2-40B4-BE49-F238E27FC236}">
                <a16:creationId xmlns:a16="http://schemas.microsoft.com/office/drawing/2014/main" id="{4F7DF8E1-F53C-B1B9-9468-40D27D31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648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C:\Users\admin\Desktop\images.jpg">
            <a:extLst>
              <a:ext uri="{FF2B5EF4-FFF2-40B4-BE49-F238E27FC236}">
                <a16:creationId xmlns:a16="http://schemas.microsoft.com/office/drawing/2014/main" id="{8ECA701E-BF7B-D374-FFE6-B0FDCD65A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441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C:\Users\admin\Desktop\anh2.jpg">
            <a:extLst>
              <a:ext uri="{FF2B5EF4-FFF2-40B4-BE49-F238E27FC236}">
                <a16:creationId xmlns:a16="http://schemas.microsoft.com/office/drawing/2014/main" id="{B99466EC-B162-BD92-D378-0DEEDB530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4495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C:\Users\admin\Desktop\IMG1082.JPG">
            <a:extLst>
              <a:ext uri="{FF2B5EF4-FFF2-40B4-BE49-F238E27FC236}">
                <a16:creationId xmlns:a16="http://schemas.microsoft.com/office/drawing/2014/main" id="{1F06D6B9-F194-B6C1-7B11-06C112000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1" r="7353"/>
          <a:stretch>
            <a:fillRect/>
          </a:stretch>
        </p:blipFill>
        <p:spPr bwMode="auto">
          <a:xfrm>
            <a:off x="1524000" y="3200400"/>
            <a:ext cx="464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3014.jpg">
            <a:extLst>
              <a:ext uri="{FF2B5EF4-FFF2-40B4-BE49-F238E27FC236}">
                <a16:creationId xmlns:a16="http://schemas.microsoft.com/office/drawing/2014/main" id="{C5DBFC24-8087-AA73-D6BF-4336596A6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huc Be Ngu Ngon - Luu Ha An.mp3">
            <a:hlinkClick r:id="" action="ppaction://media"/>
            <a:extLst>
              <a:ext uri="{FF2B5EF4-FFF2-40B4-BE49-F238E27FC236}">
                <a16:creationId xmlns:a16="http://schemas.microsoft.com/office/drawing/2014/main" id="{57F76C00-1A9B-CCD6-0801-D4931FC3415F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17986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cach-dong-lua-viet-nam-mytour-14.jpg">
            <a:extLst>
              <a:ext uri="{FF2B5EF4-FFF2-40B4-BE49-F238E27FC236}">
                <a16:creationId xmlns:a16="http://schemas.microsoft.com/office/drawing/2014/main" id="{CAB736A2-2125-64ED-DA00-5E82DB856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724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:\Users\admin\Desktop\Co-hoi-ngam-Trang-xanh-hiem-gap-dem-nay_1.jpg">
            <a:extLst>
              <a:ext uri="{FF2B5EF4-FFF2-40B4-BE49-F238E27FC236}">
                <a16:creationId xmlns:a16="http://schemas.microsoft.com/office/drawing/2014/main" id="{22500481-EB31-D604-3501-405F3B3CF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4419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6A8C121-8C7F-58D7-14C6-386C2B116E07}"/>
              </a:ext>
            </a:extLst>
          </p:cNvPr>
          <p:cNvSpPr/>
          <p:nvPr/>
        </p:nvSpPr>
        <p:spPr>
          <a:xfrm>
            <a:off x="3200400" y="533400"/>
            <a:ext cx="9906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7" name="TextBox 6">
            <a:extLst>
              <a:ext uri="{FF2B5EF4-FFF2-40B4-BE49-F238E27FC236}">
                <a16:creationId xmlns:a16="http://schemas.microsoft.com/office/drawing/2014/main" id="{1A43B05D-D1E3-1C04-E8E6-FE6969DA1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172201"/>
            <a:ext cx="1631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Ban ngày</a:t>
            </a:r>
          </a:p>
        </p:txBody>
      </p:sp>
      <p:sp>
        <p:nvSpPr>
          <p:cNvPr id="18438" name="TextBox 7">
            <a:extLst>
              <a:ext uri="{FF2B5EF4-FFF2-40B4-BE49-F238E27FC236}">
                <a16:creationId xmlns:a16="http://schemas.microsoft.com/office/drawing/2014/main" id="{23C6CD3F-5F12-E050-54DF-29691373A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1" y="6324601"/>
            <a:ext cx="1484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Ban đêm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4EA403-199C-100C-2966-0333C013BEB7}"/>
              </a:ext>
            </a:extLst>
          </p:cNvPr>
          <p:cNvSpPr txBox="1"/>
          <p:nvPr/>
        </p:nvSpPr>
        <p:spPr>
          <a:xfrm>
            <a:off x="92364" y="2017349"/>
            <a:ext cx="15239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437" grpId="0"/>
      <p:bldP spid="184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6687" y="595423"/>
            <a:ext cx="9994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851" y="1669312"/>
            <a:ext cx="98563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1.Kiến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Giáo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0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8828" y="542260"/>
            <a:ext cx="6549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1032" y="1318437"/>
            <a:ext cx="7060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8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0946" cy="6858000"/>
          </a:xfrm>
        </p:spPr>
      </p:pic>
      <p:sp>
        <p:nvSpPr>
          <p:cNvPr id="5" name="Rectangle 4"/>
          <p:cNvSpPr/>
          <p:nvPr/>
        </p:nvSpPr>
        <p:spPr>
          <a:xfrm>
            <a:off x="2858703" y="3570972"/>
            <a:ext cx="6318030" cy="11368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1500" b="1" cap="none" spc="0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KẾT</a:t>
            </a:r>
            <a:r>
              <a:rPr lang="en-US" sz="11500" b="1" cap="none" spc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 </a:t>
            </a:r>
            <a:r>
              <a:rPr lang="en-US" sz="11500" b="1" cap="none" spc="0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THÚC</a:t>
            </a:r>
            <a:r>
              <a:rPr lang="en-US" sz="11500" b="1" cap="none" spc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 </a:t>
            </a:r>
          </a:p>
          <a:p>
            <a:pPr algn="ctr"/>
            <a:r>
              <a:rPr lang="en-US" sz="11500" b="1" cap="none" spc="0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BUỔI</a:t>
            </a:r>
            <a:r>
              <a:rPr lang="en-US" sz="11500" b="1" cap="none" spc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 </a:t>
            </a:r>
            <a:r>
              <a:rPr lang="en-US" sz="11500" b="1" cap="none" spc="0" dirty="0" err="1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HỌC</a:t>
            </a:r>
            <a:r>
              <a:rPr lang="en-US" sz="11500" b="1" cap="none" spc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 !</a:t>
            </a:r>
            <a:endParaRPr lang="en-US" sz="11500" b="1" cap="none" spc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138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127"/>
            <a:ext cx="12192000" cy="6858000"/>
          </a:xfrm>
          <a:prstGeom prst="rect">
            <a:avLst/>
          </a:prstGeom>
        </p:spPr>
      </p:pic>
      <p:pic>
        <p:nvPicPr>
          <p:cNvPr id="2" name="TroiNangTroiMua-BeMinhVy-6817907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00872" y="6292272"/>
            <a:ext cx="406400" cy="4064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2586181" y="1173018"/>
            <a:ext cx="7093528" cy="401781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1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8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sun1[1]">
            <a:extLst>
              <a:ext uri="{FF2B5EF4-FFF2-40B4-BE49-F238E27FC236}">
                <a16:creationId xmlns:a16="http://schemas.microsoft.com/office/drawing/2014/main" id="{80767B99-44FC-AE52-3CA8-91309AEE8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8473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 descr="C:\Users\admin\Desktop\mua he.jpg">
            <a:extLst>
              <a:ext uri="{FF2B5EF4-FFF2-40B4-BE49-F238E27FC236}">
                <a16:creationId xmlns:a16="http://schemas.microsoft.com/office/drawing/2014/main" id="{7D452029-D518-44E4-995C-317D88398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14436"/>
            <a:ext cx="4648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C:\Users\admin\Desktop\14 Lam_Dong_1.jpg">
            <a:extLst>
              <a:ext uri="{FF2B5EF4-FFF2-40B4-BE49-F238E27FC236}">
                <a16:creationId xmlns:a16="http://schemas.microsoft.com/office/drawing/2014/main" id="{B9255477-4D33-A28A-D3C4-AEB50BDBA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38236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9E0541-3CF3-4670-1C13-095785272C18}"/>
              </a:ext>
            </a:extLst>
          </p:cNvPr>
          <p:cNvSpPr txBox="1"/>
          <p:nvPr/>
        </p:nvSpPr>
        <p:spPr>
          <a:xfrm>
            <a:off x="107020" y="2559878"/>
            <a:ext cx="12722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admin\Desktop\anh2.jpg">
            <a:extLst>
              <a:ext uri="{FF2B5EF4-FFF2-40B4-BE49-F238E27FC236}">
                <a16:creationId xmlns:a16="http://schemas.microsoft.com/office/drawing/2014/main" id="{19DBB6BA-EC20-F44E-51D9-4CB3A6487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C:\Users\admin\Desktop\dem-ha-noi.jpg">
            <a:extLst>
              <a:ext uri="{FF2B5EF4-FFF2-40B4-BE49-F238E27FC236}">
                <a16:creationId xmlns:a16="http://schemas.microsoft.com/office/drawing/2014/main" id="{69C74E8E-2973-EF4A-9137-56BB5CF9E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36271A-F1F7-6C5F-5048-CAB150269C72}"/>
              </a:ext>
            </a:extLst>
          </p:cNvPr>
          <p:cNvSpPr txBox="1"/>
          <p:nvPr/>
        </p:nvSpPr>
        <p:spPr>
          <a:xfrm>
            <a:off x="272572" y="2676337"/>
            <a:ext cx="10833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0988" y="2367171"/>
            <a:ext cx="72407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7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sun1[1]">
            <a:extLst>
              <a:ext uri="{FF2B5EF4-FFF2-40B4-BE49-F238E27FC236}">
                <a16:creationId xmlns:a16="http://schemas.microsoft.com/office/drawing/2014/main" id="{EE8395A1-7F28-8236-B025-2D0828CB0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>
            <a:extLst>
              <a:ext uri="{FF2B5EF4-FFF2-40B4-BE49-F238E27FC236}">
                <a16:creationId xmlns:a16="http://schemas.microsoft.com/office/drawing/2014/main" id="{D1C25756-7A0D-EC6D-52F4-C2F4335B5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096001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hord 4">
            <a:extLst>
              <a:ext uri="{FF2B5EF4-FFF2-40B4-BE49-F238E27FC236}">
                <a16:creationId xmlns:a16="http://schemas.microsoft.com/office/drawing/2014/main" id="{3299AA3F-D3D5-CC4E-55C9-C2E1EC86A2CB}"/>
              </a:ext>
            </a:extLst>
          </p:cNvPr>
          <p:cNvSpPr/>
          <p:nvPr/>
        </p:nvSpPr>
        <p:spPr>
          <a:xfrm rot="6586289">
            <a:off x="436563" y="4891088"/>
            <a:ext cx="3962400" cy="1447800"/>
          </a:xfrm>
          <a:prstGeom prst="cho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3" name="Picture 31" descr="ga gay">
            <a:extLst>
              <a:ext uri="{FF2B5EF4-FFF2-40B4-BE49-F238E27FC236}">
                <a16:creationId xmlns:a16="http://schemas.microsoft.com/office/drawing/2014/main" id="{8B2839B1-BEF0-AE74-3EB7-6B7A4FA641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1"/>
            <a:ext cx="17526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6">
            <a:extLst>
              <a:ext uri="{FF2B5EF4-FFF2-40B4-BE49-F238E27FC236}">
                <a16:creationId xmlns:a16="http://schemas.microsoft.com/office/drawing/2014/main" id="{8463670E-5957-EBB4-0FF9-0F13036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1" y="1600201"/>
            <a:ext cx="569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/>
              <a:t>ò</a:t>
            </a:r>
          </a:p>
        </p:txBody>
      </p:sp>
      <p:sp>
        <p:nvSpPr>
          <p:cNvPr id="7175" name="TextBox 7">
            <a:extLst>
              <a:ext uri="{FF2B5EF4-FFF2-40B4-BE49-F238E27FC236}">
                <a16:creationId xmlns:a16="http://schemas.microsoft.com/office/drawing/2014/main" id="{09EC0597-D9A1-5099-CD6E-3C2ED9A4D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088" y="1295401"/>
            <a:ext cx="569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/>
              <a:t>ó</a:t>
            </a:r>
          </a:p>
        </p:txBody>
      </p:sp>
      <p:sp>
        <p:nvSpPr>
          <p:cNvPr id="7176" name="TextBox 8">
            <a:extLst>
              <a:ext uri="{FF2B5EF4-FFF2-40B4-BE49-F238E27FC236}">
                <a16:creationId xmlns:a16="http://schemas.microsoft.com/office/drawing/2014/main" id="{0A2EFC4B-0246-8864-F3E4-CE57F7967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688" y="990601"/>
            <a:ext cx="569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/>
              <a:t>o</a:t>
            </a:r>
          </a:p>
        </p:txBody>
      </p:sp>
      <p:sp>
        <p:nvSpPr>
          <p:cNvPr id="7177" name="TextBox 9">
            <a:extLst>
              <a:ext uri="{FF2B5EF4-FFF2-40B4-BE49-F238E27FC236}">
                <a16:creationId xmlns:a16="http://schemas.microsoft.com/office/drawing/2014/main" id="{4F0CF1EE-8677-EF3F-40EC-CC4DB2D35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1" y="533401"/>
            <a:ext cx="569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/>
              <a:t>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5" grpId="0" animBg="1"/>
      <p:bldP spid="7174" grpId="0"/>
      <p:bldP spid="7175" grpId="0"/>
      <p:bldP spid="7176" grpId="0"/>
      <p:bldP spid="71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admin\Desktop\9_1452061294_be_danh_rang.jpg">
            <a:extLst>
              <a:ext uri="{FF2B5EF4-FFF2-40B4-BE49-F238E27FC236}">
                <a16:creationId xmlns:a16="http://schemas.microsoft.com/office/drawing/2014/main" id="{05B29FD5-F09F-4708-A001-CA9881422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C:\Users\admin\Desktop\maxresdefault.jpg">
            <a:extLst>
              <a:ext uri="{FF2B5EF4-FFF2-40B4-BE49-F238E27FC236}">
                <a16:creationId xmlns:a16="http://schemas.microsoft.com/office/drawing/2014/main" id="{68B82F7F-6B71-A4D1-594B-BFFBB0A05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C:\Users\admin\Desktop\Don-be-dung-gio.jpg">
            <a:extLst>
              <a:ext uri="{FF2B5EF4-FFF2-40B4-BE49-F238E27FC236}">
                <a16:creationId xmlns:a16="http://schemas.microsoft.com/office/drawing/2014/main" id="{12BB0366-06AE-2D09-A47F-B076D6D88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4572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C:\Users\admin\Desktop\IMG_2579 (1).jpg">
            <a:extLst>
              <a:ext uri="{FF2B5EF4-FFF2-40B4-BE49-F238E27FC236}">
                <a16:creationId xmlns:a16="http://schemas.microsoft.com/office/drawing/2014/main" id="{40500CA7-EE46-8D18-3180-6C94BABFE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4572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tho-lang-que-que-huong-1.jpg">
            <a:extLst>
              <a:ext uri="{FF2B5EF4-FFF2-40B4-BE49-F238E27FC236}">
                <a16:creationId xmlns:a16="http://schemas.microsoft.com/office/drawing/2014/main" id="{54949E6A-F663-939A-21BF-9F8942CFA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229</Words>
  <Application>Microsoft Office PowerPoint</Application>
  <PresentationFormat>Widescreen</PresentationFormat>
  <Paragraphs>43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              ỦY BAN NHÂN DÂN QUẬN LONG BIÊN                        TRƯỜNG MẦM NON CỰ KHỐI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meoco</dc:creator>
  <cp:lastModifiedBy>Laptop88</cp:lastModifiedBy>
  <cp:revision>23</cp:revision>
  <dcterms:created xsi:type="dcterms:W3CDTF">2022-03-24T01:02:34Z</dcterms:created>
  <dcterms:modified xsi:type="dcterms:W3CDTF">2025-04-03T16:00:20Z</dcterms:modified>
</cp:coreProperties>
</file>