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DE3E-C3DB-8187-E924-C14DACA4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EFA78-DD03-6D77-90C5-D5A9715FB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70A26-5474-86C4-A0C6-83ACA0D9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2DB5-8F1C-6BA5-C836-1AA2C442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19E68-AB22-6600-2ADB-B253D5AD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8C26-84EB-FC0F-EFA5-7B7334B9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4D054-CAD5-A9C3-68A2-EB4A4A182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DDDD-12D3-1CAE-EE20-282503F7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4CA28-3FD3-6B6E-6989-8045A18C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3B226-2D86-3D8C-4215-565328FD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574F2-ECE3-1E4E-6B0A-CD0B03437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955A0-C1B4-212C-CD20-1250974BE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EB4D-DC4D-88E3-2085-95BF3F6B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6F67-C335-3FD6-F69B-2BA6F734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20A0-A624-8DBC-C14F-65BA3CBF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14C-2A26-5DB0-099A-95392B0B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851D-7A88-35E6-83A0-E442081E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87D0D-D1FA-62F1-B98B-80E080DC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09778-5C80-4650-88B6-01D8E081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BE99-B58C-3FB1-B9AF-D800891C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B50C-0FA4-506D-8923-41750439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1AA2-9F3F-7E68-62E8-68DC5468E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F816-885A-9078-3CDD-DA171AD3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9B7E5-152B-3A8D-896C-0D2F6D3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7656-A4B7-BB2C-EC07-A0E7565F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E60A-53FB-F665-34B8-6E4564A2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8A1E-3CA5-D9E7-4E57-7155F132C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E9DB1-B94A-06AB-531D-11F4D9C4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25661-F7B6-1C5E-4AA3-6C4FF690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3199-CA23-4349-B862-FB65A30B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732E-A8FF-C798-8925-7231888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4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D1E8-DA28-81A1-B11D-460B0BD7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CC65-2584-38F8-2707-A89455CE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CFAC-D18E-9D94-FDDF-DFFB869B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BBA34-1459-122F-764F-2A7C04567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1514E-6414-2B32-B400-7AE1F9114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9BEC9-1188-66EB-0663-A2249FD2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BCE62-5AA3-30FD-81DB-A6D4E7E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C23EF-2D84-E879-5BD7-3E2CE964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6EB4-9F0A-14D3-28A5-F66F4AED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E9819-B81E-E707-EE9C-BC724E82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8AC07-29FB-289A-3C75-CDC54A8C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3A30-01AB-1291-FCA5-4197D3A3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6BAB6-08BD-DEFE-0A9B-92E3A21A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579C3-90DD-A746-7534-609C866C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ABA3C-BE8A-F927-78ED-C52C4946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5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C358-B1F7-18F3-4E9E-B5A21894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6459-FA46-91B1-6106-73C79AAA8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2344C-3375-394E-73C0-4AEA70645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FF48-B25B-6D15-EDC4-437D73D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C4F3A-F1A9-40FF-AB10-8D526B7C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2E12D-A660-B1E0-4314-45A7D228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C4B5-8D46-C72B-CC92-0FE4D668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7A9A4-AFA9-B9F2-52A4-5CBBE522B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9A9A2-1273-D3AB-073B-A05AD978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5799D-C429-D7C6-AB50-88163797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48EC-B478-05B5-E680-C02422D9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2D9F2-228B-57C8-60EE-B878CD02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D7AF9-6CCC-2DB5-6764-640FBE41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B870-C76E-582A-42A6-7D414CBB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DAE9-A84A-6AC6-F754-6A71F50FB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2A337C-7354-4F9B-965B-AFE5917516B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57D70-67D5-9F44-2281-A33CE3FD7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B602A-BBDB-01E9-1248-233DE5B5C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66F1D-E54D-46E0-9735-1FDAEE59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o.microsoft.com/fwlink/p/?LinkId=25514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50E7A-3467-CD79-774D-ED75AC12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086"/>
            <a:ext cx="12289970" cy="6945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07EC3-14B3-D130-F673-3E1C8A8ECA3D}"/>
              </a:ext>
            </a:extLst>
          </p:cNvPr>
          <p:cNvSpPr txBox="1"/>
          <p:nvPr/>
        </p:nvSpPr>
        <p:spPr>
          <a:xfrm>
            <a:off x="2983831" y="558595"/>
            <a:ext cx="7345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ỦY BAN NHÂN DÂN QUẬN LONG BIÊN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5452F-50AD-A33D-A1F8-21CE0631E1A1}"/>
              </a:ext>
            </a:extLst>
          </p:cNvPr>
          <p:cNvSpPr txBox="1"/>
          <p:nvPr/>
        </p:nvSpPr>
        <p:spPr>
          <a:xfrm>
            <a:off x="3842887" y="1312062"/>
            <a:ext cx="6241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TRƯỜNG MẦM NON CỰ KHỐI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3EB23-EAB2-382C-3F6E-8936A37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17" y="1934679"/>
            <a:ext cx="2228965" cy="1722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B5EBB5-FA40-33A1-CE10-2A317E8B7022}"/>
              </a:ext>
            </a:extLst>
          </p:cNvPr>
          <p:cNvSpPr txBox="1"/>
          <p:nvPr/>
        </p:nvSpPr>
        <p:spPr>
          <a:xfrm>
            <a:off x="4751485" y="5084273"/>
            <a:ext cx="6253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Lứa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tuổi</a:t>
            </a:r>
            <a:r>
              <a:rPr lang="en-US" sz="2400" dirty="0">
                <a:solidFill>
                  <a:srgbClr val="FF0000"/>
                </a:solidFill>
              </a:rPr>
              <a:t> :3-4 </a:t>
            </a:r>
            <a:r>
              <a:rPr lang="en-US" sz="2400" dirty="0" err="1">
                <a:solidFill>
                  <a:srgbClr val="FF0000"/>
                </a:solidFill>
              </a:rPr>
              <a:t>tuổi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34CFF-370B-6F5B-0BEB-7C46F7EDB691}"/>
              </a:ext>
            </a:extLst>
          </p:cNvPr>
          <p:cNvSpPr txBox="1"/>
          <p:nvPr/>
        </p:nvSpPr>
        <p:spPr>
          <a:xfrm>
            <a:off x="4724084" y="3851966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Lĩnh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C95D8-5CAB-09D9-79AD-C2D99E316D73}"/>
              </a:ext>
            </a:extLst>
          </p:cNvPr>
          <p:cNvSpPr txBox="1"/>
          <p:nvPr/>
        </p:nvSpPr>
        <p:spPr>
          <a:xfrm>
            <a:off x="4724084" y="5674285"/>
            <a:ext cx="291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viên:Đào</a:t>
            </a:r>
            <a:r>
              <a:rPr lang="en-US" dirty="0">
                <a:solidFill>
                  <a:srgbClr val="FF0000"/>
                </a:solidFill>
              </a:rPr>
              <a:t> Thị Thu Trang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64D2F-5F16-6D3D-F609-F8794F7FEE90}"/>
              </a:ext>
            </a:extLst>
          </p:cNvPr>
          <p:cNvSpPr txBox="1"/>
          <p:nvPr/>
        </p:nvSpPr>
        <p:spPr>
          <a:xfrm>
            <a:off x="4026998" y="4444744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A92E0-FE39-308B-AF03-85F5FBFBC464}"/>
              </a:ext>
            </a:extLst>
          </p:cNvPr>
          <p:cNvSpPr txBox="1"/>
          <p:nvPr/>
        </p:nvSpPr>
        <p:spPr>
          <a:xfrm>
            <a:off x="4751485" y="4466102"/>
            <a:ext cx="373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tài</a:t>
            </a:r>
            <a:r>
              <a:rPr lang="en-US" sz="2800" dirty="0">
                <a:solidFill>
                  <a:srgbClr val="FF0000"/>
                </a:solidFill>
              </a:rPr>
              <a:t> :</a:t>
            </a:r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DF71BB-C28F-816F-24B5-7BBC2842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làng sen">
            <a:extLst>
              <a:ext uri="{FF2B5EF4-FFF2-40B4-BE49-F238E27FC236}">
                <a16:creationId xmlns:a16="http://schemas.microsoft.com/office/drawing/2014/main" id="{03ADF539-2498-BF8E-CCF0-444A63FA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4753"/>
            <a:ext cx="9144000" cy="343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7AF18-316E-9E1B-952F-5579C36B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347184"/>
            <a:ext cx="9144000" cy="34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D1C80-0A90-B0AC-8BB5-40742DD6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con-roi31">
            <a:extLst>
              <a:ext uri="{FF2B5EF4-FFF2-40B4-BE49-F238E27FC236}">
                <a16:creationId xmlns:a16="http://schemas.microsoft.com/office/drawing/2014/main" id="{A4863F6A-95AE-2404-A9FC-0A3BE8B8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0"/>
            <a:ext cx="8610600" cy="6591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20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95DB9-321F-EEBE-F3EF-1E757177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thnhi08">
            <a:extLst>
              <a:ext uri="{FF2B5EF4-FFF2-40B4-BE49-F238E27FC236}">
                <a16:creationId xmlns:a16="http://schemas.microsoft.com/office/drawing/2014/main" id="{814B88D5-BF8F-CFF1-38B5-40C11A33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420600" cy="6362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926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B1735-DCAD-604E-4320-9132A794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bac20ho20tham20den20hunqy3">
            <a:extLst>
              <a:ext uri="{FF2B5EF4-FFF2-40B4-BE49-F238E27FC236}">
                <a16:creationId xmlns:a16="http://schemas.microsoft.com/office/drawing/2014/main" id="{F5354970-2283-3F02-9A4C-D09CA460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971" y="-1"/>
            <a:ext cx="12285041" cy="68579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383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810DB-5730-7B74-DFD6-3E24BDF3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BH1">
            <a:extLst>
              <a:ext uri="{FF2B5EF4-FFF2-40B4-BE49-F238E27FC236}">
                <a16:creationId xmlns:a16="http://schemas.microsoft.com/office/drawing/2014/main" id="{31666FE7-79D7-15E5-18CC-64EE0CB0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787" y="86092"/>
            <a:ext cx="13558787" cy="68579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450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84384-87F5-53D3-354E-5DFE73F2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4" y="0"/>
            <a:ext cx="12182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71573-043F-1926-940D-927B78F4379F}"/>
              </a:ext>
            </a:extLst>
          </p:cNvPr>
          <p:cNvSpPr txBox="1"/>
          <p:nvPr/>
        </p:nvSpPr>
        <p:spPr>
          <a:xfrm>
            <a:off x="936057" y="0"/>
            <a:ext cx="6184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493AA-5FDF-211A-2B5A-D653410FDF2F}"/>
              </a:ext>
            </a:extLst>
          </p:cNvPr>
          <p:cNvSpPr txBox="1"/>
          <p:nvPr/>
        </p:nvSpPr>
        <p:spPr>
          <a:xfrm>
            <a:off x="2033336" y="1855890"/>
            <a:ext cx="6184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u="sng" spc="-360" dirty="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NHÌN NHANH NÓI KHẼ</a:t>
            </a:r>
          </a:p>
        </p:txBody>
      </p:sp>
    </p:spTree>
    <p:extLst>
      <p:ext uri="{BB962C8B-B14F-4D97-AF65-F5344CB8AC3E}">
        <p14:creationId xmlns:p14="http://schemas.microsoft.com/office/powerpoint/2010/main" val="16662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E5B29-0885-1D05-4321-E47C87CD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295525"/>
            <a:ext cx="4514850" cy="2266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79D7F-0266-8020-22D6-63AD2A70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pic>
        <p:nvPicPr>
          <p:cNvPr id="4" name="Picture 3" descr="BH05">
            <a:extLst>
              <a:ext uri="{FF2B5EF4-FFF2-40B4-BE49-F238E27FC236}">
                <a16:creationId xmlns:a16="http://schemas.microsoft.com/office/drawing/2014/main" id="{DA4F289E-704B-223C-C6F3-B8E28D28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6444343" cy="39515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on-roi31">
            <a:extLst>
              <a:ext uri="{FF2B5EF4-FFF2-40B4-BE49-F238E27FC236}">
                <a16:creationId xmlns:a16="http://schemas.microsoft.com/office/drawing/2014/main" id="{32BBE47A-BFDC-BDFF-20C2-C1E3C7C6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91" y="-43542"/>
            <a:ext cx="5431970" cy="37229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D0A93-32FA-3541-FE7F-5D7A06510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39" y="3853314"/>
            <a:ext cx="6365004" cy="297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EA7BC-BEC4-1797-2AD0-D5F4DBD4E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952" y="3679372"/>
            <a:ext cx="5743048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FC93EF-8472-341B-62F6-C77EFAD0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12192000" cy="6858000"/>
          </a:xfrm>
          <a:prstGeom prst="rect">
            <a:avLst/>
          </a:prstGeom>
        </p:spPr>
      </p:pic>
      <p:pic>
        <p:nvPicPr>
          <p:cNvPr id="3" name="Picture 2" descr="BH10">
            <a:extLst>
              <a:ext uri="{FF2B5EF4-FFF2-40B4-BE49-F238E27FC236}">
                <a16:creationId xmlns:a16="http://schemas.microsoft.com/office/drawing/2014/main" id="{7E5F035E-EAC6-40E3-9912-3BECE110B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31" y="1273629"/>
            <a:ext cx="2801938" cy="4669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C280993">
            <a:extLst>
              <a:ext uri="{FF2B5EF4-FFF2-40B4-BE49-F238E27FC236}">
                <a16:creationId xmlns:a16="http://schemas.microsoft.com/office/drawing/2014/main" id="{A85D1E7C-EA4C-651D-1041-28505692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0" cy="4474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C280995">
            <a:extLst>
              <a:ext uri="{FF2B5EF4-FFF2-40B4-BE49-F238E27FC236}">
                <a16:creationId xmlns:a16="http://schemas.microsoft.com/office/drawing/2014/main" id="{724E8F45-05D9-9D4B-6F6E-809B83B86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784" y="2068286"/>
            <a:ext cx="3456215" cy="49203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139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4C33B-A02A-E1E2-CB00-4D6DD776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EFE000-18E5-4B9B-6CCE-CBFF8BDE6BF7}"/>
              </a:ext>
            </a:extLst>
          </p:cNvPr>
          <p:cNvSpPr txBox="1"/>
          <p:nvPr/>
        </p:nvSpPr>
        <p:spPr>
          <a:xfrm>
            <a:off x="2211404" y="190720"/>
            <a:ext cx="619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2: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A9464-FBAE-4F21-9800-754C8FED95CE}"/>
              </a:ext>
            </a:extLst>
          </p:cNvPr>
          <p:cNvSpPr txBox="1"/>
          <p:nvPr/>
        </p:nvSpPr>
        <p:spPr>
          <a:xfrm flipH="1">
            <a:off x="2367814" y="1578543"/>
            <a:ext cx="432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AI GIỎI NHẤT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EC6EE-6000-C671-4FBE-F69355A4FA4A}"/>
              </a:ext>
            </a:extLst>
          </p:cNvPr>
          <p:cNvSpPr txBox="1"/>
          <p:nvPr/>
        </p:nvSpPr>
        <p:spPr>
          <a:xfrm>
            <a:off x="2211404" y="2962795"/>
            <a:ext cx="6975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 HÁT, ĐỌC THƠ, VỀ BÁC"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7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E70D8-AA1B-82AF-1B50-61CB3914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" y="0"/>
            <a:ext cx="121149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4BA8B-324D-7C91-DC64-8C50191C7158}"/>
              </a:ext>
            </a:extLst>
          </p:cNvPr>
          <p:cNvSpPr txBox="1"/>
          <p:nvPr/>
        </p:nvSpPr>
        <p:spPr>
          <a:xfrm>
            <a:off x="3811604" y="1116531"/>
            <a:ext cx="6322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XIN CHÂN THÀNH CẢM ƠN </a:t>
            </a:r>
          </a:p>
        </p:txBody>
      </p:sp>
    </p:spTree>
    <p:extLst>
      <p:ext uri="{BB962C8B-B14F-4D97-AF65-F5344CB8AC3E}">
        <p14:creationId xmlns:p14="http://schemas.microsoft.com/office/powerpoint/2010/main" val="25149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BB64B-1957-E742-F66C-9EEA91AD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ABCEF-1F84-3EC0-0068-E4343DA89D17}"/>
              </a:ext>
            </a:extLst>
          </p:cNvPr>
          <p:cNvSpPr txBox="1"/>
          <p:nvPr/>
        </p:nvSpPr>
        <p:spPr>
          <a:xfrm>
            <a:off x="3130617" y="427037"/>
            <a:ext cx="61842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I/ MỤC ĐÍCH YÊU CẦU : </a:t>
            </a:r>
          </a:p>
          <a:p>
            <a:r>
              <a:rPr lang="vi-VN" dirty="0">
                <a:solidFill>
                  <a:srgbClr val="FF0000"/>
                </a:solidFill>
              </a:rPr>
              <a:t>     1/ Kiến thức :</a:t>
            </a:r>
          </a:p>
          <a:p>
            <a:r>
              <a:rPr lang="vi-VN" dirty="0">
                <a:solidFill>
                  <a:srgbClr val="FF0000"/>
                </a:solidFill>
              </a:rPr>
              <a:t>       - Trẻ biết Bác Hồ là vị lãnh tụ nước việt Nam  và biết tình cảm của </a:t>
            </a:r>
          </a:p>
          <a:p>
            <a:r>
              <a:rPr lang="vi-VN" dirty="0">
                <a:solidFill>
                  <a:srgbClr val="FF0000"/>
                </a:solidFill>
              </a:rPr>
              <a:t>    Bác Hồ  đối với mọi người  với thiếu niên nhi đồng .</a:t>
            </a:r>
          </a:p>
          <a:p>
            <a:r>
              <a:rPr lang="vi-VN" dirty="0">
                <a:solidFill>
                  <a:srgbClr val="FF0000"/>
                </a:solidFill>
              </a:rPr>
              <a:t>     - Trẻ biết được ngày sinh nhật của Bác Hồ  là ngày 19 tháng 5  và biết   lăng Bác Hồ ở Quảng Trường Ba Đình Thủ Đô Hà Nội </a:t>
            </a:r>
          </a:p>
          <a:p>
            <a:r>
              <a:rPr lang="vi-VN" dirty="0">
                <a:solidFill>
                  <a:srgbClr val="FF0000"/>
                </a:solidFill>
              </a:rPr>
              <a:t>     2/ kỹ năng :</a:t>
            </a:r>
          </a:p>
          <a:p>
            <a:r>
              <a:rPr lang="vi-VN" dirty="0">
                <a:solidFill>
                  <a:srgbClr val="FF0000"/>
                </a:solidFill>
              </a:rPr>
              <a:t>      - Rèn kỹ năng quan sát , ghi nhớ có chủ định </a:t>
            </a:r>
          </a:p>
          <a:p>
            <a:r>
              <a:rPr lang="vi-VN" dirty="0">
                <a:solidFill>
                  <a:srgbClr val="FF0000"/>
                </a:solidFill>
              </a:rPr>
              <a:t>      -  Rèn kỹ năng phát triển ngôn ngữ cho trẻ ..</a:t>
            </a:r>
          </a:p>
          <a:p>
            <a:r>
              <a:rPr lang="vi-VN" dirty="0">
                <a:solidFill>
                  <a:srgbClr val="FF0000"/>
                </a:solidFill>
              </a:rPr>
              <a:t>     - Trẻ biết thể hiện tình cảm của mình qua bài thơ ,bài hát nói về Bác Hồ.</a:t>
            </a:r>
          </a:p>
          <a:p>
            <a:r>
              <a:rPr lang="vi-VN" dirty="0">
                <a:solidFill>
                  <a:srgbClr val="FF0000"/>
                </a:solidFill>
              </a:rPr>
              <a:t>    3/ Thái độ :</a:t>
            </a:r>
          </a:p>
          <a:p>
            <a:r>
              <a:rPr lang="vi-VN" dirty="0">
                <a:solidFill>
                  <a:srgbClr val="FF0000"/>
                </a:solidFill>
              </a:rPr>
              <a:t>  - Giáo dục các cháu kính yêu Bác Hồ </a:t>
            </a:r>
          </a:p>
        </p:txBody>
      </p:sp>
    </p:spTree>
    <p:extLst>
      <p:ext uri="{BB962C8B-B14F-4D97-AF65-F5344CB8AC3E}">
        <p14:creationId xmlns:p14="http://schemas.microsoft.com/office/powerpoint/2010/main" val="19074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4427D-9F97-CAB7-AE2A-BC97A0E0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4931B-295F-13C9-F894-68FFB74D6C7B}"/>
              </a:ext>
            </a:extLst>
          </p:cNvPr>
          <p:cNvSpPr txBox="1"/>
          <p:nvPr/>
        </p:nvSpPr>
        <p:spPr>
          <a:xfrm>
            <a:off x="2832233" y="653776"/>
            <a:ext cx="63213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I</a:t>
            </a:r>
            <a:r>
              <a:rPr lang="vi-VN" sz="2000" dirty="0">
                <a:solidFill>
                  <a:srgbClr val="FF0000"/>
                </a:solidFill>
              </a:rPr>
              <a:t>/  GHUẨN BỊ:</a:t>
            </a:r>
          </a:p>
          <a:p>
            <a:r>
              <a:rPr lang="vi-VN" sz="2000" dirty="0">
                <a:solidFill>
                  <a:srgbClr val="FF0000"/>
                </a:solidFill>
              </a:rPr>
              <a:t>-Một số hình ảnh về Bác Hồ cho trẻ quan sát .</a:t>
            </a:r>
          </a:p>
          <a:p>
            <a:r>
              <a:rPr lang="vi-VN" sz="2000" dirty="0">
                <a:solidFill>
                  <a:srgbClr val="FF0000"/>
                </a:solidFill>
              </a:rPr>
              <a:t>-Bài hát ,bài thơ về Bác Hồ </a:t>
            </a:r>
          </a:p>
          <a:p>
            <a:r>
              <a:rPr lang="vi-VN" sz="2000" dirty="0">
                <a:solidFill>
                  <a:srgbClr val="FF0000"/>
                </a:solidFill>
              </a:rPr>
              <a:t>-Đồ dùng cho trẻ chơi trò chơi .</a:t>
            </a:r>
          </a:p>
          <a:p>
            <a:r>
              <a:rPr lang="vi-VN" sz="2000" dirty="0">
                <a:solidFill>
                  <a:srgbClr val="FF0000"/>
                </a:solidFill>
              </a:rPr>
              <a:t>-Đèn chiếu ,máy vi tính</a:t>
            </a:r>
          </a:p>
        </p:txBody>
      </p:sp>
    </p:spTree>
    <p:extLst>
      <p:ext uri="{BB962C8B-B14F-4D97-AF65-F5344CB8AC3E}">
        <p14:creationId xmlns:p14="http://schemas.microsoft.com/office/powerpoint/2010/main" val="36033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D608BB3-839A-89EA-95C3-08AEE5F3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91AF5B-BF98-FB70-4F92-FC74FE089494}"/>
              </a:ext>
            </a:extLst>
          </p:cNvPr>
          <p:cNvSpPr txBox="1"/>
          <p:nvPr/>
        </p:nvSpPr>
        <p:spPr>
          <a:xfrm>
            <a:off x="3445845" y="798897"/>
            <a:ext cx="470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HÁT BÀI : ĐÊM QUA EM MƠ GẶP BÁC HỒ </a:t>
            </a:r>
          </a:p>
        </p:txBody>
      </p:sp>
    </p:spTree>
    <p:extLst>
      <p:ext uri="{BB962C8B-B14F-4D97-AF65-F5344CB8AC3E}">
        <p14:creationId xmlns:p14="http://schemas.microsoft.com/office/powerpoint/2010/main" val="25681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13553-2081-6F74-A151-A010BC24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33fd0">
            <a:extLst>
              <a:ext uri="{FF2B5EF4-FFF2-40B4-BE49-F238E27FC236}">
                <a16:creationId xmlns:a16="http://schemas.microsoft.com/office/drawing/2014/main" id="{3B41A2AF-7904-620B-826C-A1CD3CC5F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0"/>
            <a:ext cx="12099984" cy="61558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695EB-5C90-7722-8838-66E2DCC18965}"/>
              </a:ext>
            </a:extLst>
          </p:cNvPr>
          <p:cNvSpPr txBox="1"/>
          <p:nvPr/>
        </p:nvSpPr>
        <p:spPr>
          <a:xfrm>
            <a:off x="394751" y="6322269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BÁC HỒ</a:t>
            </a:r>
          </a:p>
        </p:txBody>
      </p:sp>
    </p:spTree>
    <p:extLst>
      <p:ext uri="{BB962C8B-B14F-4D97-AF65-F5344CB8AC3E}">
        <p14:creationId xmlns:p14="http://schemas.microsoft.com/office/powerpoint/2010/main" val="31603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03189-9488-4012-E90E-1A8EEF25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3" name="Picture 2" descr="PC280995">
            <a:extLst>
              <a:ext uri="{FF2B5EF4-FFF2-40B4-BE49-F238E27FC236}">
                <a16:creationId xmlns:a16="http://schemas.microsoft.com/office/drawing/2014/main" id="{4C07F7E1-37C8-D9C3-7F8D-B342B612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3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02E58-B89B-BAE8-3CDB-84A086A3C79B}"/>
              </a:ext>
            </a:extLst>
          </p:cNvPr>
          <p:cNvSpPr txBox="1"/>
          <p:nvPr/>
        </p:nvSpPr>
        <p:spPr>
          <a:xfrm>
            <a:off x="336999" y="6203662"/>
            <a:ext cx="62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BÁC HỒ LÀM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ViỆC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2E5B4-6672-F921-7109-90D3E597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  <p:pic>
        <p:nvPicPr>
          <p:cNvPr id="3" name="Picture 2" descr="PC280993">
            <a:extLst>
              <a:ext uri="{FF2B5EF4-FFF2-40B4-BE49-F238E27FC236}">
                <a16:creationId xmlns:a16="http://schemas.microsoft.com/office/drawing/2014/main" id="{79808144-8605-6C45-4BAB-2D8D195E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82140" cy="59436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02DCF-77D6-88D0-9693-47426B9D05CD}"/>
              </a:ext>
            </a:extLst>
          </p:cNvPr>
          <p:cNvSpPr txBox="1"/>
          <p:nvPr/>
        </p:nvSpPr>
        <p:spPr>
          <a:xfrm>
            <a:off x="566544" y="5943600"/>
            <a:ext cx="6199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BÁC HỒ ĐEO KHĂN QUÀNG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CHO CHAÚ NHI  ĐỒNG</a:t>
            </a:r>
          </a:p>
        </p:txBody>
      </p:sp>
    </p:spTree>
    <p:extLst>
      <p:ext uri="{BB962C8B-B14F-4D97-AF65-F5344CB8AC3E}">
        <p14:creationId xmlns:p14="http://schemas.microsoft.com/office/powerpoint/2010/main" val="25916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31D0A-3A32-1A2A-196C-FCCF35AB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  <p:pic>
        <p:nvPicPr>
          <p:cNvPr id="3" name="Picture 2" descr="020">
            <a:extLst>
              <a:ext uri="{FF2B5EF4-FFF2-40B4-BE49-F238E27FC236}">
                <a16:creationId xmlns:a16="http://schemas.microsoft.com/office/drawing/2014/main" id="{32D0D23A-2C79-60C7-2A2E-021A7F279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833" y="0"/>
            <a:ext cx="12285041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D05C1-F7E5-A609-B208-31C270171680}"/>
              </a:ext>
            </a:extLst>
          </p:cNvPr>
          <p:cNvSpPr txBox="1"/>
          <p:nvPr/>
        </p:nvSpPr>
        <p:spPr>
          <a:xfrm>
            <a:off x="1298064" y="5911334"/>
            <a:ext cx="6199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BÁC HỒ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nhi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D85EB-C652-9B09-40B1-3DE06055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  <p:pic>
        <p:nvPicPr>
          <p:cNvPr id="3" name="Picture 2" descr="PC280992">
            <a:extLst>
              <a:ext uri="{FF2B5EF4-FFF2-40B4-BE49-F238E27FC236}">
                <a16:creationId xmlns:a16="http://schemas.microsoft.com/office/drawing/2014/main" id="{01662CF1-378A-27F7-9067-748D36A1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6" y="0"/>
            <a:ext cx="8610600" cy="6553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61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283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2025-04-28T13:16:53Z</dcterms:created>
  <dcterms:modified xsi:type="dcterms:W3CDTF">2025-04-28T14:06:42Z</dcterms:modified>
</cp:coreProperties>
</file>