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5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7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2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4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9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BBA0-24DF-4CE1-B181-AD1ED36CB76A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9282F-FB37-4A98-96BD-D1946660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6209" y="1295401"/>
            <a:ext cx="6830781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MẦM NON CỰ KHỐI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PHÁT TRIỂN THẨM MỸ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MG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4- 5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 Thị Lệ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9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9920" y="2505671"/>
            <a:ext cx="74382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xuân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41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2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8464" y="2520768"/>
            <a:ext cx="76616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Hoa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đào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ngày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tết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05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0" y="116958"/>
            <a:ext cx="9058940" cy="666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2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4" y="0"/>
            <a:ext cx="10313581" cy="68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3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1382"/>
            <a:ext cx="12192001" cy="7074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34750" y="2875149"/>
            <a:ext cx="80105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Quan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tranh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747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6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627" y="-839972"/>
            <a:ext cx="11174819" cy="838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7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1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57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3</cp:revision>
  <dcterms:created xsi:type="dcterms:W3CDTF">2023-09-29T03:14:21Z</dcterms:created>
  <dcterms:modified xsi:type="dcterms:W3CDTF">2023-09-29T04:09:17Z</dcterms:modified>
</cp:coreProperties>
</file>