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4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3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FE9C-82F6-4EAE-81D2-1F646C57670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2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nền giáo án\pngtree-school-season-learning-background-material-seasonlearning-a-cornerlearning-image_67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4136" y="284455"/>
            <a:ext cx="4224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ỦY BAN NHÂN DÂN PHƯỜNG  LONG BIÊN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TR</a:t>
            </a:r>
            <a:r>
              <a:rPr lang="vi-VN" b="1" dirty="0">
                <a:solidFill>
                  <a:srgbClr val="FF0000"/>
                </a:solidFill>
              </a:rPr>
              <a:t>ƯỜNG</a:t>
            </a:r>
            <a:r>
              <a:rPr lang="en-US" b="1" dirty="0">
                <a:solidFill>
                  <a:srgbClr val="FF0000"/>
                </a:solidFill>
              </a:rPr>
              <a:t> MẦM NON CỰ KHỐI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6814" y="3048000"/>
            <a:ext cx="61993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LĨNH VỰC PHÁT TRIỂN NHẬN THỨC 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err="1"/>
              <a:t>Đề</a:t>
            </a:r>
            <a:r>
              <a:rPr lang="en-US" sz="2800" b="1" dirty="0"/>
              <a:t> </a:t>
            </a:r>
            <a:r>
              <a:rPr lang="en-US" sz="2800" b="1" dirty="0" err="1"/>
              <a:t>tài</a:t>
            </a:r>
            <a:r>
              <a:rPr lang="en-US" sz="2800" b="1" dirty="0"/>
              <a:t> : Nhật </a:t>
            </a:r>
            <a:r>
              <a:rPr lang="en-US" sz="2800" b="1" dirty="0" err="1"/>
              <a:t>biết</a:t>
            </a:r>
            <a:r>
              <a:rPr lang="en-US" sz="2800" b="1" dirty="0"/>
              <a:t> </a:t>
            </a:r>
            <a:r>
              <a:rPr lang="en-US" sz="2800" b="1" dirty="0" err="1"/>
              <a:t>nhóm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lượng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2 </a:t>
            </a:r>
          </a:p>
          <a:p>
            <a:pPr algn="ctr"/>
            <a:r>
              <a:rPr lang="en-US" sz="2800" b="1" dirty="0" err="1"/>
              <a:t>Lứa</a:t>
            </a:r>
            <a:r>
              <a:rPr lang="en-US" sz="2800" b="1" dirty="0"/>
              <a:t> </a:t>
            </a:r>
            <a:r>
              <a:rPr lang="en-US" sz="2800" b="1" dirty="0" err="1"/>
              <a:t>tuổi</a:t>
            </a:r>
            <a:r>
              <a:rPr lang="en-US" sz="2800" b="1" dirty="0"/>
              <a:t> : </a:t>
            </a:r>
            <a:r>
              <a:rPr lang="en-US" sz="2800" b="1" dirty="0" err="1"/>
              <a:t>Mẫu</a:t>
            </a:r>
            <a:r>
              <a:rPr lang="en-US" sz="2800" b="1" dirty="0"/>
              <a:t> </a:t>
            </a:r>
            <a:r>
              <a:rPr lang="en-US" sz="2800" b="1" dirty="0" err="1"/>
              <a:t>giáo</a:t>
            </a:r>
            <a:r>
              <a:rPr lang="en-US" sz="2800" b="1" dirty="0"/>
              <a:t> </a:t>
            </a:r>
            <a:r>
              <a:rPr lang="en-US" sz="2800" b="1" dirty="0" err="1"/>
              <a:t>bé</a:t>
            </a:r>
            <a:r>
              <a:rPr lang="en-US" sz="2800" b="1" dirty="0"/>
              <a:t> 3- 4 </a:t>
            </a:r>
            <a:r>
              <a:rPr lang="en-US" sz="2800" b="1" dirty="0" err="1"/>
              <a:t>tuổi</a:t>
            </a:r>
            <a:endParaRPr lang="en-US" sz="2800" b="1" dirty="0"/>
          </a:p>
          <a:p>
            <a:pPr algn="ctr"/>
            <a:r>
              <a:rPr lang="en-US" sz="2800" b="1" dirty="0" err="1"/>
              <a:t>Giáo</a:t>
            </a:r>
            <a:r>
              <a:rPr lang="en-US" sz="2800" b="1" dirty="0"/>
              <a:t> </a:t>
            </a:r>
            <a:r>
              <a:rPr lang="en-US" sz="2800" b="1" dirty="0" err="1"/>
              <a:t>viên</a:t>
            </a:r>
            <a:r>
              <a:rPr lang="en-US" sz="2800" b="1" dirty="0"/>
              <a:t> : </a:t>
            </a:r>
            <a:r>
              <a:rPr lang="en-US" sz="2800" b="1" dirty="0" err="1"/>
              <a:t>Đào</a:t>
            </a:r>
            <a:r>
              <a:rPr lang="en-US" sz="2800" b="1" dirty="0"/>
              <a:t> </a:t>
            </a:r>
            <a:r>
              <a:rPr lang="en-US" sz="2800" b="1" dirty="0" err="1"/>
              <a:t>Thị</a:t>
            </a:r>
            <a:r>
              <a:rPr lang="en-US" sz="2800" b="1" dirty="0"/>
              <a:t> </a:t>
            </a:r>
            <a:r>
              <a:rPr lang="en-US" sz="2800" b="1" dirty="0" err="1"/>
              <a:t>Lệ</a:t>
            </a:r>
            <a:r>
              <a:rPr lang="en-US" sz="2800" b="1" dirty="0"/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BB5D96-8FF0-ED2B-77C9-D187B8A48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304143"/>
            <a:ext cx="1542422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ình nền giáo án\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50764" y="707041"/>
            <a:ext cx="5173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Nội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dung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13169" y="1784866"/>
            <a:ext cx="5902031" cy="653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13169" y="2743200"/>
            <a:ext cx="5902031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 2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13169" y="3733800"/>
            <a:ext cx="5902031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</a:t>
            </a:r>
            <a:r>
              <a:rPr lang="en-US" sz="2800" dirty="0"/>
              <a:t> </a:t>
            </a:r>
            <a:r>
              <a:rPr lang="en-US" sz="2800" dirty="0" err="1"/>
              <a:t>luyện</a:t>
            </a:r>
            <a:r>
              <a:rPr lang="en-US" sz="2800" dirty="0"/>
              <a:t> - </a:t>
            </a:r>
            <a:r>
              <a:rPr lang="en-US" sz="2800" dirty="0" err="1"/>
              <a:t>củng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83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8100"/>
            <a:ext cx="9074726" cy="68060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38300" y="914400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Ôn</a:t>
            </a:r>
            <a:r>
              <a:rPr lang="en-US" sz="3200" dirty="0"/>
              <a:t> </a:t>
            </a:r>
            <a:r>
              <a:rPr lang="en-US" sz="3200" dirty="0" err="1"/>
              <a:t>nhóm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1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88" y="2690395"/>
            <a:ext cx="1524000" cy="147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3" y="2705100"/>
            <a:ext cx="1524000" cy="146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58" y="2705100"/>
            <a:ext cx="1524000" cy="146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7C53C9-250D-0C8C-FC70-54B8A80B7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4218428"/>
            <a:ext cx="897948" cy="8254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D19BD9-6D10-1095-A2F2-ACF2CDA54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7499" y="4167605"/>
            <a:ext cx="897948" cy="886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A288B2-C61B-7945-3370-2A4D54094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7752" y="4218428"/>
            <a:ext cx="897948" cy="88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ình nền giáo á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0" y="0"/>
            <a:ext cx="9318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6" y="1431331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46" y="1431331"/>
            <a:ext cx="23050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6" y="3578914"/>
            <a:ext cx="2305050" cy="183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79" y="3521670"/>
            <a:ext cx="23050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8EC8D6-F6EC-2E10-D4D5-A6A27DB25052}"/>
              </a:ext>
            </a:extLst>
          </p:cNvPr>
          <p:cNvSpPr txBox="1"/>
          <p:nvPr/>
        </p:nvSpPr>
        <p:spPr>
          <a:xfrm>
            <a:off x="1118129" y="563802"/>
            <a:ext cx="6948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Nhận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biết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nhóm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có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số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lượng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là</a:t>
            </a:r>
            <a:r>
              <a:rPr lang="en-US" sz="4000" dirty="0">
                <a:solidFill>
                  <a:srgbClr val="FFFF00"/>
                </a:solidFill>
              </a:rPr>
              <a:t>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18636-CCC1-1D08-D2BF-2526BF0CF6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195" y="2733892"/>
            <a:ext cx="1447800" cy="1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6D5C51-2783-E6D4-6D6B-3F20951A2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899" y="1600200"/>
            <a:ext cx="2868202" cy="263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ình nền giáo án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5000" y="381000"/>
            <a:ext cx="48006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Ôn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luyện</a:t>
            </a:r>
            <a:r>
              <a:rPr lang="en-US" sz="4000" b="1" dirty="0">
                <a:solidFill>
                  <a:srgbClr val="FF0000"/>
                </a:solidFill>
              </a:rPr>
              <a:t> - </a:t>
            </a:r>
            <a:r>
              <a:rPr lang="en-US" sz="4000" b="1" dirty="0" err="1">
                <a:solidFill>
                  <a:srgbClr val="FF0000"/>
                </a:solidFill>
              </a:rPr>
              <a:t>củng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cố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8434" y="1295400"/>
            <a:ext cx="8013732" cy="395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</a:rPr>
              <a:t>Trò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ch</a:t>
            </a:r>
            <a:r>
              <a:rPr lang="vi-VN" sz="3200" b="1" u="sng" dirty="0">
                <a:solidFill>
                  <a:srgbClr val="FF0000"/>
                </a:solidFill>
              </a:rPr>
              <a:t>ơi</a:t>
            </a:r>
            <a:r>
              <a:rPr lang="en-US" sz="3200" b="1" u="sng" dirty="0">
                <a:solidFill>
                  <a:srgbClr val="FF0000"/>
                </a:solidFill>
              </a:rPr>
              <a:t> 1: </a:t>
            </a:r>
            <a:r>
              <a:rPr lang="en-US" sz="3200" b="1" u="sng" dirty="0" err="1">
                <a:solidFill>
                  <a:srgbClr val="FF0000"/>
                </a:solidFill>
              </a:rPr>
              <a:t>Gài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thẻ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</a:rPr>
              <a:t> t</a:t>
            </a:r>
            <a:r>
              <a:rPr lang="vi-VN" sz="3200" b="1" u="sng" dirty="0">
                <a:solidFill>
                  <a:srgbClr val="FF0000"/>
                </a:solidFill>
              </a:rPr>
              <a:t>ươ</a:t>
            </a:r>
            <a:r>
              <a:rPr lang="en-US" sz="3200" b="1" u="sng" dirty="0" err="1">
                <a:solidFill>
                  <a:srgbClr val="FF0000"/>
                </a:solidFill>
              </a:rPr>
              <a:t>ng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ứng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i="1" u="sng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i="1" u="sng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0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61" y="0"/>
            <a:ext cx="16573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78" y="624083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18" y="3763996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74311" y="-54233"/>
            <a:ext cx="2667000" cy="30139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219478" y="456715"/>
            <a:ext cx="2895600" cy="19920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26711" y="3633108"/>
            <a:ext cx="2514600" cy="1752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93" y="3827308"/>
            <a:ext cx="2362369" cy="164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339821" y="3604886"/>
            <a:ext cx="2641907" cy="213359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9" descr="Top 89 hình ảnh trái dâu tây đẹp, căng mộng thơm ngon nhìn phát thè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1" descr="Top 89 hình ảnh trái dâu tây đẹp, căng mộng thơm ngon nhìn phát thè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84FA8-50EB-D68F-7095-A88C2492C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0" y="5941111"/>
            <a:ext cx="897948" cy="8866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9C26AE-388A-7745-66ED-8815BA2F1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330" y="5972024"/>
            <a:ext cx="915568" cy="841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FD7BD2-B942-1E1D-4E7B-57F76DF3D0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0817" y="5941111"/>
            <a:ext cx="915568" cy="8416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0AAF7E-9394-6BE4-BA9E-690AC43F9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5555" y="5859174"/>
            <a:ext cx="896953" cy="9126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8C05BE-33B1-47E1-6E9E-DC890DCFC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941" y="5938077"/>
            <a:ext cx="915568" cy="8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32465 -0.716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-3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7375 -0.71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75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15277 -0.271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42622 -0.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1859340"/>
            <a:ext cx="6324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u="sng" dirty="0">
                <a:solidFill>
                  <a:srgbClr val="FF0000"/>
                </a:solidFill>
                <a:latin typeface="+mj-lt"/>
              </a:rPr>
              <a:t>Trò chơi 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4000" b="1" u="sng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Ai </a:t>
            </a:r>
            <a:r>
              <a:rPr lang="en-US" sz="4000" b="1" u="sng" dirty="0" err="1">
                <a:solidFill>
                  <a:srgbClr val="FF0000"/>
                </a:solidFill>
                <a:latin typeface="+mj-lt"/>
              </a:rPr>
              <a:t>tinh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+mj-lt"/>
              </a:rPr>
              <a:t>mắt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 h</a:t>
            </a:r>
            <a:r>
              <a:rPr lang="vi-VN" sz="4000" b="1" u="sng" dirty="0">
                <a:solidFill>
                  <a:srgbClr val="FF0000"/>
                </a:solidFill>
                <a:latin typeface="+mj-lt"/>
              </a:rPr>
              <a:t>ơ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n </a:t>
            </a:r>
            <a:endParaRPr lang="vi-VN" sz="4000" b="1" u="sng" dirty="0">
              <a:solidFill>
                <a:srgbClr val="FF0000"/>
              </a:solidFill>
              <a:latin typeface="+mj-lt"/>
            </a:endParaRPr>
          </a:p>
          <a:p>
            <a:endParaRPr lang="vi-VN" b="1" dirty="0"/>
          </a:p>
          <a:p>
            <a:pPr>
              <a:lnSpc>
                <a:spcPct val="150000"/>
              </a:lnSpc>
            </a:pPr>
            <a:r>
              <a:rPr lang="vi-VN" sz="2800" i="1" u="sng" dirty="0">
                <a:latin typeface="+mj-lt"/>
              </a:rPr>
              <a:t>Cách chơi </a:t>
            </a:r>
            <a:r>
              <a:rPr lang="vi-VN" sz="2800" dirty="0"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Bé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hãy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tìm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quanh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đồ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số</a:t>
            </a:r>
            <a:r>
              <a:rPr lang="en-US" sz="2800" dirty="0">
                <a:latin typeface="+mj-lt"/>
              </a:rPr>
              <a:t> l</a:t>
            </a:r>
            <a:r>
              <a:rPr lang="vi-VN" sz="2800" dirty="0">
                <a:latin typeface="+mj-lt"/>
              </a:rPr>
              <a:t>ượng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2 . 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0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hình nền giáo án\Hình-nền-powerpoint-chủ-đề-mầm-non-cực-đẹ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2133600"/>
            <a:ext cx="5852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giờ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6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209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P201</cp:lastModifiedBy>
  <cp:revision>15</cp:revision>
  <dcterms:created xsi:type="dcterms:W3CDTF">2021-09-25T13:53:29Z</dcterms:created>
  <dcterms:modified xsi:type="dcterms:W3CDTF">2025-08-20T09:18:01Z</dcterms:modified>
</cp:coreProperties>
</file>