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2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314"/>
    <a:srgbClr val="425D1B"/>
    <a:srgbClr val="8F6138"/>
    <a:srgbClr val="3667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3" d="100"/>
          <a:sy n="63" d="100"/>
        </p:scale>
        <p:origin x="-138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2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92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6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02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33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9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01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2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3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5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21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4718E-8646-4F5F-A706-9B778C8205B1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ộ hình nền PowerPoint đẹp, đơn giản và chuyên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86050" y="32453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66711"/>
                </a:solidFill>
              </a:rPr>
              <a:t>UBND QUẬN LONG BIÊN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366711"/>
                </a:solidFill>
              </a:rPr>
              <a:t>TRƯỜNG MẦM NON </a:t>
            </a:r>
            <a:r>
              <a:rPr lang="en-US" sz="2400" b="1" dirty="0" smtClean="0">
                <a:solidFill>
                  <a:srgbClr val="366711"/>
                </a:solidFill>
              </a:rPr>
              <a:t>CHIM ÉN</a:t>
            </a:r>
            <a:endParaRPr lang="en-US" sz="2400" b="1" dirty="0">
              <a:solidFill>
                <a:srgbClr val="36671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2707" y="2803907"/>
            <a:ext cx="83220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8F6138"/>
                </a:solidFill>
              </a:rPr>
              <a:t>LĨNH VỰC LÀM QUEN VĂN HỌC </a:t>
            </a:r>
          </a:p>
          <a:p>
            <a:pPr algn="ctr"/>
            <a:r>
              <a:rPr lang="en-US" sz="4000" b="1" dirty="0">
                <a:solidFill>
                  <a:srgbClr val="425D1B"/>
                </a:solidFill>
              </a:rPr>
              <a:t>ĐỀ TÀI: THƠ ƯỚC MƠ CỦA TÝ</a:t>
            </a:r>
          </a:p>
          <a:p>
            <a:pPr algn="ctr"/>
            <a:r>
              <a:rPr lang="en-US" sz="3200" dirty="0" err="1">
                <a:solidFill>
                  <a:srgbClr val="425D1B"/>
                </a:solidFill>
              </a:rPr>
              <a:t>Lứa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tuổi</a:t>
            </a:r>
            <a:r>
              <a:rPr lang="en-US" sz="3200" dirty="0">
                <a:solidFill>
                  <a:srgbClr val="425D1B"/>
                </a:solidFill>
              </a:rPr>
              <a:t>: </a:t>
            </a:r>
            <a:r>
              <a:rPr lang="en-US" sz="3200" dirty="0" err="1">
                <a:solidFill>
                  <a:srgbClr val="425D1B"/>
                </a:solidFill>
              </a:rPr>
              <a:t>Mẫu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giáo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lớn</a:t>
            </a:r>
            <a:r>
              <a:rPr lang="en-US" sz="3200" dirty="0">
                <a:solidFill>
                  <a:srgbClr val="425D1B"/>
                </a:solidFill>
              </a:rPr>
              <a:t> 5 – 6 </a:t>
            </a:r>
            <a:r>
              <a:rPr lang="en-US" sz="3200" dirty="0" err="1" smtClean="0">
                <a:solidFill>
                  <a:srgbClr val="425D1B"/>
                </a:solidFill>
              </a:rPr>
              <a:t>tuổi</a:t>
            </a:r>
            <a:endParaRPr lang="en-US" sz="3200" dirty="0">
              <a:solidFill>
                <a:srgbClr val="425D1B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1680" y="7028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0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Trắng Bị Cô Lập Trên Nền Trắng Jpg Khung, Khung Trắng, Jpg, Trắng  Hình nền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03350" y="2879678"/>
            <a:ext cx="9179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5120" y="7162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8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hững bức Tranh vẽ trường mầm non của bé về Giao Thông - Giấy dán tường giá  bao nhiêu tiền 1m2, Giá Dán tranh 3D theo M2 hoàn thiện trọn gói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8440" y="7025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8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LàTys</a:t>
            </a:r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7253" y="2690192"/>
            <a:ext cx="102076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328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0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7470" y="2796393"/>
            <a:ext cx="10001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7160" y="6932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6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ung Trắng Bị Cô Lập Trên Nền Trắng Jpg Khung, Khung Trắng, Jpg, Trắng 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7450" y="2768768"/>
            <a:ext cx="83027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7117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5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ownloads\Van-tho-hay-uoc-mo-cua-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" y="0"/>
            <a:ext cx="12176125" cy="709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34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ơ hay cho bé_Bài thơ Ước Mơ Của Tý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1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7750" y="2832526"/>
            <a:ext cx="10847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3920" y="708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1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Trắng Bị Cô Lập Trên Nền Trắng Jpg Khung, Khung Trắng, Jpg, Trắng  Hình nền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52750" y="2967335"/>
            <a:ext cx="6999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732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6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ài thơ: Ước mơ của Tý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723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7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LàTys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8850" y="2609850"/>
            <a:ext cx="9294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5720" y="7056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hạm Hoan: Tranh mầm non : CĐ Phương tiện giao thông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1320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5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6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110</Words>
  <Application>Microsoft Office PowerPoint</Application>
  <PresentationFormat>Custom</PresentationFormat>
  <Paragraphs>15</Paragraphs>
  <Slides>13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Mây Đặng</dc:creator>
  <cp:lastModifiedBy>Windows User</cp:lastModifiedBy>
  <cp:revision>25</cp:revision>
  <dcterms:created xsi:type="dcterms:W3CDTF">2021-10-31T02:24:44Z</dcterms:created>
  <dcterms:modified xsi:type="dcterms:W3CDTF">2023-11-21T08:09:22Z</dcterms:modified>
</cp:coreProperties>
</file>