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358-49C3-42F1-BA7F-FD00A139898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CB2A-9B1E-4D5F-A5DA-FACBC7195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5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358-49C3-42F1-BA7F-FD00A139898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CB2A-9B1E-4D5F-A5DA-FACBC7195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4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358-49C3-42F1-BA7F-FD00A139898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CB2A-9B1E-4D5F-A5DA-FACBC7195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8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358-49C3-42F1-BA7F-FD00A139898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CB2A-9B1E-4D5F-A5DA-FACBC7195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6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358-49C3-42F1-BA7F-FD00A139898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CB2A-9B1E-4D5F-A5DA-FACBC7195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358-49C3-42F1-BA7F-FD00A139898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CB2A-9B1E-4D5F-A5DA-FACBC7195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0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358-49C3-42F1-BA7F-FD00A139898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CB2A-9B1E-4D5F-A5DA-FACBC7195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6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358-49C3-42F1-BA7F-FD00A139898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CB2A-9B1E-4D5F-A5DA-FACBC7195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3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358-49C3-42F1-BA7F-FD00A139898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CB2A-9B1E-4D5F-A5DA-FACBC7195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3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358-49C3-42F1-BA7F-FD00A139898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CB2A-9B1E-4D5F-A5DA-FACBC7195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4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358-49C3-42F1-BA7F-FD00A139898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CB2A-9B1E-4D5F-A5DA-FACBC7195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6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A358-49C3-42F1-BA7F-FD00A139898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CB2A-9B1E-4D5F-A5DA-FACBC7195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3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8" y="23980"/>
            <a:ext cx="9154758" cy="511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HÚ BỘ ĐỘI - Nhạc thiếu nhi 2019 - Nhạc Thiếu Nhi Hay, Ý Nghĩa Nhất Cho Bé Yêu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936.4896" end="83137.065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424815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021" y="347396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Dạy</a:t>
            </a:r>
            <a:r>
              <a:rPr lang="en-US" sz="2000" dirty="0" smtClean="0"/>
              <a:t> VĐMH : </a:t>
            </a:r>
            <a:r>
              <a:rPr lang="en-US" sz="2000" dirty="0" err="1" smtClean="0"/>
              <a:t>Chú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</a:t>
            </a:r>
            <a:r>
              <a:rPr lang="en-US" sz="2000" dirty="0" err="1" smtClean="0"/>
              <a:t>Đội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56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Jessica Jay  Chilly Cha Cha - Petre Geambasu Show Band _ Trần Gia Nghĩa - Chung kết Angel Baby I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592388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Jessica Jay  Chilly Cha Cha - Petre Geambasu Show Band _ Trần Gia Nghĩa - Chung kết Angel Baby I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285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9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39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</Words>
  <Application>Microsoft Office PowerPoint</Application>
  <PresentationFormat>On-screen Show (16:9)</PresentationFormat>
  <Paragraphs>1</Paragraphs>
  <Slides>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MSTTPC</dc:creator>
  <cp:lastModifiedBy>MSTTPC</cp:lastModifiedBy>
  <cp:revision>4</cp:revision>
  <dcterms:created xsi:type="dcterms:W3CDTF">2023-11-09T00:29:30Z</dcterms:created>
  <dcterms:modified xsi:type="dcterms:W3CDTF">2023-11-10T09:53:29Z</dcterms:modified>
</cp:coreProperties>
</file>