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80" r:id="rId3"/>
    <p:sldId id="278" r:id="rId4"/>
    <p:sldId id="283" r:id="rId5"/>
    <p:sldId id="287" r:id="rId6"/>
    <p:sldId id="269" r:id="rId7"/>
    <p:sldId id="272" r:id="rId8"/>
    <p:sldId id="284" r:id="rId9"/>
    <p:sldId id="353" r:id="rId10"/>
    <p:sldId id="276" r:id="rId11"/>
    <p:sldId id="279" r:id="rId12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9/16/2025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=""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=""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=""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=""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=""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=""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=""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=""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=""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=""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=""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=""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=""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=""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=""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=""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=""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=""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=""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=""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=""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=""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=""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=""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=""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=""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=""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=""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=""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=""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=""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=""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=""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=""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=""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=""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=""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vi-VN" altLang="en-US" sz="2000" b="1" dirty="0" smtClean="0">
                <a:solidFill>
                  <a:srgbClr val="FF0066"/>
                </a:solidFill>
              </a:rPr>
              <a:t>CHIM ÉN 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=""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=""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=""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=""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=""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=""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=""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=""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=""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=""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=""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=""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=""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=""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=""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=""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=""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=""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=""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=""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=""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=""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=""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=""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=""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=""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=""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=""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=""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=""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=""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=""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=""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=""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=""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=""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=""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=""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=""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=""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=""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=""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=""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=""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=""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=""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=""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=""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=""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=""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=""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=""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=""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=""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392</TotalTime>
  <Words>229</Words>
  <Application>Microsoft Office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40</cp:revision>
  <dcterms:created xsi:type="dcterms:W3CDTF">2018-10-20T02:47:09Z</dcterms:created>
  <dcterms:modified xsi:type="dcterms:W3CDTF">2025-09-16T02:48:40Z</dcterms:modified>
</cp:coreProperties>
</file>