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377" r:id="rId3"/>
    <p:sldId id="396" r:id="rId4"/>
    <p:sldId id="397" r:id="rId5"/>
    <p:sldId id="398" r:id="rId6"/>
    <p:sldId id="399" r:id="rId7"/>
    <p:sldId id="406" r:id="rId8"/>
    <p:sldId id="404" r:id="rId9"/>
    <p:sldId id="408" r:id="rId10"/>
    <p:sldId id="380" r:id="rId11"/>
    <p:sldId id="410" r:id="rId12"/>
    <p:sldId id="405" r:id="rId13"/>
    <p:sldId id="390" r:id="rId14"/>
    <p:sldId id="391" r:id="rId15"/>
    <p:sldId id="392" r:id="rId16"/>
    <p:sldId id="4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08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006AA-40D0-47DA-976C-37748694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4E0E6C0-C791-4071-8800-1DDBB6E1C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27C2B1-A853-4550-9D97-39095C8D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728C1A-C869-4B70-894D-6E306471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9F3F90-FAAF-4CA3-9209-F6699964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18CE5E-E49E-4099-B45B-DECB51CD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616B1B-B77D-4EB8-9F8F-C1337E19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1A539D-FD4E-4172-A253-0DF9CF75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56B604-6524-4D93-8F76-EB48A9D3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F287DB-AE2A-42DD-A07D-9B1E4835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F5EA1C-F6BE-4F51-B140-F84A0052A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42B5D2-BC03-425D-B372-1A1713F03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C5EAE-77F9-4CC4-8B08-B25526C7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3D5E18-27E4-4E74-BBCB-290BB6E7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80F0A8-E851-4C60-AD65-4DC0260F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07355A-DBDE-4D85-8080-6199DB9B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CB12F4-5F19-4865-A75E-8B1CC154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859280-ADA2-41CE-96E9-22EA7930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03B1D7-3E9A-44EB-9907-EA8ED392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29F86B-68DC-47F3-ABC1-8CECE9F9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FF341-6228-4C7B-AF27-E2C935DF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3E9005-EB9D-445A-9CFC-415C37D1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A2E807-C0B3-4148-951B-F1F2DE06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578AAE-A26B-4C04-851A-AE3882B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EE6B82-9770-4AE6-B767-DEE6D388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5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EA8E3-4F02-461F-886D-2DB04E22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581DED-B842-4CD4-862D-895DF92BC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827E91-C38E-4C87-920E-3E484584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E71551-63A2-4D64-9017-805F987E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B04E3F7-9749-4AA6-B9E3-5D21D216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8DFDD0-7C42-4F20-A275-EBD26BC2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AAC4F-4E9B-4388-A8DE-88016B4B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7A1991A-BF8D-48D9-B521-596B9C6DE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826CAC-98BE-4C91-A57F-8203EA790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73922A7-6AAC-42E8-8924-041AB756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B79C9C5-0707-4FC8-BA73-123E5A888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22B1B1F-CFE1-445E-988A-B4A43802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64230C-163A-447C-8E15-788D0537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EACD0C-4670-496D-BDE5-69ADC883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4120CB-0CB0-4B80-926E-4F3A4376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D85F88F-9BD9-46A0-9FE0-C1F7B405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F0928B7-088A-4319-B819-804DE681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AB2D7-8E84-47AE-A9F6-0E675BCB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980600E-ABB6-4117-B626-B096290D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8EDDA9-04CB-4E57-A6BD-FC5DD6B5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63ABA4-F01E-4400-8D60-16B15DB7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1E7E88-E258-462F-BDB4-6910A30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656C06-1E56-4A2B-B21F-14800736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21E818-808E-4384-8F89-150AE3DC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5EA99B-1F02-4EB2-8F07-DB85C6E1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21BB0-1278-41D6-BAEC-8F98FAF7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5CBC221-DDCF-4102-8B35-CC6ED70A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772304-7BFC-482C-832C-1F12185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61FB3D2-B51B-444E-B578-49ABC97A9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989F67-0B24-4506-BF74-A57CF77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8BF56-9EDF-467C-B29C-1DCDFC0F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E7CB92-03BC-4B2C-8DFC-5600EEFC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49BE98B-9A30-47DB-9CBE-ADD2B1D6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0BC2B0-3E2A-437B-B9AC-4FDDA29A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1A492E-F673-479B-8815-CBEEA8FC9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B9472D-2F31-4914-A0D3-A60F835F5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E17569-C94C-434D-8E35-B3807C97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35DFB0-3F5B-4C53-907B-BEBA979D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2BCFF4C-D66C-E22B-2759-6F8FD5D4B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b="11473"/>
          <a:stretch/>
        </p:blipFill>
        <p:spPr>
          <a:xfrm>
            <a:off x="0" y="-23217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80B3E7-5F10-DF83-2C68-52AAC180F80E}"/>
              </a:ext>
            </a:extLst>
          </p:cNvPr>
          <p:cNvSpPr txBox="1"/>
          <p:nvPr/>
        </p:nvSpPr>
        <p:spPr>
          <a:xfrm>
            <a:off x="104932" y="2686588"/>
            <a:ext cx="12087068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Thanh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B58A79-9068-8632-6B81-3E19859B5EC3}"/>
              </a:ext>
            </a:extLst>
          </p:cNvPr>
          <p:cNvSpPr txBox="1"/>
          <p:nvPr/>
        </p:nvSpPr>
        <p:spPr>
          <a:xfrm>
            <a:off x="2589550" y="0"/>
            <a:ext cx="61984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 GIA LÂM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NON </a:t>
            </a:r>
            <a:r>
              <a:rPr kumimoji="0" lang="vi-VN" sz="1800" b="1" i="0" u="none" strike="noStrike" kern="1200" cap="none" spc="0" normalizeH="0" baseline="0" noProof="0" smtClean="0">
                <a:ln>
                  <a:noFill/>
                </a:ln>
                <a:solidFill>
                  <a:srgbClr val="1D4E89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 ÉN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D4E89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793" y="833367"/>
            <a:ext cx="1499870" cy="15055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4721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2FBE828-31AC-A473-77CE-AB144F9EDBAD}"/>
              </a:ext>
            </a:extLst>
          </p:cNvPr>
          <p:cNvGrpSpPr/>
          <p:nvPr/>
        </p:nvGrpSpPr>
        <p:grpSpPr>
          <a:xfrm>
            <a:off x="1334123" y="2488367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4" name="Hình ảnh 14">
            <a:extLst>
              <a:ext uri="{FF2B5EF4-FFF2-40B4-BE49-F238E27FC236}">
                <a16:creationId xmlns:a16="http://schemas.microsoft.com/office/drawing/2014/main" xmlns="" id="{B6F32300-CF2A-AB8B-2BD8-7E779B4E0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0"/>
            <a:ext cx="12191999" cy="7089648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FA62B7-E677-68C1-9D0C-D7B93163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/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302696E6-8A41-89CD-31BF-7B208D39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40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5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4FB99ED9-1ABF-C420-4F3E-166101BE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DBF0497-7EC3-D7BE-F68B-37844D3B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9" y="-8599"/>
            <a:ext cx="12189601" cy="686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BA3328-D3B9-8BA8-91BA-870CD522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xmlns="" id="{7050D1D0-2D83-5352-E571-171CB3E67E7D}"/>
              </a:ext>
            </a:extLst>
          </p:cNvPr>
          <p:cNvSpPr txBox="1">
            <a:spLocks/>
          </p:cNvSpPr>
          <p:nvPr/>
        </p:nvSpPr>
        <p:spPr>
          <a:xfrm>
            <a:off x="3752649" y="220830"/>
            <a:ext cx="4686701" cy="9054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4393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68D7B75-F148-C2CB-7BD8-B324E5468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8CAEB3D-14C6-36F5-A54F-B44DBAC49A03}"/>
              </a:ext>
            </a:extLst>
          </p:cNvPr>
          <p:cNvSpPr txBox="1"/>
          <p:nvPr/>
        </p:nvSpPr>
        <p:spPr>
          <a:xfrm>
            <a:off x="2323476" y="104931"/>
            <a:ext cx="92189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6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A38D5F-FED4-3741-8CEC-3DEE246B9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62" y="224852"/>
            <a:ext cx="5792341" cy="63708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BE126A-AD26-B69C-DEF8-EE52173175C1}"/>
              </a:ext>
            </a:extLst>
          </p:cNvPr>
          <p:cNvSpPr txBox="1"/>
          <p:nvPr/>
        </p:nvSpPr>
        <p:spPr>
          <a:xfrm>
            <a:off x="271472" y="428178"/>
            <a:ext cx="5299788" cy="600164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vitamin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86327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TNN- THƠ- -QUẢ THỊ- (THANH THẢO) - Cô giáo Phạm Hảo - Lứa tuổi 3 - 4 tuổi">
            <a:hlinkClick r:id="" action="ppaction://media"/>
            <a:extLst>
              <a:ext uri="{FF2B5EF4-FFF2-40B4-BE49-F238E27FC236}">
                <a16:creationId xmlns:a16="http://schemas.microsoft.com/office/drawing/2014/main" xmlns="" id="{1991282D-D260-E0BB-D6CD-D4C0CE673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7296" end="3789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66372C-D1E0-1369-0577-87E02D92A7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80" y="-418461"/>
            <a:ext cx="1887498" cy="1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3D7F48-BB48-CCDA-EC30-08455C5C8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29908106-A671-DE3F-C7BE-E97EBDB2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288" y="2362890"/>
            <a:ext cx="5257800" cy="1215197"/>
          </a:xfrm>
          <a:solidFill>
            <a:srgbClr val="B6F0FB"/>
          </a:solidFill>
        </p:spPr>
        <p:txBody>
          <a:bodyPr>
            <a:noAutofit/>
          </a:bodyPr>
          <a:lstStyle/>
          <a:p>
            <a:r>
              <a:rPr lang="en-US" sz="8000" dirty="0" err="1"/>
              <a:t>Trẻ</a:t>
            </a:r>
            <a:r>
              <a:rPr lang="en-US" sz="8000" dirty="0"/>
              <a:t> </a:t>
            </a:r>
            <a:r>
              <a:rPr lang="en-US" sz="8000" dirty="0" err="1"/>
              <a:t>đọc</a:t>
            </a:r>
            <a:r>
              <a:rPr lang="en-US" sz="8000" dirty="0"/>
              <a:t> </a:t>
            </a:r>
            <a:r>
              <a:rPr lang="en-US" sz="8000" dirty="0" err="1"/>
              <a:t>thơ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9768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A83116-D9EA-272F-435A-D413AFAB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1"/>
            <a:ext cx="12192000" cy="6801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C0771C7-D749-ADB4-2C9A-7976937048C9}"/>
              </a:ext>
            </a:extLst>
          </p:cNvPr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1273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DFD16-089C-796F-3CAD-B3F03F1E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077" y="0"/>
            <a:ext cx="5707741" cy="68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CBC09245-DB64-0726-E737-93057F065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225" y="6273225"/>
            <a:ext cx="3828292" cy="584775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 err="1">
                <a:solidFill>
                  <a:schemeClr val="accent2"/>
                </a:solidFill>
              </a:rPr>
              <a:t>Vàng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như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mặt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trăng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59" y="0"/>
            <a:ext cx="7618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789" y="6273225"/>
            <a:ext cx="2889702" cy="5847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Treo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trên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vòm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lá</a:t>
            </a:r>
            <a:endParaRPr lang="en-US" altLang="en-US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2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D1FE8C-7D9E-B6F2-D82B-95148D566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9AE8B6BA-B586-EF44-D468-8852F3EE9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008" y="6273225"/>
            <a:ext cx="3841984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200" dirty="0">
                <a:solidFill>
                  <a:schemeClr val="accent2"/>
                </a:solidFill>
              </a:rPr>
              <a:t>Da </a:t>
            </a:r>
            <a:r>
              <a:rPr lang="en-US" altLang="en-US" sz="3200" dirty="0" err="1">
                <a:solidFill>
                  <a:schemeClr val="accent2"/>
                </a:solidFill>
              </a:rPr>
              <a:t>nhẵn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mịn</a:t>
            </a:r>
            <a:r>
              <a:rPr lang="en-US" altLang="en-US" sz="3200" dirty="0">
                <a:solidFill>
                  <a:schemeClr val="accent2"/>
                </a:solidFill>
              </a:rPr>
              <a:t> </a:t>
            </a:r>
            <a:r>
              <a:rPr lang="en-US" altLang="en-US" sz="3200" dirty="0" err="1">
                <a:solidFill>
                  <a:schemeClr val="accent2"/>
                </a:solidFill>
              </a:rPr>
              <a:t>màng</a:t>
            </a:r>
            <a:endParaRPr lang="en-US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78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7A2613-7F10-4FB2-9AAD-6DC848539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6" y="52939"/>
            <a:ext cx="10590993" cy="6752122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AE36752-1745-CE11-492F-704502723E2D}"/>
              </a:ext>
            </a:extLst>
          </p:cNvPr>
          <p:cNvGrpSpPr/>
          <p:nvPr/>
        </p:nvGrpSpPr>
        <p:grpSpPr>
          <a:xfrm>
            <a:off x="2226908" y="578701"/>
            <a:ext cx="5502178" cy="6226360"/>
            <a:chOff x="927970" y="1999011"/>
            <a:chExt cx="5502178" cy="62263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27087C0D-611E-67C6-F707-1A2B701FF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970" y="1999011"/>
              <a:ext cx="3265905" cy="3098150"/>
            </a:xfrm>
            <a:prstGeom prst="ellipse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435A64-D16A-FDEE-0491-8CA701755148}"/>
                </a:ext>
              </a:extLst>
            </p:cNvPr>
            <p:cNvSpPr txBox="1"/>
            <p:nvPr/>
          </p:nvSpPr>
          <p:spPr>
            <a:xfrm>
              <a:off x="2689393" y="7517485"/>
              <a:ext cx="3740755" cy="70788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Thị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ơi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!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Thơm</a:t>
              </a:r>
              <a:r>
                <a:rPr lang="en-US" sz="4000" dirty="0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#9Slide03 AllRoundGothic" panose="020B0703020202020104" pitchFamily="34" charset="0"/>
                </a:rPr>
                <a:t>quá</a:t>
              </a:r>
              <a:endParaRPr lang="en-US" sz="4000" dirty="0">
                <a:solidFill>
                  <a:srgbClr val="FF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07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A0E269-408D-EC90-6C7F-AE1AF5B8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70" y="-17990"/>
            <a:ext cx="12206270" cy="6875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B0B4AEE-8589-0E85-9030-61CC871B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2707" y="2139214"/>
            <a:ext cx="5361272" cy="167239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8000" dirty="0"/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3315489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2FBE828-31AC-A473-77CE-AB144F9EDBAD}"/>
              </a:ext>
            </a:extLst>
          </p:cNvPr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15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FE10EE-6832-2A88-03F1-FD4EE0A1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6795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756D94C4-E9CD-2508-FE5B-4AA84876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E858D1-975D-1272-E08F-BD09C527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61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1005</TotalTime>
  <Words>245</Words>
  <Application>Microsoft Office PowerPoint</Application>
  <PresentationFormat>Custom</PresentationFormat>
  <Paragraphs>31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Trẻ đọc thơ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37</cp:revision>
  <dcterms:created xsi:type="dcterms:W3CDTF">2021-11-06T02:17:03Z</dcterms:created>
  <dcterms:modified xsi:type="dcterms:W3CDTF">2025-01-20T15:00:44Z</dcterms:modified>
</cp:coreProperties>
</file>