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A873-3692-408A-B6B5-8B491642F47B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A873-3692-408A-B6B5-8B491642F47B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A873-3692-408A-B6B5-8B491642F47B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A873-3692-408A-B6B5-8B491642F47B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A873-3692-408A-B6B5-8B491642F47B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A873-3692-408A-B6B5-8B491642F47B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A873-3692-408A-B6B5-8B491642F47B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A873-3692-408A-B6B5-8B491642F47B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A873-3692-408A-B6B5-8B491642F47B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A873-3692-408A-B6B5-8B491642F47B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A873-3692-408A-B6B5-8B491642F47B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83EA873-3692-408A-B6B5-8B491642F47B}" type="datetimeFigureOut">
              <a:rPr lang="en-US" smtClean="0"/>
              <a:t>19/06/2025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BA17B16-549C-4432-80FC-E05C619276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743200"/>
            <a:ext cx="7239000" cy="3581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Tên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bài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dạy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US" sz="28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hận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biết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tập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nói</a:t>
            </a: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: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Gà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trống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gà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mái</a:t>
            </a:r>
            <a:r>
              <a:rPr lang="en-US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en-US" sz="28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2286001"/>
            <a:ext cx="914400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LĨNH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VỰC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PHÁT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TRỂN</a:t>
            </a:r>
            <a:r>
              <a:rPr lang="en-US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NHẬN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THỨC</a:t>
            </a:r>
          </a:p>
          <a:p>
            <a:pPr algn="ctr"/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NHẬN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 Black" pitchFamily="34" charset="0"/>
              </a:rPr>
              <a:t>BIẾT</a:t>
            </a:r>
            <a:r>
              <a:rPr lang="en-US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– TẬP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 Black" pitchFamily="34" charset="0"/>
              </a:rPr>
              <a:t>NÓI</a:t>
            </a:r>
          </a:p>
          <a:p>
            <a:pPr algn="ctr"/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95" b="100000" l="9961" r="96680">
                        <a14:foregroundMark x1="55469" y1="89181" x2="55469" y2="90351"/>
                        <a14:foregroundMark x1="56250" y1="88596" x2="56250" y2="88596"/>
                        <a14:foregroundMark x1="55664" y1="82164" x2="55664" y2="82164"/>
                        <a14:foregroundMark x1="56641" y1="83041" x2="56641" y2="83041"/>
                        <a14:foregroundMark x1="58008" y1="83041" x2="58008" y2="83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09" y="3804047"/>
            <a:ext cx="4572000" cy="305395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08" l="10000" r="90000">
                        <a14:foregroundMark x1="45867" y1="82288" x2="45867" y2="82288"/>
                        <a14:foregroundMark x1="42667" y1="89668" x2="42667" y2="89668"/>
                        <a14:foregroundMark x1="44400" y1="87269" x2="44400" y2="87269"/>
                        <a14:foregroundMark x1="39067" y1="88376" x2="39067" y2="88376"/>
                        <a14:foregroundMark x1="60800" y1="88007" x2="60800" y2="88007"/>
                        <a14:foregroundMark x1="60267" y1="96310" x2="60267" y2="96310"/>
                        <a14:foregroundMark x1="57867" y1="80996" x2="57867" y2="80996"/>
                        <a14:foregroundMark x1="21733" y1="1107" x2="21733" y2="1107"/>
                        <a14:foregroundMark x1="17067" y1="7011" x2="17067" y2="7011"/>
                        <a14:foregroundMark x1="23600" y1="7011" x2="23600" y2="7011"/>
                        <a14:foregroundMark x1="43467" y1="6089" x2="43467" y2="6089"/>
                        <a14:foregroundMark x1="55467" y1="9779" x2="55467" y2="9779"/>
                        <a14:foregroundMark x1="63200" y1="8672" x2="63200" y2="8672"/>
                        <a14:foregroundMark x1="55067" y1="6458" x2="55067" y2="6458"/>
                        <a14:foregroundMark x1="53333" y1="6458" x2="53333" y2="6458"/>
                        <a14:backgroundMark x1="14000" y1="6089" x2="14000" y2="6089"/>
                        <a14:backgroundMark x1="22400" y1="6089" x2="22400" y2="6089"/>
                        <a14:backgroundMark x1="26267" y1="8118" x2="26267" y2="8118"/>
                        <a14:backgroundMark x1="49467" y1="8118" x2="49467" y2="8118"/>
                        <a14:backgroundMark x1="63200" y1="3690" x2="63200" y2="3690"/>
                        <a14:backgroundMark x1="46533" y1="2768" x2="46533" y2="2768"/>
                        <a14:backgroundMark x1="42000" y1="2399" x2="42000" y2="2399"/>
                        <a14:backgroundMark x1="46533" y1="10701" x2="46533" y2="10701"/>
                        <a14:backgroundMark x1="45867" y1="8118" x2="45867" y2="8118"/>
                        <a14:backgroundMark x1="51867" y1="6089" x2="51867" y2="6089"/>
                        <a14:backgroundMark x1="57467" y1="6089" x2="57467" y2="6089"/>
                        <a14:backgroundMark x1="62533" y1="8672" x2="62533" y2="8672"/>
                        <a14:backgroundMark x1="65600" y1="8672" x2="65600" y2="8672"/>
                        <a14:backgroundMark x1="61333" y1="7380" x2="61333" y2="7380"/>
                        <a14:backgroundMark x1="29867" y1="2768" x2="29867" y2="27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90600" y="4084162"/>
            <a:ext cx="4038600" cy="291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017" y="381000"/>
            <a:ext cx="8610601" cy="2895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>
                <a:gd name="adj1" fmla="val 6250"/>
                <a:gd name="adj2" fmla="val 685"/>
              </a:avLst>
            </a:prstTxWarp>
            <a:spAutoFit/>
          </a:bodyPr>
          <a:lstStyle/>
          <a:p>
            <a:pPr algn="ctr"/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MỜI 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CÁC </a:t>
            </a:r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BÉ 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</a:t>
            </a:r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SÁT</a:t>
            </a:r>
            <a:endParaRPr lang="en-US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7217" y="5065067"/>
            <a:ext cx="3124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HÌNH ẢNH CON GÀ</a:t>
            </a:r>
            <a:endParaRPr lang="en-US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Sun 7"/>
          <p:cNvSpPr/>
          <p:nvPr/>
        </p:nvSpPr>
        <p:spPr>
          <a:xfrm>
            <a:off x="966017" y="3048000"/>
            <a:ext cx="7086599" cy="3657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86916" y="4267200"/>
            <a:ext cx="3244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HÌNH ẢNH CON GÀ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5257800" cy="457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55" y="1676400"/>
            <a:ext cx="3657600" cy="4640211"/>
          </a:xfrm>
          <a:prstGeom prst="rect">
            <a:avLst/>
          </a:prstGeom>
        </p:spPr>
      </p:pic>
      <p:sp>
        <p:nvSpPr>
          <p:cNvPr id="8" name="Cloud 7"/>
          <p:cNvSpPr/>
          <p:nvPr/>
        </p:nvSpPr>
        <p:spPr>
          <a:xfrm>
            <a:off x="1524000" y="277761"/>
            <a:ext cx="7162800" cy="15240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1. Con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con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96" y="1981200"/>
            <a:ext cx="4953614" cy="3579812"/>
          </a:xfrm>
        </p:spPr>
      </p:pic>
      <p:sp>
        <p:nvSpPr>
          <p:cNvPr id="7" name="Flowchart: Preparation 6"/>
          <p:cNvSpPr/>
          <p:nvPr/>
        </p:nvSpPr>
        <p:spPr>
          <a:xfrm>
            <a:off x="2172929" y="-4916"/>
            <a:ext cx="4876800" cy="1429070"/>
          </a:xfrm>
          <a:prstGeom prst="flowChartPreparation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2.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mái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421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5508522" cy="5562600"/>
          </a:xfrm>
        </p:spPr>
      </p:pic>
      <p:sp>
        <p:nvSpPr>
          <p:cNvPr id="6" name="Explosion 1 5"/>
          <p:cNvSpPr/>
          <p:nvPr/>
        </p:nvSpPr>
        <p:spPr>
          <a:xfrm>
            <a:off x="6194322" y="762000"/>
            <a:ext cx="2743200" cy="5742040"/>
          </a:xfrm>
          <a:prstGeom prst="irregularSeal1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3.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ấp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trứng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66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57200"/>
            <a:ext cx="4648200" cy="5943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7200"/>
            <a:ext cx="4191000" cy="59436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962400" y="2286000"/>
            <a:ext cx="1981200" cy="2593848"/>
          </a:xfrm>
          <a:prstGeom prst="cloudCallou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4.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kiến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50000"/>
                  </a:schemeClr>
                </a:solidFill>
              </a:rPr>
              <a:t>ăn</a:t>
            </a:r>
            <a:endParaRPr 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4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71" y="1100138"/>
            <a:ext cx="4773082" cy="3579812"/>
          </a:xfrm>
        </p:spPr>
      </p:pic>
      <p:sp>
        <p:nvSpPr>
          <p:cNvPr id="6" name="Pentagon 5"/>
          <p:cNvSpPr/>
          <p:nvPr/>
        </p:nvSpPr>
        <p:spPr>
          <a:xfrm>
            <a:off x="1905000" y="609600"/>
            <a:ext cx="5181600" cy="12192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5.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mẹ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che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con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1524000"/>
            <a:ext cx="6397829" cy="4273550"/>
          </a:xfrm>
        </p:spPr>
      </p:pic>
      <p:sp>
        <p:nvSpPr>
          <p:cNvPr id="7" name="7-Point Star 6"/>
          <p:cNvSpPr/>
          <p:nvPr/>
        </p:nvSpPr>
        <p:spPr>
          <a:xfrm>
            <a:off x="322006" y="744793"/>
            <a:ext cx="2649794" cy="52578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6.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Gà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</a:rPr>
              <a:t>trống</a:t>
            </a:r>
            <a:endParaRPr lang="en-US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305800" cy="6172199"/>
          </a:xfrm>
        </p:spPr>
      </p:pic>
    </p:spTree>
    <p:extLst>
      <p:ext uri="{BB962C8B-B14F-4D97-AF65-F5344CB8AC3E}">
        <p14:creationId xmlns:p14="http://schemas.microsoft.com/office/powerpoint/2010/main" val="39868089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207</TotalTime>
  <Words>70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NHẬN BIẾT TẬP NÓI</dc:title>
  <dc:creator>Administrator</dc:creator>
  <cp:lastModifiedBy>Admin</cp:lastModifiedBy>
  <cp:revision>26</cp:revision>
  <dcterms:created xsi:type="dcterms:W3CDTF">2021-05-10T13:43:16Z</dcterms:created>
  <dcterms:modified xsi:type="dcterms:W3CDTF">2025-06-19T10:21:22Z</dcterms:modified>
</cp:coreProperties>
</file>