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1549" y="1132514"/>
            <a:ext cx="521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1549" y="1686187"/>
            <a:ext cx="392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2826" y="2286026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862" y="4101909"/>
            <a:ext cx="391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474" y="3465126"/>
            <a:ext cx="5905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862" y="4640192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lớp NTD1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565</Words>
  <Application>Microsoft Office PowerPoint</Application>
  <PresentationFormat>Widescreen</PresentationFormat>
  <Paragraphs>71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BL</cp:lastModifiedBy>
  <cp:revision>64</cp:revision>
  <dcterms:created xsi:type="dcterms:W3CDTF">2023-03-31T05:48:13Z</dcterms:created>
  <dcterms:modified xsi:type="dcterms:W3CDTF">2023-04-23T15:08:40Z</dcterms:modified>
</cp:coreProperties>
</file>