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1" r:id="rId1"/>
  </p:sldMasterIdLst>
  <p:sldIdLst>
    <p:sldId id="256" r:id="rId2"/>
    <p:sldId id="260" r:id="rId3"/>
    <p:sldId id="261" r:id="rId4"/>
    <p:sldId id="262" r:id="rId5"/>
    <p:sldId id="265" r:id="rId6"/>
    <p:sldId id="269" r:id="rId7"/>
    <p:sldId id="266" r:id="rId8"/>
    <p:sldId id="263" r:id="rId9"/>
    <p:sldId id="267" r:id="rId10"/>
    <p:sldId id="264" r:id="rId11"/>
    <p:sldId id="26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A589"/>
    <a:srgbClr val="18A83E"/>
    <a:srgbClr val="1198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>
        <p:scale>
          <a:sx n="82" d="100"/>
          <a:sy n="82" d="100"/>
        </p:scale>
        <p:origin x="-762" y="-2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7264" y="2621904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xmlns="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4/3/2025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xmlns="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93D5AF45-150F-4B71-B324-8673199F378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81192" y="2340864"/>
            <a:ext cx="11029615" cy="3634486"/>
          </a:xfrm>
        </p:spPr>
        <p:txBody>
          <a:bodyPr/>
          <a:lstStyle>
            <a:lvl1pPr>
              <a:defRPr/>
            </a:lvl1pPr>
            <a:lvl2pPr>
              <a:defRPr/>
            </a:lvl2pPr>
            <a:lvl9pPr>
              <a:defRPr/>
            </a:lvl9pPr>
          </a:lstStyle>
          <a:p>
            <a:pPr lvl="0"/>
            <a:r>
              <a:rPr lang="vi-VN" dirty="0"/>
              <a:t>DESIGH BY HỒNG PHẤN</a:t>
            </a:r>
          </a:p>
          <a:p>
            <a:pPr lvl="0"/>
            <a:r>
              <a:rPr lang="vi-VN" dirty="0"/>
              <a:t>                                                                                                   DESIGH BY HỒNG PHẤN</a:t>
            </a:r>
          </a:p>
          <a:p>
            <a:pPr lvl="8"/>
            <a:r>
              <a:rPr lang="vi-VN" dirty="0"/>
              <a:t>DESIGH BY HỒNG PHẤN</a:t>
            </a:r>
            <a:endParaRPr lang="en-US" dirty="0"/>
          </a:p>
          <a:p>
            <a:pPr lvl="2"/>
            <a:r>
              <a:rPr lang="en-US" dirty="0"/>
              <a:t>Third level</a:t>
            </a:r>
          </a:p>
          <a:p>
            <a:pPr lvl="8"/>
            <a:r>
              <a:rPr lang="vi-VN" dirty="0"/>
              <a:t>                                           DESIGH BY HỒNG PHẤN</a:t>
            </a: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9648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4/3/2025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452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xmlns="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4/3/2025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xmlns="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xmlns="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099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81192" y="2340864"/>
            <a:ext cx="11029615" cy="3634486"/>
          </a:xfrm>
        </p:spPr>
        <p:txBody>
          <a:bodyPr/>
          <a:lstStyle>
            <a:lvl1pPr>
              <a:defRPr/>
            </a:lvl1pPr>
            <a:lvl2pPr>
              <a:defRPr/>
            </a:lvl2pPr>
            <a:lvl9pPr>
              <a:defRPr/>
            </a:lvl9pPr>
          </a:lstStyle>
          <a:p>
            <a:pPr lvl="0"/>
            <a:r>
              <a:rPr lang="vi-VN" dirty="0"/>
              <a:t>DESIGH BY HỒNG PHẤN</a:t>
            </a:r>
          </a:p>
          <a:p>
            <a:pPr lvl="0"/>
            <a:r>
              <a:rPr lang="vi-VN" dirty="0"/>
              <a:t>                                                                                                   DESIGH BY HỒNG PHẤN</a:t>
            </a:r>
          </a:p>
          <a:p>
            <a:pPr lvl="8"/>
            <a:r>
              <a:rPr lang="vi-VN" dirty="0"/>
              <a:t>DESIGH BY HỒNG PHẤN</a:t>
            </a:r>
            <a:endParaRPr lang="en-US" dirty="0"/>
          </a:p>
          <a:p>
            <a:pPr lvl="2"/>
            <a:r>
              <a:rPr lang="en-US" dirty="0"/>
              <a:t>Third level</a:t>
            </a:r>
          </a:p>
          <a:p>
            <a:pPr lvl="8"/>
            <a:r>
              <a:rPr lang="vi-VN" dirty="0"/>
              <a:t>                                           DESIGH BY HỒNG PHẤN</a:t>
            </a:r>
            <a:r>
              <a:rPr lang="en-US" dirty="0"/>
              <a:t>Fifth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xmlns="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4/3/2025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xmlns="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8C9BF7F-8850-464F-9D70-5752A23F5440}"/>
              </a:ext>
            </a:extLst>
          </p:cNvPr>
          <p:cNvSpPr txBox="1"/>
          <p:nvPr userDrawn="1"/>
        </p:nvSpPr>
        <p:spPr>
          <a:xfrm>
            <a:off x="10097311" y="6146915"/>
            <a:ext cx="35992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" dirty="0">
                <a:solidFill>
                  <a:srgbClr val="FF0000"/>
                </a:solidFill>
              </a:rPr>
              <a:t>DESIGN BY HONG PHAN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024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4/3/2025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xmlns="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315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4/3/2025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903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4/3/2025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717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4/3/2025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775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4/3/2025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664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xmlns="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D82884F1-FFEA-405F-9602-3DCA865EDA4E}" type="datetime1">
              <a:rPr lang="en-US" smtClean="0"/>
              <a:t>4/3/2025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xmlns="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xmlns="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755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4/3/2025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584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 dirty="0"/>
              <a:t>DESIGN BY HỒNG PHẤN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vi-VN" dirty="0"/>
              <a:t>DESIGN BY HỒNG PHẤN</a:t>
            </a:r>
          </a:p>
          <a:p>
            <a:pPr lvl="8"/>
            <a:r>
              <a:rPr lang="vi-VN" dirty="0"/>
              <a:t>DESIGN BY HỒNG PHẤN</a:t>
            </a:r>
          </a:p>
          <a:p>
            <a:pPr lvl="8"/>
            <a:r>
              <a:rPr lang="vi-VN" dirty="0"/>
              <a:t>                                                              DESIGN BY HỒNG PHẤN</a:t>
            </a:r>
          </a:p>
          <a:p>
            <a:pPr lvl="8"/>
            <a:r>
              <a:rPr lang="vi-VN" dirty="0"/>
              <a:t>                                                                                                    </a:t>
            </a:r>
          </a:p>
          <a:p>
            <a:pPr lvl="8"/>
            <a:endParaRPr lang="vi-VN" dirty="0"/>
          </a:p>
          <a:p>
            <a:pPr lvl="8"/>
            <a:r>
              <a:rPr lang="vi-VN" dirty="0"/>
              <a:t>DESIGN BY HỒNG PHẤN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4/3/2025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37846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44" r:id="rId6"/>
    <p:sldLayoutId id="2147483740" r:id="rId7"/>
    <p:sldLayoutId id="2147483741" r:id="rId8"/>
    <p:sldLayoutId id="2147483742" r:id="rId9"/>
    <p:sldLayoutId id="2147483743" r:id="rId10"/>
    <p:sldLayoutId id="2147483745" r:id="rId11"/>
  </p:sldLayoutIdLst>
  <p:hf sldNum="0"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18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34.png"/><Relationship Id="rId18" Type="http://schemas.openxmlformats.org/officeDocument/2006/relationships/image" Target="../media/image56.svg"/><Relationship Id="rId26" Type="http://schemas.openxmlformats.org/officeDocument/2006/relationships/image" Target="../media/image42.png"/><Relationship Id="rId3" Type="http://schemas.openxmlformats.org/officeDocument/2006/relationships/image" Target="../media/image28.png"/><Relationship Id="rId21" Type="http://schemas.openxmlformats.org/officeDocument/2006/relationships/image" Target="../media/image38.png"/><Relationship Id="rId7" Type="http://schemas.openxmlformats.org/officeDocument/2006/relationships/image" Target="../media/image31.png"/><Relationship Id="rId12" Type="http://schemas.openxmlformats.org/officeDocument/2006/relationships/image" Target="../media/image50.svg"/><Relationship Id="rId17" Type="http://schemas.openxmlformats.org/officeDocument/2006/relationships/image" Target="../media/image36.png"/><Relationship Id="rId25" Type="http://schemas.openxmlformats.org/officeDocument/2006/relationships/image" Target="../media/image63.svg"/><Relationship Id="rId2" Type="http://schemas.openxmlformats.org/officeDocument/2006/relationships/audio" Target="../media/audio1.wav"/><Relationship Id="rId16" Type="http://schemas.openxmlformats.org/officeDocument/2006/relationships/image" Target="../media/image54.svg"/><Relationship Id="rId20" Type="http://schemas.openxmlformats.org/officeDocument/2006/relationships/image" Target="../media/image5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24" Type="http://schemas.openxmlformats.org/officeDocument/2006/relationships/image" Target="../media/image41.png"/><Relationship Id="rId5" Type="http://schemas.openxmlformats.org/officeDocument/2006/relationships/image" Target="../media/image43.svg"/><Relationship Id="rId15" Type="http://schemas.openxmlformats.org/officeDocument/2006/relationships/image" Target="../media/image35.png"/><Relationship Id="rId23" Type="http://schemas.openxmlformats.org/officeDocument/2006/relationships/image" Target="../media/image40.png"/><Relationship Id="rId28" Type="http://schemas.openxmlformats.org/officeDocument/2006/relationships/image" Target="../media/image66.svg"/><Relationship Id="rId10" Type="http://schemas.openxmlformats.org/officeDocument/2006/relationships/image" Target="../media/image48.svg"/><Relationship Id="rId19" Type="http://schemas.openxmlformats.org/officeDocument/2006/relationships/image" Target="../media/image37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Relationship Id="rId14" Type="http://schemas.openxmlformats.org/officeDocument/2006/relationships/image" Target="../media/image52.svg"/><Relationship Id="rId22" Type="http://schemas.openxmlformats.org/officeDocument/2006/relationships/image" Target="../media/image39.png"/><Relationship Id="rId27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5.sv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1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5.svg"/><Relationship Id="rId18" Type="http://schemas.openxmlformats.org/officeDocument/2006/relationships/image" Target="../media/image40.sv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12" Type="http://schemas.openxmlformats.org/officeDocument/2006/relationships/image" Target="../media/image24.png"/><Relationship Id="rId17" Type="http://schemas.openxmlformats.org/officeDocument/2006/relationships/image" Target="../media/image27.png"/><Relationship Id="rId2" Type="http://schemas.openxmlformats.org/officeDocument/2006/relationships/image" Target="../media/image19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5" Type="http://schemas.openxmlformats.org/officeDocument/2006/relationships/image" Target="../media/image37.sv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31.svg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xmlns="" id="{26B4480E-B7FF-4481-890E-043A69AE6FE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0">
            <a:extLst>
              <a:ext uri="{FF2B5EF4-FFF2-40B4-BE49-F238E27FC236}">
                <a16:creationId xmlns:a16="http://schemas.microsoft.com/office/drawing/2014/main" xmlns="" id="{64C13BAB-7C00-4D21-A857-E3D41C0A2A6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734797" y="1661699"/>
            <a:ext cx="3703320" cy="94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xmlns="" id="{1F1FF39A-AC3C-4066-9D4C-519AA22812E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735983" y="1812471"/>
            <a:ext cx="3702134" cy="3383831"/>
          </a:xfrm>
          <a:prstGeom prst="rect">
            <a:avLst/>
          </a:prstGeom>
          <a:solidFill>
            <a:schemeClr val="bg1">
              <a:alpha val="97000"/>
            </a:scheme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3" descr="Red and pink paper stripes in a wave shape">
            <a:extLst>
              <a:ext uri="{FF2B5EF4-FFF2-40B4-BE49-F238E27FC236}">
                <a16:creationId xmlns:a16="http://schemas.microsoft.com/office/drawing/2014/main" xmlns="" id="{2D575FBD-6FF2-82D5-3B86-CCDC4D786F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414"/>
          <a:stretch/>
        </p:blipFill>
        <p:spPr>
          <a:xfrm>
            <a:off x="0" y="10"/>
            <a:ext cx="12191980" cy="685799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9F8A1C-7004-4C63-B886-9A5F343B19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9631" y="186904"/>
            <a:ext cx="7713232" cy="1065120"/>
          </a:xfr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		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 ÉN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xmlns="" id="{61CBCFF3-C65B-48D2-AF04-D7114459F0E7}"/>
              </a:ext>
            </a:extLst>
          </p:cNvPr>
          <p:cNvSpPr txBox="1">
            <a:spLocks/>
          </p:cNvSpPr>
          <p:nvPr/>
        </p:nvSpPr>
        <p:spPr>
          <a:xfrm>
            <a:off x="-32008" y="4883506"/>
            <a:ext cx="7766805" cy="2097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30000" lnSpcReduction="20000"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>
                <a:solidFill>
                  <a:schemeClr val="tx1"/>
                </a:solidFill>
              </a:rPr>
              <a:t>		</a:t>
            </a:r>
          </a:p>
          <a:p>
            <a:endParaRPr lang="en-US" b="1" dirty="0">
              <a:solidFill>
                <a:srgbClr val="FFFF00"/>
              </a:solidFill>
            </a:endParaRPr>
          </a:p>
          <a:p>
            <a:endParaRPr lang="en-US" b="1" dirty="0">
              <a:solidFill>
                <a:srgbClr val="FFFF00"/>
              </a:solidFill>
            </a:endParaRPr>
          </a:p>
          <a:p>
            <a:pPr algn="just"/>
            <a:endParaRPr lang="en-US" b="1" dirty="0">
              <a:solidFill>
                <a:srgbClr val="FFFF00"/>
              </a:solidFill>
            </a:endParaRPr>
          </a:p>
          <a:p>
            <a:r>
              <a:rPr lang="en-US" sz="9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9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9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9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NBTN </a:t>
            </a:r>
            <a:r>
              <a:rPr lang="en-US" sz="9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9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9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9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endParaRPr lang="en-US" sz="93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93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9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9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3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9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: 24-36 </a:t>
            </a:r>
            <a:r>
              <a:rPr lang="en-US" sz="93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endParaRPr lang="en-US" sz="93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6400" b="1" dirty="0">
              <a:solidFill>
                <a:schemeClr val="tx1"/>
              </a:solidFill>
            </a:endParaRPr>
          </a:p>
          <a:p>
            <a:endParaRPr lang="en-US" sz="4600" b="1" dirty="0">
              <a:solidFill>
                <a:schemeClr val="tx1"/>
              </a:solidFill>
            </a:endParaRPr>
          </a:p>
          <a:p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899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" dur="500" fill="hold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  <a:lumOff val="75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72FF9A8-8C7A-4386-82F7-E3E36A45F5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9013" y="450731"/>
            <a:ext cx="1096095" cy="794272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D453243F-B280-4A2C-835F-7B4AA79836AE}"/>
              </a:ext>
            </a:extLst>
          </p:cNvPr>
          <p:cNvGrpSpPr/>
          <p:nvPr/>
        </p:nvGrpSpPr>
        <p:grpSpPr>
          <a:xfrm>
            <a:off x="9195733" y="3829085"/>
            <a:ext cx="3020149" cy="3011864"/>
            <a:chOff x="7436789" y="5488234"/>
            <a:chExt cx="3020149" cy="3011864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56B95818-F644-4F82-8E8F-1F951A53086C}"/>
                </a:ext>
              </a:extLst>
            </p:cNvPr>
            <p:cNvSpPr/>
            <p:nvPr/>
          </p:nvSpPr>
          <p:spPr>
            <a:xfrm>
              <a:off x="7436789" y="5488234"/>
              <a:ext cx="3020149" cy="3011864"/>
            </a:xfrm>
            <a:prstGeom prst="rect">
              <a:avLst/>
            </a:prstGeom>
            <a:solidFill>
              <a:srgbClr val="D3A589">
                <a:alpha val="39000"/>
              </a:srgbClr>
            </a:solidFill>
            <a:ln>
              <a:solidFill>
                <a:srgbClr val="D3A5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xmlns="" id="{8C88DD9B-72B4-4DC7-8D5C-1B9042F49170}"/>
                </a:ext>
              </a:extLst>
            </p:cNvPr>
            <p:cNvSpPr/>
            <p:nvPr/>
          </p:nvSpPr>
          <p:spPr>
            <a:xfrm>
              <a:off x="7882043" y="6717935"/>
              <a:ext cx="2570001" cy="378119"/>
            </a:xfrm>
            <a:prstGeom prst="rect">
              <a:avLst/>
            </a:prstGeom>
            <a:solidFill>
              <a:srgbClr val="D3A589"/>
            </a:solidFill>
            <a:ln>
              <a:solidFill>
                <a:srgbClr val="D3A5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ight Triangle 58">
              <a:extLst>
                <a:ext uri="{FF2B5EF4-FFF2-40B4-BE49-F238E27FC236}">
                  <a16:creationId xmlns:a16="http://schemas.microsoft.com/office/drawing/2014/main" xmlns="" id="{EFEBDB0E-FC0C-41DF-B93A-849CD942D96B}"/>
                </a:ext>
              </a:extLst>
            </p:cNvPr>
            <p:cNvSpPr/>
            <p:nvPr/>
          </p:nvSpPr>
          <p:spPr>
            <a:xfrm rot="16200000">
              <a:off x="7469007" y="6692304"/>
              <a:ext cx="382415" cy="442804"/>
            </a:xfrm>
            <a:prstGeom prst="rtTriangle">
              <a:avLst/>
            </a:prstGeom>
            <a:solidFill>
              <a:srgbClr val="D3A589"/>
            </a:solidFill>
            <a:ln>
              <a:solidFill>
                <a:srgbClr val="D3A5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8EEBAA5-4ECB-4431-B48F-A75A2D6D24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367771" y="320351"/>
            <a:ext cx="1267731" cy="7237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6F4B3E6-2CAD-4BC0-A686-456C3758510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001808" y="450731"/>
            <a:ext cx="1151277" cy="1871995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xmlns="" id="{761A263D-2FA6-4117-A725-DB8EE797F2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24700" y="431996"/>
            <a:ext cx="1350405" cy="1237462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xmlns="" id="{7BB53546-B22C-4A3B-95AD-F581925E88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524368" y="510230"/>
            <a:ext cx="670730" cy="637803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xmlns="" id="{5267595F-EAA2-4490-93E2-56D6F39C634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465023" y="442336"/>
            <a:ext cx="761219" cy="2076051"/>
          </a:xfrm>
          <a:prstGeom prst="rect">
            <a:avLst/>
          </a:prstGeom>
        </p:spPr>
      </p:pic>
      <p:pic>
        <p:nvPicPr>
          <p:cNvPr id="10" name="Picture 13">
            <a:extLst>
              <a:ext uri="{FF2B5EF4-FFF2-40B4-BE49-F238E27FC236}">
                <a16:creationId xmlns:a16="http://schemas.microsoft.com/office/drawing/2014/main" xmlns="" id="{8CFFA083-D183-4133-A751-9D432454A6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8059117" y="467672"/>
            <a:ext cx="1361699" cy="1166110"/>
          </a:xfrm>
          <a:prstGeom prst="rect">
            <a:avLst/>
          </a:prstGeom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xmlns="" id="{5E32CE36-0FC7-45C5-B3B7-B1D05C3459F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0439582" y="450731"/>
            <a:ext cx="1608936" cy="1550429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xmlns="" id="{EAC9EC88-829F-4667-833B-482A95BBC6B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556498" y="321625"/>
            <a:ext cx="1691902" cy="1470416"/>
          </a:xfrm>
          <a:prstGeom prst="rect">
            <a:avLst/>
          </a:prstGeom>
        </p:spPr>
      </p:pic>
      <p:pic>
        <p:nvPicPr>
          <p:cNvPr id="13" name="Picture 11">
            <a:extLst>
              <a:ext uri="{FF2B5EF4-FFF2-40B4-BE49-F238E27FC236}">
                <a16:creationId xmlns:a16="http://schemas.microsoft.com/office/drawing/2014/main" xmlns="" id="{D6A2B91C-1450-4BE0-B203-BCC56DFD854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4421621" y="470691"/>
            <a:ext cx="879755" cy="2586659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E204540F-B56C-49DA-90F7-96990C3B6331}"/>
              </a:ext>
            </a:extLst>
          </p:cNvPr>
          <p:cNvCxnSpPr>
            <a:cxnSpLocks/>
          </p:cNvCxnSpPr>
          <p:nvPr/>
        </p:nvCxnSpPr>
        <p:spPr>
          <a:xfrm>
            <a:off x="9195733" y="3846136"/>
            <a:ext cx="457314" cy="400330"/>
          </a:xfrm>
          <a:prstGeom prst="line">
            <a:avLst/>
          </a:prstGeom>
          <a:ln>
            <a:solidFill>
              <a:srgbClr val="D3A5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3714FC09-25CC-48AE-A879-CD3AAF9773D4}"/>
              </a:ext>
            </a:extLst>
          </p:cNvPr>
          <p:cNvCxnSpPr/>
          <p:nvPr/>
        </p:nvCxnSpPr>
        <p:spPr>
          <a:xfrm>
            <a:off x="9640987" y="4229415"/>
            <a:ext cx="2234153" cy="0"/>
          </a:xfrm>
          <a:prstGeom prst="line">
            <a:avLst/>
          </a:prstGeom>
          <a:ln>
            <a:solidFill>
              <a:srgbClr val="D3A5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D30BB435-40C4-4DA4-A63D-B14DDDDA4AC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5400000">
            <a:off x="11851069" y="3927563"/>
            <a:ext cx="364282" cy="317579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9960AD6F-9854-436B-9FA6-89C9B2375FCE}"/>
              </a:ext>
            </a:extLst>
          </p:cNvPr>
          <p:cNvCxnSpPr/>
          <p:nvPr/>
        </p:nvCxnSpPr>
        <p:spPr>
          <a:xfrm>
            <a:off x="9653047" y="4242860"/>
            <a:ext cx="0" cy="2327622"/>
          </a:xfrm>
          <a:prstGeom prst="line">
            <a:avLst/>
          </a:prstGeom>
          <a:ln>
            <a:solidFill>
              <a:srgbClr val="D3A5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64568F5E-B20E-429B-81CA-F02C168761C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890739" y="4229415"/>
            <a:ext cx="12193" cy="2341067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9F663140-395A-43D7-906A-774C3A175A7B}"/>
              </a:ext>
            </a:extLst>
          </p:cNvPr>
          <p:cNvCxnSpPr/>
          <p:nvPr/>
        </p:nvCxnSpPr>
        <p:spPr>
          <a:xfrm>
            <a:off x="9621999" y="6570482"/>
            <a:ext cx="2275689" cy="0"/>
          </a:xfrm>
          <a:prstGeom prst="line">
            <a:avLst/>
          </a:prstGeom>
          <a:ln>
            <a:solidFill>
              <a:srgbClr val="D3A5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68002545-79B4-4D35-A05E-F39D49AB84E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640987" y="5834627"/>
            <a:ext cx="2261812" cy="12193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0EDBB3B8-3DE2-4290-BBD7-9E91405FB123}"/>
              </a:ext>
            </a:extLst>
          </p:cNvPr>
          <p:cNvCxnSpPr/>
          <p:nvPr/>
        </p:nvCxnSpPr>
        <p:spPr>
          <a:xfrm flipV="1">
            <a:off x="9182107" y="6570482"/>
            <a:ext cx="458880" cy="287518"/>
          </a:xfrm>
          <a:prstGeom prst="line">
            <a:avLst/>
          </a:prstGeom>
          <a:ln>
            <a:solidFill>
              <a:srgbClr val="D3A5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27074818-14E5-4ECE-9DA2-D7B3447CAF65}"/>
              </a:ext>
            </a:extLst>
          </p:cNvPr>
          <p:cNvCxnSpPr/>
          <p:nvPr/>
        </p:nvCxnSpPr>
        <p:spPr>
          <a:xfrm>
            <a:off x="11896835" y="6570482"/>
            <a:ext cx="295165" cy="287518"/>
          </a:xfrm>
          <a:prstGeom prst="line">
            <a:avLst/>
          </a:prstGeom>
          <a:ln>
            <a:solidFill>
              <a:srgbClr val="D3A5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2">
            <a:extLst>
              <a:ext uri="{FF2B5EF4-FFF2-40B4-BE49-F238E27FC236}">
                <a16:creationId xmlns:a16="http://schemas.microsoft.com/office/drawing/2014/main" xmlns="" id="{B0498C41-BF2D-4E9F-85BF-81E961E01F58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10980808" y="4315738"/>
            <a:ext cx="1063609" cy="9321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DE66984-58A4-4FEF-9199-664B5B1CE0A3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286342">
            <a:off x="9781152" y="4408685"/>
            <a:ext cx="803718" cy="920676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xmlns="" id="{29C1C419-341C-4362-A2AC-35FF52395576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4578949" y="4229415"/>
            <a:ext cx="2805359" cy="2611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120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1797 0.00348 L 5E-6 -4.44444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98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76 0.01458 L 0.35716 0.49931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20" y="242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-0.20495 0.60139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47" y="300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0.00092 L -0.29661 0.54398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18" y="27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0.17331 0.65556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59" y="32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7 0.02824 L -0.27123 0.01736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50" y="-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DE1FDD-298A-40F1-9FE1-8E906C41EFE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pPr algn="ctr"/>
            <a:r>
              <a:rPr lang="vi-VN" dirty="0"/>
              <a:t>Xin chào và hẹn gặp lại các con!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408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  <a:lumOff val="75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6D8606D-877E-47FA-8E36-0A7B515CBF50}"/>
              </a:ext>
            </a:extLst>
          </p:cNvPr>
          <p:cNvSpPr txBox="1"/>
          <p:nvPr/>
        </p:nvSpPr>
        <p:spPr>
          <a:xfrm>
            <a:off x="786788" y="1034652"/>
            <a:ext cx="881441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42014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  <a:lumOff val="75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462FE73-119A-4772-88CD-80B0F4E63FC2}"/>
              </a:ext>
            </a:extLst>
          </p:cNvPr>
          <p:cNvSpPr txBox="1"/>
          <p:nvPr/>
        </p:nvSpPr>
        <p:spPr>
          <a:xfrm>
            <a:off x="1161854" y="795721"/>
            <a:ext cx="60944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2.Phương pháp, hình thức tổ chức: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C87A33B-5596-40CA-B52F-2C12A679D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9037" y="1984375"/>
            <a:ext cx="4353926" cy="329384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xmlns="" id="{425A955B-6B12-4806-ABC1-38F5D5CCB0F3}"/>
              </a:ext>
            </a:extLst>
          </p:cNvPr>
          <p:cNvSpPr/>
          <p:nvPr/>
        </p:nvSpPr>
        <p:spPr>
          <a:xfrm>
            <a:off x="7406030" y="1984375"/>
            <a:ext cx="1598948" cy="1491915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389CFC6-FD13-4B22-B781-A333455742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7381" y="1964351"/>
            <a:ext cx="1621677" cy="15119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21F3F9B-4287-459B-B0D0-6C14563151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5161" y="1330524"/>
            <a:ext cx="1621677" cy="15119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C5F10B0-A104-4E91-B2D5-D29663464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345" y="3018306"/>
            <a:ext cx="3063307" cy="31864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E17FCF7-5699-478B-848F-7A5232BC6C5A}"/>
              </a:ext>
            </a:extLst>
          </p:cNvPr>
          <p:cNvSpPr txBox="1"/>
          <p:nvPr/>
        </p:nvSpPr>
        <p:spPr>
          <a:xfrm>
            <a:off x="2445029" y="1814998"/>
            <a:ext cx="1532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TAY ÁO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7960EA6-048B-4B4F-BCCC-D110CEC4A5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5356" y="1550731"/>
            <a:ext cx="1585097" cy="49991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29E614C-F9BF-4127-B064-B784E102821D}"/>
              </a:ext>
            </a:extLst>
          </p:cNvPr>
          <p:cNvSpPr txBox="1"/>
          <p:nvPr/>
        </p:nvSpPr>
        <p:spPr>
          <a:xfrm>
            <a:off x="5642811" y="1543938"/>
            <a:ext cx="1107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CỔ ÁO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CB5DDF4-8E31-4435-A621-842F7CBFAC29}"/>
              </a:ext>
            </a:extLst>
          </p:cNvPr>
          <p:cNvSpPr txBox="1"/>
          <p:nvPr/>
        </p:nvSpPr>
        <p:spPr>
          <a:xfrm>
            <a:off x="5577369" y="5298239"/>
            <a:ext cx="1329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THÂN ÁO</a:t>
            </a:r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C7FD0FFF-6CDD-4084-B92E-AE52DC626047}"/>
              </a:ext>
            </a:extLst>
          </p:cNvPr>
          <p:cNvGrpSpPr/>
          <p:nvPr/>
        </p:nvGrpSpPr>
        <p:grpSpPr>
          <a:xfrm>
            <a:off x="8138266" y="3302535"/>
            <a:ext cx="4037093" cy="3465095"/>
            <a:chOff x="8138266" y="3302535"/>
            <a:chExt cx="4037093" cy="3465095"/>
          </a:xfrm>
        </p:grpSpPr>
        <p:sp>
          <p:nvSpPr>
            <p:cNvPr id="15" name="Speech Bubble: Oval 14">
              <a:extLst>
                <a:ext uri="{FF2B5EF4-FFF2-40B4-BE49-F238E27FC236}">
                  <a16:creationId xmlns:a16="http://schemas.microsoft.com/office/drawing/2014/main" xmlns="" id="{F699BDAB-1597-4B48-A036-231A99F6B8E9}"/>
                </a:ext>
              </a:extLst>
            </p:cNvPr>
            <p:cNvSpPr/>
            <p:nvPr/>
          </p:nvSpPr>
          <p:spPr>
            <a:xfrm rot="5694794">
              <a:off x="8424265" y="3016536"/>
              <a:ext cx="3465095" cy="4037093"/>
            </a:xfrm>
            <a:prstGeom prst="wedgeEllipseCallout">
              <a:avLst/>
            </a:prstGeom>
            <a:solidFill>
              <a:schemeClr val="accent1">
                <a:alpha val="3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1C65A1BA-3760-4BB0-AAB6-B29DDBD2E823}"/>
                </a:ext>
              </a:extLst>
            </p:cNvPr>
            <p:cNvSpPr txBox="1"/>
            <p:nvPr/>
          </p:nvSpPr>
          <p:spPr>
            <a:xfrm>
              <a:off x="8142981" y="4296418"/>
              <a:ext cx="40189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BC498F5-F952-4130-946D-3F4E5E79CD13}"/>
              </a:ext>
            </a:extLst>
          </p:cNvPr>
          <p:cNvSpPr txBox="1"/>
          <p:nvPr/>
        </p:nvSpPr>
        <p:spPr>
          <a:xfrm>
            <a:off x="8566484" y="4018547"/>
            <a:ext cx="315227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ÁO CỘC GỒM CỔ ÁO , TAY ÁO , THÂN ÁO . AÓ CỘC ĐƯỢC SẢN XUẤT BẰNG CHẤT LIỆU COTTON NÊN RẤT THOÁNG MÁT, THÍCH HỢP MẶC VÀO MÙA HÈ !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708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/>
      <p:bldP spid="13" grpId="0"/>
      <p:bldP spid="14" grpId="0"/>
      <p:bldP spid="19" grpId="0"/>
      <p:bldP spid="1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  <a:lumOff val="75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30350D1-5793-4E64-AEDA-E794191E1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9521" y="1890174"/>
            <a:ext cx="5074784" cy="32447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E0083C7-E2E9-472E-ACF5-5E24557AFE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5171" y="1844299"/>
            <a:ext cx="4168808" cy="7597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3FB4105-BCA7-4743-A071-1E9A0DDE43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5346" y="4140534"/>
            <a:ext cx="2671979" cy="13065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D9D5B75-6E5D-4FC7-84F7-22B1CF6710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1542" y="4198399"/>
            <a:ext cx="2661508" cy="12343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277B604-83B3-4E4E-8CD8-8FB2711920AE}"/>
              </a:ext>
            </a:extLst>
          </p:cNvPr>
          <p:cNvSpPr txBox="1"/>
          <p:nvPr/>
        </p:nvSpPr>
        <p:spPr>
          <a:xfrm>
            <a:off x="5644958" y="1854842"/>
            <a:ext cx="14889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dirty="0"/>
              <a:t>CẠP QUẦN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6255B7E-52AD-4BAA-BE65-342161BDDC42}"/>
              </a:ext>
            </a:extLst>
          </p:cNvPr>
          <p:cNvSpPr txBox="1"/>
          <p:nvPr/>
        </p:nvSpPr>
        <p:spPr>
          <a:xfrm>
            <a:off x="4186601" y="4984341"/>
            <a:ext cx="15971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dirty="0"/>
              <a:t>ỐNG</a:t>
            </a:r>
            <a:r>
              <a:rPr lang="en-US" dirty="0"/>
              <a:t> QUẦN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C9A27EC-AA38-4F2C-B652-EAEDD4A053E7}"/>
              </a:ext>
            </a:extLst>
          </p:cNvPr>
          <p:cNvSpPr txBox="1"/>
          <p:nvPr/>
        </p:nvSpPr>
        <p:spPr>
          <a:xfrm>
            <a:off x="7069022" y="4896145"/>
            <a:ext cx="1416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ỐNG QUẦN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CB06162-9480-427A-8C9D-9925A8D3CB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923977">
            <a:off x="7735376" y="499829"/>
            <a:ext cx="4493141" cy="310022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4D11632-268B-4CF0-A430-C603A031A1B9}"/>
              </a:ext>
            </a:extLst>
          </p:cNvPr>
          <p:cNvSpPr txBox="1"/>
          <p:nvPr/>
        </p:nvSpPr>
        <p:spPr>
          <a:xfrm>
            <a:off x="8836413" y="916832"/>
            <a:ext cx="297494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dirty="0"/>
              <a:t>QUẦN CỘC GỒM CẠP QUẦN VÀ 2 ỐNG QUẦN. QUẦN CỘC CŨNG ĐƯỢC SẢN XUẤT BẰNG CHẤT LIỆU COTTON NÊN RẤT THOÁNG MÁT, THÍCH HỢP MẶC VÀO MÙA HÈ 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610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  <p:bldP spid="1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  <a:lumOff val="75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341AB09-A098-478D-AECA-CCB8776CB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5150" y="1180618"/>
            <a:ext cx="3517468" cy="44967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FEAB9B8-C5EA-408E-A4EE-01A63DB8A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0724" y="2590711"/>
            <a:ext cx="4846319" cy="3749129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xmlns="" id="{DE836BF0-0290-4C32-B269-4C860774D33F}"/>
              </a:ext>
            </a:extLst>
          </p:cNvPr>
          <p:cNvSpPr/>
          <p:nvPr/>
        </p:nvSpPr>
        <p:spPr>
          <a:xfrm rot="1987329">
            <a:off x="3566057" y="1204920"/>
            <a:ext cx="975360" cy="518160"/>
          </a:xfrm>
          <a:prstGeom prst="rightArrow">
            <a:avLst/>
          </a:prstGeom>
          <a:solidFill>
            <a:schemeClr val="accent1">
              <a:alpha val="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BB2B8A2-8E9E-43F3-AD69-42B47B37D4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862368">
            <a:off x="7485194" y="972241"/>
            <a:ext cx="926672" cy="7559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BE83F98-2AD2-4E64-A155-2E0DD8D312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560045">
            <a:off x="5518389" y="763030"/>
            <a:ext cx="926672" cy="7559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9D47E47-FB73-436C-9048-C9C75238EDB5}"/>
              </a:ext>
            </a:extLst>
          </p:cNvPr>
          <p:cNvSpPr txBox="1"/>
          <p:nvPr/>
        </p:nvSpPr>
        <p:spPr>
          <a:xfrm>
            <a:off x="2463804" y="980894"/>
            <a:ext cx="1532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TAY VÁY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59CD04E-0FA9-4B65-AF48-7B68A7478EE9}"/>
              </a:ext>
            </a:extLst>
          </p:cNvPr>
          <p:cNvSpPr txBox="1"/>
          <p:nvPr/>
        </p:nvSpPr>
        <p:spPr>
          <a:xfrm>
            <a:off x="6206925" y="772198"/>
            <a:ext cx="1107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CỔ VÁY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E2FB25C-85D6-49F1-AEAE-853A213E4D15}"/>
              </a:ext>
            </a:extLst>
          </p:cNvPr>
          <p:cNvSpPr txBox="1"/>
          <p:nvPr/>
        </p:nvSpPr>
        <p:spPr>
          <a:xfrm>
            <a:off x="5431265" y="5882935"/>
            <a:ext cx="1329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THÂN VÁY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C67B9F9-1BB8-4263-8C03-5EE5DE9890A4}"/>
              </a:ext>
            </a:extLst>
          </p:cNvPr>
          <p:cNvSpPr txBox="1"/>
          <p:nvPr/>
        </p:nvSpPr>
        <p:spPr>
          <a:xfrm>
            <a:off x="8484034" y="995952"/>
            <a:ext cx="11881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TAY VÁY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D41B568-A2D9-412F-B0E2-A2CFB99224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752396">
            <a:off x="7594931" y="1362705"/>
            <a:ext cx="4493141" cy="349940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E7786BE-AB95-4FFF-9812-0EA53B9AB8B9}"/>
              </a:ext>
            </a:extLst>
          </p:cNvPr>
          <p:cNvSpPr txBox="1"/>
          <p:nvPr/>
        </p:nvSpPr>
        <p:spPr>
          <a:xfrm>
            <a:off x="8417043" y="2241190"/>
            <a:ext cx="321491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dirty="0"/>
              <a:t>VÁY GỒM CỔ VÁY , TAY TAY VÁY , THÂN VÁY . VÁY ĐƯỢC SẢN XUẤT BẰNG CHẤT LIỆU COTTON NÊN RẤT THOÁNG MÁT, THÍCH HỢP MẶC VÀO MÙA HÈ !</a:t>
            </a:r>
          </a:p>
        </p:txBody>
      </p:sp>
    </p:spTree>
    <p:extLst>
      <p:ext uri="{BB962C8B-B14F-4D97-AF65-F5344CB8AC3E}">
        <p14:creationId xmlns:p14="http://schemas.microsoft.com/office/powerpoint/2010/main" val="2973150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  <p:bldP spid="14" grpId="0"/>
      <p:bldP spid="15" grpId="0"/>
      <p:bldP spid="17" grpId="0"/>
      <p:bldP spid="20" grpId="0"/>
      <p:bldP spid="2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  <a:lumOff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2A60E6A-E3E7-4BA2-8E61-96C06E15398E}"/>
              </a:ext>
            </a:extLst>
          </p:cNvPr>
          <p:cNvSpPr txBox="1"/>
          <p:nvPr/>
        </p:nvSpPr>
        <p:spPr>
          <a:xfrm>
            <a:off x="1082842" y="1467853"/>
            <a:ext cx="102027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KHÁI QUÁT: QUẦN ÁO MÙA HÈ THƯỜNG MỎNG , NHẸ VÀ MÁT . BÉ TRAI , BÉ GÁI ĐỀU CÓ THỂ MẶC QUẦN ÁO CỘC; TUY NHIÊN BÉ GÁI SẼ MẶC ĐƯỢC THÊM CẢ VÁY. CÁC BÉ NÊN LỰA CHỌN TRANG PHỤC PHÙ HỢP VỚI THỜI TIẾT , KHI RA NẮNG PHẢI ĐỘI MŨ HOẶC CHE Ô ĐỂ ĐẢM BẢO SỨC KHỎE.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57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lowchart: Punched Tape 20">
            <a:extLst>
              <a:ext uri="{FF2B5EF4-FFF2-40B4-BE49-F238E27FC236}">
                <a16:creationId xmlns:a16="http://schemas.microsoft.com/office/drawing/2014/main" xmlns="" id="{DD5F4E5D-EF36-4E81-830E-33ADD1F60C31}"/>
              </a:ext>
            </a:extLst>
          </p:cNvPr>
          <p:cNvSpPr/>
          <p:nvPr/>
        </p:nvSpPr>
        <p:spPr>
          <a:xfrm>
            <a:off x="-49098" y="4494179"/>
            <a:ext cx="12241098" cy="3367338"/>
          </a:xfrm>
          <a:prstGeom prst="flowChartPunchedTape">
            <a:avLst/>
          </a:prstGeom>
          <a:solidFill>
            <a:srgbClr val="18A83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92A466B4-CC6E-4CCA-BB14-5D2E24C3CC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08602" y="3409002"/>
            <a:ext cx="1774793" cy="3059988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F8FA9B97-5E66-4FFB-9461-E48BD1C286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067098" y="3004934"/>
            <a:ext cx="1493648" cy="3103684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959C6BB8-9E02-42BE-8A70-F3381B3690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872944" y="2643908"/>
            <a:ext cx="1397381" cy="3149029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26D0E74E-7452-476F-A954-F4A24E07129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916366" y="2643909"/>
            <a:ext cx="1306847" cy="31490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BA46976-81E8-4654-B786-ED20C9B4193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84383" y="2949617"/>
            <a:ext cx="1430358" cy="6889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B44CD4F-C66C-4FFC-A093-7E5D97DE4AC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08602" y="3178209"/>
            <a:ext cx="1430358" cy="913120"/>
          </a:xfrm>
          <a:prstGeom prst="rect">
            <a:avLst/>
          </a:prstGeom>
        </p:spPr>
      </p:pic>
      <p:sp>
        <p:nvSpPr>
          <p:cNvPr id="16" name="Sun 15">
            <a:extLst>
              <a:ext uri="{FF2B5EF4-FFF2-40B4-BE49-F238E27FC236}">
                <a16:creationId xmlns:a16="http://schemas.microsoft.com/office/drawing/2014/main" xmlns="" id="{330619DD-B433-4F98-AA4C-AA710666C751}"/>
              </a:ext>
            </a:extLst>
          </p:cNvPr>
          <p:cNvSpPr/>
          <p:nvPr/>
        </p:nvSpPr>
        <p:spPr>
          <a:xfrm>
            <a:off x="10923702" y="84221"/>
            <a:ext cx="1268298" cy="1235669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xmlns="" id="{894CCA67-096B-4D7B-9C39-18E042137B3E}"/>
              </a:ext>
            </a:extLst>
          </p:cNvPr>
          <p:cNvSpPr/>
          <p:nvPr/>
        </p:nvSpPr>
        <p:spPr>
          <a:xfrm rot="591696">
            <a:off x="540918" y="725330"/>
            <a:ext cx="1058779" cy="673768"/>
          </a:xfrm>
          <a:prstGeom prst="cloud">
            <a:avLst/>
          </a:prstGeom>
          <a:solidFill>
            <a:srgbClr val="0070C0">
              <a:alpha val="6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52DA0F7-A1B8-45CB-90D5-6E8B40AD6B5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88923" y="614689"/>
            <a:ext cx="1079086" cy="6889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A6EC1BA4-AD1D-44C4-9DEA-86E733A25EB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70465" y="599111"/>
            <a:ext cx="1079086" cy="6889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36B27BA3-0B1A-4C44-8599-A748E5DC246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05073" y="325180"/>
            <a:ext cx="1079086" cy="68890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AC85AE51-21E7-4DBF-A02C-E21E541C58A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16506" y="2464815"/>
            <a:ext cx="1206707" cy="90094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DF14B5C5-0A2E-4BAE-AD33-EA71A2DBCB3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44616" y="2556839"/>
            <a:ext cx="1397381" cy="8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776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0268283-02F7-4D95-A856-3A29E5276A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3432" y="4691578"/>
            <a:ext cx="1684249" cy="19917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AD58953-54EA-4D3C-894B-29D5632BFE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507207" y="4551525"/>
            <a:ext cx="1465249" cy="20315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1D96FC6-80AE-4B4B-861C-DF9338A7F0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235505" y="4768170"/>
            <a:ext cx="2068677" cy="18385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A3A5FBF-EE86-457D-AB75-C869E11847F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067328" y="2481395"/>
            <a:ext cx="832762" cy="20352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FAE4465-96E5-41C2-9EDA-71FDFB75CE7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591233" y="4681319"/>
            <a:ext cx="1108989" cy="17947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BB0CFDB-350E-4238-943B-009762A2FD9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84793" y="2446529"/>
            <a:ext cx="946372" cy="210499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AFE69B7-E4F3-4958-82C2-D55BA51AFA07}"/>
              </a:ext>
            </a:extLst>
          </p:cNvPr>
          <p:cNvSpPr/>
          <p:nvPr/>
        </p:nvSpPr>
        <p:spPr>
          <a:xfrm>
            <a:off x="671210" y="983037"/>
            <a:ext cx="1071988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MỘT SỐ TRANG PHỤC, ĐỒ DÙNG KHÁC CỦA MÙA HÈ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xmlns="" id="{32D6170A-0328-4F62-94A2-758DA8F9D65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366391">
            <a:off x="3614785" y="5206606"/>
            <a:ext cx="1216234" cy="1187348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xmlns="" id="{60E7B629-E997-4C8B-8804-5C996418C625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7534458" y="5687438"/>
            <a:ext cx="1108989" cy="500431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xmlns="" id="{C15DB861-9047-4EF3-B37E-E7C500FD726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2157979" y="5472363"/>
            <a:ext cx="1074021" cy="100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8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7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8151687-18C7-4C38-90FE-B73323E38FB0}"/>
              </a:ext>
            </a:extLst>
          </p:cNvPr>
          <p:cNvSpPr/>
          <p:nvPr/>
        </p:nvSpPr>
        <p:spPr>
          <a:xfrm>
            <a:off x="1762746" y="1848654"/>
            <a:ext cx="849142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TRÒ CHƠI: ĐI SIÊU THỊ</a:t>
            </a:r>
          </a:p>
          <a:p>
            <a:pPr algn="ctr"/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79C1F3B-727F-4A10-A350-D63451E74AE2}"/>
              </a:ext>
            </a:extLst>
          </p:cNvPr>
          <p:cNvSpPr txBox="1"/>
          <p:nvPr/>
        </p:nvSpPr>
        <p:spPr>
          <a:xfrm>
            <a:off x="1620107" y="3756414"/>
            <a:ext cx="8951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Cách chơi: Con hãy chọn những trang phục, đồ dùng của mùa hè vào xe đẩy hàng nhé!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510153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VTI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Dividend">
      <a:majorFont>
        <a:latin typeface="Century Schoolbook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ividendVTI" id="{97558BDE-0B66-457C-BB6F-7B1B22DAA9B8}" vid="{F53508A3-AC60-448A-AF37-934D5F1A0D5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474</TotalTime>
  <Words>255</Words>
  <Application>Microsoft Office PowerPoint</Application>
  <PresentationFormat>Custom</PresentationFormat>
  <Paragraphs>30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DividendVTI</vt:lpstr>
      <vt:lpstr>  Ubnd quận long biên          trường mầm non CHIM ÉN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Xin chào và hẹn gặp lại các con!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Ubnd quận long biên trường mầm non long biên</dc:title>
  <dc:creator>Administrator</dc:creator>
  <cp:lastModifiedBy>Admin</cp:lastModifiedBy>
  <cp:revision>7</cp:revision>
  <dcterms:created xsi:type="dcterms:W3CDTF">2022-05-17T04:21:01Z</dcterms:created>
  <dcterms:modified xsi:type="dcterms:W3CDTF">2025-04-03T07:30:08Z</dcterms:modified>
</cp:coreProperties>
</file>