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17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12AB-9C9C-47F1-BFF2-73E04107394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2140E-A236-4C66-8B7C-A40034C5D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809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12AB-9C9C-47F1-BFF2-73E04107394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2140E-A236-4C66-8B7C-A40034C5D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60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12AB-9C9C-47F1-BFF2-73E04107394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2140E-A236-4C66-8B7C-A40034C5D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292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12AB-9C9C-47F1-BFF2-73E04107394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2140E-A236-4C66-8B7C-A40034C5D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68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12AB-9C9C-47F1-BFF2-73E04107394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2140E-A236-4C66-8B7C-A40034C5D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6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12AB-9C9C-47F1-BFF2-73E04107394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2140E-A236-4C66-8B7C-A40034C5D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30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12AB-9C9C-47F1-BFF2-73E04107394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2140E-A236-4C66-8B7C-A40034C5D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200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12AB-9C9C-47F1-BFF2-73E04107394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2140E-A236-4C66-8B7C-A40034C5D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92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12AB-9C9C-47F1-BFF2-73E04107394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2140E-A236-4C66-8B7C-A40034C5D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751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12AB-9C9C-47F1-BFF2-73E04107394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2140E-A236-4C66-8B7C-A40034C5D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177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112AB-9C9C-47F1-BFF2-73E04107394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2140E-A236-4C66-8B7C-A40034C5D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42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112AB-9C9C-47F1-BFF2-73E04107394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2140E-A236-4C66-8B7C-A40034C5D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06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3451"/>
            <a:ext cx="12192000" cy="699085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781429" y="1369116"/>
            <a:ext cx="47452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2060"/>
                </a:solidFill>
                <a:latin typeface="Century Schoolbook" panose="02040604050505020304" pitchFamily="18" charset="0"/>
              </a:rPr>
              <a:t>ỦY BAN NHÂN DÂN </a:t>
            </a:r>
            <a:r>
              <a:rPr lang="en-US" dirty="0" smtClean="0">
                <a:solidFill>
                  <a:srgbClr val="002060"/>
                </a:solidFill>
                <a:latin typeface="Century Schoolbook" panose="02040604050505020304" pitchFamily="18" charset="0"/>
              </a:rPr>
              <a:t>QUẬN LONG BIÊN</a:t>
            </a:r>
            <a:endParaRPr lang="en-US" dirty="0">
              <a:solidFill>
                <a:srgbClr val="00206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19155" y="2234772"/>
            <a:ext cx="40697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Trường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mầm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Én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85669" y="2567029"/>
            <a:ext cx="4155360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78136" y="3239069"/>
            <a:ext cx="57704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3633656" y="3823844"/>
            <a:ext cx="48593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uả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cam,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endParaRPr lang="en-US" sz="3200" b="1" i="1" dirty="0">
              <a:solidFill>
                <a:srgbClr val="7030A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3656" y="4408619"/>
            <a:ext cx="2215079" cy="209870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2884" y="4408619"/>
            <a:ext cx="2880769" cy="1934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45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22" y="0"/>
            <a:ext cx="12125678" cy="68580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502" y="434794"/>
            <a:ext cx="7698380" cy="7206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12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70377" cy="6792686"/>
          </a:xfrm>
        </p:spPr>
      </p:pic>
      <p:sp>
        <p:nvSpPr>
          <p:cNvPr id="5" name="TextBox 4"/>
          <p:cNvSpPr txBox="1"/>
          <p:nvPr/>
        </p:nvSpPr>
        <p:spPr>
          <a:xfrm>
            <a:off x="3387634" y="2055813"/>
            <a:ext cx="62308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Trò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chơi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tìm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nhanh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về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chỗ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06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165" y="0"/>
            <a:ext cx="12251165" cy="685799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544" y="1235846"/>
            <a:ext cx="6235336" cy="418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60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5794"/>
            <a:ext cx="12251165" cy="6857990"/>
          </a:xfrm>
        </p:spPr>
      </p:pic>
      <p:sp>
        <p:nvSpPr>
          <p:cNvPr id="6" name="Oval 5"/>
          <p:cNvSpPr/>
          <p:nvPr/>
        </p:nvSpPr>
        <p:spPr>
          <a:xfrm>
            <a:off x="3056709" y="1105989"/>
            <a:ext cx="6043748" cy="419753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Trò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chơi</a:t>
            </a:r>
            <a:r>
              <a:rPr lang="en-US" sz="4000" b="1" dirty="0">
                <a:solidFill>
                  <a:srgbClr val="FF0000"/>
                </a:solidFill>
              </a:rPr>
              <a:t> 1: </a:t>
            </a:r>
            <a:r>
              <a:rPr lang="en-US" sz="4000" b="1" dirty="0" err="1">
                <a:solidFill>
                  <a:srgbClr val="FF0000"/>
                </a:solidFill>
              </a:rPr>
              <a:t>Vắt</a:t>
            </a:r>
            <a:r>
              <a:rPr lang="en-US" sz="4000" b="1" dirty="0">
                <a:solidFill>
                  <a:srgbClr val="FF0000"/>
                </a:solidFill>
              </a:rPr>
              <a:t> cam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41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165" y="-69668"/>
            <a:ext cx="12251165" cy="6857990"/>
          </a:xfrm>
        </p:spPr>
      </p:pic>
      <p:sp>
        <p:nvSpPr>
          <p:cNvPr id="6" name="Cloud 5"/>
          <p:cNvSpPr/>
          <p:nvPr/>
        </p:nvSpPr>
        <p:spPr>
          <a:xfrm>
            <a:off x="2508069" y="1243144"/>
            <a:ext cx="7741919" cy="4232366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rgbClr val="FF0000"/>
                </a:solidFill>
              </a:rPr>
              <a:t>Trò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chơi</a:t>
            </a:r>
            <a:r>
              <a:rPr lang="en-US" sz="5400" b="1" dirty="0">
                <a:solidFill>
                  <a:srgbClr val="FF0000"/>
                </a:solidFill>
              </a:rPr>
              <a:t> 2: </a:t>
            </a:r>
            <a:r>
              <a:rPr lang="en-US" sz="5400" b="1" dirty="0" err="1">
                <a:solidFill>
                  <a:srgbClr val="FF0000"/>
                </a:solidFill>
              </a:rPr>
              <a:t>Bác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nông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dân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tí</a:t>
            </a:r>
            <a:r>
              <a:rPr lang="en-US" sz="5400" b="1" dirty="0">
                <a:solidFill>
                  <a:srgbClr val="FF0000"/>
                </a:solidFill>
              </a:rPr>
              <a:t> hon</a:t>
            </a:r>
          </a:p>
        </p:txBody>
      </p:sp>
    </p:spTree>
    <p:extLst>
      <p:ext uri="{BB962C8B-B14F-4D97-AF65-F5344CB8AC3E}">
        <p14:creationId xmlns:p14="http://schemas.microsoft.com/office/powerpoint/2010/main" val="275649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46</Words>
  <Application>Microsoft Office PowerPoint</Application>
  <PresentationFormat>Custom</PresentationFormat>
  <Paragraphs>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</cp:revision>
  <dcterms:created xsi:type="dcterms:W3CDTF">2023-10-30T21:45:51Z</dcterms:created>
  <dcterms:modified xsi:type="dcterms:W3CDTF">2025-03-07T06:16:22Z</dcterms:modified>
</cp:coreProperties>
</file>