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8" r:id="rId2"/>
    <p:sldId id="320" r:id="rId3"/>
    <p:sldId id="321" r:id="rId4"/>
    <p:sldId id="324" r:id="rId5"/>
    <p:sldId id="327" r:id="rId6"/>
    <p:sldId id="298" r:id="rId7"/>
    <p:sldId id="307" r:id="rId8"/>
    <p:sldId id="331" r:id="rId9"/>
    <p:sldId id="332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EA0B-0F7C-4EE0-8D34-80A6753D4C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5B59C-96E7-47C5-9754-89095010C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E209F9F-B075-3E43-CE8A-05F0A5D94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2CE99E-A52D-FEB5-BEA6-EEDA22AEC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9280C08-F0DF-2693-8A5D-7902AAC6A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2E8E7-4AE1-4779-B754-160FE6F9232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9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E209F9F-B075-3E43-CE8A-05F0A5D94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2CE99E-A52D-FEB5-BEA6-EEDA22AEC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9280C08-F0DF-2693-8A5D-7902AAC6A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2E8E7-4AE1-4779-B754-160FE6F9232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E209F9F-B075-3E43-CE8A-05F0A5D94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2CE99E-A52D-FEB5-BEA6-EEDA22AEC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9280C08-F0DF-2693-8A5D-7902AAC6A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2E8E7-4AE1-4779-B754-160FE6F9232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E209F9F-B075-3E43-CE8A-05F0A5D94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2CE99E-A52D-FEB5-BEA6-EEDA22AEC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9280C08-F0DF-2693-8A5D-7902AAC6A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2E8E7-4AE1-4779-B754-160FE6F9232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5240-CBB0-9668-DB81-6FA39DC3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DFE93-471A-4D86-7999-688A808A9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18103-3F63-9549-7895-8B5C9181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CC347-F389-020B-9568-C908FC9D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316F-13AE-E366-99AA-581BE4A5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BE11-39C1-8C43-5019-42FEEDCA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4929-4876-6DF5-3B4F-99944BF53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48467-0591-EDD5-579F-E0EB0F8B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63296-CEAF-70FC-375F-31855FEE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9975-B9B3-6194-6AC4-37983263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BCB4E-35BE-AAD5-8BC2-CF72A187B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BDD58-7175-F99D-D761-FA62AD6DE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755B-EAF3-AA0B-6CD1-19A84F08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E89B-4331-ED7E-F0EF-060A84C8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D480-F7F1-807F-ADCB-6091542F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CD12-06C7-B6D8-9DC7-0939C545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425A-1004-036D-EE39-A9B31C5F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9A778-7A0C-B1C9-5B9E-20BB8F4A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D3E0D-0710-9A0E-40BC-F2ACCBDF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FC02B-298C-ADD9-3944-C2A6A216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901F-D1E3-6852-FB91-7E4D2EA7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562D6-121E-1DB7-521A-A3AFE57D0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427C9-EDA6-4056-A849-C45B5085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BE930-2672-73FE-A72F-A044743A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D9F7-38CB-DDD7-B993-6D89CCAC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57AE-0165-3A8D-8C26-8DC92907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2A99-4A2C-7729-E528-2D77C27B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43DFB-4220-934E-ECD8-905501BE3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CF12F-E8EC-0EC8-AFA6-4417577A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5EF51-7DCC-8852-B2AB-D9427553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5414B-0422-AA94-2002-CA672F7C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7276-A102-06EB-DFEA-8FF1424D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62711-A1FC-F1A2-EE39-04C0D069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ABB35-2F85-86D9-9EB4-07507331F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B3B09-46E2-E850-1140-7FE9BC9AF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A0851-7A36-5E5E-83D9-AAA5A8243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24CDE-1000-0597-4B98-1B31481A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6D292-F629-1737-40BE-4B655ED5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AA19A-26B2-0F27-54C4-B1588559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EE1C-BA4F-1671-2666-A2A37FC3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30F1E-9A79-9240-AEAF-76B6992A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B8C0E-1FA1-CDA5-A5E1-6F71B737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0370-C155-AA12-34DA-05554145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A74B8-2D0B-445B-C5FD-C19445C0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F286-EC9C-2D14-C05A-4DD7CC0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1FD29-D412-D157-964B-1557B367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0D71-E718-2BDB-3545-DA06C70A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AC98-100C-82F0-84D1-3312D75C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D540C-2B0C-0C67-2E70-55349EC81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87A3-52D8-8D04-5256-458905AB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1D399-D77F-9E50-1728-DFAF064F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0D9E3-461E-F839-AAF6-31494D36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F909-506A-2C8A-F41C-000173BC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DBBFD-B6B5-8606-25E0-20843F7E2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06719-65A7-E2E5-1C42-D4312F79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B1B92-BEDE-B826-6CBD-88B600B1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00A21-B62A-CF6B-9614-4E7CE683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42E13-55BD-2036-F599-5C5F318F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F1198-1799-BEDC-BFBA-8236721D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928CE-18AF-B376-A5C3-2B825021D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CD46-4B71-B148-22E8-E7360A35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E053-59A8-4F06-82DA-25EB0FEFB8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4233-EEF3-8CC7-56D3-80AD5591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9B68-4FAC-09F2-D76C-C8A650BCD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1FEC-307A-4E9D-9DFA-F296F12D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2.jpg"/><Relationship Id="rId5" Type="http://schemas.openxmlformats.org/officeDocument/2006/relationships/audio" Target="../media/audio1.wav"/><Relationship Id="rId10" Type="http://schemas.openxmlformats.org/officeDocument/2006/relationships/image" Target="../media/image2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4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8843" y="88524"/>
            <a:ext cx="7604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2751" y="2436054"/>
            <a:ext cx="811387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B3 (4-5 tuổi)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ười thực hiện: Nguyễn Thu 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2" y="232585"/>
            <a:ext cx="1438275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3" y="157339"/>
            <a:ext cx="1438275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3" y="5005333"/>
            <a:ext cx="2478138" cy="1904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3" y="5005332"/>
            <a:ext cx="1833237" cy="187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858" y="1190772"/>
            <a:ext cx="1447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hình ảnh 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675" y="142875"/>
            <a:ext cx="12192000" cy="6572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66875" y="2533651"/>
            <a:ext cx="8972550" cy="21621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ngoanHọc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NHạc QUÀ TẶNG ÂM NHẠC Kết thú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1437" y="6003925"/>
            <a:ext cx="487363" cy="487363"/>
          </a:xfrm>
          <a:prstGeom prst="rect">
            <a:avLst/>
          </a:prstGeom>
        </p:spPr>
      </p:pic>
      <p:pic>
        <p:nvPicPr>
          <p:cNvPr id="2" name="Bài môi trường xanh">
            <a:hlinkClick r:id="" action="ppaction://media"/>
            <a:extLst>
              <a:ext uri="{FF2B5EF4-FFF2-40B4-BE49-F238E27FC236}">
                <a16:creationId xmlns:a16="http://schemas.microsoft.com/office/drawing/2014/main" id="{E8111C7E-DEBC-4DCE-B53B-19B10D4287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52547" y="72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513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43338" cy="38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4" y="0"/>
            <a:ext cx="3900486" cy="3843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70" y="0"/>
            <a:ext cx="3836193" cy="384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265266"/>
            <a:ext cx="4132968" cy="248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85" y="4256846"/>
            <a:ext cx="4537581" cy="2497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94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9" y="228600"/>
            <a:ext cx="4775814" cy="3691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93" y="228600"/>
            <a:ext cx="4800600" cy="3522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3255478"/>
            <a:ext cx="5062265" cy="3831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516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975066-8AD9-F8BC-E01A-84C8BD04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B8848-67C3-B918-16CA-CCF5942731AC}"/>
              </a:ext>
            </a:extLst>
          </p:cNvPr>
          <p:cNvSpPr txBox="1"/>
          <p:nvPr/>
        </p:nvSpPr>
        <p:spPr>
          <a:xfrm>
            <a:off x="1834605" y="1814677"/>
            <a:ext cx="8522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>
            <a:extLst>
              <a:ext uri="{FF2B5EF4-FFF2-40B4-BE49-F238E27FC236}">
                <a16:creationId xmlns:a16="http://schemas.microsoft.com/office/drawing/2014/main" id="{8D0BB650-C9B1-0345-F561-D6EAF572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12063412" cy="67691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AC13AD9F-DF0C-8FF2-3B10-F8891608B8D5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3333" name="Picture 10" descr="ani32">
              <a:extLst>
                <a:ext uri="{FF2B5EF4-FFF2-40B4-BE49-F238E27FC236}">
                  <a16:creationId xmlns:a16="http://schemas.microsoft.com/office/drawing/2014/main" id="{AFBE5640-0344-0574-79A8-87C4FC46E7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 Box 11">
              <a:hlinkClick r:id="" action="ppaction://noaction"/>
              <a:extLst>
                <a:ext uri="{FF2B5EF4-FFF2-40B4-BE49-F238E27FC236}">
                  <a16:creationId xmlns:a16="http://schemas.microsoft.com/office/drawing/2014/main" id="{A0AC71B4-D0D9-07BF-198E-63823443B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" name="WordArt 5">
            <a:extLst>
              <a:ext uri="{FF2B5EF4-FFF2-40B4-BE49-F238E27FC236}">
                <a16:creationId xmlns:a16="http://schemas.microsoft.com/office/drawing/2014/main" id="{7FDC9C0D-D4F0-2868-06DF-9CF39D8E16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9975" y="229541"/>
            <a:ext cx="5181600" cy="49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1614DC-1C2F-5038-ADCB-F67724787815}"/>
              </a:ext>
            </a:extLst>
          </p:cNvPr>
          <p:cNvCxnSpPr>
            <a:cxnSpLocks/>
          </p:cNvCxnSpPr>
          <p:nvPr/>
        </p:nvCxnSpPr>
        <p:spPr>
          <a:xfrm>
            <a:off x="3357563" y="688362"/>
            <a:ext cx="5734050" cy="39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 descr="star_tip_md_wht">
            <a:extLst>
              <a:ext uri="{FF2B5EF4-FFF2-40B4-BE49-F238E27FC236}">
                <a16:creationId xmlns:a16="http://schemas.microsoft.com/office/drawing/2014/main" id="{17544960-F021-8DE3-5F2B-2CE11CF76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66839"/>
            <a:ext cx="533400" cy="4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ng-ho-dem-nguoc-10-giay">
            <a:hlinkClick r:id="" action="ppaction://media"/>
            <a:extLst>
              <a:ext uri="{FF2B5EF4-FFF2-40B4-BE49-F238E27FC236}">
                <a16:creationId xmlns:a16="http://schemas.microsoft.com/office/drawing/2014/main" id="{BC84BF49-9CE0-18C1-7CD3-96F1ACD54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74400" y="6184901"/>
            <a:ext cx="406400" cy="406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952C6-5033-D48E-092F-2108E71738EE}"/>
              </a:ext>
            </a:extLst>
          </p:cNvPr>
          <p:cNvSpPr txBox="1"/>
          <p:nvPr/>
        </p:nvSpPr>
        <p:spPr>
          <a:xfrm>
            <a:off x="526363" y="1004663"/>
            <a:ext cx="111963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5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138" y="1844419"/>
            <a:ext cx="3796014" cy="4369419"/>
            <a:chOff x="289138" y="1844419"/>
            <a:chExt cx="3796014" cy="43694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AC0795-6F36-BDDC-332E-4AC8BA893F78}"/>
                </a:ext>
              </a:extLst>
            </p:cNvPr>
            <p:cNvSpPr/>
            <p:nvPr/>
          </p:nvSpPr>
          <p:spPr>
            <a:xfrm>
              <a:off x="310312" y="1849655"/>
              <a:ext cx="3774840" cy="436418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9CFE047D-7602-4E3D-D1A7-4C1F5F4DA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38" y="1844419"/>
              <a:ext cx="3700980" cy="8617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sz="2500" dirty="0" smtClean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1.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suốt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mùi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endParaRPr lang="en-US" sz="25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" y="2712992"/>
              <a:ext cx="3500846" cy="350084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47668" y="1814758"/>
            <a:ext cx="3774840" cy="4370143"/>
            <a:chOff x="4247668" y="1814758"/>
            <a:chExt cx="3774840" cy="43701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CC1B28-6786-4A30-DC1A-DD44487ED54A}"/>
                </a:ext>
              </a:extLst>
            </p:cNvPr>
            <p:cNvSpPr/>
            <p:nvPr/>
          </p:nvSpPr>
          <p:spPr>
            <a:xfrm>
              <a:off x="4247668" y="1851257"/>
              <a:ext cx="3774840" cy="43336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4A44FFD3-F951-B4B0-EDF7-0A050E6F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7114" y="1814758"/>
              <a:ext cx="3015947" cy="6002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ClrTx/>
                <a:buSzTx/>
                <a:buNone/>
              </a:pP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đen</a:t>
              </a:r>
              <a:endParaRPr lang="en-US" altLang="en-US" sz="25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55" y="2706193"/>
              <a:ext cx="3583136" cy="34787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319413" y="1851257"/>
            <a:ext cx="3670065" cy="4362581"/>
            <a:chOff x="8319413" y="1851257"/>
            <a:chExt cx="3670065" cy="43625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8E567C-E807-7867-8F2A-0A771062C62F}"/>
                </a:ext>
              </a:extLst>
            </p:cNvPr>
            <p:cNvSpPr/>
            <p:nvPr/>
          </p:nvSpPr>
          <p:spPr>
            <a:xfrm>
              <a:off x="8319413" y="1851257"/>
              <a:ext cx="3670065" cy="3917002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6F3B50E6-0D4A-6D5E-15D6-E372F6BEF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6096" y="1888355"/>
              <a:ext cx="3572365" cy="6002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sz="25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3.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vàng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đục</a:t>
              </a:r>
              <a:endParaRPr lang="en-US" sz="25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08" b="4464"/>
            <a:stretch/>
          </p:blipFill>
          <p:spPr>
            <a:xfrm>
              <a:off x="8365344" y="2630743"/>
              <a:ext cx="3483819" cy="3583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246865"/>
      </p:ext>
    </p:extLst>
  </p:cSld>
  <p:clrMapOvr>
    <a:masterClrMapping/>
  </p:clrMapOvr>
  <p:transition spd="slow" advClick="0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2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>
            <a:extLst>
              <a:ext uri="{FF2B5EF4-FFF2-40B4-BE49-F238E27FC236}">
                <a16:creationId xmlns:a16="http://schemas.microsoft.com/office/drawing/2014/main" id="{8D0BB650-C9B1-0345-F561-D6EAF572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12063412" cy="67691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1614DC-1C2F-5038-ADCB-F67724787815}"/>
              </a:ext>
            </a:extLst>
          </p:cNvPr>
          <p:cNvCxnSpPr>
            <a:cxnSpLocks/>
          </p:cNvCxnSpPr>
          <p:nvPr/>
        </p:nvCxnSpPr>
        <p:spPr>
          <a:xfrm>
            <a:off x="3357563" y="688362"/>
            <a:ext cx="5734050" cy="39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 descr="star_tip_md_wht">
            <a:extLst>
              <a:ext uri="{FF2B5EF4-FFF2-40B4-BE49-F238E27FC236}">
                <a16:creationId xmlns:a16="http://schemas.microsoft.com/office/drawing/2014/main" id="{17544960-F021-8DE3-5F2B-2CE11CF76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66839"/>
            <a:ext cx="533400" cy="4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9138" y="1844419"/>
            <a:ext cx="3796014" cy="4369419"/>
            <a:chOff x="289138" y="1844419"/>
            <a:chExt cx="3796014" cy="43694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AC0795-6F36-BDDC-332E-4AC8BA893F78}"/>
                </a:ext>
              </a:extLst>
            </p:cNvPr>
            <p:cNvSpPr/>
            <p:nvPr/>
          </p:nvSpPr>
          <p:spPr>
            <a:xfrm>
              <a:off x="310312" y="1849655"/>
              <a:ext cx="3774840" cy="436418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9CFE047D-7602-4E3D-D1A7-4C1F5F4DA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38" y="1844419"/>
              <a:ext cx="3796014" cy="8617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sz="25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suốt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mùi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500" dirty="0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endParaRPr lang="en-US" sz="25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" y="2712992"/>
              <a:ext cx="3500846" cy="350084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D952C6-5033-D48E-092F-2108E71738EE}"/>
              </a:ext>
            </a:extLst>
          </p:cNvPr>
          <p:cNvSpPr txBox="1"/>
          <p:nvPr/>
        </p:nvSpPr>
        <p:spPr>
          <a:xfrm>
            <a:off x="526363" y="1004663"/>
            <a:ext cx="111963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500" b="1" dirty="0"/>
          </a:p>
        </p:txBody>
      </p:sp>
      <p:sp>
        <p:nvSpPr>
          <p:cNvPr id="18" name="WordArt 5">
            <a:extLst>
              <a:ext uri="{FF2B5EF4-FFF2-40B4-BE49-F238E27FC236}">
                <a16:creationId xmlns:a16="http://schemas.microsoft.com/office/drawing/2014/main" id="{7FDC9C0D-D4F0-2868-06DF-9CF39D8E16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9494" y="213255"/>
            <a:ext cx="5181600" cy="49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7472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>
            <a:extLst>
              <a:ext uri="{FF2B5EF4-FFF2-40B4-BE49-F238E27FC236}">
                <a16:creationId xmlns:a16="http://schemas.microsoft.com/office/drawing/2014/main" id="{8D0BB650-C9B1-0345-F561-D6EAF572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12063412" cy="67691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AC13AD9F-DF0C-8FF2-3B10-F8891608B8D5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3333" name="Picture 10" descr="ani32">
              <a:extLst>
                <a:ext uri="{FF2B5EF4-FFF2-40B4-BE49-F238E27FC236}">
                  <a16:creationId xmlns:a16="http://schemas.microsoft.com/office/drawing/2014/main" id="{AFBE5640-0344-0574-79A8-87C4FC46E7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 Box 11">
              <a:hlinkClick r:id="" action="ppaction://noaction"/>
              <a:extLst>
                <a:ext uri="{FF2B5EF4-FFF2-40B4-BE49-F238E27FC236}">
                  <a16:creationId xmlns:a16="http://schemas.microsoft.com/office/drawing/2014/main" id="{A0AC71B4-D0D9-07BF-198E-63823443B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" name="WordArt 5">
            <a:extLst>
              <a:ext uri="{FF2B5EF4-FFF2-40B4-BE49-F238E27FC236}">
                <a16:creationId xmlns:a16="http://schemas.microsoft.com/office/drawing/2014/main" id="{7FDC9C0D-D4F0-2868-06DF-9CF39D8E16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9975" y="229541"/>
            <a:ext cx="5181600" cy="49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1614DC-1C2F-5038-ADCB-F67724787815}"/>
              </a:ext>
            </a:extLst>
          </p:cNvPr>
          <p:cNvCxnSpPr>
            <a:cxnSpLocks/>
          </p:cNvCxnSpPr>
          <p:nvPr/>
        </p:nvCxnSpPr>
        <p:spPr>
          <a:xfrm>
            <a:off x="3357563" y="688362"/>
            <a:ext cx="5734050" cy="39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 descr="star_tip_md_wht">
            <a:extLst>
              <a:ext uri="{FF2B5EF4-FFF2-40B4-BE49-F238E27FC236}">
                <a16:creationId xmlns:a16="http://schemas.microsoft.com/office/drawing/2014/main" id="{17544960-F021-8DE3-5F2B-2CE11CF76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66839"/>
            <a:ext cx="533400" cy="4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ng-ho-dem-nguoc-10-giay">
            <a:hlinkClick r:id="" action="ppaction://media"/>
            <a:extLst>
              <a:ext uri="{FF2B5EF4-FFF2-40B4-BE49-F238E27FC236}">
                <a16:creationId xmlns:a16="http://schemas.microsoft.com/office/drawing/2014/main" id="{BC84BF49-9CE0-18C1-7CD3-96F1ACD54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74400" y="6184901"/>
            <a:ext cx="406400" cy="406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952C6-5033-D48E-092F-2108E71738EE}"/>
              </a:ext>
            </a:extLst>
          </p:cNvPr>
          <p:cNvSpPr txBox="1"/>
          <p:nvPr/>
        </p:nvSpPr>
        <p:spPr>
          <a:xfrm>
            <a:off x="526363" y="1004663"/>
            <a:ext cx="111963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5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9138" y="1844419"/>
            <a:ext cx="3796014" cy="4369419"/>
            <a:chOff x="289138" y="1844419"/>
            <a:chExt cx="3796014" cy="4369419"/>
          </a:xfrm>
        </p:grpSpPr>
        <p:grpSp>
          <p:nvGrpSpPr>
            <p:cNvPr id="12" name="Group 11"/>
            <p:cNvGrpSpPr/>
            <p:nvPr/>
          </p:nvGrpSpPr>
          <p:grpSpPr>
            <a:xfrm>
              <a:off x="289138" y="1844419"/>
              <a:ext cx="3796014" cy="4369419"/>
              <a:chOff x="289138" y="1844419"/>
              <a:chExt cx="3796014" cy="436941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AC0795-6F36-BDDC-332E-4AC8BA893F78}"/>
                  </a:ext>
                </a:extLst>
              </p:cNvPr>
              <p:cNvSpPr/>
              <p:nvPr/>
            </p:nvSpPr>
            <p:spPr>
              <a:xfrm>
                <a:off x="310312" y="1849655"/>
                <a:ext cx="3774840" cy="436418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 Box 18">
                <a:extLst>
                  <a:ext uri="{FF2B5EF4-FFF2-40B4-BE49-F238E27FC236}">
                    <a16:creationId xmlns:a16="http://schemas.microsoft.com/office/drawing/2014/main" id="{9CFE047D-7602-4E3D-D1A7-4C1F5F4DA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38" y="1844419"/>
                <a:ext cx="3700980" cy="47705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2500" dirty="0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rắn</a:t>
                </a:r>
                <a:endParaRPr lang="en-US" sz="25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4" r="7181"/>
            <a:stretch/>
          </p:blipFill>
          <p:spPr>
            <a:xfrm>
              <a:off x="452293" y="2480517"/>
              <a:ext cx="3490877" cy="34501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247667" y="1775988"/>
            <a:ext cx="3774840" cy="4519328"/>
            <a:chOff x="4247667" y="1775988"/>
            <a:chExt cx="3774840" cy="4519328"/>
          </a:xfrm>
        </p:grpSpPr>
        <p:grpSp>
          <p:nvGrpSpPr>
            <p:cNvPr id="17" name="Group 16"/>
            <p:cNvGrpSpPr/>
            <p:nvPr/>
          </p:nvGrpSpPr>
          <p:grpSpPr>
            <a:xfrm>
              <a:off x="4247667" y="1775988"/>
              <a:ext cx="3774840" cy="4370143"/>
              <a:chOff x="4247668" y="1814758"/>
              <a:chExt cx="3774840" cy="43701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CC1B28-6786-4A30-DC1A-DD44487ED54A}"/>
                  </a:ext>
                </a:extLst>
              </p:cNvPr>
              <p:cNvSpPr/>
              <p:nvPr/>
            </p:nvSpPr>
            <p:spPr>
              <a:xfrm>
                <a:off x="4247668" y="1851257"/>
                <a:ext cx="3774840" cy="43336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4A44FFD3-F951-B4B0-EDF7-0A050E6FE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7114" y="1814758"/>
                <a:ext cx="3015947" cy="60029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:r>
                  <a:rPr lang="en-US" sz="2500" dirty="0" err="1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ỏng</a:t>
                </a:r>
                <a:endParaRPr lang="en-US" altLang="en-US" sz="25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3" r="7394"/>
            <a:stretch/>
          </p:blipFill>
          <p:spPr>
            <a:xfrm>
              <a:off x="4533968" y="2532310"/>
              <a:ext cx="3302845" cy="37630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319413" y="1851257"/>
            <a:ext cx="3670065" cy="3954099"/>
            <a:chOff x="8319413" y="1851257"/>
            <a:chExt cx="3670065" cy="3954099"/>
          </a:xfrm>
        </p:grpSpPr>
        <p:grpSp>
          <p:nvGrpSpPr>
            <p:cNvPr id="25" name="Group 24"/>
            <p:cNvGrpSpPr/>
            <p:nvPr/>
          </p:nvGrpSpPr>
          <p:grpSpPr>
            <a:xfrm>
              <a:off x="8319413" y="1851257"/>
              <a:ext cx="3670065" cy="3917002"/>
              <a:chOff x="8319413" y="1851257"/>
              <a:chExt cx="3670065" cy="391700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8E567C-E807-7867-8F2A-0A771062C62F}"/>
                  </a:ext>
                </a:extLst>
              </p:cNvPr>
              <p:cNvSpPr/>
              <p:nvPr/>
            </p:nvSpPr>
            <p:spPr>
              <a:xfrm>
                <a:off x="8319413" y="1851257"/>
                <a:ext cx="3670065" cy="391700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6F3B50E6-0D4A-6D5E-15D6-E372F6BE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6096" y="1888355"/>
                <a:ext cx="3572365" cy="8617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5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rắn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lỏng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endParaRPr lang="en-US" sz="25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71323" y="2829433"/>
              <a:ext cx="3467138" cy="297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283127"/>
      </p:ext>
    </p:extLst>
  </p:cSld>
  <p:clrMapOvr>
    <a:masterClrMapping/>
  </p:clrMapOvr>
  <p:transition spd="slow" advClick="0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>
            <a:extLst>
              <a:ext uri="{FF2B5EF4-FFF2-40B4-BE49-F238E27FC236}">
                <a16:creationId xmlns:a16="http://schemas.microsoft.com/office/drawing/2014/main" id="{8D0BB650-C9B1-0345-F561-D6EAF572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12063412" cy="67691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WordArt 5">
            <a:extLst>
              <a:ext uri="{FF2B5EF4-FFF2-40B4-BE49-F238E27FC236}">
                <a16:creationId xmlns:a16="http://schemas.microsoft.com/office/drawing/2014/main" id="{7FDC9C0D-D4F0-2868-06DF-9CF39D8E16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9975" y="229541"/>
            <a:ext cx="5181600" cy="49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1614DC-1C2F-5038-ADCB-F67724787815}"/>
              </a:ext>
            </a:extLst>
          </p:cNvPr>
          <p:cNvCxnSpPr>
            <a:cxnSpLocks/>
          </p:cNvCxnSpPr>
          <p:nvPr/>
        </p:nvCxnSpPr>
        <p:spPr>
          <a:xfrm>
            <a:off x="3357563" y="688362"/>
            <a:ext cx="5734050" cy="39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 descr="star_tip_md_wht">
            <a:extLst>
              <a:ext uri="{FF2B5EF4-FFF2-40B4-BE49-F238E27FC236}">
                <a16:creationId xmlns:a16="http://schemas.microsoft.com/office/drawing/2014/main" id="{17544960-F021-8DE3-5F2B-2CE11CF76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66839"/>
            <a:ext cx="533400" cy="4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952C6-5033-D48E-092F-2108E71738EE}"/>
              </a:ext>
            </a:extLst>
          </p:cNvPr>
          <p:cNvSpPr txBox="1"/>
          <p:nvPr/>
        </p:nvSpPr>
        <p:spPr>
          <a:xfrm>
            <a:off x="526363" y="1004663"/>
            <a:ext cx="111963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5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19413" y="1851257"/>
            <a:ext cx="3670065" cy="3954099"/>
            <a:chOff x="8319413" y="1851257"/>
            <a:chExt cx="3670065" cy="3954099"/>
          </a:xfrm>
        </p:grpSpPr>
        <p:grpSp>
          <p:nvGrpSpPr>
            <p:cNvPr id="25" name="Group 24"/>
            <p:cNvGrpSpPr/>
            <p:nvPr/>
          </p:nvGrpSpPr>
          <p:grpSpPr>
            <a:xfrm>
              <a:off x="8319413" y="1851257"/>
              <a:ext cx="3670065" cy="3917002"/>
              <a:chOff x="8319413" y="1851257"/>
              <a:chExt cx="3670065" cy="391700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8E567C-E807-7867-8F2A-0A771062C62F}"/>
                  </a:ext>
                </a:extLst>
              </p:cNvPr>
              <p:cNvSpPr/>
              <p:nvPr/>
            </p:nvSpPr>
            <p:spPr>
              <a:xfrm>
                <a:off x="8319413" y="1851257"/>
                <a:ext cx="3670065" cy="391700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6F3B50E6-0D4A-6D5E-15D6-E372F6BE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6096" y="1888355"/>
                <a:ext cx="3572365" cy="8617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5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rắn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lỏng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endParaRPr lang="en-US" sz="25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1323" y="2829433"/>
              <a:ext cx="3467138" cy="297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057660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153</Words>
  <Application>Microsoft Office PowerPoint</Application>
  <PresentationFormat>Widescreen</PresentationFormat>
  <Paragraphs>48</Paragraphs>
  <Slides>10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 Narrow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296</cp:revision>
  <dcterms:created xsi:type="dcterms:W3CDTF">2022-10-04T21:23:13Z</dcterms:created>
  <dcterms:modified xsi:type="dcterms:W3CDTF">2025-09-11T13:19:58Z</dcterms:modified>
</cp:coreProperties>
</file>