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3" r:id="rId4"/>
    <p:sldId id="264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AC977-1EEF-41A2-BCBC-CB81143908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EB7C-41CB-45F3-8190-6DDCA5EE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3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4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4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0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7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4A97-D84C-408D-B1A7-001320FCA59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6F8C-43D2-4DEC-A0B1-CA066F410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6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8618" y="58419"/>
            <a:ext cx="6594764" cy="68480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59927" y="743220"/>
            <a:ext cx="22721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0539" y="895644"/>
            <a:ext cx="1830922" cy="15804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0582" y="3021686"/>
            <a:ext cx="5745017" cy="191590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defTabSz="685783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85783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968" y="2491031"/>
            <a:ext cx="5912427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THẨM MỸ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5" name="TextBox 4"/>
          <p:cNvSpPr txBox="1"/>
          <p:nvPr/>
        </p:nvSpPr>
        <p:spPr>
          <a:xfrm>
            <a:off x="3108300" y="735518"/>
            <a:ext cx="644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599" r="12845"/>
          <a:stretch/>
        </p:blipFill>
        <p:spPr>
          <a:xfrm>
            <a:off x="3648364" y="1356542"/>
            <a:ext cx="5033818" cy="37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2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0700" y="72737"/>
            <a:ext cx="8807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599" r="12845"/>
          <a:stretch/>
        </p:blipFill>
        <p:spPr>
          <a:xfrm>
            <a:off x="3648364" y="1356542"/>
            <a:ext cx="5033818" cy="37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3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88"/>
          </a:xfrm>
        </p:spPr>
      </p:pic>
      <p:sp>
        <p:nvSpPr>
          <p:cNvPr id="5" name="TextBox 4"/>
          <p:cNvSpPr txBox="1"/>
          <p:nvPr/>
        </p:nvSpPr>
        <p:spPr>
          <a:xfrm>
            <a:off x="1990700" y="72737"/>
            <a:ext cx="8525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ạy con chào hỏi: Người lớn hãy chào con trước | MN Ánh S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45" y="827025"/>
            <a:ext cx="5689889" cy="37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ẹo dạy con thói quen lễ phép cực đơn giản và hiệu qu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5" y="827025"/>
            <a:ext cx="5678994" cy="37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9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365125"/>
            <a:ext cx="3066473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363" y="2970797"/>
            <a:ext cx="10096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627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283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896" y="2088619"/>
            <a:ext cx="7400041" cy="1325563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2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338365" y="1483312"/>
            <a:ext cx="8412762" cy="16478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2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139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Giáo dục</vt:lpstr>
      <vt:lpstr>Trẻ hát cùng cô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</cp:revision>
  <dcterms:created xsi:type="dcterms:W3CDTF">2024-08-28T02:39:34Z</dcterms:created>
  <dcterms:modified xsi:type="dcterms:W3CDTF">2025-09-10T08:35:17Z</dcterms:modified>
</cp:coreProperties>
</file>