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1" r:id="rId7"/>
    <p:sldId id="260" r:id="rId8"/>
    <p:sldId id="264" r:id="rId9"/>
    <p:sldId id="266" r:id="rId10"/>
    <p:sldId id="268" r:id="rId11"/>
    <p:sldId id="267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2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8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414B-BA58-4961-9FCE-F81356086A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57200" y="2915638"/>
            <a:ext cx="830580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hang ngày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pPr algn="ctr"/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C1AE13-A438-4E65-A3C9-777C880CADA5}"/>
              </a:ext>
            </a:extLst>
          </p:cNvPr>
          <p:cNvSpPr txBox="1"/>
          <p:nvPr/>
        </p:nvSpPr>
        <p:spPr>
          <a:xfrm>
            <a:off x="990600" y="464704"/>
            <a:ext cx="69245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79BCA3-C608-441D-AB78-7DDBE9BCF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03" y="1567273"/>
            <a:ext cx="1444877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403590691104816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2724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đuốc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1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-54326"/>
            <a:ext cx="9144000" cy="68510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358" y="2175162"/>
            <a:ext cx="5945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ieu-ky-la-quanh-ta-Top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54" y="272697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67578-EBDF-44EF-9BE7-45137EED5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23" y="70584"/>
            <a:ext cx="1280878" cy="11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" y="0"/>
            <a:ext cx="9144329" cy="6858000"/>
          </a:xfrm>
        </p:spPr>
      </p:pic>
      <p:sp>
        <p:nvSpPr>
          <p:cNvPr id="13" name="Rectangle 12"/>
          <p:cNvSpPr/>
          <p:nvPr/>
        </p:nvSpPr>
        <p:spPr>
          <a:xfrm>
            <a:off x="2674363" y="2967335"/>
            <a:ext cx="379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B79FA-EE11-4D1A-A53D-E446F0C6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9" y="92076"/>
            <a:ext cx="12484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1765484" y="2545231"/>
            <a:ext cx="57533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 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658091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A7655-164E-4299-95BB-3BFF788F6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" y="71712"/>
            <a:ext cx="1142999" cy="10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04934"/>
            <a:ext cx="177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7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620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6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1905000" y="1692276"/>
            <a:ext cx="5029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BEA65-4060-4F8A-A8E1-924E65927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65314"/>
            <a:ext cx="1219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799" cy="6857999"/>
          </a:xfrm>
        </p:spPr>
      </p:pic>
      <p:sp>
        <p:nvSpPr>
          <p:cNvPr id="5" name="5-Point Star 4"/>
          <p:cNvSpPr/>
          <p:nvPr/>
        </p:nvSpPr>
        <p:spPr>
          <a:xfrm>
            <a:off x="1752600" y="914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800600" y="685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flipH="1">
            <a:off x="457200" y="2057400"/>
            <a:ext cx="381000" cy="4572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229600" y="2022764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352800" y="1447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067300" y="2549236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315200" y="3581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37309" y="304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5943600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</a:p>
        </p:txBody>
      </p:sp>
    </p:spTree>
    <p:extLst>
      <p:ext uri="{BB962C8B-B14F-4D97-AF65-F5344CB8AC3E}">
        <p14:creationId xmlns:p14="http://schemas.microsoft.com/office/powerpoint/2010/main" val="3698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irefly-lots-of-fireflies-video-id13034576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35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6851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</a:p>
        </p:txBody>
      </p:sp>
    </p:spTree>
    <p:extLst>
      <p:ext uri="{BB962C8B-B14F-4D97-AF65-F5344CB8AC3E}">
        <p14:creationId xmlns:p14="http://schemas.microsoft.com/office/powerpoint/2010/main" val="46170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6553200" y="5791200"/>
            <a:ext cx="2207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75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80</Words>
  <Application>Microsoft Office PowerPoint</Application>
  <PresentationFormat>On-screen Show (4:3)</PresentationFormat>
  <Paragraphs>19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2022-03-28T03:25:00Z</dcterms:created>
  <dcterms:modified xsi:type="dcterms:W3CDTF">2025-04-08T01:48:25Z</dcterms:modified>
</cp:coreProperties>
</file>