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</p:sldMasterIdLst>
  <p:notesMasterIdLst>
    <p:notesMasterId r:id="rId12"/>
  </p:notesMasterIdLst>
  <p:sldIdLst>
    <p:sldId id="434" r:id="rId3"/>
    <p:sldId id="436" r:id="rId4"/>
    <p:sldId id="401" r:id="rId5"/>
    <p:sldId id="402" r:id="rId6"/>
    <p:sldId id="409" r:id="rId7"/>
    <p:sldId id="432" r:id="rId8"/>
    <p:sldId id="368" r:id="rId9"/>
    <p:sldId id="407" r:id="rId10"/>
    <p:sldId id="438" r:id="rId11"/>
  </p:sldIdLst>
  <p:sldSz cx="9144000" cy="6858000" type="screen4x3"/>
  <p:notesSz cx="6735763" cy="9869488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FF00"/>
    <a:srgbClr val="FF0066"/>
    <a:srgbClr val="FF0000"/>
    <a:srgbClr val="CCECFF"/>
    <a:srgbClr val="FF99FF"/>
    <a:srgbClr val="F991D6"/>
    <a:srgbClr val="00CC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94660"/>
  </p:normalViewPr>
  <p:slideViewPr>
    <p:cSldViewPr>
      <p:cViewPr varScale="1">
        <p:scale>
          <a:sx n="75" d="100"/>
          <a:sy n="75" d="100"/>
        </p:scale>
        <p:origin x="103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4" y="0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8008"/>
            <a:ext cx="5388610" cy="44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4301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4" y="9374301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3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3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6.jpeg"/><Relationship Id="rId5" Type="http://schemas.openxmlformats.org/officeDocument/2006/relationships/tags" Target="../tags/tag47.xml"/><Relationship Id="rId10" Type="http://schemas.openxmlformats.org/officeDocument/2006/relationships/image" Target="../media/image5.jpeg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2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11.jpeg"/><Relationship Id="rId5" Type="http://schemas.openxmlformats.org/officeDocument/2006/relationships/tags" Target="../tags/tag55.xml"/><Relationship Id="rId10" Type="http://schemas.openxmlformats.org/officeDocument/2006/relationships/image" Target="../media/image10.jpeg"/><Relationship Id="rId4" Type="http://schemas.openxmlformats.org/officeDocument/2006/relationships/tags" Target="../tags/tag54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9.xml"/><Relationship Id="rId7" Type="http://schemas.openxmlformats.org/officeDocument/2006/relationships/image" Target="../media/image13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-38100"/>
            <a:ext cx="929481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211138"/>
            <a:ext cx="8229600" cy="1343025"/>
          </a:xfrm>
        </p:spPr>
        <p:txBody>
          <a:bodyPr/>
          <a:lstStyle/>
          <a:p>
            <a:r>
              <a:rPr lang="en-US" altLang="en-US" sz="2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alt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altLang="en-US" sz="2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alt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altLang="en-US" sz="2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alt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alt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altLang="en-US" sz="2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alt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alt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alt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524000" y="2286000"/>
            <a:ext cx="6792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1524000" y="2895600"/>
            <a:ext cx="662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HĐKP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(5-6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882650"/>
            <a:ext cx="2971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081825"/>
            <a:ext cx="936104" cy="97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42676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  <p:bldLst>
      <p:bldP spid="2052" grpId="0"/>
      <p:bldP spid="205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836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286000" y="381000"/>
            <a:ext cx="4638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Ổn định tổ chức</a:t>
            </a:r>
            <a:endParaRPr lang="en-US" altLang="en-US" sz="4000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533400" y="1524000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/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3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3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195512" y="5301208"/>
            <a:ext cx="4829175" cy="12519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2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5181600"/>
            <a:ext cx="3290888" cy="1192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Nước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máy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99073"/>
            <a:ext cx="5867400" cy="6096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2 cốc nước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2081988"/>
            <a:ext cx="3746500" cy="2827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2" y="1935275"/>
            <a:ext cx="3926006" cy="29737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922" y="752606"/>
            <a:ext cx="48938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0612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01755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0" y="4938896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63913" y="5562598"/>
            <a:ext cx="332037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105400" y="5470265"/>
            <a:ext cx="304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vẩn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váng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9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4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661988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051720" y="39237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" y="3243667"/>
            <a:ext cx="3143250" cy="357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Grp="1" noChangeAspect="1" noChangeArrowheads="1"/>
          </p:cNvPicPr>
          <p:nvPr>
            <p:ph type="body" idx="1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869324"/>
            <a:ext cx="3505200" cy="398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059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143000" y="2286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2" y="1447800"/>
            <a:ext cx="3867150" cy="320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80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1981200"/>
            <a:ext cx="5715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6000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429000"/>
            <a:ext cx="6477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1130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005274955,D:\EL năm 17 -18\mầm non\Chị Hảo\MAM NON\dieu ki dieu cua nuoc_pptx\Media.ppcx"/>
  <p:tag name="HTML_SHAPEINFO" val="&lt;SlideThumbPath val=&quot;Slide14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0449F40D-28BE-4AD9-A29F-FB412E8FF05E}&quot;/&gt;&lt;isInvalidForFieldText val=&quot;0&quot;/&gt;&lt;Image&gt;&lt;filename val=&quot;D:\EL năm 17 -18\mầm non\Chị Hảo\BAIDUTHI\data\asimages\{0449F40D-28BE-4AD9-A29F-FB412E8FF05E}_14.png&quot;/&gt;&lt;left val=&quot;171&quot;/&gt;&lt;top val=&quot;449&quot;/&gt;&lt;width val=&quot;382&quot;/&gt;&lt;height val=&quot;6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005274955,D:\EL năm 17 -18\mầm non\Chị Hảo\MAM NON\dieu ki dieu cua nuoc_pptx\Media.ppcx"/>
  <p:tag name="HTML_SHAPEINFO" val="&lt;SlideThumbPath val=&quot;Slide15.PNG&quot;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BC9313B9-8857-4CD2-B8D4-3BD27A5F976F}&quot;/&gt;&lt;isInvalidForFieldText val=&quot;0&quot;/&gt;&lt;Image&gt;&lt;filename val=&quot;D:\EL năm 17 -18\mầm non\Chị Hảo\BAIDUTHI\data\asimages\{BC9313B9-8857-4CD2-B8D4-3BD27A5F976F}_15.png&quot;/&gt;&lt;left val=&quot;59&quot;/&gt;&lt;top val=&quot;407&quot;/&gt;&lt;width val=&quot;263&quot;/&gt;&lt;height val=&quot;96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005274955,D:\EL năm 17 -18\mầm non\Chị Hảo\MAM NON\dieu ki dieu cua nuoc_pptx\Media.ppcx"/>
  <p:tag name="HTML_SHAPEINFO" val="&lt;SlideThumbPath val=&quot;Slide20.PNG&quot;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ED61C79-2EC3-4F39-90F1-3E86D8E12DA2}_20.png&quot;/&gt;&lt;left val=&quot;115&quot;/&gt;&lt;top val=&quot;-1&quot;/&gt;&lt;width val=&quot;462&quot;/&gt;&lt;height val=&quot;76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397DAE3B-A68B-4B1A-A37E-82D069FAFDB3}_20.png&quot;/&gt;&lt;left val=&quot;-4&quot;/&gt;&lt;top val=&quot;57&quot;/&gt;&lt;width val=&quot;396&quot;/&gt;&lt;height val=&quot;60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B119912-2ED1-4992-9632-A21F2D2D12F9}_20.png&quot;/&gt;&lt;left val=&quot;35&quot;/&gt;&lt;top val=&quot;128&quot;/&gt;&lt;width val=&quot;296&quot;/&gt;&lt;height val=&quot;54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554CBBA-61E6-4DC7-B3FA-615ED25140C2}_20.png&quot;/&gt;&lt;left val=&quot;401&quot;/&gt;&lt;top val=&quot;128&quot;/&gt;&lt;width val=&quot;295&quot;/&gt;&lt;height val=&quot;54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8661EC2-360E-48CD-B969-A24A37A8F367}_20.png&quot;/&gt;&lt;left val=&quot;0&quot;/&gt;&lt;top val=&quot;387&quot;/&gt;&lt;width val=&quot;192&quot;/&gt;&lt;height val=&quot;60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3&quot;/&gt;&lt;lineCharCount val=&quot;1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62BD57C-40DF-43C4-AA4C-9146779CE1DD}_20.png&quot;/&gt;&lt;left val=&quot;45&quot;/&gt;&lt;top val=&quot;434&quot;/&gt;&lt;width val=&quot;278&quot;/&gt;&lt;height val=&quot;10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6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7F0C840-E87E-42A8-A4AA-B3D71B0FC3D6}_20.png&quot;/&gt;&lt;left val=&quot;394&quot;/&gt;&lt;top val=&quot;426&quot;/&gt;&lt;width val=&quot;248&quot;/&gt;&lt;height val=&quot;109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005274955,D:\EL năm 17 -18\mầm non\Chị Hảo\MAM NON\dieu ki dieu cua nuoc_pptx\Media.ppcx"/>
  <p:tag name="HTML_SHAPEINFO" val="&lt;SlideThumbPath val=&quot;Slide31.PNG&quot;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AE97F7-EB8A-4528-8C63-A5892F84769A}&quot;/&gt;&lt;isInvalidForFieldText val=&quot;0&quot;/&gt;&lt;Image&gt;&lt;filename val=&quot;D:\EL năm 17 -18\mầm non\Chị Hảo\BAIDUTHI\data\asimages\{16AE97F7-EB8A-4528-8C63-A5892F84769A}_31.png&quot;/&gt;&lt;left val=&quot;-1&quot;/&gt;&lt;top val=&quot;254&quot;/&gt;&lt;width val=&quot;250&quot;/&gt;&lt;height val=&quot;56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389B6F-33AE-477D-8A22-BAC475396BD3}&quot;/&gt;&lt;isInvalidForFieldText val=&quot;0&quot;/&gt;&lt;Image&gt;&lt;filename val=&quot;D:\EL năm 17 -18\mầm non\Chị Hảo\BAIDUTHI\data\asimages\{28389B6F-33AE-477D-8A22-BAC475396BD3}_31.png&quot;/&gt;&lt;left val=&quot;442&quot;/&gt;&lt;top val=&quot;225&quot;/&gt;&lt;width val=&quot;279&quot;/&gt;&lt;height val=&quot;63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16EC221A-1D4F-4B3C-B9A1-21CEA21F5285}&quot;/&gt;&lt;isInvalidForFieldText val=&quot;0&quot;/&gt;&lt;Image&gt;&lt;filename val=&quot;D:\EL năm 17 -18\mầm non\Chị Hảo\BAIDUTHI\data\asimages\{16EC221A-1D4F-4B3C-B9A1-21CEA21F5285}_31.png&quot;/&gt;&lt;left val=&quot;89&quot;/&gt;&lt;top val=&quot;17&quot;/&gt;&lt;width val=&quot;520&quot;/&gt;&lt;height val=&quot;93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A75D43-054D-4D2C-8650-2BF6CFF14972}&quot;/&gt;&lt;isInvalidForFieldText val=&quot;0&quot;/&gt;&lt;Image&gt;&lt;filename val=&quot;D:\EL năm 17 -18\mầm non\Chị Hảo\BAIDUTHI\data\asimages\{8FA75D43-054D-4D2C-8650-2BF6CFF14972}_31.png&quot;/&gt;&lt;left val=&quot;189&quot;/&gt;&lt;top val=&quot;113&quot;/&gt;&lt;width val=&quot;307&quot;/&gt;&lt;height val=&quot;507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2257</TotalTime>
  <Words>143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Arial</vt:lpstr>
      <vt:lpstr>Calibri</vt:lpstr>
      <vt:lpstr>Times New Roman</vt:lpstr>
      <vt:lpstr>Verdana</vt:lpstr>
      <vt:lpstr>VNI-Avo</vt:lpstr>
      <vt:lpstr>Office Theme</vt:lpstr>
      <vt:lpstr>Default Design</vt:lpstr>
      <vt:lpstr>ỦY BAN NHÂN DÂN QUẬN LONG BIÊN TRƯỜNG MẦM NON BỒ ĐỀ     </vt:lpstr>
      <vt:lpstr>PowerPoint Presentation</vt:lpstr>
      <vt:lpstr>PowerPoint Presentation</vt:lpstr>
      <vt:lpstr>PowerPoint Presentation</vt:lpstr>
      <vt:lpstr>So sánh 2 cốc nước</vt:lpstr>
      <vt:lpstr>PowerPoint Presentation</vt:lpstr>
      <vt:lpstr>Vai trò của nước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Admin</cp:lastModifiedBy>
  <cp:revision>409</cp:revision>
  <cp:lastPrinted>2021-12-01T23:34:43Z</cp:lastPrinted>
  <dcterms:created xsi:type="dcterms:W3CDTF">2008-09-15T14:04:11Z</dcterms:created>
  <dcterms:modified xsi:type="dcterms:W3CDTF">2025-04-09T14:35:53Z</dcterms:modified>
</cp:coreProperties>
</file>