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5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3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1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03D4-166B-40AA-8774-6B70B0D3F83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F204-79A1-48EC-B365-5B1F2BF2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9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7082" y="76200"/>
            <a:ext cx="7217835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685783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ĐỀ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29199" y="680649"/>
            <a:ext cx="2133600" cy="187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261263" y="895062"/>
            <a:ext cx="1669472" cy="120534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2120494" y="2296022"/>
            <a:ext cx="8187579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944" y="2765121"/>
            <a:ext cx="7800109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1608" y="3350416"/>
            <a:ext cx="6868779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5783"/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Nắng Bốn Mùa (Mai Anh Đức) - thơ mầm non - đọc thơ cho bé nghe - Nấm Mỡ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813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701753" y="263524"/>
            <a:ext cx="5158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42" y="1027906"/>
            <a:ext cx="10625606" cy="49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1678" y="230188"/>
            <a:ext cx="5493812" cy="594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60579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2" y="1055154"/>
            <a:ext cx="8932430" cy="50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0258" y="230188"/>
            <a:ext cx="7196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059" y="949900"/>
            <a:ext cx="9315882" cy="52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9855" y="48115"/>
            <a:ext cx="888538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60579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18" y="817072"/>
            <a:ext cx="8660389" cy="48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046"/>
          </a:xfrm>
        </p:spPr>
      </p:pic>
      <p:sp>
        <p:nvSpPr>
          <p:cNvPr id="5" name="Rectangle 4"/>
          <p:cNvSpPr/>
          <p:nvPr/>
        </p:nvSpPr>
        <p:spPr>
          <a:xfrm>
            <a:off x="2900218" y="119442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ạ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81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9229"/>
          </a:xfrm>
        </p:spPr>
      </p:pic>
      <p:sp>
        <p:nvSpPr>
          <p:cNvPr id="5" name="Rectangle 4"/>
          <p:cNvSpPr/>
          <p:nvPr/>
        </p:nvSpPr>
        <p:spPr>
          <a:xfrm>
            <a:off x="1635259" y="2207924"/>
            <a:ext cx="94756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131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2025-04-04T03:57:33Z</dcterms:created>
  <dcterms:modified xsi:type="dcterms:W3CDTF">2025-04-11T08:39:29Z</dcterms:modified>
</cp:coreProperties>
</file>