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7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2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9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E015-8939-4F8A-B27A-A6743FDC1F6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DE7C-0ABD-445B-B3E7-3E5096A43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8618" y="58419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59927" y="743220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0539" y="895644"/>
            <a:ext cx="1830922" cy="15804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0582" y="3021686"/>
            <a:ext cx="5745017" cy="191590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685783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83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968" y="2491031"/>
            <a:ext cx="5912427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THẨM MỸ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5454" y="540928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2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493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“Chi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4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1716" y="1679388"/>
            <a:ext cx="77780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330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7892" y="696328"/>
            <a:ext cx="7669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Cô vừa hát bài gì? Của nhạc sỹ nào?</a:t>
            </a:r>
            <a:endParaRPr lang="en-US" sz="4000" dirty="0"/>
          </a:p>
        </p:txBody>
      </p:sp>
      <p:pic>
        <p:nvPicPr>
          <p:cNvPr id="1026" name="Picture 2" descr="Đoàn Tàu Nhỏ Xíu - Một Đoàn Tàu Nhỏ Tí Xí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1404214"/>
            <a:ext cx="7602044" cy="42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3783" y="2468526"/>
            <a:ext cx="9522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71875" algn="l"/>
              </a:tabLst>
            </a:pP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xịch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xịch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1234" y="2237617"/>
            <a:ext cx="8109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pt-PT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5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160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1. Ổn định tổ chức: Cô và trẻ cùng chơi trò chơi “Chi chi chành chành</vt:lpstr>
      <vt:lpstr>PowerPoint Presentation</vt:lpstr>
      <vt:lpstr>PowerPoint Presentation</vt:lpstr>
      <vt:lpstr>PowerPoint Presentation</vt:lpstr>
      <vt:lpstr>PowerPoint Presentation</vt:lpstr>
      <vt:lpstr>Xin chào và hẹn gặp lại!!!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2025-03-03T01:58:56Z</dcterms:created>
  <dcterms:modified xsi:type="dcterms:W3CDTF">2025-03-11T04:46:22Z</dcterms:modified>
</cp:coreProperties>
</file>