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835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601F6-7304-4615-B971-F5FB1FB97A6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53E83-6A12-4E24-BB12-BEF8F3E58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347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601F6-7304-4615-B971-F5FB1FB97A6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53E83-6A12-4E24-BB12-BEF8F3E58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539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601F6-7304-4615-B971-F5FB1FB97A6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53E83-6A12-4E24-BB12-BEF8F3E58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689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601F6-7304-4615-B971-F5FB1FB97A6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53E83-6A12-4E24-BB12-BEF8F3E58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53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601F6-7304-4615-B971-F5FB1FB97A6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53E83-6A12-4E24-BB12-BEF8F3E58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89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601F6-7304-4615-B971-F5FB1FB97A6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53E83-6A12-4E24-BB12-BEF8F3E58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05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601F6-7304-4615-B971-F5FB1FB97A6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53E83-6A12-4E24-BB12-BEF8F3E58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840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601F6-7304-4615-B971-F5FB1FB97A6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53E83-6A12-4E24-BB12-BEF8F3E58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25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601F6-7304-4615-B971-F5FB1FB97A6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53E83-6A12-4E24-BB12-BEF8F3E58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77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601F6-7304-4615-B971-F5FB1FB97A6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53E83-6A12-4E24-BB12-BEF8F3E58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144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601F6-7304-4615-B971-F5FB1FB97A6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53E83-6A12-4E24-BB12-BEF8F3E58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973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601F6-7304-4615-B971-F5FB1FB97A6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53E83-6A12-4E24-BB12-BEF8F3E58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162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87082" y="76200"/>
            <a:ext cx="7217835" cy="623246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ctr" defTabSz="685783"/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BIÊN</a:t>
            </a:r>
          </a:p>
          <a:p>
            <a:pPr algn="ctr" defTabSz="685783"/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 ĐỀ</a:t>
            </a:r>
            <a:endParaRPr lang="vi-VN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029199" y="680649"/>
            <a:ext cx="2133600" cy="187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5261263" y="895062"/>
            <a:ext cx="1669472" cy="1205344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/>
          <p:cNvSpPr txBox="1"/>
          <p:nvPr/>
        </p:nvSpPr>
        <p:spPr>
          <a:xfrm>
            <a:off x="2120494" y="2296022"/>
            <a:ext cx="8187579" cy="377024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/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</a:t>
            </a:r>
            <a:r>
              <a:rPr lang="en-US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 </a:t>
            </a:r>
            <a:r>
              <a:rPr lang="en-US" sz="20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THỨC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5944" y="2765121"/>
            <a:ext cx="7800109" cy="407802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/>
            <a:r>
              <a:rPr lang="en-US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2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50832" y="3350416"/>
            <a:ext cx="6868779" cy="992577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/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(24-36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defTabSz="685783"/>
            <a:r>
              <a:rPr lang="en-US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783"/>
            <a:r>
              <a:rPr lang="en-US" sz="20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Hoàng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en-US" sz="2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40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5" y="13855"/>
            <a:ext cx="12157365" cy="68441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28818" y="3570864"/>
            <a:ext cx="5791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42708" y="2851152"/>
            <a:ext cx="33634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 defTabSz="685783">
              <a:buFont typeface="+mj-lt"/>
              <a:buAutoNum type="arabicPeriod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074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867" y="1"/>
            <a:ext cx="5875352" cy="58753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95800" y="5934670"/>
            <a:ext cx="28889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200400" y="757670"/>
            <a:ext cx="1295400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644866" y="3086100"/>
            <a:ext cx="1295400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971800" y="3976993"/>
            <a:ext cx="1295400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71581" y="578838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Cánh</a:t>
            </a:r>
            <a:r>
              <a:rPr lang="en-US" dirty="0" smtClean="0"/>
              <a:t> </a:t>
            </a:r>
            <a:r>
              <a:rPr lang="en-US" dirty="0" err="1" smtClean="0"/>
              <a:t>hoa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53715" y="2753011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Thân</a:t>
            </a:r>
            <a:r>
              <a:rPr lang="en-US" dirty="0" smtClean="0"/>
              <a:t> </a:t>
            </a:r>
            <a:r>
              <a:rPr lang="en-US" dirty="0" err="1" smtClean="0"/>
              <a:t>hoa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71581" y="3798161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Lá</a:t>
            </a:r>
            <a:r>
              <a:rPr lang="en-US" dirty="0" smtClean="0"/>
              <a:t> </a:t>
            </a:r>
            <a:r>
              <a:rPr lang="en-US" dirty="0" err="1" smtClean="0"/>
              <a:t>hoa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83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 descr="Found 69 Hình Ảnh Hoa Hồng Bạ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 smtClean="0"/>
              <a:t>Mở</a:t>
            </a:r>
            <a:r>
              <a:rPr lang="en-US" dirty="0" smtClean="0"/>
              <a:t> </a:t>
            </a:r>
            <a:r>
              <a:rPr lang="en-US" dirty="0" err="1" smtClean="0"/>
              <a:t>rộng</a:t>
            </a:r>
            <a:endParaRPr lang="vi-VN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400"/>
            <a:ext cx="12192000" cy="690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29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5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2743200"/>
            <a:ext cx="10972800" cy="1143000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Chevron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Xin chào và hẹn gặp lại</a:t>
            </a:r>
            <a:endParaRPr lang="vi-VN" b="1">
              <a:ln w="17780" cmpd="sng">
                <a:solidFill>
                  <a:schemeClr val="bg2">
                    <a:lumMod val="10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972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80</Words>
  <Application>Microsoft Office PowerPoint</Application>
  <PresentationFormat>Widescreen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3</cp:revision>
  <dcterms:created xsi:type="dcterms:W3CDTF">2025-02-07T03:16:43Z</dcterms:created>
  <dcterms:modified xsi:type="dcterms:W3CDTF">2025-02-12T08:40:32Z</dcterms:modified>
</cp:coreProperties>
</file>