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61" r:id="rId4"/>
    <p:sldId id="262" r:id="rId5"/>
    <p:sldId id="264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4" r:id="rId22"/>
    <p:sldId id="286" r:id="rId23"/>
    <p:sldId id="30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89" autoAdjust="0"/>
    <p:restoredTop sz="94660"/>
  </p:normalViewPr>
  <p:slideViewPr>
    <p:cSldViewPr showGuides="1">
      <p:cViewPr varScale="1">
        <p:scale>
          <a:sx n="64" d="100"/>
          <a:sy n="64" d="100"/>
        </p:scale>
        <p:origin x="66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7.jp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Trung\My%20Documents\My%20Pictures\dddddddddddddd\Copy%20of%208%20nhac%20nen.mp3" TargetMode="Externa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3.xml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1F723-05BB-C416-B8C7-4C4C75E6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FC514B-9EF6-D2B9-0867-BF7461352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0"/>
            <a:ext cx="9105418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8E97A-6FFB-3982-0F15-A6902DF173A5}"/>
              </a:ext>
            </a:extLst>
          </p:cNvPr>
          <p:cNvSpPr txBox="1"/>
          <p:nvPr/>
        </p:nvSpPr>
        <p:spPr>
          <a:xfrm>
            <a:off x="2247314" y="384473"/>
            <a:ext cx="4649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99552-D711-F44B-4BDE-6102C974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14837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629360-3A0D-D5E3-736B-1FEC7C001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06738"/>
            <a:ext cx="82296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NHẬN THỨC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LQVT: So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en-US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(3-4 tuổi)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viên: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alt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alt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B853E8-CE52-7CC0-5EFF-C6BC26229C04}"/>
              </a:ext>
            </a:extLst>
          </p:cNvPr>
          <p:cNvCxnSpPr>
            <a:cxnSpLocks/>
          </p:cNvCxnSpPr>
          <p:nvPr/>
        </p:nvCxnSpPr>
        <p:spPr>
          <a:xfrm>
            <a:off x="3429000" y="990600"/>
            <a:ext cx="213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67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0111 (2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6"/>
          <p:cNvSpPr>
            <a:spLocks noChangeArrowheads="1"/>
          </p:cNvSpPr>
          <p:nvPr/>
        </p:nvSpPr>
        <p:spPr bwMode="auto">
          <a:xfrm>
            <a:off x="2667000" y="647700"/>
            <a:ext cx="4572000" cy="1295400"/>
          </a:xfrm>
          <a:prstGeom prst="cloudCallout">
            <a:avLst>
              <a:gd name="adj1" fmla="val -22778"/>
              <a:gd name="adj2" fmla="val 32352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>
                <a:solidFill>
                  <a:srgbClr val="FF0066"/>
                </a:solidFill>
              </a:rPr>
              <a:t>1.Ổn định tổ chức</a:t>
            </a:r>
          </a:p>
        </p:txBody>
      </p:sp>
      <p:sp>
        <p:nvSpPr>
          <p:cNvPr id="3078" name="AutoShape 7"/>
          <p:cNvSpPr>
            <a:spLocks noChangeArrowheads="1"/>
          </p:cNvSpPr>
          <p:nvPr/>
        </p:nvSpPr>
        <p:spPr bwMode="auto">
          <a:xfrm>
            <a:off x="6096000" y="228600"/>
            <a:ext cx="1600200" cy="838200"/>
          </a:xfrm>
          <a:prstGeom prst="cloudCallout">
            <a:avLst>
              <a:gd name="adj1" fmla="val -8829"/>
              <a:gd name="adj2" fmla="val 24431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vi-VN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2341563" y="2209800"/>
            <a:ext cx="4135437" cy="3657600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270000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TC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Lá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32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41265"/>
      </p:ext>
    </p:extLst>
  </p:cSld>
  <p:clrMapOvr>
    <a:masterClrMapping/>
  </p:clrMapOvr>
  <p:transition spd="slow"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2">
            <a:extLst>
              <a:ext uri="{FF2B5EF4-FFF2-40B4-BE49-F238E27FC236}">
                <a16:creationId xmlns:a16="http://schemas.microsoft.com/office/drawing/2014/main" id="{EFEFE0B2-B2AB-1E86-C63C-87C73CFA31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WordArt 6">
            <a:extLst>
              <a:ext uri="{FF2B5EF4-FFF2-40B4-BE49-F238E27FC236}">
                <a16:creationId xmlns:a16="http://schemas.microsoft.com/office/drawing/2014/main" id="{BAD238ED-3BB2-5EDD-7F5E-A3B6F143E4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1828800"/>
            <a:ext cx="8534400" cy="22066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KẾT THÚC </a:t>
            </a:r>
          </a:p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KÍNH CHÀO VÀ HẸN GẶP LẠI </a:t>
            </a:r>
          </a:p>
        </p:txBody>
      </p:sp>
      <p:pic>
        <p:nvPicPr>
          <p:cNvPr id="24583" name="Copy of 8 nhac nen.mp3">
            <a:hlinkClick r:id="" action="ppaction://media"/>
            <a:extLst>
              <a:ext uri="{FF2B5EF4-FFF2-40B4-BE49-F238E27FC236}">
                <a16:creationId xmlns:a16="http://schemas.microsoft.com/office/drawing/2014/main" id="{D33010D4-4AC1-1545-DC3A-6BFF0E1335D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48" fill="hold"/>
                                        <p:tgtEl>
                                          <p:spTgt spid="24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4588F4-DE6A-964D-D644-ECF9B786F003}"/>
              </a:ext>
            </a:extLst>
          </p:cNvPr>
          <p:cNvSpPr txBox="1"/>
          <p:nvPr/>
        </p:nvSpPr>
        <p:spPr>
          <a:xfrm>
            <a:off x="819095" y="2590800"/>
            <a:ext cx="666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440</Words>
  <Application>Microsoft Office PowerPoint</Application>
  <PresentationFormat>On-screen Show (4:3)</PresentationFormat>
  <Paragraphs>60</Paragraphs>
  <Slides>23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2021-11-13T12:47:57Z</dcterms:created>
  <dcterms:modified xsi:type="dcterms:W3CDTF">2025-02-10T05:28:42Z</dcterms:modified>
</cp:coreProperties>
</file>