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eg"/>
  <Override PartName="/ppt/media/image6.jpg" ContentType="image/jpeg"/>
  <Override PartName="/ppt/media/image7.jpg" ContentType="image/jpeg"/>
  <Override PartName="/ppt/notesSlides/notesSlide1.xml" ContentType="application/vnd.openxmlformats-officedocument.presentationml.notesSlide+xml"/>
  <Override PartName="/ppt/media/image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7" r:id="rId2"/>
    <p:sldId id="270" r:id="rId3"/>
    <p:sldId id="272" r:id="rId4"/>
    <p:sldId id="273" r:id="rId5"/>
    <p:sldId id="274" r:id="rId6"/>
    <p:sldId id="275" r:id="rId7"/>
    <p:sldId id="276" r:id="rId8"/>
    <p:sldId id="268" r:id="rId9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2" autoAdjust="0"/>
    <p:restoredTop sz="94660"/>
  </p:normalViewPr>
  <p:slideViewPr>
    <p:cSldViewPr>
      <p:cViewPr varScale="1">
        <p:scale>
          <a:sx n="63" d="100"/>
          <a:sy n="63" d="100"/>
        </p:scale>
        <p:origin x="132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E88A6-B674-4B00-AA2D-6F5BE884B660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C106-D8C9-4F8C-A926-1A3546B11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1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1C106-D8C9-4F8C-A926-1A3546B1193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6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D9E9F-998A-419D-A7E8-EF5591F9BD9F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1F76B-337E-4AE7-92D6-E33877A9CC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744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5880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0" y="1322258"/>
            <a:ext cx="1752600" cy="129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3019157"/>
            <a:ext cx="617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NHẬN THỨC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4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52400"/>
            <a:ext cx="778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bài hát quả">
            <a:hlinkClick r:id="" action="ppaction://media"/>
            <a:extLst>
              <a:ext uri="{FF2B5EF4-FFF2-40B4-BE49-F238E27FC236}">
                <a16:creationId xmlns:a16="http://schemas.microsoft.com/office/drawing/2014/main" id="{85D62649-7B3D-40C6-8112-E2AD4F1A7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8731"/>
            <a:ext cx="9144000" cy="60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4F76-F3AC-4019-9E41-67FE1DF2D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vi-VN" dirty="0"/>
              <a:t>ước</a:t>
            </a:r>
            <a:r>
              <a:rPr lang="en-US" dirty="0"/>
              <a:t> 1: </a:t>
            </a:r>
            <a:r>
              <a:rPr lang="en-US" dirty="0" err="1"/>
              <a:t>Rửa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d</a:t>
            </a:r>
            <a:r>
              <a:rPr lang="vi-VN" dirty="0"/>
              <a:t>ưới</a:t>
            </a:r>
            <a:r>
              <a:rPr lang="en-US" dirty="0"/>
              <a:t> </a:t>
            </a:r>
            <a:r>
              <a:rPr lang="en-US" dirty="0" err="1"/>
              <a:t>vòi</a:t>
            </a:r>
            <a:r>
              <a:rPr lang="en-US" dirty="0"/>
              <a:t> n</a:t>
            </a:r>
            <a:r>
              <a:rPr lang="vi-VN" dirty="0"/>
              <a:t>ước</a:t>
            </a:r>
            <a:r>
              <a:rPr lang="en-US" dirty="0"/>
              <a:t> </a:t>
            </a:r>
            <a:r>
              <a:rPr lang="en-US" dirty="0" err="1"/>
              <a:t>sạch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361B73-8FA2-46C1-BE7A-F263FC83B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3999" cy="5257800"/>
          </a:xfrm>
        </p:spPr>
      </p:pic>
    </p:spTree>
    <p:extLst>
      <p:ext uri="{BB962C8B-B14F-4D97-AF65-F5344CB8AC3E}">
        <p14:creationId xmlns:p14="http://schemas.microsoft.com/office/powerpoint/2010/main" val="273348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24511-35E9-4FA5-AA83-F96F2E37E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vi-VN" dirty="0"/>
              <a:t>ước</a:t>
            </a:r>
            <a:r>
              <a:rPr lang="en-US" dirty="0"/>
              <a:t> 2: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miếng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D7CC18-A4DB-4E13-A035-045320FF1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1488248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AD333-470D-4150-8317-102ED4EB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vi-VN" dirty="0"/>
              <a:t>ước</a:t>
            </a:r>
            <a:r>
              <a:rPr lang="en-US" dirty="0"/>
              <a:t> 3: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thìa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l</a:t>
            </a:r>
            <a:r>
              <a:rPr lang="vi-VN" dirty="0"/>
              <a:t>ượng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cốc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9839F-4087-4FDD-BB77-44C810C92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281985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8B10-E0E6-40CE-BF66-297607EC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vi-VN" dirty="0"/>
              <a:t>ước</a:t>
            </a:r>
            <a:r>
              <a:rPr lang="en-US" dirty="0"/>
              <a:t> 4: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thìa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chua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74627B-5206-48E5-8AED-BC2702C7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8180"/>
            <a:ext cx="9144000" cy="4899819"/>
          </a:xfrm>
        </p:spPr>
      </p:pic>
    </p:spTree>
    <p:extLst>
      <p:ext uri="{BB962C8B-B14F-4D97-AF65-F5344CB8AC3E}">
        <p14:creationId xmlns:p14="http://schemas.microsoft.com/office/powerpoint/2010/main" val="303823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C7F07-3881-4745-B809-BA184EE23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</a:t>
            </a:r>
            <a:r>
              <a:rPr lang="vi-VN" dirty="0"/>
              <a:t>ước</a:t>
            </a:r>
            <a:r>
              <a:rPr lang="en-US" dirty="0"/>
              <a:t> 5: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ưởng</a:t>
            </a:r>
            <a:r>
              <a:rPr lang="en-US" dirty="0"/>
              <a:t> </a:t>
            </a:r>
            <a:r>
              <a:rPr lang="en-US" dirty="0" err="1"/>
              <a:t>thức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E8B067-E303-4B91-9F2E-D8C9FBBE70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91494"/>
            <a:ext cx="9144000" cy="50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2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5FF57A-6A4A-4C40-856C-7A02421B9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602976-24B7-49F8-B153-BADD45CC2A83}"/>
              </a:ext>
            </a:extLst>
          </p:cNvPr>
          <p:cNvSpPr txBox="1"/>
          <p:nvPr/>
        </p:nvSpPr>
        <p:spPr>
          <a:xfrm>
            <a:off x="1143000" y="1828800"/>
            <a:ext cx="6698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</p:cSld>
  <p:clrMapOvr>
    <a:masterClrMapping/>
  </p:clrMapOvr>
  <p:transition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134</Words>
  <Application>Microsoft Office PowerPoint</Application>
  <PresentationFormat>On-screen Show (4:3)</PresentationFormat>
  <Paragraphs>15</Paragraphs>
  <Slides>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  <vt:variant>
        <vt:lpstr>Custom Shows</vt:lpstr>
      </vt:variant>
      <vt:variant>
        <vt:i4>1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Bước 1: Rửa hoa quả dưới vòi nước sạch</vt:lpstr>
      <vt:lpstr>Bước 2: cắt các loại quả thành miếng nhỏ</vt:lpstr>
      <vt:lpstr>Bước 3: Dùng thìa lấy một lượng vừa đủ các loại quả cho vào cốc</vt:lpstr>
      <vt:lpstr>Bước 4: Dùng thìa lấy sữa chua và ít sữa cho vào cốc hoa quả.</vt:lpstr>
      <vt:lpstr>Bước 5: Trộn đều hoa quả trong cốc và thưởng thức</vt:lpstr>
      <vt:lpstr>PowerPoint Presentation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 10 TCT Computer</dc:creator>
  <cp:lastModifiedBy>Admin</cp:lastModifiedBy>
  <cp:revision>27</cp:revision>
  <dcterms:created xsi:type="dcterms:W3CDTF">2017-05-18T01:55:44Z</dcterms:created>
  <dcterms:modified xsi:type="dcterms:W3CDTF">2025-10-02T02:31:34Z</dcterms:modified>
</cp:coreProperties>
</file>