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32"/>
  </p:notesMasterIdLst>
  <p:sldIdLst>
    <p:sldId id="256" r:id="rId5"/>
    <p:sldId id="257" r:id="rId6"/>
    <p:sldId id="283" r:id="rId7"/>
    <p:sldId id="309" r:id="rId8"/>
    <p:sldId id="307" r:id="rId9"/>
    <p:sldId id="261" r:id="rId10"/>
    <p:sldId id="264" r:id="rId11"/>
    <p:sldId id="311" r:id="rId12"/>
    <p:sldId id="270" r:id="rId13"/>
    <p:sldId id="312" r:id="rId14"/>
    <p:sldId id="313" r:id="rId15"/>
    <p:sldId id="262" r:id="rId16"/>
    <p:sldId id="271" r:id="rId17"/>
    <p:sldId id="314" r:id="rId18"/>
    <p:sldId id="315" r:id="rId19"/>
    <p:sldId id="263" r:id="rId20"/>
    <p:sldId id="319" r:id="rId21"/>
    <p:sldId id="265" r:id="rId22"/>
    <p:sldId id="317" r:id="rId23"/>
    <p:sldId id="318" r:id="rId24"/>
    <p:sldId id="316" r:id="rId25"/>
    <p:sldId id="267" r:id="rId26"/>
    <p:sldId id="272" r:id="rId27"/>
    <p:sldId id="273" r:id="rId28"/>
    <p:sldId id="274" r:id="rId29"/>
    <p:sldId id="266" r:id="rId30"/>
    <p:sldId id="269" r:id="rId31"/>
  </p:sldIdLst>
  <p:sldSz cx="18288000" cy="10287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#9Slide04 SFU Toledo" panose="020B0604020202020204" charset="0"/>
      <p:regular r:id="rId36"/>
    </p:embeddedFont>
    <p:embeddedFont>
      <p:font typeface="#9Slide06 Carolinea" panose="020B0604020202020204" charset="0"/>
      <p:regular r:id="rId37"/>
    </p:embeddedFont>
    <p:embeddedFont>
      <p:font typeface="#9Slide07 HoneyCream" panose="020B060402020202020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One Little Font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0000"/>
    <a:srgbClr val="FF0066"/>
    <a:srgbClr val="FF1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6898" y="115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B8F20-A738-43AC-9508-AC59C2595B45}" type="datetimeFigureOut">
              <a:rPr lang="en-US" smtClean="0"/>
              <a:t>08/10/2024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13788-A2A2-4F4E-A384-C32F9EA97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13788-A2A2-4F4E-A384-C32F9EA974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5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9D33-60C8-1C41-F00C-6B34B681F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5D543A-FBAC-E29D-BFCA-F05912D11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5898-5903-B508-34E2-E510CEBC9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B6827-042C-F35E-C4DB-BEEFB5C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E4AE-7DAE-CD85-79B0-A17F59EB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39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0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2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93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5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6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3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4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7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37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6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36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0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09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56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99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32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35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6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44D49-4A75-3DC5-A873-9E3D9785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D8A8-6664-8860-AA0C-7EF177F58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B03A-6587-FBCA-342D-616959A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64F13C40-8315-4D2F-8822-DB7C803129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08/10/2024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6B025-50F8-44BD-F37E-858F46B7C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7AAC8-9114-4A33-35C0-690626FF59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0851AA11-745B-4AE7-9B80-3E50771C1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9525"/>
            <a:ext cx="18288000" cy="102965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566053" y="547688"/>
            <a:ext cx="17264747" cy="9249456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4437363" y="-1100853"/>
            <a:ext cx="23447249" cy="15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2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4706600" y="-1257300"/>
            <a:ext cx="2199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4 SFU Toledo" panose="00000500000000000000" pitchFamily="2" charset="0"/>
              </a:rPr>
              <a:t>Hồng</a:t>
            </a:r>
            <a:r>
              <a:rPr lang="en-US" sz="3600" baseline="0" dirty="0">
                <a:latin typeface="#9Slide04 SFU Toledo" panose="00000500000000000000" pitchFamily="2" charset="0"/>
              </a:rPr>
              <a:t> Linh</a:t>
            </a:r>
            <a:endParaRPr lang="en-US" sz="3600" dirty="0">
              <a:latin typeface="#9Slide04 SFU Toled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1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9.png"/><Relationship Id="rId5" Type="http://schemas.openxmlformats.org/officeDocument/2006/relationships/image" Target="../media/image64.jpeg"/><Relationship Id="rId10" Type="http://schemas.openxmlformats.org/officeDocument/2006/relationships/image" Target="../media/image68.svg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2.jpeg"/><Relationship Id="rId7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70.png"/><Relationship Id="rId4" Type="http://schemas.openxmlformats.org/officeDocument/2006/relationships/image" Target="../media/image63.jpe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5.png"/><Relationship Id="rId7" Type="http://schemas.openxmlformats.org/officeDocument/2006/relationships/image" Target="../media/image7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61.png"/><Relationship Id="rId5" Type="http://schemas.openxmlformats.org/officeDocument/2006/relationships/hyperlink" Target="https://www.worldwildlife.org/species/rhino" TargetMode="External"/><Relationship Id="rId10" Type="http://schemas.openxmlformats.org/officeDocument/2006/relationships/image" Target="../media/image76.svg"/><Relationship Id="rId4" Type="http://schemas.openxmlformats.org/officeDocument/2006/relationships/image" Target="../media/image26.sv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1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image" Target="../media/image7.png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image" Target="../media/image16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24.svg"/><Relationship Id="rId5" Type="http://schemas.openxmlformats.org/officeDocument/2006/relationships/image" Target="../media/image29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34.svg"/><Relationship Id="rId19" Type="http://schemas.openxmlformats.org/officeDocument/2006/relationships/image" Target="../media/image37.png"/><Relationship Id="rId4" Type="http://schemas.openxmlformats.org/officeDocument/2006/relationships/image" Target="../media/image8.svg"/><Relationship Id="rId9" Type="http://schemas.openxmlformats.org/officeDocument/2006/relationships/image" Target="../media/image33.png"/><Relationship Id="rId14" Type="http://schemas.openxmlformats.org/officeDocument/2006/relationships/image" Target="../media/image12.svg"/><Relationship Id="rId22" Type="http://schemas.openxmlformats.org/officeDocument/2006/relationships/image" Target="../media/image40.svg"/><Relationship Id="rId27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5.png"/><Relationship Id="rId7" Type="http://schemas.openxmlformats.org/officeDocument/2006/relationships/image" Target="../media/image74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6.svg"/><Relationship Id="rId9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6.svg"/><Relationship Id="rId18" Type="http://schemas.openxmlformats.org/officeDocument/2006/relationships/image" Target="../media/image83.png"/><Relationship Id="rId3" Type="http://schemas.openxmlformats.org/officeDocument/2006/relationships/image" Target="../media/image30.svg"/><Relationship Id="rId7" Type="http://schemas.openxmlformats.org/officeDocument/2006/relationships/image" Target="../media/image79.svg"/><Relationship Id="rId12" Type="http://schemas.openxmlformats.org/officeDocument/2006/relationships/image" Target="../media/image25.png"/><Relationship Id="rId17" Type="http://schemas.openxmlformats.org/officeDocument/2006/relationships/image" Target="../media/image82.png"/><Relationship Id="rId2" Type="http://schemas.openxmlformats.org/officeDocument/2006/relationships/image" Target="../media/image29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24.svg"/><Relationship Id="rId5" Type="http://schemas.openxmlformats.org/officeDocument/2006/relationships/image" Target="../media/image12.svg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19" Type="http://schemas.openxmlformats.org/officeDocument/2006/relationships/image" Target="../media/image84.png"/><Relationship Id="rId4" Type="http://schemas.openxmlformats.org/officeDocument/2006/relationships/image" Target="../media/image11.png"/><Relationship Id="rId9" Type="http://schemas.openxmlformats.org/officeDocument/2006/relationships/image" Target="../media/image40.svg"/><Relationship Id="rId1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svg"/><Relationship Id="rId18" Type="http://schemas.openxmlformats.org/officeDocument/2006/relationships/image" Target="../media/image85.png"/><Relationship Id="rId3" Type="http://schemas.openxmlformats.org/officeDocument/2006/relationships/audio" Target="../media/audio4.wav"/><Relationship Id="rId21" Type="http://schemas.openxmlformats.org/officeDocument/2006/relationships/image" Target="../media/image88.png"/><Relationship Id="rId7" Type="http://schemas.openxmlformats.org/officeDocument/2006/relationships/image" Target="../media/image30.svg"/><Relationship Id="rId12" Type="http://schemas.openxmlformats.org/officeDocument/2006/relationships/image" Target="../media/image23.png"/><Relationship Id="rId17" Type="http://schemas.openxmlformats.org/officeDocument/2006/relationships/image" Target="../media/image18.svg"/><Relationship Id="rId2" Type="http://schemas.openxmlformats.org/officeDocument/2006/relationships/audio" Target="../media/audio3.wav"/><Relationship Id="rId16" Type="http://schemas.openxmlformats.org/officeDocument/2006/relationships/image" Target="../media/image17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5" Type="http://schemas.openxmlformats.org/officeDocument/2006/relationships/image" Target="../media/image26.svg"/><Relationship Id="rId23" Type="http://schemas.openxmlformats.org/officeDocument/2006/relationships/image" Target="../media/image90.png"/><Relationship Id="rId10" Type="http://schemas.openxmlformats.org/officeDocument/2006/relationships/image" Target="../media/image37.png"/><Relationship Id="rId19" Type="http://schemas.openxmlformats.org/officeDocument/2006/relationships/image" Target="../media/image86.png"/><Relationship Id="rId4" Type="http://schemas.openxmlformats.org/officeDocument/2006/relationships/image" Target="../media/image35.png"/><Relationship Id="rId9" Type="http://schemas.openxmlformats.org/officeDocument/2006/relationships/image" Target="../media/image16.svg"/><Relationship Id="rId14" Type="http://schemas.openxmlformats.org/officeDocument/2006/relationships/image" Target="../media/image25.png"/><Relationship Id="rId22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36.svg"/><Relationship Id="rId18" Type="http://schemas.openxmlformats.org/officeDocument/2006/relationships/image" Target="../media/image37.png"/><Relationship Id="rId26" Type="http://schemas.openxmlformats.org/officeDocument/2006/relationships/image" Target="../media/image95.png"/><Relationship Id="rId3" Type="http://schemas.openxmlformats.org/officeDocument/2006/relationships/audio" Target="../media/audio3.wav"/><Relationship Id="rId21" Type="http://schemas.openxmlformats.org/officeDocument/2006/relationships/image" Target="../media/image40.svg"/><Relationship Id="rId7" Type="http://schemas.openxmlformats.org/officeDocument/2006/relationships/image" Target="../media/image76.svg"/><Relationship Id="rId12" Type="http://schemas.openxmlformats.org/officeDocument/2006/relationships/image" Target="../media/image35.png"/><Relationship Id="rId17" Type="http://schemas.openxmlformats.org/officeDocument/2006/relationships/image" Target="../media/image16.svg"/><Relationship Id="rId25" Type="http://schemas.openxmlformats.org/officeDocument/2006/relationships/image" Target="../media/image26.svg"/><Relationship Id="rId2" Type="http://schemas.openxmlformats.org/officeDocument/2006/relationships/audio" Target="../media/audio4.wav"/><Relationship Id="rId16" Type="http://schemas.openxmlformats.org/officeDocument/2006/relationships/image" Target="../media/image15.png"/><Relationship Id="rId20" Type="http://schemas.openxmlformats.org/officeDocument/2006/relationships/image" Target="../media/image39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5.svg"/><Relationship Id="rId24" Type="http://schemas.openxmlformats.org/officeDocument/2006/relationships/image" Target="../media/image25.png"/><Relationship Id="rId32" Type="http://schemas.openxmlformats.org/officeDocument/2006/relationships/image" Target="../media/image86.png"/><Relationship Id="rId5" Type="http://schemas.openxmlformats.org/officeDocument/2006/relationships/image" Target="../media/image92.svg"/><Relationship Id="rId15" Type="http://schemas.openxmlformats.org/officeDocument/2006/relationships/image" Target="../media/image30.svg"/><Relationship Id="rId23" Type="http://schemas.openxmlformats.org/officeDocument/2006/relationships/image" Target="../media/image24.svg"/><Relationship Id="rId28" Type="http://schemas.openxmlformats.org/officeDocument/2006/relationships/image" Target="../media/image17.png"/><Relationship Id="rId10" Type="http://schemas.openxmlformats.org/officeDocument/2006/relationships/image" Target="../media/image54.png"/><Relationship Id="rId19" Type="http://schemas.openxmlformats.org/officeDocument/2006/relationships/image" Target="../media/image38.svg"/><Relationship Id="rId31" Type="http://schemas.openxmlformats.org/officeDocument/2006/relationships/image" Target="../media/image85.png"/><Relationship Id="rId4" Type="http://schemas.openxmlformats.org/officeDocument/2006/relationships/image" Target="../media/image91.png"/><Relationship Id="rId9" Type="http://schemas.openxmlformats.org/officeDocument/2006/relationships/image" Target="../media/image94.svg"/><Relationship Id="rId14" Type="http://schemas.openxmlformats.org/officeDocument/2006/relationships/image" Target="../media/image29.png"/><Relationship Id="rId22" Type="http://schemas.openxmlformats.org/officeDocument/2006/relationships/image" Target="../media/image23.png"/><Relationship Id="rId27" Type="http://schemas.openxmlformats.org/officeDocument/2006/relationships/image" Target="../media/image96.svg"/><Relationship Id="rId30" Type="http://schemas.openxmlformats.org/officeDocument/2006/relationships/image" Target="../media/image9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36.svg"/><Relationship Id="rId18" Type="http://schemas.openxmlformats.org/officeDocument/2006/relationships/image" Target="../media/image37.png"/><Relationship Id="rId26" Type="http://schemas.openxmlformats.org/officeDocument/2006/relationships/image" Target="../media/image95.png"/><Relationship Id="rId3" Type="http://schemas.openxmlformats.org/officeDocument/2006/relationships/audio" Target="../media/audio4.wav"/><Relationship Id="rId21" Type="http://schemas.openxmlformats.org/officeDocument/2006/relationships/image" Target="../media/image40.svg"/><Relationship Id="rId7" Type="http://schemas.openxmlformats.org/officeDocument/2006/relationships/image" Target="../media/image76.svg"/><Relationship Id="rId12" Type="http://schemas.openxmlformats.org/officeDocument/2006/relationships/image" Target="../media/image35.png"/><Relationship Id="rId17" Type="http://schemas.openxmlformats.org/officeDocument/2006/relationships/image" Target="../media/image16.svg"/><Relationship Id="rId25" Type="http://schemas.openxmlformats.org/officeDocument/2006/relationships/image" Target="../media/image26.svg"/><Relationship Id="rId2" Type="http://schemas.openxmlformats.org/officeDocument/2006/relationships/audio" Target="../media/audio3.wav"/><Relationship Id="rId16" Type="http://schemas.openxmlformats.org/officeDocument/2006/relationships/image" Target="../media/image15.png"/><Relationship Id="rId20" Type="http://schemas.openxmlformats.org/officeDocument/2006/relationships/image" Target="../media/image39.png"/><Relationship Id="rId29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5.svg"/><Relationship Id="rId24" Type="http://schemas.openxmlformats.org/officeDocument/2006/relationships/image" Target="../media/image25.png"/><Relationship Id="rId32" Type="http://schemas.openxmlformats.org/officeDocument/2006/relationships/image" Target="../media/image86.png"/><Relationship Id="rId5" Type="http://schemas.openxmlformats.org/officeDocument/2006/relationships/image" Target="../media/image92.svg"/><Relationship Id="rId15" Type="http://schemas.openxmlformats.org/officeDocument/2006/relationships/image" Target="../media/image30.svg"/><Relationship Id="rId23" Type="http://schemas.openxmlformats.org/officeDocument/2006/relationships/image" Target="../media/image24.svg"/><Relationship Id="rId28" Type="http://schemas.openxmlformats.org/officeDocument/2006/relationships/image" Target="../media/image17.png"/><Relationship Id="rId10" Type="http://schemas.openxmlformats.org/officeDocument/2006/relationships/image" Target="../media/image54.png"/><Relationship Id="rId19" Type="http://schemas.openxmlformats.org/officeDocument/2006/relationships/image" Target="../media/image38.svg"/><Relationship Id="rId31" Type="http://schemas.openxmlformats.org/officeDocument/2006/relationships/image" Target="../media/image85.png"/><Relationship Id="rId4" Type="http://schemas.openxmlformats.org/officeDocument/2006/relationships/image" Target="../media/image91.png"/><Relationship Id="rId9" Type="http://schemas.openxmlformats.org/officeDocument/2006/relationships/image" Target="../media/image94.svg"/><Relationship Id="rId14" Type="http://schemas.openxmlformats.org/officeDocument/2006/relationships/image" Target="../media/image29.png"/><Relationship Id="rId22" Type="http://schemas.openxmlformats.org/officeDocument/2006/relationships/image" Target="../media/image23.png"/><Relationship Id="rId27" Type="http://schemas.openxmlformats.org/officeDocument/2006/relationships/image" Target="../media/image96.svg"/><Relationship Id="rId30" Type="http://schemas.openxmlformats.org/officeDocument/2006/relationships/image" Target="../media/image9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8.svg"/><Relationship Id="rId18" Type="http://schemas.openxmlformats.org/officeDocument/2006/relationships/image" Target="../media/image19.png"/><Relationship Id="rId3" Type="http://schemas.openxmlformats.org/officeDocument/2006/relationships/image" Target="../media/image8.svg"/><Relationship Id="rId21" Type="http://schemas.openxmlformats.org/officeDocument/2006/relationships/image" Target="../media/image101.svg"/><Relationship Id="rId7" Type="http://schemas.openxmlformats.org/officeDocument/2006/relationships/image" Target="../media/image32.svg"/><Relationship Id="rId12" Type="http://schemas.openxmlformats.org/officeDocument/2006/relationships/image" Target="../media/image17.png"/><Relationship Id="rId17" Type="http://schemas.openxmlformats.org/officeDocument/2006/relationships/image" Target="../media/image12.sv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26.svg"/><Relationship Id="rId15" Type="http://schemas.openxmlformats.org/officeDocument/2006/relationships/image" Target="../media/image16.svg"/><Relationship Id="rId23" Type="http://schemas.openxmlformats.org/officeDocument/2006/relationships/image" Target="../media/image103.svg"/><Relationship Id="rId10" Type="http://schemas.openxmlformats.org/officeDocument/2006/relationships/image" Target="../media/image35.png"/><Relationship Id="rId19" Type="http://schemas.openxmlformats.org/officeDocument/2006/relationships/image" Target="../media/image20.svg"/><Relationship Id="rId4" Type="http://schemas.openxmlformats.org/officeDocument/2006/relationships/image" Target="../media/image25.png"/><Relationship Id="rId9" Type="http://schemas.openxmlformats.org/officeDocument/2006/relationships/image" Target="../media/image99.svg"/><Relationship Id="rId14" Type="http://schemas.openxmlformats.org/officeDocument/2006/relationships/image" Target="../media/image15.png"/><Relationship Id="rId22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18" Type="http://schemas.openxmlformats.org/officeDocument/2006/relationships/image" Target="../media/image37.png"/><Relationship Id="rId3" Type="http://schemas.openxmlformats.org/officeDocument/2006/relationships/image" Target="../media/image8.svg"/><Relationship Id="rId21" Type="http://schemas.openxmlformats.org/officeDocument/2006/relationships/image" Target="../media/image40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17" Type="http://schemas.openxmlformats.org/officeDocument/2006/relationships/image" Target="../media/image16.svg"/><Relationship Id="rId25" Type="http://schemas.openxmlformats.org/officeDocument/2006/relationships/image" Target="../media/image26.svg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5.svg"/><Relationship Id="rId24" Type="http://schemas.openxmlformats.org/officeDocument/2006/relationships/image" Target="../media/image25.png"/><Relationship Id="rId5" Type="http://schemas.openxmlformats.org/officeDocument/2006/relationships/image" Target="../media/image30.svg"/><Relationship Id="rId15" Type="http://schemas.openxmlformats.org/officeDocument/2006/relationships/image" Target="../media/image12.svg"/><Relationship Id="rId23" Type="http://schemas.openxmlformats.org/officeDocument/2006/relationships/image" Target="../media/image24.svg"/><Relationship Id="rId10" Type="http://schemas.openxmlformats.org/officeDocument/2006/relationships/image" Target="../media/image104.png"/><Relationship Id="rId19" Type="http://schemas.openxmlformats.org/officeDocument/2006/relationships/image" Target="../media/image38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11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svg"/><Relationship Id="rId7" Type="http://schemas.openxmlformats.org/officeDocument/2006/relationships/image" Target="../media/image2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9946" t="3532" r="7734" b="38647"/>
          <a:stretch/>
        </p:blipFill>
        <p:spPr>
          <a:xfrm>
            <a:off x="-1" y="5715000"/>
            <a:ext cx="18288001" cy="4572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-25350" t="4042" r="79873" b="79133"/>
          <a:stretch/>
        </p:blipFill>
        <p:spPr>
          <a:xfrm>
            <a:off x="-9220200" y="2667002"/>
            <a:ext cx="22603246" cy="4062241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693883" y="2375607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7"/>
                </a:lnTo>
                <a:lnTo>
                  <a:pt x="0" y="1251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55673" y="5804932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7"/>
                </a:lnTo>
                <a:lnTo>
                  <a:pt x="0" y="84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1412" y="1256118"/>
            <a:ext cx="2076226" cy="1297832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3986539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6314">
            <a:off x="8207507" y="2631026"/>
            <a:ext cx="435258" cy="433676"/>
          </a:xfrm>
          <a:custGeom>
            <a:avLst/>
            <a:gdLst/>
            <a:ahLst/>
            <a:cxnLst/>
            <a:rect l="l" t="t" r="r" b="b"/>
            <a:pathLst>
              <a:path w="435258" h="433676">
                <a:moveTo>
                  <a:pt x="0" y="0"/>
                </a:moveTo>
                <a:lnTo>
                  <a:pt x="435259" y="0"/>
                </a:lnTo>
                <a:lnTo>
                  <a:pt x="435259" y="433675"/>
                </a:lnTo>
                <a:lnTo>
                  <a:pt x="0" y="433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9378" y="566684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259300" y="408343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373967" y="762922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82637" y="47229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3"/>
                </a:lnTo>
                <a:lnTo>
                  <a:pt x="0" y="62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858" y="54162"/>
            <a:ext cx="2513333" cy="2513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322CEB-4537-67C3-9340-E715AD6585EB}"/>
              </a:ext>
            </a:extLst>
          </p:cNvPr>
          <p:cNvSpPr txBox="1"/>
          <p:nvPr/>
        </p:nvSpPr>
        <p:spPr>
          <a:xfrm>
            <a:off x="237296" y="646482"/>
            <a:ext cx="18288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VŨ XUÂN THIỀU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E85DC7-C4CA-DD97-A31D-A686EF3E2C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667" b="92889" l="5444" r="93000">
                        <a14:foregroundMark x1="40667" y1="48889" x2="45667" y2="58222"/>
                        <a14:foregroundMark x1="52444" y1="36333" x2="57667" y2="39556"/>
                        <a14:foregroundMark x1="51000" y1="39556" x2="51000" y2="50000"/>
                        <a14:foregroundMark x1="82222" y1="22222" x2="86556" y2="39333"/>
                        <a14:foregroundMark x1="87111" y1="57667" x2="87111" y2="71667"/>
                        <a14:foregroundMark x1="89000" y1="39667" x2="89000" y2="54556"/>
                        <a14:foregroundMark x1="92444" y1="40333" x2="93444" y2="51556"/>
                        <a14:foregroundMark x1="52889" y1="10000" x2="59667" y2="11444"/>
                        <a14:foregroundMark x1="59667" y1="11444" x2="80111" y2="28333"/>
                        <a14:foregroundMark x1="71556" y1="18222" x2="87333" y2="31111"/>
                        <a14:foregroundMark x1="87333" y1="31111" x2="87333" y2="31111"/>
                        <a14:foregroundMark x1="68667" y1="15889" x2="75000" y2="19889"/>
                        <a14:foregroundMark x1="54778" y1="9778" x2="28444" y2="13000"/>
                        <a14:foregroundMark x1="28444" y1="13000" x2="22556" y2="17667"/>
                        <a14:foregroundMark x1="22556" y1="17667" x2="16667" y2="27444"/>
                        <a14:foregroundMark x1="16667" y1="27444" x2="11556" y2="58444"/>
                        <a14:foregroundMark x1="11556" y1="58444" x2="14000" y2="70111"/>
                        <a14:foregroundMark x1="14000" y1="70111" x2="18222" y2="78000"/>
                        <a14:foregroundMark x1="18222" y1="78000" x2="22889" y2="82556"/>
                        <a14:foregroundMark x1="22889" y1="82556" x2="30889" y2="86000"/>
                        <a14:foregroundMark x1="30889" y1="86000" x2="58000" y2="88333"/>
                        <a14:foregroundMark x1="58000" y1="88333" x2="70111" y2="87778"/>
                        <a14:foregroundMark x1="70111" y1="87778" x2="75000" y2="81333"/>
                        <a14:foregroundMark x1="75000" y1="81333" x2="75333" y2="80333"/>
                        <a14:foregroundMark x1="43556" y1="6778" x2="54667" y2="6556"/>
                        <a14:foregroundMark x1="54667" y1="6556" x2="56889" y2="6556"/>
                        <a14:foregroundMark x1="59111" y1="6556" x2="54556" y2="7111"/>
                        <a14:foregroundMark x1="41000" y1="6333" x2="42556" y2="6333"/>
                        <a14:foregroundMark x1="6778" y1="43111" x2="6333" y2="52111"/>
                        <a14:foregroundMark x1="43111" y1="33778" x2="49222" y2="39000"/>
                        <a14:foregroundMark x1="44111" y1="19556" x2="46333" y2="23889"/>
                        <a14:foregroundMark x1="64667" y1="31889" x2="68333" y2="35000"/>
                        <a14:foregroundMark x1="34222" y1="90333" x2="56111" y2="92889"/>
                        <a14:foregroundMark x1="55889" y1="45667" x2="56111" y2="57222"/>
                        <a14:foregroundMark x1="46333" y1="44111" x2="46333" y2="64444"/>
                        <a14:foregroundMark x1="35667" y1="43333" x2="42778" y2="63667"/>
                        <a14:foregroundMark x1="35556" y1="16333" x2="77000" y2="71333"/>
                        <a14:foregroundMark x1="60111" y1="15889" x2="62556" y2="44889"/>
                        <a14:foregroundMark x1="62556" y1="44889" x2="62556" y2="44889"/>
                        <a14:foregroundMark x1="69222" y1="24111" x2="78556" y2="64333"/>
                        <a14:foregroundMark x1="79889" y1="33444" x2="80333" y2="64333"/>
                        <a14:foregroundMark x1="66222" y1="39333" x2="67889" y2="58556"/>
                        <a14:foregroundMark x1="63333" y1="63667" x2="63111" y2="81000"/>
                        <a14:foregroundMark x1="28333" y1="29000" x2="30222" y2="79556"/>
                        <a14:foregroundMark x1="39556" y1="42222" x2="39889" y2="79556"/>
                        <a14:foregroundMark x1="35667" y1="17000" x2="12111" y2="56111"/>
                        <a14:foregroundMark x1="12111" y1="56111" x2="11000" y2="69667"/>
                        <a14:foregroundMark x1="11000" y1="69667" x2="11111" y2="70000"/>
                        <a14:foregroundMark x1="47111" y1="78222" x2="64889" y2="78333"/>
                        <a14:foregroundMark x1="54556" y1="5667" x2="39111" y2="8111"/>
                        <a14:foregroundMark x1="6778" y1="44111" x2="5444" y2="52889"/>
                        <a14:foregroundMark x1="29778" y1="45222" x2="39667" y2="65667"/>
                        <a14:foregroundMark x1="39667" y1="65667" x2="39667" y2="65667"/>
                        <a14:foregroundMark x1="54778" y1="5667" x2="36111" y2="7222"/>
                        <a14:foregroundMark x1="36111" y1="7222" x2="34000" y2="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114" y="54162"/>
            <a:ext cx="2940650" cy="2940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5AB344-43C5-1DDB-9001-26A81F1D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1" y="9855832"/>
            <a:ext cx="1228999" cy="476316"/>
          </a:xfrm>
          <a:prstGeom prst="rect">
            <a:avLst/>
          </a:prstGeom>
        </p:spPr>
      </p:pic>
      <p:sp>
        <p:nvSpPr>
          <p:cNvPr id="3" name="Freeform 27">
            <a:extLst>
              <a:ext uri="{FF2B5EF4-FFF2-40B4-BE49-F238E27FC236}">
                <a16:creationId xmlns:a16="http://schemas.microsoft.com/office/drawing/2014/main" id="{9B0242B6-31A1-ABB0-8D4B-75D9B665B574}"/>
              </a:ext>
            </a:extLst>
          </p:cNvPr>
          <p:cNvSpPr/>
          <p:nvPr/>
        </p:nvSpPr>
        <p:spPr>
          <a:xfrm flipH="1">
            <a:off x="-145869" y="6972300"/>
            <a:ext cx="3682610" cy="3410094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44729-813A-DDB1-C329-CACC3991C4BF}"/>
              </a:ext>
            </a:extLst>
          </p:cNvPr>
          <p:cNvSpPr txBox="1"/>
          <p:nvPr/>
        </p:nvSpPr>
        <p:spPr>
          <a:xfrm>
            <a:off x="2133600" y="2628900"/>
            <a:ext cx="756607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các số:</a:t>
            </a:r>
          </a:p>
          <a:p>
            <a:endParaRPr lang="pt-BR"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pt-BR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a) 345 958			b) 257 134</a:t>
            </a:r>
          </a:p>
        </p:txBody>
      </p:sp>
    </p:spTree>
    <p:extLst>
      <p:ext uri="{BB962C8B-B14F-4D97-AF65-F5344CB8AC3E}">
        <p14:creationId xmlns:p14="http://schemas.microsoft.com/office/powerpoint/2010/main" val="3116024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5AB344-43C5-1DDB-9001-26A81F1D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1" y="9855832"/>
            <a:ext cx="1228999" cy="476316"/>
          </a:xfrm>
          <a:prstGeom prst="rect">
            <a:avLst/>
          </a:prstGeom>
        </p:spPr>
      </p:pic>
      <p:sp>
        <p:nvSpPr>
          <p:cNvPr id="3" name="Freeform 27">
            <a:extLst>
              <a:ext uri="{FF2B5EF4-FFF2-40B4-BE49-F238E27FC236}">
                <a16:creationId xmlns:a16="http://schemas.microsoft.com/office/drawing/2014/main" id="{9B0242B6-31A1-ABB0-8D4B-75D9B665B574}"/>
              </a:ext>
            </a:extLst>
          </p:cNvPr>
          <p:cNvSpPr/>
          <p:nvPr/>
        </p:nvSpPr>
        <p:spPr>
          <a:xfrm>
            <a:off x="14433341" y="6868114"/>
            <a:ext cx="3854659" cy="3410094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DACB2-0351-C647-BDC9-B1A5642DE5AA}"/>
              </a:ext>
            </a:extLst>
          </p:cNvPr>
          <p:cNvSpPr txBox="1"/>
          <p:nvPr/>
        </p:nvSpPr>
        <p:spPr>
          <a:xfrm>
            <a:off x="609600" y="2476500"/>
            <a:ext cx="420682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Viết các số:</a:t>
            </a:r>
          </a:p>
          <a:p>
            <a:pPr>
              <a:lnSpc>
                <a:spcPct val="200000"/>
              </a:lnSpc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a. Sáu trăm linh năm nghìn bảy trăm sáu mươi mốt.</a:t>
            </a:r>
          </a:p>
          <a:p>
            <a:pPr>
              <a:lnSpc>
                <a:spcPct val="200000"/>
              </a:lnSpc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b. Số gồm: Năm trăm nghìn, năm chục nghìn, tám trăm, hai chục và năm đơn vị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86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6467" t="38083" r="6950" b="3851"/>
          <a:stretch/>
        </p:blipFill>
        <p:spPr>
          <a:xfrm>
            <a:off x="-76200" y="-38100"/>
            <a:ext cx="18364200" cy="10340359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 flipH="1">
            <a:off x="12954000" y="5905501"/>
            <a:ext cx="5334000" cy="44196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5560" b="-4756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8173"/>
          <a:stretch/>
        </p:blipFill>
        <p:spPr>
          <a:xfrm>
            <a:off x="-228600" y="-3940"/>
            <a:ext cx="18547080" cy="1029094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08977"/>
              </p:ext>
            </p:extLst>
          </p:nvPr>
        </p:nvGraphicFramePr>
        <p:xfrm>
          <a:off x="1066800" y="1756629"/>
          <a:ext cx="165963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11606714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1885179495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mốt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250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1" y="-97517"/>
            <a:ext cx="6706181" cy="2139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15800" y="3771900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650 032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112240" y="3345240"/>
            <a:ext cx="347472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544830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52800" y="544829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816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0400" y="544829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39200" y="544829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515600" y="5448296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264640" y="4986631"/>
            <a:ext cx="32613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24000" y="7129161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2800" y="7129160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816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10400" y="7129159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39200" y="7129158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5600" y="7129157"/>
            <a:ext cx="1066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085320" y="7129156"/>
            <a:ext cx="1905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938 021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046" y="7679815"/>
            <a:ext cx="11638273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5AB344-43C5-1DDB-9001-26A81F1DD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1" y="9855832"/>
            <a:ext cx="1228999" cy="476316"/>
          </a:xfrm>
          <a:prstGeom prst="rect">
            <a:avLst/>
          </a:prstGeom>
        </p:spPr>
      </p:pic>
      <p:sp>
        <p:nvSpPr>
          <p:cNvPr id="3" name="Freeform 27">
            <a:extLst>
              <a:ext uri="{FF2B5EF4-FFF2-40B4-BE49-F238E27FC236}">
                <a16:creationId xmlns:a16="http://schemas.microsoft.com/office/drawing/2014/main" id="{9B0242B6-31A1-ABB0-8D4B-75D9B665B574}"/>
              </a:ext>
            </a:extLst>
          </p:cNvPr>
          <p:cNvSpPr/>
          <p:nvPr/>
        </p:nvSpPr>
        <p:spPr>
          <a:xfrm>
            <a:off x="14433341" y="6868114"/>
            <a:ext cx="3854659" cy="3410094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DACB2-0351-C647-BDC9-B1A5642DE5AA}"/>
              </a:ext>
            </a:extLst>
          </p:cNvPr>
          <p:cNvSpPr txBox="1"/>
          <p:nvPr/>
        </p:nvSpPr>
        <p:spPr>
          <a:xfrm>
            <a:off x="2895600" y="4305300"/>
            <a:ext cx="240850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viết, cách đọc số có 6 chữ số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D5D2E-DEF4-DCB1-E7EF-E022B32D963A}"/>
              </a:ext>
            </a:extLst>
          </p:cNvPr>
          <p:cNvSpPr txBox="1"/>
          <p:nvPr/>
        </p:nvSpPr>
        <p:spPr>
          <a:xfrm>
            <a:off x="990600" y="4305300"/>
            <a:ext cx="240850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cao nhất của số có 6 chữ số là hàng nào?</a:t>
            </a:r>
            <a:endParaRPr lang="vi-VN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028D1-8397-4D9F-B380-FE887E5C2CBC}"/>
              </a:ext>
            </a:extLst>
          </p:cNvPr>
          <p:cNvSpPr txBox="1"/>
          <p:nvPr/>
        </p:nvSpPr>
        <p:spPr>
          <a:xfrm>
            <a:off x="902677" y="4419875"/>
            <a:ext cx="24085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Số có hàng cao nhất là hàng trăm nghìn có mấy chữ số?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F055F-51B4-CF28-0DEF-B99993813BAD}"/>
              </a:ext>
            </a:extLst>
          </p:cNvPr>
          <p:cNvSpPr txBox="1"/>
          <p:nvPr/>
        </p:nvSpPr>
        <p:spPr>
          <a:xfrm>
            <a:off x="2390811" y="4165119"/>
            <a:ext cx="240850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hàng của số có 6 chữ số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1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727960" y="2705100"/>
            <a:ext cx="13883640" cy="3080284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3543012"/>
            <a:ext cx="3268938" cy="150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3405341"/>
            <a:ext cx="3268938" cy="150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3189178"/>
            <a:ext cx="3268938" cy="150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44" y="3473025"/>
            <a:ext cx="3007708" cy="14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13" y="3690328"/>
            <a:ext cx="2677523" cy="13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69" y="3543013"/>
            <a:ext cx="2677523" cy="13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98" y="3344520"/>
            <a:ext cx="2677523" cy="13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793" y="3898544"/>
            <a:ext cx="2136417" cy="10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7008" y="3735689"/>
            <a:ext cx="2136417" cy="10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2" y="3552736"/>
            <a:ext cx="2136417" cy="10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4" b="47439" l="0" r="36477">
                        <a14:foregroundMark x1="7358" y1="25835" x2="8497" y2="31849"/>
                        <a14:foregroundMark x1="5181" y1="28731" x2="6736" y2="20935"/>
                        <a14:foregroundMark x1="8808" y1="22717" x2="8808" y2="22717"/>
                        <a14:foregroundMark x1="5596" y1="10468" x2="6839" y2="5791"/>
                        <a14:foregroundMark x1="17824" y1="8909" x2="33679" y2="8909"/>
                        <a14:foregroundMark x1="16788" y1="5568" x2="35130" y2="4454"/>
                        <a14:foregroundMark x1="36062" y1="6459" x2="34819" y2="11359"/>
                        <a14:foregroundMark x1="15544" y1="4232" x2="14819" y2="10690"/>
                        <a14:foregroundMark x1="17098" y1="7795" x2="15959" y2="9577"/>
                        <a14:foregroundMark x1="12953" y1="10913" x2="14508" y2="9354"/>
                        <a14:foregroundMark x1="12642" y1="11359" x2="12642" y2="11136"/>
                        <a14:foregroundMark x1="10259" y1="24053" x2="10674" y2="28062"/>
                      </a14:backgroundRemoval>
                    </a14:imgEffect>
                  </a14:imgLayer>
                </a14:imgProps>
              </a:ext>
            </a:extLst>
          </a:blip>
          <a:srcRect r="62754" b="52809"/>
          <a:stretch/>
        </p:blipFill>
        <p:spPr>
          <a:xfrm>
            <a:off x="0" y="5892000"/>
            <a:ext cx="7117372" cy="4195831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16033425" y="84854"/>
            <a:ext cx="1936502" cy="2544046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8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945" y="-271944"/>
            <a:ext cx="20197799" cy="1029094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27960" y="2019300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27960" y="4665796"/>
            <a:ext cx="13487400" cy="2334535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779" y="2895466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35" y="2757795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64" y="2541632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93" y="2329210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Vietnam polymer 100,000 Dong 2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26" y="5316113"/>
            <a:ext cx="2477515" cy="11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Vietnam polymer 10,000 Dong 2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44" y="2757795"/>
            <a:ext cx="2279531" cy="10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54" y="570998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10" y="5562674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39" y="5364181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528" y="5158414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84" y="5011099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13" y="4812606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1000 đồng (tiền Việt)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25" y="2826713"/>
            <a:ext cx="2029285" cy="10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123" y="2927791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100 đồng (tiền Việt)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98" y="5433665"/>
            <a:ext cx="1619182" cy="7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5"/>
          <p:cNvSpPr/>
          <p:nvPr/>
        </p:nvSpPr>
        <p:spPr>
          <a:xfrm>
            <a:off x="16215360" y="-12955"/>
            <a:ext cx="1874798" cy="2032255"/>
          </a:xfrm>
          <a:custGeom>
            <a:avLst/>
            <a:gdLst/>
            <a:ahLst/>
            <a:cxnLst/>
            <a:rect l="l" t="t" r="r" b="b"/>
            <a:pathLst>
              <a:path w="4449508" h="5151385">
                <a:moveTo>
                  <a:pt x="0" y="0"/>
                </a:moveTo>
                <a:lnTo>
                  <a:pt x="4449508" y="0"/>
                </a:lnTo>
                <a:lnTo>
                  <a:pt x="4449508" y="5151385"/>
                </a:lnTo>
                <a:lnTo>
                  <a:pt x="0" y="51513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70" y="34093"/>
            <a:ext cx="9089924" cy="2139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95DC50-8A4C-F015-B569-6C405855DB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6472" y="7618297"/>
            <a:ext cx="7101643" cy="25178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723EE7-0838-0F1E-ED82-61D9848C935F}"/>
              </a:ext>
            </a:extLst>
          </p:cNvPr>
          <p:cNvSpPr/>
          <p:nvPr/>
        </p:nvSpPr>
        <p:spPr>
          <a:xfrm>
            <a:off x="10081424" y="8683787"/>
            <a:ext cx="5931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4F8A66-1882-E3B4-E569-04B75E182B7C}"/>
              </a:ext>
            </a:extLst>
          </p:cNvPr>
          <p:cNvSpPr txBox="1"/>
          <p:nvPr/>
        </p:nvSpPr>
        <p:spPr>
          <a:xfrm>
            <a:off x="-20269200" y="3408772"/>
            <a:ext cx="598292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Ngoài các mệmh giá tiền ở bài tập này,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các con còn biết những mệnh giá nào nữa?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27">
            <a:extLst>
              <a:ext uri="{FF2B5EF4-FFF2-40B4-BE49-F238E27FC236}">
                <a16:creationId xmlns:a16="http://schemas.microsoft.com/office/drawing/2014/main" id="{C27978FE-702A-DF04-FC30-5D62E21FA7EB}"/>
              </a:ext>
            </a:extLst>
          </p:cNvPr>
          <p:cNvSpPr/>
          <p:nvPr/>
        </p:nvSpPr>
        <p:spPr>
          <a:xfrm>
            <a:off x="14433341" y="6868114"/>
            <a:ext cx="3854659" cy="3410094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7411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49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5" y="0"/>
            <a:ext cx="12291552" cy="8343900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17363015" y="955461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847289" y="787979"/>
            <a:ext cx="11374921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800" b="1" dirty="0">
                <a:solidFill>
                  <a:srgbClr val="FF14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cạn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500 000 con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, do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nạn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bắn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27 000 con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algn="just"/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        (Theo 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https://www.worldwildlife.org/species/rhino</a:t>
            </a:r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just"/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AutoNum type="alphaLcPeriod"/>
            </a:pP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1900,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tê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9" name="Freeform 21"/>
          <p:cNvSpPr/>
          <p:nvPr/>
        </p:nvSpPr>
        <p:spPr>
          <a:xfrm>
            <a:off x="110334" y="8417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495915" y="233686"/>
            <a:ext cx="34228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126D2-0666-8515-DE22-70C2693C4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45465"/>
          <a:stretch/>
        </p:blipFill>
        <p:spPr>
          <a:xfrm>
            <a:off x="486826" y="7924237"/>
            <a:ext cx="5532974" cy="2354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337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00" y="5267103"/>
            <a:ext cx="5183200" cy="5566800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0728466" y="635488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4"/>
                </a:lnTo>
                <a:lnTo>
                  <a:pt x="0" y="13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28886" y="-1112579"/>
            <a:ext cx="13034378" cy="9163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5" y="2008587"/>
            <a:ext cx="12291552" cy="3346496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>
            <a:off x="17363015" y="955461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59"/>
          <p:cNvSpPr txBox="1"/>
          <p:nvPr/>
        </p:nvSpPr>
        <p:spPr>
          <a:xfrm>
            <a:off x="735961" y="2886275"/>
            <a:ext cx="11374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từ năm 1900 đến nay, ước tính </a:t>
            </a:r>
            <a:endParaRPr lang="en-US" sz="4800" b="1" dirty="0">
              <a:solidFill>
                <a:srgbClr val="0066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800" b="1" dirty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 nhiêu con tê giác đã bị săn bắt?</a:t>
            </a:r>
            <a:endParaRPr lang="en-US" sz="4800" i="1" dirty="0">
              <a:solidFill>
                <a:srgbClr val="0066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hế giới động vật: 1 trong 2 tê giác trắng cuối cùng được miễn... đ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8574">
            <a:off x="12514629" y="361262"/>
            <a:ext cx="5453349" cy="348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4" name="Picture 6" descr="Tê giác trắng đực cuối cùng Sudan và nỗ lực cứu loài vật khỏi tuyệt chủ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8291" y="6618431"/>
            <a:ext cx="5026025" cy="3346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2" name="Picture 4" descr="Phát động thi viết &quot;Người thay đổi nhận thức về tê giác&quot; - Báo Công an Nhân  dân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336">
            <a:off x="13445269" y="3579034"/>
            <a:ext cx="4015613" cy="313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9" name="Freeform 21"/>
          <p:cNvSpPr/>
          <p:nvPr/>
        </p:nvSpPr>
        <p:spPr>
          <a:xfrm>
            <a:off x="110334" y="84177"/>
            <a:ext cx="1413666" cy="1630323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0" name="TextBox 49"/>
          <p:cNvSpPr txBox="1"/>
          <p:nvPr/>
        </p:nvSpPr>
        <p:spPr>
          <a:xfrm>
            <a:off x="298118" y="257926"/>
            <a:ext cx="875685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7ED43-864D-20FE-0CA8-3AE38D6676DA}"/>
              </a:ext>
            </a:extLst>
          </p:cNvPr>
          <p:cNvSpPr txBox="1"/>
          <p:nvPr/>
        </p:nvSpPr>
        <p:spPr>
          <a:xfrm>
            <a:off x="384879" y="2897005"/>
            <a:ext cx="12090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chúng ta phải làm gì để bảo vệ tê giác cũng như một số loại động vật hoang dã?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70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ắm hai con tê giác trắng phương bắc cuối cùng trên thế giới">
            <a:hlinkClick r:id="" action="ppaction://media"/>
            <a:extLst>
              <a:ext uri="{FF2B5EF4-FFF2-40B4-BE49-F238E27FC236}">
                <a16:creationId xmlns:a16="http://schemas.microsoft.com/office/drawing/2014/main" id="{ECB50DBC-795F-223B-6334-E024EF302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68" y="32237"/>
            <a:ext cx="18252831" cy="1026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478250" y="4839343"/>
            <a:ext cx="13233065" cy="131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69"/>
              </a:lnSpc>
            </a:pPr>
            <a:r>
              <a:rPr lang="en-US" sz="10200" b="1" dirty="0">
                <a:solidFill>
                  <a:srgbClr val="0066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NHANH AI ĐÚNG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93696" y="9360431"/>
            <a:ext cx="1788607" cy="695931"/>
          </a:xfrm>
          <a:custGeom>
            <a:avLst/>
            <a:gdLst/>
            <a:ahLst/>
            <a:cxnLst/>
            <a:rect l="l" t="t" r="r" b="b"/>
            <a:pathLst>
              <a:path w="1788607" h="695931">
                <a:moveTo>
                  <a:pt x="1788608" y="0"/>
                </a:moveTo>
                <a:lnTo>
                  <a:pt x="0" y="0"/>
                </a:lnTo>
                <a:lnTo>
                  <a:pt x="0" y="695931"/>
                </a:lnTo>
                <a:lnTo>
                  <a:pt x="1788608" y="695931"/>
                </a:lnTo>
                <a:lnTo>
                  <a:pt x="17886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9617" y="9784314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96314">
            <a:off x="15702809" y="5299619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8700" y="4044800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4"/>
                </a:lnTo>
                <a:lnTo>
                  <a:pt x="0" y="693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482637" y="9258300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326322" y="6994503"/>
            <a:ext cx="3686932" cy="1536116"/>
            <a:chOff x="0" y="0"/>
            <a:chExt cx="1703194" cy="7096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352" y="7032231"/>
            <a:ext cx="3613101" cy="1457868"/>
            <a:chOff x="0" y="0"/>
            <a:chExt cx="1669088" cy="67346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442652" y="6994503"/>
            <a:ext cx="3686932" cy="1536116"/>
            <a:chOff x="0" y="0"/>
            <a:chExt cx="1703194" cy="70961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481682" y="7032231"/>
            <a:ext cx="3613101" cy="1457868"/>
            <a:chOff x="0" y="0"/>
            <a:chExt cx="1669088" cy="67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58982" y="6994503"/>
            <a:ext cx="3686932" cy="1536116"/>
            <a:chOff x="0" y="0"/>
            <a:chExt cx="1703194" cy="70961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598012" y="7032231"/>
            <a:ext cx="3613101" cy="1457868"/>
            <a:chOff x="0" y="0"/>
            <a:chExt cx="1669088" cy="673469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3675312" y="6994503"/>
            <a:ext cx="3686932" cy="1536116"/>
            <a:chOff x="0" y="0"/>
            <a:chExt cx="1703194" cy="70961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3714342" y="7032231"/>
            <a:ext cx="3613101" cy="1457868"/>
            <a:chOff x="0" y="0"/>
            <a:chExt cx="1669088" cy="673469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75244" r="98441"/>
                    </a14:imgEffect>
                  </a14:imgLayer>
                </a14:imgProps>
              </a:ext>
            </a:extLst>
          </a:blip>
          <a:srcRect l="76797" t="-6707" b="1"/>
          <a:stretch/>
        </p:blipFill>
        <p:spPr>
          <a:xfrm>
            <a:off x="14922332" y="6655400"/>
            <a:ext cx="1676400" cy="27050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100000" l="50097" r="76413"/>
                    </a14:imgEffect>
                  </a14:imgLayer>
                </a14:imgProps>
              </a:ext>
            </a:extLst>
          </a:blip>
          <a:srcRect l="47033" t="4332" r="21781"/>
          <a:stretch/>
        </p:blipFill>
        <p:spPr>
          <a:xfrm>
            <a:off x="10366310" y="6029542"/>
            <a:ext cx="2286000" cy="24605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444" b="100000" l="29630" r="49903"/>
                    </a14:imgEffect>
                  </a14:imgLayer>
                </a14:imgProps>
              </a:ext>
            </a:extLst>
          </a:blip>
          <a:srcRect l="27288" t="5551" r="47373"/>
          <a:stretch/>
        </p:blipFill>
        <p:spPr>
          <a:xfrm>
            <a:off x="6419033" y="6850663"/>
            <a:ext cx="2057401" cy="269081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000" l="2534" r="27290"/>
                    </a14:imgEffect>
                  </a14:imgLayer>
                </a14:imgProps>
              </a:ext>
            </a:extLst>
          </a:blip>
          <a:srcRect r="72589"/>
          <a:stretch/>
        </p:blipFill>
        <p:spPr>
          <a:xfrm>
            <a:off x="2081041" y="5778536"/>
            <a:ext cx="2053803" cy="262900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9"/>
          <a:srcRect l="10289" t="39314" r="7047"/>
          <a:stretch/>
        </p:blipFill>
        <p:spPr>
          <a:xfrm>
            <a:off x="-76199" y="-38100"/>
            <a:ext cx="18364200" cy="479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>
            <a:off x="16640155" y="8802621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365035" y="9336604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7808555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7786957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5159067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4959453" y="5333967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528194" y="449280"/>
            <a:ext cx="17678400" cy="34111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ts val="13300"/>
              </a:lnSpc>
            </a:pP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9533" y="-70909"/>
            <a:ext cx="3800462" cy="2554545"/>
            <a:chOff x="-6676239" y="-188982"/>
            <a:chExt cx="3800462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92416" y="-188982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  <a:latin typeface="#9Slide06 Carolinea" panose="02000000000000000000" pitchFamily="2" charset="0"/>
                </a:rPr>
                <a:t> 1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676239" y="36548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797040-DE9A-4E5F-36E9-3FFBC02B37BD}"/>
              </a:ext>
            </a:extLst>
          </p:cNvPr>
          <p:cNvGrpSpPr/>
          <p:nvPr/>
        </p:nvGrpSpPr>
        <p:grpSpPr>
          <a:xfrm>
            <a:off x="1686630" y="4583094"/>
            <a:ext cx="6805661" cy="1694829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343E54-009E-3337-F9B1-617390B92BFB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6A26C9-939A-30EE-3E76-691224FD2E5D}"/>
                </a:ext>
              </a:extLst>
            </p:cNvPr>
            <p:cNvSpPr txBox="1"/>
            <p:nvPr/>
          </p:nvSpPr>
          <p:spPr>
            <a:xfrm>
              <a:off x="7099723" y="3183816"/>
              <a:ext cx="375082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kern="0">
                  <a:solidFill>
                    <a:prstClr val="black"/>
                  </a:solidFill>
                  <a:latin typeface="Cambria" panose="02040503050406030204" pitchFamily="18" charset="0"/>
                </a:rPr>
                <a:t>700 085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925259-6FFD-FF3A-0D42-17A770D1A972}"/>
              </a:ext>
            </a:extLst>
          </p:cNvPr>
          <p:cNvGrpSpPr/>
          <p:nvPr/>
        </p:nvGrpSpPr>
        <p:grpSpPr>
          <a:xfrm>
            <a:off x="10304882" y="4643570"/>
            <a:ext cx="6805661" cy="1694829"/>
            <a:chOff x="981375" y="2864057"/>
            <a:chExt cx="4537107" cy="112988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5A0CABB-5A7C-AFCA-EF1F-348E258D55A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27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AE08CCA-3FC1-A14B-0B54-2F3D5F5D161B}"/>
                </a:ext>
              </a:extLst>
            </p:cNvPr>
            <p:cNvSpPr txBox="1"/>
            <p:nvPr/>
          </p:nvSpPr>
          <p:spPr>
            <a:xfrm>
              <a:off x="1503216" y="3188314"/>
              <a:ext cx="375082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kern="0">
                  <a:solidFill>
                    <a:prstClr val="black"/>
                  </a:solidFill>
                  <a:latin typeface="Cambria" panose="02040503050406030204" pitchFamily="18" charset="0"/>
                </a:rPr>
                <a:t>780 705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A60E785-CB16-BC8B-1F62-142B13054D18}"/>
              </a:ext>
            </a:extLst>
          </p:cNvPr>
          <p:cNvGrpSpPr/>
          <p:nvPr/>
        </p:nvGrpSpPr>
        <p:grpSpPr>
          <a:xfrm>
            <a:off x="1500426" y="7440621"/>
            <a:ext cx="6805661" cy="1694829"/>
            <a:chOff x="981375" y="4872764"/>
            <a:chExt cx="4537107" cy="1129886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FEB8EFC9-4646-3794-7655-2ED834E6ECE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93E4738-CDDF-0712-41B1-3DB79540D337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kern="0">
                  <a:solidFill>
                    <a:prstClr val="black"/>
                  </a:solidFill>
                  <a:latin typeface="Cambria" panose="02040503050406030204" pitchFamily="18" charset="0"/>
                </a:rPr>
                <a:t>780 750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CBCEAE-E86C-8DC2-CA48-6359D5EB276D}"/>
              </a:ext>
            </a:extLst>
          </p:cNvPr>
          <p:cNvGrpSpPr/>
          <p:nvPr/>
        </p:nvGrpSpPr>
        <p:grpSpPr>
          <a:xfrm>
            <a:off x="10134600" y="7313699"/>
            <a:ext cx="7039047" cy="1694829"/>
            <a:chOff x="6830721" y="4714800"/>
            <a:chExt cx="4692698" cy="1129886"/>
          </a:xfrm>
          <a:solidFill>
            <a:sysClr val="window" lastClr="FFFFFF"/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56D8A559-B2A7-6B0F-D56B-C28609DC8699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3200" kern="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B0534B6-4504-C003-05CC-0A7725C52D25}"/>
                </a:ext>
              </a:extLst>
            </p:cNvPr>
            <p:cNvSpPr txBox="1"/>
            <p:nvPr/>
          </p:nvSpPr>
          <p:spPr>
            <a:xfrm>
              <a:off x="7541355" y="4972795"/>
              <a:ext cx="3982064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kern="0">
                  <a:solidFill>
                    <a:prstClr val="black"/>
                  </a:solidFill>
                  <a:latin typeface="Cambria" panose="02040503050406030204" pitchFamily="18" charset="0"/>
                </a:rPr>
                <a:t>708 705</a:t>
              </a:r>
              <a:endParaRPr lang="en-US" sz="6000" b="1" kern="0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CBA758D-1BA9-0132-3609-F5471B10C3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6294254" y="4096126"/>
            <a:ext cx="1430025" cy="12863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0F7FBB3-1EA6-E1C6-D48D-D9885A03627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562036" y="3880076"/>
            <a:ext cx="1336614" cy="1344696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478045D6-9EB4-8D97-F324-476563DBA27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457647" y="7636463"/>
            <a:ext cx="1336614" cy="1344696"/>
          </a:xfrm>
          <a:prstGeom prst="rect">
            <a:avLst/>
          </a:prstGeom>
        </p:spPr>
      </p:pic>
      <p:pic>
        <p:nvPicPr>
          <p:cNvPr id="3073" name="Picture 3072">
            <a:extLst>
              <a:ext uri="{FF2B5EF4-FFF2-40B4-BE49-F238E27FC236}">
                <a16:creationId xmlns:a16="http://schemas.microsoft.com/office/drawing/2014/main" id="{C33A4524-891A-8165-3566-EA91103C3347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148663" y="6977124"/>
            <a:ext cx="1336614" cy="1344696"/>
          </a:xfrm>
          <a:prstGeom prst="rect">
            <a:avLst/>
          </a:prstGeom>
        </p:spPr>
      </p:pic>
      <p:pic>
        <p:nvPicPr>
          <p:cNvPr id="3075" name="Picture 3074">
            <a:extLst>
              <a:ext uri="{FF2B5EF4-FFF2-40B4-BE49-F238E27FC236}">
                <a16:creationId xmlns:a16="http://schemas.microsoft.com/office/drawing/2014/main" id="{70E8B1D0-4575-E74E-4362-4B59BD1D0F8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47602" y="4413236"/>
            <a:ext cx="2212907" cy="2238054"/>
          </a:xfrm>
          <a:prstGeom prst="rect">
            <a:avLst/>
          </a:prstGeom>
        </p:spPr>
      </p:pic>
      <p:pic>
        <p:nvPicPr>
          <p:cNvPr id="3076" name="Picture 3075">
            <a:extLst>
              <a:ext uri="{FF2B5EF4-FFF2-40B4-BE49-F238E27FC236}">
                <a16:creationId xmlns:a16="http://schemas.microsoft.com/office/drawing/2014/main" id="{948D46E0-9CC0-8CA5-2489-811A5CDC46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9367394" y="4379860"/>
            <a:ext cx="2078346" cy="2101292"/>
          </a:xfrm>
          <a:prstGeom prst="rect">
            <a:avLst/>
          </a:prstGeom>
        </p:spPr>
      </p:pic>
      <p:pic>
        <p:nvPicPr>
          <p:cNvPr id="3077" name="Picture 3076">
            <a:extLst>
              <a:ext uri="{FF2B5EF4-FFF2-40B4-BE49-F238E27FC236}">
                <a16:creationId xmlns:a16="http://schemas.microsoft.com/office/drawing/2014/main" id="{4B5D36D0-A776-D527-CC81-3089120D83B8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r="50703"/>
          <a:stretch/>
        </p:blipFill>
        <p:spPr>
          <a:xfrm>
            <a:off x="156981" y="7130721"/>
            <a:ext cx="2231834" cy="2356179"/>
          </a:xfrm>
          <a:prstGeom prst="rect">
            <a:avLst/>
          </a:prstGeom>
        </p:spPr>
      </p:pic>
      <p:pic>
        <p:nvPicPr>
          <p:cNvPr id="3078" name="Picture 3077">
            <a:extLst>
              <a:ext uri="{FF2B5EF4-FFF2-40B4-BE49-F238E27FC236}">
                <a16:creationId xmlns:a16="http://schemas.microsoft.com/office/drawing/2014/main" id="{38881C25-6D15-1077-C59C-5563A4B8581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441754" y="7002416"/>
            <a:ext cx="2047779" cy="23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24068" y="4003910"/>
            <a:ext cx="498360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</a:rPr>
              <a:t>Tám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mươi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chín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nghìn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bảy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mươi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hai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1018848" y="939701"/>
            <a:ext cx="16891639" cy="15196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859 072 </a:t>
            </a: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34293" y="290971"/>
            <a:ext cx="3674826" cy="2554545"/>
            <a:chOff x="-6512178" y="293580"/>
            <a:chExt cx="3674826" cy="2554545"/>
          </a:xfrm>
        </p:grpSpPr>
        <p:sp>
          <p:nvSpPr>
            <p:cNvPr id="13" name="TextBox 13"/>
            <p:cNvSpPr txBox="1"/>
            <p:nvPr/>
          </p:nvSpPr>
          <p:spPr>
            <a:xfrm>
              <a:off x="-5853991" y="293580"/>
              <a:ext cx="3016639" cy="25545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600" dirty="0" err="1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66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#9Slide06 Carolinea" panose="02000000000000000000" pitchFamily="2" charset="0"/>
                </a:rPr>
                <a:t> 2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12178" y="446901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5842" y="4064288"/>
            <a:ext cx="2593030" cy="21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71525" y="4181341"/>
            <a:ext cx="581411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8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nghìn</a:t>
            </a:r>
            <a:r>
              <a:rPr lang="en-US" sz="4000" dirty="0">
                <a:solidFill>
                  <a:srgbClr val="000000"/>
                </a:solidFill>
              </a:rPr>
              <a:t>, 5 </a:t>
            </a:r>
            <a:r>
              <a:rPr lang="en-US" sz="4000" dirty="0" err="1">
                <a:solidFill>
                  <a:srgbClr val="000000"/>
                </a:solidFill>
              </a:rPr>
              <a:t>chục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nghìn</a:t>
            </a:r>
            <a:r>
              <a:rPr lang="en-US" sz="4000" dirty="0">
                <a:solidFill>
                  <a:srgbClr val="000000"/>
                </a:solidFill>
              </a:rPr>
              <a:t>, 9 </a:t>
            </a:r>
            <a:r>
              <a:rPr lang="en-US" sz="4000" dirty="0" err="1">
                <a:solidFill>
                  <a:srgbClr val="000000"/>
                </a:solidFill>
              </a:rPr>
              <a:t>nghìn</a:t>
            </a:r>
            <a:r>
              <a:rPr lang="en-US" sz="4000" dirty="0">
                <a:solidFill>
                  <a:srgbClr val="000000"/>
                </a:solidFill>
              </a:rPr>
              <a:t>, 0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, 7 </a:t>
            </a:r>
            <a:r>
              <a:rPr lang="en-US" sz="4000" err="1">
                <a:solidFill>
                  <a:srgbClr val="000000"/>
                </a:solidFill>
              </a:rPr>
              <a:t>chục</a:t>
            </a:r>
            <a:r>
              <a:rPr lang="en-US" sz="4000">
                <a:solidFill>
                  <a:srgbClr val="000000"/>
                </a:solidFill>
              </a:rPr>
              <a:t>,</a:t>
            </a:r>
          </a:p>
          <a:p>
            <a:pPr algn="ctr"/>
            <a:r>
              <a:rPr lang="en-US" sz="4000">
                <a:solidFill>
                  <a:srgbClr val="000000"/>
                </a:solidFill>
              </a:rPr>
              <a:t> </a:t>
            </a:r>
            <a:r>
              <a:rPr lang="en-US" sz="4000" dirty="0">
                <a:solidFill>
                  <a:srgbClr val="000000"/>
                </a:solidFill>
              </a:rPr>
              <a:t>2 </a:t>
            </a:r>
            <a:r>
              <a:rPr lang="en-US" sz="4000" dirty="0" err="1">
                <a:solidFill>
                  <a:srgbClr val="000000"/>
                </a:solidFill>
              </a:rPr>
              <a:t>đơn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vị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55" name="TextBox 47"/>
          <p:cNvSpPr txBox="1"/>
          <p:nvPr/>
        </p:nvSpPr>
        <p:spPr>
          <a:xfrm>
            <a:off x="2712472" y="7751683"/>
            <a:ext cx="5814119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solidFill>
                  <a:srgbClr val="000000"/>
                </a:solidFill>
              </a:rPr>
              <a:t>Tám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trăm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năm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mươi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chín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nghìn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bảy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mươi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hai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56" name="TextBox 47"/>
          <p:cNvSpPr txBox="1"/>
          <p:nvPr/>
        </p:nvSpPr>
        <p:spPr>
          <a:xfrm>
            <a:off x="9776568" y="7764578"/>
            <a:ext cx="581411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</a:rPr>
              <a:t>Tám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mươi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chín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nghìn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bảy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mươi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hai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vị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50E9A-D989-F7BC-76A4-7ACFDBA1C6C1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6759198" y="3012334"/>
            <a:ext cx="1430025" cy="1286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760685-128D-7039-5161-F415D40CC0DD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94964" y="2659214"/>
            <a:ext cx="1336614" cy="1344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0BF89-90EE-5128-05A0-E803318E95FA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928470" y="6175685"/>
            <a:ext cx="1336614" cy="134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2EEA5-56FF-7B6B-5299-DFFDCCDDC286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5234064" y="6283909"/>
            <a:ext cx="1336614" cy="1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3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032409" y="3576945"/>
            <a:ext cx="6466816" cy="2694321"/>
            <a:chOff x="0" y="0"/>
            <a:chExt cx="1703194" cy="7096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867" y="3643119"/>
            <a:ext cx="6337319" cy="2557076"/>
            <a:chOff x="0" y="0"/>
            <a:chExt cx="1669088" cy="673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498039" y="3078057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274778" y="6902051"/>
            <a:ext cx="6466816" cy="2694321"/>
            <a:chOff x="0" y="0"/>
            <a:chExt cx="1703194" cy="70961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343236" y="6968225"/>
            <a:ext cx="6337319" cy="2557076"/>
            <a:chOff x="0" y="0"/>
            <a:chExt cx="1669088" cy="67346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4740408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792484" y="3505874"/>
            <a:ext cx="6466816" cy="2694321"/>
            <a:chOff x="0" y="0"/>
            <a:chExt cx="1703194" cy="70961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60942" y="3572049"/>
            <a:ext cx="6337319" cy="2557076"/>
            <a:chOff x="0" y="0"/>
            <a:chExt cx="1669088" cy="67346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3258114" y="3006986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9600931" y="6902051"/>
            <a:ext cx="6466816" cy="2694321"/>
            <a:chOff x="0" y="0"/>
            <a:chExt cx="1703194" cy="70961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03194" cy="709615"/>
            </a:xfrm>
            <a:custGeom>
              <a:avLst/>
              <a:gdLst/>
              <a:ahLst/>
              <a:cxnLst/>
              <a:rect l="l" t="t" r="r" b="b"/>
              <a:pathLst>
                <a:path w="1703194" h="709615">
                  <a:moveTo>
                    <a:pt x="0" y="0"/>
                  </a:moveTo>
                  <a:lnTo>
                    <a:pt x="1703194" y="0"/>
                  </a:lnTo>
                  <a:lnTo>
                    <a:pt x="1703194" y="709615"/>
                  </a:lnTo>
                  <a:lnTo>
                    <a:pt x="0" y="709615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669389" y="6968225"/>
            <a:ext cx="6337319" cy="2557076"/>
            <a:chOff x="0" y="0"/>
            <a:chExt cx="1669088" cy="67346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669088" cy="673469"/>
            </a:xfrm>
            <a:custGeom>
              <a:avLst/>
              <a:gdLst/>
              <a:ahLst/>
              <a:cxnLst/>
              <a:rect l="l" t="t" r="r" b="b"/>
              <a:pathLst>
                <a:path w="1669088" h="673469">
                  <a:moveTo>
                    <a:pt x="0" y="0"/>
                  </a:moveTo>
                  <a:lnTo>
                    <a:pt x="1669088" y="0"/>
                  </a:lnTo>
                  <a:lnTo>
                    <a:pt x="1669088" y="673469"/>
                  </a:lnTo>
                  <a:lnTo>
                    <a:pt x="0" y="673469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2066561" y="6403163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5"/>
                </a:lnTo>
                <a:lnTo>
                  <a:pt x="0" y="1130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6652727" y="653399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flipH="1">
            <a:off x="17197743" y="731068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496314">
            <a:off x="1431623" y="8935322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7" y="0"/>
                </a:lnTo>
                <a:lnTo>
                  <a:pt x="652497" y="650123"/>
                </a:lnTo>
                <a:lnTo>
                  <a:pt x="0" y="6501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6838416" y="8913724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388239" y="9920222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740961" y="3701403"/>
            <a:ext cx="2809788" cy="2693884"/>
          </a:xfrm>
          <a:custGeom>
            <a:avLst/>
            <a:gdLst/>
            <a:ahLst/>
            <a:cxnLst/>
            <a:rect l="l" t="t" r="r" b="b"/>
            <a:pathLst>
              <a:path w="2809788" h="2693884">
                <a:moveTo>
                  <a:pt x="0" y="0"/>
                </a:moveTo>
                <a:lnTo>
                  <a:pt x="2809787" y="0"/>
                </a:lnTo>
                <a:lnTo>
                  <a:pt x="2809787" y="2693884"/>
                </a:lnTo>
                <a:lnTo>
                  <a:pt x="0" y="269388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3717084" y="3135629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56099" y="4215952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959453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C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477159" y="3064558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B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285606" y="6460734"/>
            <a:ext cx="69203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4"/>
              </a:lnSpc>
            </a:pPr>
            <a:r>
              <a:rPr lang="en-US" sz="5410" dirty="0">
                <a:solidFill>
                  <a:srgbClr val="000000"/>
                </a:solidFill>
                <a:latin typeface="One Little Font"/>
              </a:rPr>
              <a:t>D</a:t>
            </a:r>
          </a:p>
        </p:txBody>
      </p:sp>
      <p:sp>
        <p:nvSpPr>
          <p:cNvPr id="57" name="TextBox 13"/>
          <p:cNvSpPr txBox="1"/>
          <p:nvPr/>
        </p:nvSpPr>
        <p:spPr>
          <a:xfrm>
            <a:off x="3414316" y="301232"/>
            <a:ext cx="14441275" cy="307776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425 000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100 000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007" y="116552"/>
            <a:ext cx="3506047" cy="2123658"/>
            <a:chOff x="-6571915" y="153583"/>
            <a:chExt cx="3506047" cy="2123658"/>
          </a:xfrm>
        </p:grpSpPr>
        <p:sp>
          <p:nvSpPr>
            <p:cNvPr id="13" name="TextBox 13"/>
            <p:cNvSpPr txBox="1"/>
            <p:nvPr/>
          </p:nvSpPr>
          <p:spPr>
            <a:xfrm>
              <a:off x="-6082507" y="153583"/>
              <a:ext cx="3016639" cy="21236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3800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Câu</a:t>
              </a:r>
              <a:r>
                <a:rPr lang="en-US" sz="138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6 Carolinea" panose="02000000000000000000" pitchFamily="2" charset="0"/>
                </a:rPr>
                <a:t> 3</a:t>
              </a:r>
            </a:p>
          </p:txBody>
        </p:sp>
        <p:sp>
          <p:nvSpPr>
            <p:cNvPr id="40" name="Freeform 40"/>
            <p:cNvSpPr/>
            <p:nvPr/>
          </p:nvSpPr>
          <p:spPr>
            <a:xfrm rot="215019">
              <a:off x="-6571915" y="349794"/>
              <a:ext cx="978816" cy="975256"/>
            </a:xfrm>
            <a:custGeom>
              <a:avLst/>
              <a:gdLst/>
              <a:ahLst/>
              <a:cxnLst/>
              <a:rect l="l" t="t" r="r" b="b"/>
              <a:pathLst>
                <a:path w="978816" h="975256">
                  <a:moveTo>
                    <a:pt x="0" y="0"/>
                  </a:moveTo>
                  <a:lnTo>
                    <a:pt x="978815" y="0"/>
                  </a:lnTo>
                  <a:lnTo>
                    <a:pt x="978815" y="975257"/>
                  </a:lnTo>
                  <a:lnTo>
                    <a:pt x="0" y="97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074" name="Picture 2" descr="Animated Goma Cat Sending Hearts Sticker GIF | GIFDB.com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5395" y="6460734"/>
            <a:ext cx="3695807" cy="3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47"/>
          <p:cNvSpPr txBox="1"/>
          <p:nvPr/>
        </p:nvSpPr>
        <p:spPr>
          <a:xfrm>
            <a:off x="10951301" y="4139237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3</a:t>
            </a:r>
          </a:p>
        </p:txBody>
      </p:sp>
      <p:sp>
        <p:nvSpPr>
          <p:cNvPr id="55" name="TextBox 47"/>
          <p:cNvSpPr txBox="1"/>
          <p:nvPr/>
        </p:nvSpPr>
        <p:spPr>
          <a:xfrm>
            <a:off x="2444504" y="7569229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4</a:t>
            </a:r>
          </a:p>
        </p:txBody>
      </p:sp>
      <p:sp>
        <p:nvSpPr>
          <p:cNvPr id="56" name="TextBox 47"/>
          <p:cNvSpPr txBox="1"/>
          <p:nvPr/>
        </p:nvSpPr>
        <p:spPr>
          <a:xfrm>
            <a:off x="9924621" y="7619593"/>
            <a:ext cx="5814119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chemeClr val="accent2">
                    <a:lumMod val="75000"/>
                  </a:schemeClr>
                </a:solidFill>
                <a:latin typeface="SVN-KG Ten Thousand Reasons" panose="02040603050506020204" pitchFamily="18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FEADA-66DD-9AFD-9699-F43A79309ECF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5169032" y="6371391"/>
            <a:ext cx="1430025" cy="1286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3DD7D-BF2E-603D-9B33-BA56F93FC43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6394964" y="2659214"/>
            <a:ext cx="1336614" cy="1344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10F41-C11E-B889-323A-98B34E8E4305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7928470" y="6175685"/>
            <a:ext cx="1336614" cy="134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C7EE1-D667-C95C-8638-81842F6BC4BF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6532363" y="2880173"/>
            <a:ext cx="1336614" cy="1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1" grpId="0"/>
      <p:bldP spid="52" grpId="0"/>
      <p:bldP spid="57" grpId="0" animBg="1"/>
      <p:bldP spid="54" grpId="0"/>
      <p:bldP spid="55" grpId="0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996" y="5497546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084607" y="2104270"/>
            <a:ext cx="14098957" cy="7594452"/>
            <a:chOff x="0" y="0"/>
            <a:chExt cx="3713306" cy="20001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13306" cy="2000185"/>
            </a:xfrm>
            <a:custGeom>
              <a:avLst/>
              <a:gdLst/>
              <a:ahLst/>
              <a:cxnLst/>
              <a:rect l="l" t="t" r="r" b="b"/>
              <a:pathLst>
                <a:path w="3713306" h="2000185">
                  <a:moveTo>
                    <a:pt x="28005" y="0"/>
                  </a:moveTo>
                  <a:lnTo>
                    <a:pt x="3685301" y="0"/>
                  </a:lnTo>
                  <a:cubicBezTo>
                    <a:pt x="3700768" y="0"/>
                    <a:pt x="3713306" y="12538"/>
                    <a:pt x="3713306" y="28005"/>
                  </a:cubicBezTo>
                  <a:lnTo>
                    <a:pt x="3713306" y="1972180"/>
                  </a:lnTo>
                  <a:cubicBezTo>
                    <a:pt x="3713306" y="1987647"/>
                    <a:pt x="3700768" y="2000185"/>
                    <a:pt x="3685301" y="2000185"/>
                  </a:cubicBezTo>
                  <a:lnTo>
                    <a:pt x="28005" y="2000185"/>
                  </a:lnTo>
                  <a:cubicBezTo>
                    <a:pt x="12538" y="2000185"/>
                    <a:pt x="0" y="1987647"/>
                    <a:pt x="0" y="1972180"/>
                  </a:cubicBezTo>
                  <a:lnTo>
                    <a:pt x="0" y="28005"/>
                  </a:lnTo>
                  <a:cubicBezTo>
                    <a:pt x="0" y="12538"/>
                    <a:pt x="12538" y="0"/>
                    <a:pt x="28005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72727" y="2169204"/>
            <a:ext cx="13942545" cy="7656297"/>
            <a:chOff x="0" y="0"/>
            <a:chExt cx="3672111" cy="2016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2111" cy="2016473"/>
            </a:xfrm>
            <a:custGeom>
              <a:avLst/>
              <a:gdLst/>
              <a:ahLst/>
              <a:cxnLst/>
              <a:rect l="l" t="t" r="r" b="b"/>
              <a:pathLst>
                <a:path w="3672111" h="2016473">
                  <a:moveTo>
                    <a:pt x="28319" y="0"/>
                  </a:moveTo>
                  <a:lnTo>
                    <a:pt x="3643792" y="0"/>
                  </a:lnTo>
                  <a:cubicBezTo>
                    <a:pt x="3651302" y="0"/>
                    <a:pt x="3658505" y="2984"/>
                    <a:pt x="3663816" y="8294"/>
                  </a:cubicBezTo>
                  <a:cubicBezTo>
                    <a:pt x="3669127" y="13605"/>
                    <a:pt x="3672111" y="20808"/>
                    <a:pt x="3672111" y="28319"/>
                  </a:cubicBezTo>
                  <a:lnTo>
                    <a:pt x="3672111" y="1988154"/>
                  </a:lnTo>
                  <a:cubicBezTo>
                    <a:pt x="3672111" y="2003794"/>
                    <a:pt x="3659432" y="2016473"/>
                    <a:pt x="3643792" y="2016473"/>
                  </a:cubicBezTo>
                  <a:lnTo>
                    <a:pt x="28319" y="2016473"/>
                  </a:lnTo>
                  <a:cubicBezTo>
                    <a:pt x="12679" y="2016473"/>
                    <a:pt x="0" y="2003794"/>
                    <a:pt x="0" y="1988154"/>
                  </a:cubicBezTo>
                  <a:lnTo>
                    <a:pt x="0" y="28319"/>
                  </a:lnTo>
                  <a:cubicBezTo>
                    <a:pt x="0" y="12679"/>
                    <a:pt x="12679" y="0"/>
                    <a:pt x="28319" y="0"/>
                  </a:cubicBez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7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742832" y="6497165"/>
            <a:ext cx="8165474" cy="4810206"/>
          </a:xfrm>
          <a:custGeom>
            <a:avLst/>
            <a:gdLst/>
            <a:ahLst/>
            <a:cxnLst/>
            <a:rect l="l" t="t" r="r" b="b"/>
            <a:pathLst>
              <a:path w="8165474" h="4810206">
                <a:moveTo>
                  <a:pt x="0" y="0"/>
                </a:moveTo>
                <a:lnTo>
                  <a:pt x="8165474" y="0"/>
                </a:lnTo>
                <a:lnTo>
                  <a:pt x="8165474" y="4810207"/>
                </a:lnTo>
                <a:lnTo>
                  <a:pt x="0" y="4810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55870" y="8090072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3124413" y="5997352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7764161" y="0"/>
                </a:moveTo>
                <a:lnTo>
                  <a:pt x="0" y="0"/>
                </a:lnTo>
                <a:lnTo>
                  <a:pt x="0" y="6521896"/>
                </a:lnTo>
                <a:lnTo>
                  <a:pt x="7764161" y="6521896"/>
                </a:lnTo>
                <a:lnTo>
                  <a:pt x="77641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15019">
            <a:off x="167122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0" y="0"/>
                </a:moveTo>
                <a:lnTo>
                  <a:pt x="1337368" y="0"/>
                </a:lnTo>
                <a:lnTo>
                  <a:pt x="1337368" y="1332505"/>
                </a:lnTo>
                <a:lnTo>
                  <a:pt x="0" y="1332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15019" flipH="1">
            <a:off x="15275181" y="1649702"/>
            <a:ext cx="1337367" cy="1332504"/>
          </a:xfrm>
          <a:custGeom>
            <a:avLst/>
            <a:gdLst/>
            <a:ahLst/>
            <a:cxnLst/>
            <a:rect l="l" t="t" r="r" b="b"/>
            <a:pathLst>
              <a:path w="1337367" h="1332504">
                <a:moveTo>
                  <a:pt x="1337367" y="0"/>
                </a:moveTo>
                <a:lnTo>
                  <a:pt x="0" y="0"/>
                </a:lnTo>
                <a:lnTo>
                  <a:pt x="0" y="1332505"/>
                </a:lnTo>
                <a:lnTo>
                  <a:pt x="1337367" y="1332505"/>
                </a:lnTo>
                <a:lnTo>
                  <a:pt x="133736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74953" y="357401"/>
            <a:ext cx="1955949" cy="1251807"/>
          </a:xfrm>
          <a:custGeom>
            <a:avLst/>
            <a:gdLst/>
            <a:ahLst/>
            <a:cxnLst/>
            <a:rect l="l" t="t" r="r" b="b"/>
            <a:pathLst>
              <a:path w="1955949" h="1251807">
                <a:moveTo>
                  <a:pt x="0" y="0"/>
                </a:moveTo>
                <a:lnTo>
                  <a:pt x="1955949" y="0"/>
                </a:lnTo>
                <a:lnTo>
                  <a:pt x="1955949" y="1251808"/>
                </a:lnTo>
                <a:lnTo>
                  <a:pt x="0" y="1251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82294" y="4965759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3022" y="381837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006494" y="35901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1" y="0"/>
                </a:lnTo>
                <a:lnTo>
                  <a:pt x="719101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073644" y="2477316"/>
            <a:ext cx="11800606" cy="1569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600" b="1" dirty="0">
                <a:solidFill>
                  <a:srgbClr val="C00000"/>
                </a:solidFill>
                <a:latin typeface="SVN-KG Ten Thousand Reasons" panose="02040603050506020204" pitchFamily="18" charset="0"/>
              </a:rPr>
              <a:t>ĐỊNH HƯỚNG HỌC TẬP</a:t>
            </a:r>
          </a:p>
        </p:txBody>
      </p:sp>
      <p:sp>
        <p:nvSpPr>
          <p:cNvPr id="35" name="Freeform 35"/>
          <p:cNvSpPr/>
          <p:nvPr/>
        </p:nvSpPr>
        <p:spPr>
          <a:xfrm flipH="1">
            <a:off x="2339905" y="7602147"/>
            <a:ext cx="5024034" cy="3705225"/>
          </a:xfrm>
          <a:custGeom>
            <a:avLst/>
            <a:gdLst/>
            <a:ahLst/>
            <a:cxnLst/>
            <a:rect l="l" t="t" r="r" b="b"/>
            <a:pathLst>
              <a:path w="5024034" h="3705225">
                <a:moveTo>
                  <a:pt x="5024034" y="0"/>
                </a:moveTo>
                <a:lnTo>
                  <a:pt x="0" y="0"/>
                </a:lnTo>
                <a:lnTo>
                  <a:pt x="0" y="3705225"/>
                </a:lnTo>
                <a:lnTo>
                  <a:pt x="5024034" y="3705225"/>
                </a:lnTo>
                <a:lnTo>
                  <a:pt x="50240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2"/>
          <p:cNvSpPr txBox="1"/>
          <p:nvPr/>
        </p:nvSpPr>
        <p:spPr>
          <a:xfrm>
            <a:off x="2250694" y="4323158"/>
            <a:ext cx="1344650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000000"/>
                </a:solidFill>
              </a:rPr>
              <a:t>Ôn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lại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kiến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thức</a:t>
            </a:r>
            <a:endParaRPr lang="en-US" sz="6000" dirty="0">
              <a:solidFill>
                <a:srgbClr val="000000"/>
              </a:solidFill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000000"/>
                </a:solidFill>
              </a:rPr>
              <a:t>Chuẩn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bị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bài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sau</a:t>
            </a:r>
            <a:r>
              <a:rPr lang="en-US" sz="6000" dirty="0">
                <a:solidFill>
                  <a:srgbClr val="000000"/>
                </a:solidFill>
              </a:rPr>
              <a:t>: </a:t>
            </a:r>
          </a:p>
          <a:p>
            <a:r>
              <a:rPr lang="en-US" sz="6000" dirty="0">
                <a:solidFill>
                  <a:srgbClr val="000000"/>
                </a:solidFill>
              </a:rPr>
              <a:t>      </a:t>
            </a:r>
            <a:r>
              <a:rPr lang="en-US" sz="6000" dirty="0" err="1">
                <a:solidFill>
                  <a:srgbClr val="000000"/>
                </a:solidFill>
              </a:rPr>
              <a:t>Số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có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sáu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chữ</a:t>
            </a:r>
            <a:r>
              <a:rPr lang="en-US" sz="6000" dirty="0">
                <a:solidFill>
                  <a:srgbClr val="000000"/>
                </a:solidFill>
              </a:rPr>
              <a:t> </a:t>
            </a:r>
            <a:r>
              <a:rPr lang="en-US" sz="6000" dirty="0" err="1">
                <a:solidFill>
                  <a:srgbClr val="000000"/>
                </a:solidFill>
              </a:rPr>
              <a:t>số</a:t>
            </a:r>
            <a:r>
              <a:rPr lang="en-US" sz="6000" dirty="0">
                <a:solidFill>
                  <a:srgbClr val="000000"/>
                </a:solidFill>
              </a:rPr>
              <a:t>. </a:t>
            </a:r>
            <a:r>
              <a:rPr lang="en-US" sz="6000" dirty="0" err="1">
                <a:solidFill>
                  <a:srgbClr val="000000"/>
                </a:solidFill>
              </a:rPr>
              <a:t>Số</a:t>
            </a:r>
            <a:r>
              <a:rPr lang="en-US" sz="6000" dirty="0">
                <a:solidFill>
                  <a:srgbClr val="000000"/>
                </a:solidFill>
              </a:rPr>
              <a:t> 1 000 000 (</a:t>
            </a:r>
            <a:r>
              <a:rPr lang="en-US" sz="6000" dirty="0" err="1">
                <a:solidFill>
                  <a:srgbClr val="000000"/>
                </a:solidFill>
              </a:rPr>
              <a:t>Tiết</a:t>
            </a:r>
            <a:r>
              <a:rPr lang="en-US" sz="6000" dirty="0">
                <a:solidFill>
                  <a:srgbClr val="000000"/>
                </a:solidFill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74102" y="8050503"/>
            <a:ext cx="8268762" cy="3217300"/>
          </a:xfrm>
          <a:custGeom>
            <a:avLst/>
            <a:gdLst/>
            <a:ahLst/>
            <a:cxnLst/>
            <a:rect l="l" t="t" r="r" b="b"/>
            <a:pathLst>
              <a:path w="8268762" h="3217300">
                <a:moveTo>
                  <a:pt x="0" y="0"/>
                </a:moveTo>
                <a:lnTo>
                  <a:pt x="8268762" y="0"/>
                </a:lnTo>
                <a:lnTo>
                  <a:pt x="8268762" y="3217300"/>
                </a:lnTo>
                <a:lnTo>
                  <a:pt x="0" y="321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500106" y="5817916"/>
            <a:ext cx="9057522" cy="5335704"/>
          </a:xfrm>
          <a:custGeom>
            <a:avLst/>
            <a:gdLst/>
            <a:ahLst/>
            <a:cxnLst/>
            <a:rect l="l" t="t" r="r" b="b"/>
            <a:pathLst>
              <a:path w="9057522" h="5335704">
                <a:moveTo>
                  <a:pt x="9057522" y="0"/>
                </a:moveTo>
                <a:lnTo>
                  <a:pt x="0" y="0"/>
                </a:lnTo>
                <a:lnTo>
                  <a:pt x="0" y="5335704"/>
                </a:lnTo>
                <a:lnTo>
                  <a:pt x="9057522" y="5335704"/>
                </a:lnTo>
                <a:lnTo>
                  <a:pt x="90575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0106" y="6244630"/>
            <a:ext cx="5043840" cy="4810563"/>
          </a:xfrm>
          <a:custGeom>
            <a:avLst/>
            <a:gdLst/>
            <a:ahLst/>
            <a:cxnLst/>
            <a:rect l="l" t="t" r="r" b="b"/>
            <a:pathLst>
              <a:path w="5043840" h="4810563">
                <a:moveTo>
                  <a:pt x="0" y="0"/>
                </a:moveTo>
                <a:lnTo>
                  <a:pt x="5043840" y="0"/>
                </a:lnTo>
                <a:lnTo>
                  <a:pt x="5043840" y="4810563"/>
                </a:lnTo>
                <a:lnTo>
                  <a:pt x="0" y="48105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68444" y="154993"/>
            <a:ext cx="11280079" cy="8544660"/>
          </a:xfrm>
          <a:custGeom>
            <a:avLst/>
            <a:gdLst/>
            <a:ahLst/>
            <a:cxnLst/>
            <a:rect l="l" t="t" r="r" b="b"/>
            <a:pathLst>
              <a:path w="11280079" h="8544660">
                <a:moveTo>
                  <a:pt x="0" y="0"/>
                </a:moveTo>
                <a:lnTo>
                  <a:pt x="11280079" y="0"/>
                </a:lnTo>
                <a:lnTo>
                  <a:pt x="11280079" y="8544660"/>
                </a:lnTo>
                <a:lnTo>
                  <a:pt x="0" y="8544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99807" y="6398205"/>
            <a:ext cx="7764161" cy="6521895"/>
          </a:xfrm>
          <a:custGeom>
            <a:avLst/>
            <a:gdLst/>
            <a:ahLst/>
            <a:cxnLst/>
            <a:rect l="l" t="t" r="r" b="b"/>
            <a:pathLst>
              <a:path w="7764161" h="6521895">
                <a:moveTo>
                  <a:pt x="0" y="0"/>
                </a:moveTo>
                <a:lnTo>
                  <a:pt x="7764161" y="0"/>
                </a:lnTo>
                <a:lnTo>
                  <a:pt x="7764161" y="6521895"/>
                </a:lnTo>
                <a:lnTo>
                  <a:pt x="0" y="6521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75179" y="1301740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2" y="0"/>
                </a:lnTo>
                <a:lnTo>
                  <a:pt x="1985902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720195" y="2078431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8743" y="4975618"/>
            <a:ext cx="1316090" cy="842298"/>
          </a:xfrm>
          <a:custGeom>
            <a:avLst/>
            <a:gdLst/>
            <a:ahLst/>
            <a:cxnLst/>
            <a:rect l="l" t="t" r="r" b="b"/>
            <a:pathLst>
              <a:path w="1316090" h="842298">
                <a:moveTo>
                  <a:pt x="0" y="0"/>
                </a:moveTo>
                <a:lnTo>
                  <a:pt x="1316090" y="0"/>
                </a:lnTo>
                <a:lnTo>
                  <a:pt x="1316090" y="842298"/>
                </a:lnTo>
                <a:lnTo>
                  <a:pt x="0" y="842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6314">
            <a:off x="4817252" y="7171687"/>
            <a:ext cx="652496" cy="650124"/>
          </a:xfrm>
          <a:custGeom>
            <a:avLst/>
            <a:gdLst/>
            <a:ahLst/>
            <a:cxnLst/>
            <a:rect l="l" t="t" r="r" b="b"/>
            <a:pathLst>
              <a:path w="652496" h="650124">
                <a:moveTo>
                  <a:pt x="0" y="0"/>
                </a:moveTo>
                <a:lnTo>
                  <a:pt x="652496" y="0"/>
                </a:lnTo>
                <a:lnTo>
                  <a:pt x="652496" y="650124"/>
                </a:lnTo>
                <a:lnTo>
                  <a:pt x="0" y="6501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0454" y="4680553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7"/>
                </a:lnTo>
                <a:lnTo>
                  <a:pt x="0" y="6115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9150" y="885384"/>
            <a:ext cx="719101" cy="693033"/>
          </a:xfrm>
          <a:custGeom>
            <a:avLst/>
            <a:gdLst/>
            <a:ahLst/>
            <a:cxnLst/>
            <a:rect l="l" t="t" r="r" b="b"/>
            <a:pathLst>
              <a:path w="719101" h="693033">
                <a:moveTo>
                  <a:pt x="0" y="0"/>
                </a:moveTo>
                <a:lnTo>
                  <a:pt x="719100" y="0"/>
                </a:lnTo>
                <a:lnTo>
                  <a:pt x="719100" y="693033"/>
                </a:lnTo>
                <a:lnTo>
                  <a:pt x="0" y="6930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47004" y="442732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6" y="0"/>
                </a:lnTo>
                <a:lnTo>
                  <a:pt x="1511336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630183" y="6285834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968444" y="1612901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 dirty="0">
                <a:solidFill>
                  <a:srgbClr val="000000"/>
                </a:solidFill>
                <a:latin typeface="One Little Font"/>
              </a:rPr>
              <a:t>THANK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68444" y="3523165"/>
            <a:ext cx="11656565" cy="245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72"/>
              </a:lnSpc>
            </a:pPr>
            <a:r>
              <a:rPr lang="en-US" sz="18659">
                <a:solidFill>
                  <a:srgbClr val="000000"/>
                </a:solidFill>
                <a:latin typeface="One Little Font"/>
              </a:rPr>
              <a:t>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73"/>
          <a:stretch/>
        </p:blipFill>
        <p:spPr>
          <a:xfrm>
            <a:off x="-129540" y="41208"/>
            <a:ext cx="18547080" cy="10290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5AB344-43C5-1DDB-9001-26A81F1DD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1" y="9855832"/>
            <a:ext cx="1228999" cy="476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43DF4F-0F3C-5E8E-562F-D77627EFC429}"/>
              </a:ext>
            </a:extLst>
          </p:cNvPr>
          <p:cNvSpPr txBox="1"/>
          <p:nvPr/>
        </p:nvSpPr>
        <p:spPr>
          <a:xfrm>
            <a:off x="897553" y="1891170"/>
            <a:ext cx="15348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10 000; 20 000; 30 000; …; 80 000; 90 000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056632BB-6581-2BD5-5C87-00EC0C2B0DB7}"/>
              </a:ext>
            </a:extLst>
          </p:cNvPr>
          <p:cNvSpPr/>
          <p:nvPr/>
        </p:nvSpPr>
        <p:spPr>
          <a:xfrm>
            <a:off x="3516128" y="3773351"/>
            <a:ext cx="11049000" cy="1370149"/>
          </a:xfrm>
          <a:prstGeom prst="wedgeRectCallout">
            <a:avLst>
              <a:gd name="adj1" fmla="val -43693"/>
              <a:gd name="adj2" fmla="val 11772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tròn chục nghìn có đặc điểm gì?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38A9F6C2-2F96-5E1A-9D4C-6A3FBFBE1E16}"/>
              </a:ext>
            </a:extLst>
          </p:cNvPr>
          <p:cNvSpPr/>
          <p:nvPr/>
        </p:nvSpPr>
        <p:spPr>
          <a:xfrm>
            <a:off x="3536741" y="3859093"/>
            <a:ext cx="11569282" cy="1370149"/>
          </a:xfrm>
          <a:prstGeom prst="wedgeRectCallout">
            <a:avLst>
              <a:gd name="adj1" fmla="val -41293"/>
              <a:gd name="adj2" fmla="val 17016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100 000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 chữ số?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18D92213-C3CF-F923-8CA3-2350627C9ECA}"/>
              </a:ext>
            </a:extLst>
          </p:cNvPr>
          <p:cNvSpPr/>
          <p:nvPr/>
        </p:nvSpPr>
        <p:spPr>
          <a:xfrm>
            <a:off x="3014896" y="3741639"/>
            <a:ext cx="11569282" cy="1370149"/>
          </a:xfrm>
          <a:prstGeom prst="wedgeRectCallout">
            <a:avLst>
              <a:gd name="adj1" fmla="val -41293"/>
              <a:gd name="adj2" fmla="val 17016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27">
            <a:extLst>
              <a:ext uri="{FF2B5EF4-FFF2-40B4-BE49-F238E27FC236}">
                <a16:creationId xmlns:a16="http://schemas.microsoft.com/office/drawing/2014/main" id="{9B0242B6-31A1-ABB0-8D4B-75D9B665B574}"/>
              </a:ext>
            </a:extLst>
          </p:cNvPr>
          <p:cNvSpPr/>
          <p:nvPr/>
        </p:nvSpPr>
        <p:spPr>
          <a:xfrm flipH="1">
            <a:off x="-145869" y="6972300"/>
            <a:ext cx="3682610" cy="3410094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8B6B2BD9-E65F-1348-24BB-41B3573FE0E8}"/>
              </a:ext>
            </a:extLst>
          </p:cNvPr>
          <p:cNvSpPr/>
          <p:nvPr/>
        </p:nvSpPr>
        <p:spPr>
          <a:xfrm>
            <a:off x="1647181" y="3741640"/>
            <a:ext cx="15348402" cy="1370149"/>
          </a:xfrm>
          <a:prstGeom prst="wedgeRectCallout">
            <a:avLst>
              <a:gd name="adj1" fmla="val -41293"/>
              <a:gd name="adj2" fmla="val 17016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90 000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6B671-7709-1E41-462B-F50EDCCC468E}"/>
              </a:ext>
            </a:extLst>
          </p:cNvPr>
          <p:cNvSpPr txBox="1"/>
          <p:nvPr/>
        </p:nvSpPr>
        <p:spPr>
          <a:xfrm>
            <a:off x="14817991" y="1859459"/>
            <a:ext cx="3035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100 000</a:t>
            </a:r>
          </a:p>
        </p:txBody>
      </p:sp>
    </p:spTree>
    <p:extLst>
      <p:ext uri="{BB962C8B-B14F-4D97-AF65-F5344CB8AC3E}">
        <p14:creationId xmlns:p14="http://schemas.microsoft.com/office/powerpoint/2010/main" val="9198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9" grpId="0" animBg="1"/>
      <p:bldP spid="19" grpId="1" animBg="1"/>
      <p:bldP spid="21" grpId="0" animBg="1"/>
      <p:bldP spid="2" grpId="0" animBg="1"/>
      <p:bldP spid="2" grpId="1" animBg="1"/>
      <p:bldP spid="6" grpId="0" animBg="1"/>
      <p:bldP spid="6" grpId="1" animBg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540-7470-8E6A-CD9E-C39A6F37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6CD6-BAFE-D354-862C-ECD4E237C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88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38492" y="-9525"/>
            <a:ext cx="18288000" cy="10296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310611" y="-686844"/>
            <a:ext cx="17365515" cy="112669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13957663" y="4005223"/>
            <a:ext cx="4135999" cy="6260735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12508727" y="812793"/>
            <a:ext cx="2762250" cy="413385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473210" y="353818"/>
            <a:ext cx="4933950" cy="382698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860624" y="6324827"/>
            <a:ext cx="3850824" cy="418069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54895" y="6371672"/>
            <a:ext cx="3294050" cy="4133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890224" y="3895564"/>
            <a:ext cx="14251349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Đọc, viết thành thạo các số có sáu chữ số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Nhận biết được các số tròn trăm nghìn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cấu tạo thập phân của một số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bài học vào thực tiễn giải được các bài tập, </a:t>
            </a: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toán thực tế, số tiền liên quan đến số có 6 chữ số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endParaRPr lang="en-US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5407160" y="2386554"/>
            <a:ext cx="8880341" cy="94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 defTabSz="1371600">
              <a:lnSpc>
                <a:spcPct val="110000"/>
              </a:lnSpc>
              <a:defRPr/>
            </a:pP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07237" y="-5712279"/>
            <a:ext cx="3668745" cy="14150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80645" y="3419260"/>
            <a:ext cx="4073129" cy="1828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4661360" y="457589"/>
            <a:ext cx="1985903" cy="1668158"/>
          </a:xfrm>
          <a:custGeom>
            <a:avLst/>
            <a:gdLst/>
            <a:ahLst/>
            <a:cxnLst/>
            <a:rect l="l" t="t" r="r" b="b"/>
            <a:pathLst>
              <a:path w="1985903" h="1668158">
                <a:moveTo>
                  <a:pt x="0" y="0"/>
                </a:moveTo>
                <a:lnTo>
                  <a:pt x="1985903" y="0"/>
                </a:lnTo>
                <a:lnTo>
                  <a:pt x="1985903" y="1668158"/>
                </a:lnTo>
                <a:lnTo>
                  <a:pt x="0" y="1668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206377" y="1234280"/>
            <a:ext cx="2354874" cy="916260"/>
          </a:xfrm>
          <a:custGeom>
            <a:avLst/>
            <a:gdLst/>
            <a:ahLst/>
            <a:cxnLst/>
            <a:rect l="l" t="t" r="r" b="b"/>
            <a:pathLst>
              <a:path w="2354874" h="916260">
                <a:moveTo>
                  <a:pt x="2354874" y="0"/>
                </a:moveTo>
                <a:lnTo>
                  <a:pt x="0" y="0"/>
                </a:lnTo>
                <a:lnTo>
                  <a:pt x="0" y="916260"/>
                </a:lnTo>
                <a:lnTo>
                  <a:pt x="2354874" y="916260"/>
                </a:lnTo>
                <a:lnTo>
                  <a:pt x="23548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519628" y="505973"/>
            <a:ext cx="1511337" cy="621022"/>
          </a:xfrm>
          <a:custGeom>
            <a:avLst/>
            <a:gdLst/>
            <a:ahLst/>
            <a:cxnLst/>
            <a:rect l="l" t="t" r="r" b="b"/>
            <a:pathLst>
              <a:path w="1511337" h="621022">
                <a:moveTo>
                  <a:pt x="0" y="0"/>
                </a:moveTo>
                <a:lnTo>
                  <a:pt x="1511337" y="0"/>
                </a:lnTo>
                <a:lnTo>
                  <a:pt x="1511337" y="621022"/>
                </a:lnTo>
                <a:lnTo>
                  <a:pt x="0" y="62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/>
          <a:srcRect l="9372" t="29012" r="8468" b="6781"/>
          <a:stretch/>
        </p:blipFill>
        <p:spPr>
          <a:xfrm>
            <a:off x="-1752600" y="0"/>
            <a:ext cx="20040600" cy="1028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6341424" y="177494"/>
            <a:ext cx="1702611" cy="1130125"/>
          </a:xfrm>
          <a:custGeom>
            <a:avLst/>
            <a:gdLst/>
            <a:ahLst/>
            <a:cxnLst/>
            <a:rect l="l" t="t" r="r" b="b"/>
            <a:pathLst>
              <a:path w="2702660" h="2057400">
                <a:moveTo>
                  <a:pt x="0" y="0"/>
                </a:moveTo>
                <a:lnTo>
                  <a:pt x="2702660" y="0"/>
                </a:lnTo>
                <a:lnTo>
                  <a:pt x="2702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1309" y="9410700"/>
            <a:ext cx="1017175" cy="611576"/>
          </a:xfrm>
          <a:custGeom>
            <a:avLst/>
            <a:gdLst/>
            <a:ahLst/>
            <a:cxnLst/>
            <a:rect l="l" t="t" r="r" b="b"/>
            <a:pathLst>
              <a:path w="1017175" h="611576">
                <a:moveTo>
                  <a:pt x="0" y="0"/>
                </a:moveTo>
                <a:lnTo>
                  <a:pt x="1017175" y="0"/>
                </a:lnTo>
                <a:lnTo>
                  <a:pt x="1017175" y="611576"/>
                </a:lnTo>
                <a:lnTo>
                  <a:pt x="0" y="61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2"/>
          <p:cNvSpPr/>
          <p:nvPr/>
        </p:nvSpPr>
        <p:spPr>
          <a:xfrm>
            <a:off x="261309" y="279049"/>
            <a:ext cx="1130125" cy="1130125"/>
          </a:xfrm>
          <a:custGeom>
            <a:avLst/>
            <a:gdLst/>
            <a:ahLst/>
            <a:cxnLst/>
            <a:rect l="l" t="t" r="r" b="b"/>
            <a:pathLst>
              <a:path w="1130125" h="1130125">
                <a:moveTo>
                  <a:pt x="0" y="0"/>
                </a:moveTo>
                <a:lnTo>
                  <a:pt x="1130125" y="0"/>
                </a:lnTo>
                <a:lnTo>
                  <a:pt x="1130125" y="1130124"/>
                </a:lnTo>
                <a:lnTo>
                  <a:pt x="0" y="1130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7200" dirty="0">
                <a:latin typeface="#9Slide06 Carolinea" panose="02000000000000000000" pitchFamily="2" charset="0"/>
              </a:rPr>
              <a:t>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527539" y="279049"/>
            <a:ext cx="3637766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#9Slide06 Carolinea" panose="02000000000000000000" pitchFamily="2" charset="0"/>
              </a:rPr>
              <a:t>KHÁM PHÁ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11" b="100000" l="4092" r="100000">
                        <a14:foregroundMark x1="70704" y1="20000" x2="95908" y2="19344"/>
                        <a14:foregroundMark x1="93617" y1="30492" x2="96072" y2="30492"/>
                        <a14:foregroundMark x1="12930" y1="50492" x2="12766" y2="58361"/>
                        <a14:foregroundMark x1="5892" y1="55410" x2="8020" y2="66230"/>
                        <a14:foregroundMark x1="7365" y1="84590" x2="18003" y2="88197"/>
                        <a14:foregroundMark x1="86907" y1="92131" x2="55646" y2="96066"/>
                        <a14:foregroundMark x1="85597" y1="29508" x2="97054" y2="23607"/>
                        <a14:foregroundMark x1="97545" y1="20328" x2="97381" y2="30492"/>
                        <a14:backgroundMark x1="19804" y1="7869" x2="19804" y2="7869"/>
                        <a14:backgroundMark x1="88052" y1="11475" x2="54173" y2="4262"/>
                      </a14:backgroundRemoval>
                    </a14:imgEffect>
                  </a14:imgLayer>
                </a14:imgProps>
              </a:ext>
            </a:extLst>
          </a:blip>
          <a:srcRect r="1323"/>
          <a:stretch/>
        </p:blipFill>
        <p:spPr>
          <a:xfrm>
            <a:off x="400719" y="177494"/>
            <a:ext cx="16931421" cy="842777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2954000" y="8174435"/>
            <a:ext cx="4592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(Theo www.camau.gov.vn)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62DE3-051E-D5F7-6E9B-82BC41B088C1}"/>
              </a:ext>
            </a:extLst>
          </p:cNvPr>
          <p:cNvSpPr/>
          <p:nvPr/>
        </p:nvSpPr>
        <p:spPr>
          <a:xfrm>
            <a:off x="13944600" y="2171700"/>
            <a:ext cx="1905000" cy="584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4C48B-F59D-931D-00DE-75FE3E10C291}"/>
              </a:ext>
            </a:extLst>
          </p:cNvPr>
          <p:cNvSpPr txBox="1"/>
          <p:nvPr/>
        </p:nvSpPr>
        <p:spPr>
          <a:xfrm>
            <a:off x="7141606" y="8949035"/>
            <a:ext cx="5847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5AB344-43C5-1DDB-9001-26A81F1D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1" y="9855832"/>
            <a:ext cx="1228999" cy="476316"/>
          </a:xfrm>
          <a:prstGeom prst="rect">
            <a:avLst/>
          </a:prstGeom>
        </p:spPr>
      </p:pic>
      <p:sp>
        <p:nvSpPr>
          <p:cNvPr id="3" name="Freeform 27">
            <a:extLst>
              <a:ext uri="{FF2B5EF4-FFF2-40B4-BE49-F238E27FC236}">
                <a16:creationId xmlns:a16="http://schemas.microsoft.com/office/drawing/2014/main" id="{9B0242B6-31A1-ABB0-8D4B-75D9B665B574}"/>
              </a:ext>
            </a:extLst>
          </p:cNvPr>
          <p:cNvSpPr/>
          <p:nvPr/>
        </p:nvSpPr>
        <p:spPr>
          <a:xfrm flipH="1">
            <a:off x="-145869" y="6972300"/>
            <a:ext cx="3682610" cy="3410094"/>
          </a:xfrm>
          <a:custGeom>
            <a:avLst/>
            <a:gdLst/>
            <a:ahLst/>
            <a:cxnLst/>
            <a:rect l="l" t="t" r="r" b="b"/>
            <a:pathLst>
              <a:path w="4287140" h="4397067">
                <a:moveTo>
                  <a:pt x="0" y="0"/>
                </a:moveTo>
                <a:lnTo>
                  <a:pt x="4287140" y="0"/>
                </a:lnTo>
                <a:lnTo>
                  <a:pt x="4287140" y="4397067"/>
                </a:lnTo>
                <a:lnTo>
                  <a:pt x="0" y="4397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0D30A-C724-7B7A-D523-D65D85B8761C}"/>
              </a:ext>
            </a:extLst>
          </p:cNvPr>
          <p:cNvSpPr txBox="1"/>
          <p:nvPr/>
        </p:nvSpPr>
        <p:spPr>
          <a:xfrm>
            <a:off x="7543800" y="1740877"/>
            <a:ext cx="44438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226 372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11A6B-873D-3B80-F808-CA67046A2D15}"/>
              </a:ext>
            </a:extLst>
          </p:cNvPr>
          <p:cNvSpPr txBox="1"/>
          <p:nvPr/>
        </p:nvSpPr>
        <p:spPr>
          <a:xfrm>
            <a:off x="3276600" y="1740877"/>
            <a:ext cx="38811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F1673-4C2D-E2B2-7591-6B4681BEA212}"/>
              </a:ext>
            </a:extLst>
          </p:cNvPr>
          <p:cNvSpPr txBox="1"/>
          <p:nvPr/>
        </p:nvSpPr>
        <p:spPr>
          <a:xfrm>
            <a:off x="2590800" y="4152900"/>
            <a:ext cx="138075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48B2B-34B1-702F-038D-D27F968F73DA}"/>
              </a:ext>
            </a:extLst>
          </p:cNvPr>
          <p:cNvSpPr txBox="1"/>
          <p:nvPr/>
        </p:nvSpPr>
        <p:spPr>
          <a:xfrm>
            <a:off x="2465326" y="4206333"/>
            <a:ext cx="146007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226 372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7F53E-C327-3182-6447-0F89CCFC7B22}"/>
              </a:ext>
            </a:extLst>
          </p:cNvPr>
          <p:cNvSpPr txBox="1"/>
          <p:nvPr/>
        </p:nvSpPr>
        <p:spPr>
          <a:xfrm>
            <a:off x="3571910" y="4099467"/>
            <a:ext cx="8936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2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/>
          <p:cNvSpPr/>
          <p:nvPr/>
        </p:nvSpPr>
        <p:spPr>
          <a:xfrm>
            <a:off x="988536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Rounded Rectangle 37"/>
          <p:cNvSpPr/>
          <p:nvPr/>
        </p:nvSpPr>
        <p:spPr>
          <a:xfrm>
            <a:off x="636370" y="635088"/>
            <a:ext cx="3906833" cy="1130125"/>
          </a:xfrm>
          <a:prstGeom prst="roundRect">
            <a:avLst/>
          </a:prstGeom>
          <a:solidFill>
            <a:schemeClr val="bg1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226 372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005727"/>
              </p:ext>
            </p:extLst>
          </p:nvPr>
        </p:nvGraphicFramePr>
        <p:xfrm>
          <a:off x="990600" y="2400300"/>
          <a:ext cx="16459200" cy="743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68445511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66405322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664234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239845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442221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70709647"/>
                    </a:ext>
                  </a:extLst>
                </a:gridCol>
              </a:tblGrid>
              <a:tr h="121524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baseline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92978"/>
                  </a:ext>
                </a:extLst>
              </a:tr>
              <a:tr h="312815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5787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2232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31349" y="7308588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31349" y="8060872"/>
            <a:ext cx="19812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18143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18143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725400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718143" y="58855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718143" y="51598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718143" y="44426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25400" y="37163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629164" y="8055429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9164" y="7338260"/>
            <a:ext cx="103595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49090" y="801487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949090" y="7297702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956347" y="65713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62586" y="8055429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262586" y="7338260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269843" y="6611901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62586" y="5872843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2586" y="5155674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69843" y="4429315"/>
            <a:ext cx="1295400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351564" y="8024586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351564" y="7307417"/>
            <a:ext cx="1519917" cy="685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256911"/>
            <a:ext cx="12445587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3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7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226 372.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Hai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21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838</Words>
  <Application>Microsoft Office PowerPoint</Application>
  <PresentationFormat>Custom</PresentationFormat>
  <Paragraphs>217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等线</vt:lpstr>
      <vt:lpstr>#9Slide06 Carolinea</vt:lpstr>
      <vt:lpstr>等线 Light</vt:lpstr>
      <vt:lpstr>One Little Font</vt:lpstr>
      <vt:lpstr>Times New Roman</vt:lpstr>
      <vt:lpstr>Calibri Light</vt:lpstr>
      <vt:lpstr>#9Slide04 SFU Toledo</vt:lpstr>
      <vt:lpstr>SVN-KG Ten Thousand Reasons</vt:lpstr>
      <vt:lpstr>SVN-Newton</vt:lpstr>
      <vt:lpstr>#9Slide07 HoneyCream</vt:lpstr>
      <vt:lpstr>Calibri</vt:lpstr>
      <vt:lpstr>Arial</vt:lpstr>
      <vt:lpstr>Cambria</vt:lpstr>
      <vt:lpstr>Office Theme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Thinkpad</cp:lastModifiedBy>
  <cp:revision>41</cp:revision>
  <dcterms:created xsi:type="dcterms:W3CDTF">2006-08-16T00:00:00Z</dcterms:created>
  <dcterms:modified xsi:type="dcterms:W3CDTF">2024-10-07T23:58:43Z</dcterms:modified>
  <dc:identifier>DAFoAz4pRgk</dc:identifier>
</cp:coreProperties>
</file>