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4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80" r:id="rId3"/>
    <p:sldId id="283" r:id="rId4"/>
    <p:sldId id="282" r:id="rId5"/>
    <p:sldId id="292" r:id="rId6"/>
    <p:sldId id="294" r:id="rId7"/>
    <p:sldId id="295" r:id="rId8"/>
    <p:sldId id="296" r:id="rId9"/>
    <p:sldId id="285" r:id="rId10"/>
    <p:sldId id="278" r:id="rId11"/>
    <p:sldId id="262" r:id="rId12"/>
    <p:sldId id="329" r:id="rId13"/>
    <p:sldId id="298" r:id="rId14"/>
    <p:sldId id="299" r:id="rId15"/>
    <p:sldId id="300" r:id="rId16"/>
    <p:sldId id="301" r:id="rId17"/>
    <p:sldId id="327" r:id="rId18"/>
    <p:sldId id="260" r:id="rId19"/>
    <p:sldId id="328" r:id="rId20"/>
    <p:sldId id="293" r:id="rId21"/>
    <p:sldId id="28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174" y="4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E6D65-ECBD-4E5E-B590-A47EAC8F4D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43224-4D01-46B0-BE16-EA1CADF15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445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95878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28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6429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6226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433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83165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5510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47870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4657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6A8B35-59C6-4B61-AD68-5A0ADACE56C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26890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0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557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8568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673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79556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5498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3083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84016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54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FEB609-20FC-4234-934C-164CEB15BF7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628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886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45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3263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07FA-B4F3-49E8-8C4A-BC11273EC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AC62418-4AA6-49A1-BCE1-BA20287285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62331F-962B-4BE9-B1BA-8ED41DCF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B25F4B-9A1F-4944-BBD1-A7462F7264F2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B883CCD-BF18-437B-85E8-83BD175A9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DAD128-353A-4D91-A1BA-4137753B0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51412-8993-4B8E-8BEF-01D82474D82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30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id="{F8D25706-2844-4610-9B87-EBA858FB326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14">
            <a:extLst>
              <a:ext uri="{FF2B5EF4-FFF2-40B4-BE49-F238E27FC236}">
                <a16:creationId xmlns:a16="http://schemas.microsoft.com/office/drawing/2014/main" id="{D5D8C801-AC8F-4E62-828F-E7AC8731CE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9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12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7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7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6/10/2024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8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95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5769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443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1021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567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9459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6488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70D758-B7B9-4DED-B743-BADC1EC10344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35D2F86-295F-482E-94FC-F9184B0F3E3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157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17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6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AA6ECA29-9EE3-CBE1-4BD0-B9A19C1F6CF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62175" y="371475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38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646760A2-134D-7F99-FBBF-F2E3B6DB689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9735" y="391139"/>
            <a:ext cx="1562100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87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emf"/><Relationship Id="rId5" Type="http://schemas.openxmlformats.org/officeDocument/2006/relationships/image" Target="../media/image35.emf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25.xml"/><Relationship Id="rId7" Type="http://schemas.openxmlformats.org/officeDocument/2006/relationships/image" Target="../media/image13.jpg"/><Relationship Id="rId12" Type="http://schemas.openxmlformats.org/officeDocument/2006/relationships/image" Target="../media/image41.pn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6.xml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audio" Target="../media/audio1.wav"/><Relationship Id="rId7" Type="http://schemas.openxmlformats.org/officeDocument/2006/relationships/image" Target="../media/image56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Relationship Id="rId9" Type="http://schemas.openxmlformats.org/officeDocument/2006/relationships/image" Target="../media/image5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29.xml"/><Relationship Id="rId7" Type="http://schemas.openxmlformats.org/officeDocument/2006/relationships/image" Target="../media/image1.jpe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7.png"/><Relationship Id="rId4" Type="http://schemas.openxmlformats.org/officeDocument/2006/relationships/tags" Target="../tags/tag30.xml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tags" Target="../tags/tag6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7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6.png"/><Relationship Id="rId5" Type="http://schemas.openxmlformats.org/officeDocument/2006/relationships/tags" Target="../tags/tag8.xml"/><Relationship Id="rId10" Type="http://schemas.openxmlformats.org/officeDocument/2006/relationships/image" Target="../media/image15.png"/><Relationship Id="rId4" Type="http://schemas.openxmlformats.org/officeDocument/2006/relationships/tags" Target="../tags/tag7.xml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tags" Target="../tags/tag11.xml"/><Relationship Id="rId7" Type="http://schemas.openxmlformats.org/officeDocument/2006/relationships/image" Target="../media/image19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tags" Target="../tags/tag14.xml"/><Relationship Id="rId7" Type="http://schemas.openxmlformats.org/officeDocument/2006/relationships/notesSlide" Target="../notesSlides/notesSlide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4.png"/><Relationship Id="rId5" Type="http://schemas.openxmlformats.org/officeDocument/2006/relationships/tags" Target="../tags/tag16.xml"/><Relationship Id="rId10" Type="http://schemas.openxmlformats.org/officeDocument/2006/relationships/image" Target="../media/image23.png"/><Relationship Id="rId4" Type="http://schemas.openxmlformats.org/officeDocument/2006/relationships/tags" Target="../tags/tag15.xml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19.xml"/><Relationship Id="rId7" Type="http://schemas.openxmlformats.org/officeDocument/2006/relationships/image" Target="../media/image13.jpg"/><Relationship Id="rId12" Type="http://schemas.openxmlformats.org/officeDocument/2006/relationships/image" Target="../media/image25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16.png"/><Relationship Id="rId4" Type="http://schemas.openxmlformats.org/officeDocument/2006/relationships/tags" Target="../tags/tag20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8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image" Target="../media/image1.jpe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3" y="-78066"/>
            <a:ext cx="9148887" cy="7298015"/>
          </a:xfrm>
          <a:prstGeom prst="rect">
            <a:avLst/>
          </a:prstGeom>
        </p:spPr>
      </p:pic>
      <p:pic>
        <p:nvPicPr>
          <p:cNvPr id="15" name="图片 14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056745" y="551396"/>
            <a:ext cx="3542059" cy="3542059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605" y="5005470"/>
            <a:ext cx="1170434" cy="1170434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sp>
        <p:nvSpPr>
          <p:cNvPr id="12" name="文本框 16"/>
          <p:cNvSpPr txBox="1"/>
          <p:nvPr/>
        </p:nvSpPr>
        <p:spPr>
          <a:xfrm rot="20823686">
            <a:off x="1893585" y="4738532"/>
            <a:ext cx="82754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72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60000"/>
                  <a:lumOff val="40000"/>
                </a:srgbClr>
              </a:solidFill>
              <a:effectLst/>
              <a:uLnTx/>
              <a:uFillTx/>
              <a:latin typeface="UTM Cookies" panose="02040603050506020204" pitchFamily="18" charset="0"/>
              <a:ea typeface="方正有猫在简体" panose="02000000000000000000" pitchFamily="2" charset="-122"/>
              <a:cs typeface="+mn-cs"/>
            </a:endParaRPr>
          </a:p>
        </p:txBody>
      </p:sp>
      <p:grpSp>
        <p:nvGrpSpPr>
          <p:cNvPr id="22" name="组合 88">
            <a:extLst>
              <a:ext uri="{FF2B5EF4-FFF2-40B4-BE49-F238E27FC236}">
                <a16:creationId xmlns:a16="http://schemas.microsoft.com/office/drawing/2014/main" id="{34FB36E8-601E-420C-9A28-4FAE948401B6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23" name="图片 84">
              <a:extLst>
                <a:ext uri="{FF2B5EF4-FFF2-40B4-BE49-F238E27FC236}">
                  <a16:creationId xmlns:a16="http://schemas.microsoft.com/office/drawing/2014/main" id="{5BAC2A92-6ED8-4570-ACA7-B100081355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4" name="图片 85">
              <a:extLst>
                <a:ext uri="{FF2B5EF4-FFF2-40B4-BE49-F238E27FC236}">
                  <a16:creationId xmlns:a16="http://schemas.microsoft.com/office/drawing/2014/main" id="{EF9995A1-7F96-49B2-ADF4-2AB17C0E8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5" name="图片 86">
              <a:extLst>
                <a:ext uri="{FF2B5EF4-FFF2-40B4-BE49-F238E27FC236}">
                  <a16:creationId xmlns:a16="http://schemas.microsoft.com/office/drawing/2014/main" id="{981AD548-5D14-44CB-A858-D4838A2339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图片 87">
              <a:extLst>
                <a:ext uri="{FF2B5EF4-FFF2-40B4-BE49-F238E27FC236}">
                  <a16:creationId xmlns:a16="http://schemas.microsoft.com/office/drawing/2014/main" id="{75E07BFB-12C0-4EA2-87F8-F1CFC4BB0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1F6EA05-0D73-4CEE-9922-24E27E28AC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819" y="2713792"/>
            <a:ext cx="2261812" cy="16399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5EB3A0-B275-2F58-939B-C8308515DA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2240" y="2612359"/>
            <a:ext cx="7955970" cy="36335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5FE0548-1834-239B-F873-AFCBFED99291}"/>
              </a:ext>
            </a:extLst>
          </p:cNvPr>
          <p:cNvSpPr txBox="1"/>
          <p:nvPr/>
        </p:nvSpPr>
        <p:spPr>
          <a:xfrm rot="20817544">
            <a:off x="5505450" y="5267325"/>
            <a:ext cx="16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71172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path" presetSubtype="0" repeatCount="indefinite" accel="49000" decel="48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08333E-6 2.59259E-6 L 0.04206 -0.0178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-90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" y="371474"/>
            <a:ext cx="10801350" cy="46559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221" y="3365500"/>
            <a:ext cx="7603558" cy="3492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6759" y="5676900"/>
            <a:ext cx="1256681" cy="11811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674687"/>
            <a:ext cx="2343150" cy="15082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897779" y="-163743"/>
            <a:ext cx="2343150" cy="1508223"/>
          </a:xfrm>
          <a:prstGeom prst="rect">
            <a:avLst/>
          </a:prstGeom>
        </p:spPr>
      </p:pic>
      <p:sp>
        <p:nvSpPr>
          <p:cNvPr id="11" name="文本框 5"/>
          <p:cNvSpPr txBox="1"/>
          <p:nvPr/>
        </p:nvSpPr>
        <p:spPr>
          <a:xfrm>
            <a:off x="1822791" y="2150129"/>
            <a:ext cx="8311809" cy="1184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99 999, 100 000, 100 001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1" y="895349"/>
            <a:ext cx="4543424" cy="32593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EB7E59-622A-7EEF-26B3-FF601A1867B9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951" y="723899"/>
            <a:ext cx="5191124" cy="3259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>
                <a:solidFill>
                  <a:srgbClr val="F9BC6E"/>
                </a:solidFill>
                <a:latin typeface="Arial"/>
                <a:sym typeface="Arial"/>
              </a:rPr>
              <a:t>3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1"/>
            <a:ext cx="704649" cy="641052"/>
            <a:chOff x="1870518" y="1394077"/>
            <a:chExt cx="1855712" cy="428731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66554" cy="39109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b="0" i="0" dirty="0" err="1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b="0" i="0" dirty="0" smtClean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" y="1646328"/>
            <a:ext cx="8974183" cy="2886075"/>
          </a:xfrm>
          <a:prstGeom prst="rect">
            <a:avLst/>
          </a:prstGeom>
        </p:spPr>
      </p:pic>
      <p:sp>
        <p:nvSpPr>
          <p:cNvPr id="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332516" y="241009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33672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353993" y="24100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4822917" y="3095896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1" y="3093582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20444" y="3090635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5797730" y="3787184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6815000" y="380024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771988" y="3795257"/>
            <a:ext cx="670559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7673886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608571" y="1754647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1 973</a:t>
            </a:r>
            <a:endParaRPr lang="en-US" sz="2800" dirty="0"/>
          </a:p>
        </p:txBody>
      </p:sp>
      <p:sp>
        <p:nvSpPr>
          <p:cNvPr id="23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8636027" y="1754648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573176" y="1780774"/>
            <a:ext cx="1037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1 974</a:t>
            </a:r>
            <a:endParaRPr lang="en-US" sz="2800" dirty="0"/>
          </a:p>
        </p:txBody>
      </p:sp>
      <p:sp>
        <p:nvSpPr>
          <p:cNvPr id="24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>
            <a:off x="9653297" y="1752354"/>
            <a:ext cx="833975" cy="54934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80221" y="1778480"/>
            <a:ext cx="9973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1 975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0946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5" grpId="0"/>
      <p:bldP spid="23" grpId="0" animBg="1"/>
      <p:bldP spid="21" grpId="0"/>
      <p:bldP spid="24" grpId="0" animBg="1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28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17809" y="2790825"/>
            <a:ext cx="1066799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  <a:p>
            <a:pPr algn="just">
              <a:lnSpc>
                <a:spcPct val="150000"/>
              </a:lnSpc>
            </a:pPr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340914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7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857250" y="2562225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Lấy ra một tấm thẻ để được số có sáu chữ số lớn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264107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457200" y="361951"/>
            <a:ext cx="11525250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C05B4B85-A4F9-590D-1BE6-33EF10E9FFB0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BAD1058-10E3-06DF-95AD-A5A34912CF91}"/>
              </a:ext>
            </a:extLst>
          </p:cNvPr>
          <p:cNvGrpSpPr/>
          <p:nvPr/>
        </p:nvGrpSpPr>
        <p:grpSpPr>
          <a:xfrm>
            <a:off x="1842606" y="592662"/>
            <a:ext cx="8530118" cy="578913"/>
            <a:chOff x="1870518" y="1394077"/>
            <a:chExt cx="1104124" cy="566177"/>
          </a:xfrm>
        </p:grpSpPr>
        <p:sp>
          <p:nvSpPr>
            <p:cNvPr id="39" name="Rectangle: Rounded Corners 7">
              <a:extLst>
                <a:ext uri="{FF2B5EF4-FFF2-40B4-BE49-F238E27FC236}">
                  <a16:creationId xmlns:a16="http://schemas.microsoft.com/office/drawing/2014/main" id="{87190B57-F9CD-D109-F241-7C8FC610440E}"/>
                </a:ext>
              </a:extLst>
            </p:cNvPr>
            <p:cNvSpPr/>
            <p:nvPr/>
          </p:nvSpPr>
          <p:spPr>
            <a:xfrm>
              <a:off x="1870518" y="1440654"/>
              <a:ext cx="1104124" cy="519600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941C76C-30A7-A706-E3E1-A62CD1297B94}"/>
                </a:ext>
              </a:extLst>
            </p:cNvPr>
            <p:cNvSpPr txBox="1"/>
            <p:nvPr/>
          </p:nvSpPr>
          <p:spPr>
            <a:xfrm>
              <a:off x="1891833" y="1394077"/>
              <a:ext cx="107292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Trên bàn có các tấm thẻ ghép được thành số 1 951 890.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A240CA9F-6C6E-9AC5-0316-FC6D04B00E2C}"/>
              </a:ext>
            </a:extLst>
          </p:cNvPr>
          <p:cNvSpPr/>
          <p:nvPr/>
        </p:nvSpPr>
        <p:spPr>
          <a:xfrm>
            <a:off x="2790825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FA98F45A-7FC1-FCE6-0D45-47A89E951C15}"/>
              </a:ext>
            </a:extLst>
          </p:cNvPr>
          <p:cNvSpPr/>
          <p:nvPr/>
        </p:nvSpPr>
        <p:spPr>
          <a:xfrm>
            <a:off x="371475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5109D31-82DE-05F5-6F45-52988D7D62CD}"/>
              </a:ext>
            </a:extLst>
          </p:cNvPr>
          <p:cNvSpPr/>
          <p:nvPr/>
        </p:nvSpPr>
        <p:spPr>
          <a:xfrm>
            <a:off x="4648200" y="152400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DAEB9D52-C21D-6715-9119-E82F27534EB8}"/>
              </a:ext>
            </a:extLst>
          </p:cNvPr>
          <p:cNvSpPr/>
          <p:nvPr/>
        </p:nvSpPr>
        <p:spPr>
          <a:xfrm>
            <a:off x="5600700" y="153352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62FB6324-9B95-8D54-62D1-100A6F441080}"/>
              </a:ext>
            </a:extLst>
          </p:cNvPr>
          <p:cNvSpPr/>
          <p:nvPr/>
        </p:nvSpPr>
        <p:spPr>
          <a:xfrm>
            <a:off x="6448425" y="1552575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6CCC2A2-352D-9D65-EEA9-C28242CD9BE0}"/>
              </a:ext>
            </a:extLst>
          </p:cNvPr>
          <p:cNvSpPr/>
          <p:nvPr/>
        </p:nvSpPr>
        <p:spPr>
          <a:xfrm>
            <a:off x="73533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17EF6D0-F396-519D-4E4B-2307BD5778FD}"/>
              </a:ext>
            </a:extLst>
          </p:cNvPr>
          <p:cNvSpPr/>
          <p:nvPr/>
        </p:nvSpPr>
        <p:spPr>
          <a:xfrm>
            <a:off x="8191500" y="1543050"/>
            <a:ext cx="714375" cy="8572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047755F-F002-8968-6B21-152440BA3994}"/>
              </a:ext>
            </a:extLst>
          </p:cNvPr>
          <p:cNvSpPr txBox="1"/>
          <p:nvPr/>
        </p:nvSpPr>
        <p:spPr>
          <a:xfrm>
            <a:off x="1381125" y="2876550"/>
            <a:ext cx="10144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Lấy ra một tấm thẻ để được số có sáu chữ số bé nhất có thể.</a:t>
            </a:r>
          </a:p>
        </p:txBody>
      </p:sp>
    </p:spTree>
    <p:extLst>
      <p:ext uri="{BB962C8B-B14F-4D97-AF65-F5344CB8AC3E}">
        <p14:creationId xmlns:p14="http://schemas.microsoft.com/office/powerpoint/2010/main" val="609949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0 L 0.07696 -0.0013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1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96B4872-487E-C8D0-F027-244A4654056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956943" y="2349534"/>
            <a:ext cx="5858764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" y="-7374"/>
            <a:ext cx="121920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459" y="1640382"/>
            <a:ext cx="2794631" cy="1496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334"/>
            <a:ext cx="12192000" cy="56205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908" y="3645079"/>
            <a:ext cx="916722" cy="80502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329" y="2280929"/>
            <a:ext cx="1490622" cy="11973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079" y="2813403"/>
            <a:ext cx="1912160" cy="36920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65" y="352584"/>
            <a:ext cx="910794" cy="866622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676" y="352584"/>
            <a:ext cx="694074" cy="892946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2FF24289-6938-415E-9F47-BC8F4A7B82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3" y="2754410"/>
            <a:ext cx="2615497" cy="3751006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4DB193D0-8EDE-493C-B23D-8BDA482FC9B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582" y="3298461"/>
            <a:ext cx="2531002" cy="3424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CC6AF7-EBF1-6F0E-E796-5B5A7236E07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4233" y="336481"/>
            <a:ext cx="8553429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638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3000">
        <p14:shred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7037E-6 L -0.10013 -0.114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13" y="-571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1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.03842 C 0.00143 0.09305 0.03138 0.10023 0.05091 0.10648 C 0.07018 0.11273 0.09661 0.07476 0.11653 0.07638 C 0.13672 0.07847 0.14961 0.11712 0.17044 0.11689 C 0.1914 0.11666 0.22357 0.07916 0.24258 0.07453 C 0.27161 0.06041 0.32122 0.11296 0.34258 0.10995 " pathEditMode="relative" rAng="120000" ptsTypes="AAAA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09" y="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1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1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97" objId="15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1 891, 1</a:t>
            </a:r>
            <a:r>
              <a:rPr kumimoji="0" lang="en-US" altLang="zh-CN" sz="3600" b="1" i="1" u="none" strike="noStrike" kern="1200" cap="none" spc="0" normalizeH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 892, 1 893</a:t>
            </a:r>
            <a:endParaRPr kumimoji="0" lang="en-US" sz="36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liên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tiếp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1 890, ……; ………; …….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439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6280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1E343D3-0BE6-4FF2-8CB8-572C34B42D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5" t="-190" r="39426" b="190"/>
          <a:stretch/>
        </p:blipFill>
        <p:spPr bwMode="auto">
          <a:xfrm>
            <a:off x="9048424" y="2784410"/>
            <a:ext cx="1544778" cy="362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418BB577-3892-4B2B-84B2-D6C6965B66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74"/>
          <a:stretch/>
        </p:blipFill>
        <p:spPr bwMode="auto">
          <a:xfrm flipH="1">
            <a:off x="2141849" y="2679349"/>
            <a:ext cx="2664663" cy="38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37165D7D-B8B6-4A70-BFBC-CC39633723F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85987" y="975120"/>
            <a:ext cx="4182352" cy="1832390"/>
          </a:xfrm>
          <a:prstGeom prst="rect">
            <a:avLst/>
          </a:prstGeom>
        </p:spPr>
      </p:pic>
      <p:pic>
        <p:nvPicPr>
          <p:cNvPr id="31" name="Picture 6">
            <a:extLst>
              <a:ext uri="{FF2B5EF4-FFF2-40B4-BE49-F238E27FC236}">
                <a16:creationId xmlns:a16="http://schemas.microsoft.com/office/drawing/2014/main" id="{10ABE63C-DA29-4231-A772-1F54378D4B4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36104" y="198783"/>
            <a:ext cx="4765410" cy="305228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AB6C72F-2C23-4117-BE58-26BD063594E4}"/>
              </a:ext>
            </a:extLst>
          </p:cNvPr>
          <p:cNvSpPr txBox="1"/>
          <p:nvPr/>
        </p:nvSpPr>
        <p:spPr>
          <a:xfrm>
            <a:off x="6102625" y="1619485"/>
            <a:ext cx="3588026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1" u="none" strike="noStrike" kern="1200" cap="none" spc="0" normalizeH="0" baseline="0" noProof="0" dirty="0">
                <a:ln w="12700">
                  <a:noFill/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华康海报体W12" panose="040B0C09000000000000" pitchFamily="81" charset="-122"/>
                <a:cs typeface="Calibri" panose="020F0502020204030204" pitchFamily="34" charset="0"/>
              </a:rPr>
              <a:t>16, 20, 24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AEC777-1302-401B-82D1-34515AAC3421}"/>
              </a:ext>
            </a:extLst>
          </p:cNvPr>
          <p:cNvSpPr txBox="1"/>
          <p:nvPr/>
        </p:nvSpPr>
        <p:spPr>
          <a:xfrm>
            <a:off x="1003852" y="799009"/>
            <a:ext cx="428376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luật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endParaRPr lang="en-US" sz="2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2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4, 8, 12, ……, ……….; ……….</a:t>
            </a:r>
          </a:p>
        </p:txBody>
      </p:sp>
    </p:spTree>
    <p:extLst>
      <p:ext uri="{BB962C8B-B14F-4D97-AF65-F5344CB8AC3E}">
        <p14:creationId xmlns:p14="http://schemas.microsoft.com/office/powerpoint/2010/main" val="144412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prism isContent="1" isInverted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DAF78AF2-5672-4187-82A2-F537D39FE15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797" y="-415326"/>
            <a:ext cx="10952603" cy="7501808"/>
          </a:xfrm>
          <a:prstGeom prst="rect">
            <a:avLst/>
          </a:prstGeom>
        </p:spPr>
      </p:pic>
      <p:sp>
        <p:nvSpPr>
          <p:cNvPr id="4" name="PA_文本框 3">
            <a:extLst>
              <a:ext uri="{FF2B5EF4-FFF2-40B4-BE49-F238E27FC236}">
                <a16:creationId xmlns:a16="http://schemas.microsoft.com/office/drawing/2014/main" id="{76460273-AAB3-4F92-9EE1-3B45598A35C4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404613" y="3252163"/>
            <a:ext cx="90649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Hoàn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thành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.</a:t>
            </a:r>
          </a:p>
          <a:p>
            <a:pPr marL="685800" marR="0" lvl="0" indent="-6858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Chuẩn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bị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tập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Arial" panose="020F0502020204030204"/>
                <a:ea typeface="等线" panose="02010600030101010101" pitchFamily="2" charset="-122"/>
                <a:cs typeface="+mn-ea"/>
                <a:sym typeface="+mn-lt"/>
              </a:rPr>
              <a:t>chung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Arial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10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2015" y="580146"/>
            <a:ext cx="5857875" cy="1428750"/>
          </a:xfrm>
          <a:prstGeom prst="rect">
            <a:avLst/>
          </a:prstGeom>
        </p:spPr>
      </p:pic>
      <p:pic>
        <p:nvPicPr>
          <p:cNvPr id="11" name="PA_图片 10">
            <a:extLst>
              <a:ext uri="{FF2B5EF4-FFF2-40B4-BE49-F238E27FC236}">
                <a16:creationId xmlns:a16="http://schemas.microsoft.com/office/drawing/2014/main" id="{14F921B8-30B6-493E-8118-A8686CBDB15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4457" y="915336"/>
            <a:ext cx="2735943" cy="2735943"/>
          </a:xfrm>
          <a:prstGeom prst="rect">
            <a:avLst/>
          </a:prstGeom>
        </p:spPr>
      </p:pic>
      <p:pic>
        <p:nvPicPr>
          <p:cNvPr id="5" name="Picture 4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A431FE33-AF98-48A8-82AB-CC2AF699C73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32" y="2158603"/>
            <a:ext cx="3753085" cy="4352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3.7037E-7 L -0.00326 0.85232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426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sp>
        <p:nvSpPr>
          <p:cNvPr id="11" name="PA_矩形 10">
            <a:extLst>
              <a:ext uri="{FF2B5EF4-FFF2-40B4-BE49-F238E27FC236}">
                <a16:creationId xmlns:a16="http://schemas.microsoft.com/office/drawing/2014/main" id="{92D0060E-48B1-4472-AD4E-BBD28B00F885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1742229" y="2710723"/>
            <a:ext cx="58583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dirty="0">
                <a:solidFill>
                  <a:srgbClr val="FF0000"/>
                </a:solidFill>
                <a:latin typeface="UTM Cookies" panose="02040603050506020204" pitchFamily="18" charset="0"/>
                <a:ea typeface="迷你简少儿" panose="03000509000000000000" pitchFamily="65" charset="-122"/>
                <a:cs typeface=".黑体-日本?" panose="02000500000000000000" pitchFamily="2" charset="-122"/>
              </a:rPr>
              <a:t>KHỞI ĐỘNG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Cookies" panose="02040603050506020204" pitchFamily="18" charset="0"/>
              <a:ea typeface="迷你简少儿" panose="03000509000000000000" pitchFamily="65" charset="-122"/>
              <a:cs typeface=".黑体-日本?" panose="02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064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8E1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446B253E-3ED3-46C9-8E91-1AB5E9959F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556" y="-1359507"/>
            <a:ext cx="7397651" cy="577434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DBB232-8298-41AA-8B24-30DDD942C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891" y="4414836"/>
            <a:ext cx="1170434" cy="117043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3B19184-A05F-4803-A46C-DF429272D4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74" y="-603155"/>
            <a:ext cx="9148887" cy="6858000"/>
          </a:xfrm>
          <a:prstGeom prst="rect">
            <a:avLst/>
          </a:prstGeom>
        </p:spPr>
      </p:pic>
      <p:pic>
        <p:nvPicPr>
          <p:cNvPr id="8" name="图片 7" descr="图片包含 玩偶, 玩具, 室内, 天空&#10;&#10;已生成极高可信度的说明">
            <a:extLst>
              <a:ext uri="{FF2B5EF4-FFF2-40B4-BE49-F238E27FC236}">
                <a16:creationId xmlns:a16="http://schemas.microsoft.com/office/drawing/2014/main" id="{900C375B-671B-4B15-9467-D9CDFE6318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9815">
            <a:off x="3414671" y="771360"/>
            <a:ext cx="3542059" cy="35420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17D3C97-37D2-4FFA-A37A-2F3EF075E3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964" y="2538983"/>
            <a:ext cx="1170434" cy="117043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F9CB3A8-3DE2-4E44-BADE-D69DFE24F7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039" y="672083"/>
            <a:ext cx="1170434" cy="11704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372" y="3026490"/>
            <a:ext cx="3723621" cy="2425534"/>
          </a:xfrm>
          <a:prstGeom prst="rect">
            <a:avLst/>
          </a:prstGeom>
        </p:spPr>
      </p:pic>
      <p:grpSp>
        <p:nvGrpSpPr>
          <p:cNvPr id="14" name="组合 88">
            <a:extLst>
              <a:ext uri="{FF2B5EF4-FFF2-40B4-BE49-F238E27FC236}">
                <a16:creationId xmlns:a16="http://schemas.microsoft.com/office/drawing/2014/main" id="{13588FD3-E0AA-4498-B635-3A8780BE4DC3}"/>
              </a:ext>
            </a:extLst>
          </p:cNvPr>
          <p:cNvGrpSpPr/>
          <p:nvPr/>
        </p:nvGrpSpPr>
        <p:grpSpPr>
          <a:xfrm>
            <a:off x="-243155" y="5787097"/>
            <a:ext cx="12678310" cy="1942215"/>
            <a:chOff x="-178084" y="5403982"/>
            <a:chExt cx="12678310" cy="1942215"/>
          </a:xfrm>
        </p:grpSpPr>
        <p:pic>
          <p:nvPicPr>
            <p:cNvPr id="15" name="图片 84">
              <a:extLst>
                <a:ext uri="{FF2B5EF4-FFF2-40B4-BE49-F238E27FC236}">
                  <a16:creationId xmlns:a16="http://schemas.microsoft.com/office/drawing/2014/main" id="{CD3D52FC-2A35-44B3-BAB1-A234269B78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-17808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6" name="图片 85">
              <a:extLst>
                <a:ext uri="{FF2B5EF4-FFF2-40B4-BE49-F238E27FC236}">
                  <a16:creationId xmlns:a16="http://schemas.microsoft.com/office/drawing/2014/main" id="{0EE92E7C-F9AD-4D8B-89F7-C4073B95AE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2688069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图片 86">
              <a:extLst>
                <a:ext uri="{FF2B5EF4-FFF2-40B4-BE49-F238E27FC236}">
                  <a16:creationId xmlns:a16="http://schemas.microsoft.com/office/drawing/2014/main" id="{4B32EDFA-A37E-4100-A255-4E5CEC1BF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5657874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图片 87">
              <a:extLst>
                <a:ext uri="{FF2B5EF4-FFF2-40B4-BE49-F238E27FC236}">
                  <a16:creationId xmlns:a16="http://schemas.microsoft.com/office/drawing/2014/main" id="{5D0BCE7D-2754-4DEE-8F8C-EAF9A79971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181" b="25562"/>
            <a:stretch>
              <a:fillRect/>
            </a:stretch>
          </p:blipFill>
          <p:spPr>
            <a:xfrm>
              <a:off x="8711040" y="5403982"/>
              <a:ext cx="3789186" cy="1942215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3948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9000"/>
                            </p:stCondLst>
                            <p:childTnLst>
                              <p:par>
                                <p:cTn id="4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F4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57590"/>
            <a:ext cx="12192000" cy="6915590"/>
          </a:xfrm>
          <a:prstGeom prst="rect">
            <a:avLst/>
          </a:prstGeom>
        </p:spPr>
      </p:pic>
      <p:pic>
        <p:nvPicPr>
          <p:cNvPr id="4" name="PA_图片 3" descr="图片包含 室内, 墙壁&#10;&#10;已生成高可信度的说明">
            <a:extLst>
              <a:ext uri="{FF2B5EF4-FFF2-40B4-BE49-F238E27FC236}">
                <a16:creationId xmlns:a16="http://schemas.microsoft.com/office/drawing/2014/main" id="{8D2525DF-EC91-49FD-8A5E-5D6D548470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41" y="566348"/>
            <a:ext cx="5655905" cy="5571067"/>
          </a:xfrm>
          <a:prstGeom prst="rect">
            <a:avLst/>
          </a:prstGeom>
        </p:spPr>
      </p:pic>
      <p:pic>
        <p:nvPicPr>
          <p:cNvPr id="8" name="PA_图片 7">
            <a:extLst>
              <a:ext uri="{FF2B5EF4-FFF2-40B4-BE49-F238E27FC236}">
                <a16:creationId xmlns:a16="http://schemas.microsoft.com/office/drawing/2014/main" id="{4E6A7D94-9D5A-4174-9759-4049DB7E3B7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615" y="1041356"/>
            <a:ext cx="5818605" cy="5518590"/>
          </a:xfrm>
          <a:prstGeom prst="rect">
            <a:avLst/>
          </a:prstGeom>
        </p:spPr>
      </p:pic>
      <p:sp>
        <p:nvSpPr>
          <p:cNvPr id="11" name="PA_文本框 9">
            <a:extLst>
              <a:ext uri="{FF2B5EF4-FFF2-40B4-BE49-F238E27FC236}">
                <a16:creationId xmlns:a16="http://schemas.microsoft.com/office/drawing/2014/main" id="{43D0CBEF-A556-4510-A5AB-0C997C7972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87255" y="886363"/>
            <a:ext cx="30261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Trò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rPr>
              <a:t>chơi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A28546-0C51-2453-BB8C-039EA86A3F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8681" y="2096869"/>
            <a:ext cx="5816088" cy="35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021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8609" y="-30679"/>
            <a:ext cx="12229217" cy="147058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04247" y="238927"/>
            <a:ext cx="11783506" cy="940910"/>
          </a:xfrm>
          <a:prstGeom prst="round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Giúp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chú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ong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tìm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được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liền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trước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của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sau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đúng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nhé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các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em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方正少儿简体" panose="03000509000000000000" pitchFamily="65" charset="-122"/>
                <a:cs typeface="Calibri" panose="020F0502020204030204" pitchFamily="34" charset="0"/>
              </a:rPr>
              <a:t>!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方正少儿简体" panose="03000509000000000000" pitchFamily="65" charset="-122"/>
              <a:cs typeface="Calibri" panose="020F0502020204030204" pitchFamily="34" charset="0"/>
            </a:endParaRPr>
          </a:p>
        </p:txBody>
      </p:sp>
      <p:pic>
        <p:nvPicPr>
          <p:cNvPr id="24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3250805"/>
            <a:ext cx="3026505" cy="738172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5649" y="1593130"/>
            <a:ext cx="2759477" cy="2007908"/>
            <a:chOff x="204247" y="2564091"/>
            <a:chExt cx="2759477" cy="2007908"/>
          </a:xfrm>
        </p:grpSpPr>
        <p:sp>
          <p:nvSpPr>
            <p:cNvPr id="3" name="Hexagon 2"/>
            <p:cNvSpPr/>
            <p:nvPr/>
          </p:nvSpPr>
          <p:spPr>
            <a:xfrm>
              <a:off x="204247" y="2564091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  <p:sp>
          <p:nvSpPr>
            <p:cNvPr id="12" name="Hexagon 11"/>
            <p:cNvSpPr/>
            <p:nvPr/>
          </p:nvSpPr>
          <p:spPr>
            <a:xfrm>
              <a:off x="1421876" y="3242820"/>
              <a:ext cx="1541848" cy="1329179"/>
            </a:xfrm>
            <a:prstGeom prst="hexagon">
              <a:avLst/>
            </a:prstGeom>
            <a:solidFill>
              <a:srgbClr val="FFC00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pic>
        <p:nvPicPr>
          <p:cNvPr id="25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525" y="5244211"/>
            <a:ext cx="3026505" cy="738172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105126" y="3619891"/>
            <a:ext cx="2768904" cy="2003195"/>
            <a:chOff x="2781409" y="4678838"/>
            <a:chExt cx="2768904" cy="2003195"/>
          </a:xfrm>
        </p:grpSpPr>
        <p:sp>
          <p:nvSpPr>
            <p:cNvPr id="19" name="Hexagon 18"/>
            <p:cNvSpPr/>
            <p:nvPr/>
          </p:nvSpPr>
          <p:spPr>
            <a:xfrm>
              <a:off x="2781409" y="4678838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1001</a:t>
              </a:r>
            </a:p>
          </p:txBody>
        </p:sp>
        <p:sp>
          <p:nvSpPr>
            <p:cNvPr id="20" name="Hexagon 19"/>
            <p:cNvSpPr/>
            <p:nvPr/>
          </p:nvSpPr>
          <p:spPr>
            <a:xfrm>
              <a:off x="4008465" y="5352854"/>
              <a:ext cx="1541848" cy="1329179"/>
            </a:xfrm>
            <a:prstGeom prst="hexagon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1002</a:t>
              </a:r>
            </a:p>
          </p:txBody>
        </p:sp>
      </p:grpSp>
      <p:pic>
        <p:nvPicPr>
          <p:cNvPr id="26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911" y="3316640"/>
            <a:ext cx="3026505" cy="73817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589783" y="1796166"/>
            <a:ext cx="2768904" cy="2003195"/>
            <a:chOff x="3552333" y="2471394"/>
            <a:chExt cx="2768904" cy="2003195"/>
          </a:xfrm>
          <a:solidFill>
            <a:srgbClr val="F7B5C7"/>
          </a:solidFill>
        </p:grpSpPr>
        <p:sp>
          <p:nvSpPr>
            <p:cNvPr id="14" name="Hexagon 13"/>
            <p:cNvSpPr/>
            <p:nvPr/>
          </p:nvSpPr>
          <p:spPr>
            <a:xfrm>
              <a:off x="3552333" y="2471394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</a:t>
              </a:r>
            </a:p>
          </p:txBody>
        </p:sp>
        <p:sp>
          <p:nvSpPr>
            <p:cNvPr id="15" name="Hexagon 14"/>
            <p:cNvSpPr/>
            <p:nvPr/>
          </p:nvSpPr>
          <p:spPr>
            <a:xfrm>
              <a:off x="4779389" y="3145410"/>
              <a:ext cx="1541848" cy="1329179"/>
            </a:xfrm>
            <a:prstGeom prst="hexagon">
              <a:avLst/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</a:t>
              </a:r>
            </a:p>
          </p:txBody>
        </p:sp>
      </p:grpSp>
      <p:pic>
        <p:nvPicPr>
          <p:cNvPr id="27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476" y="5135666"/>
            <a:ext cx="3026505" cy="738172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7629142" y="3494441"/>
            <a:ext cx="2768904" cy="2003195"/>
            <a:chOff x="6453714" y="4678838"/>
            <a:chExt cx="2768904" cy="2003195"/>
          </a:xfrm>
        </p:grpSpPr>
        <p:sp>
          <p:nvSpPr>
            <p:cNvPr id="21" name="Hexagon 20"/>
            <p:cNvSpPr/>
            <p:nvPr/>
          </p:nvSpPr>
          <p:spPr>
            <a:xfrm>
              <a:off x="6453714" y="4678838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9999</a:t>
              </a:r>
            </a:p>
          </p:txBody>
        </p:sp>
        <p:sp>
          <p:nvSpPr>
            <p:cNvPr id="22" name="Hexagon 21"/>
            <p:cNvSpPr/>
            <p:nvPr/>
          </p:nvSpPr>
          <p:spPr>
            <a:xfrm>
              <a:off x="7680770" y="5352854"/>
              <a:ext cx="1541848" cy="1329179"/>
            </a:xfrm>
            <a:prstGeom prst="hexagon">
              <a:avLst/>
            </a:prstGeom>
            <a:solidFill>
              <a:srgbClr val="394F6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10000</a:t>
              </a:r>
            </a:p>
          </p:txBody>
        </p:sp>
      </p:grpSp>
      <p:pic>
        <p:nvPicPr>
          <p:cNvPr id="28" name="PA_图片 9" descr="图片包含 轮子&#10;&#10;已生成高可信度的说明">
            <a:extLst>
              <a:ext uri="{FF2B5EF4-FFF2-40B4-BE49-F238E27FC236}">
                <a16:creationId xmlns:a16="http://schemas.microsoft.com/office/drawing/2014/main" id="{D5F1F651-9FA5-47BD-997E-6FEAE7741DCC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286" y="3085820"/>
            <a:ext cx="3026505" cy="738172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9013594" y="1737789"/>
            <a:ext cx="2768904" cy="2003195"/>
            <a:chOff x="7915938" y="1449443"/>
            <a:chExt cx="2768904" cy="2003195"/>
          </a:xfrm>
        </p:grpSpPr>
        <p:sp>
          <p:nvSpPr>
            <p:cNvPr id="17" name="Hexagon 16"/>
            <p:cNvSpPr/>
            <p:nvPr/>
          </p:nvSpPr>
          <p:spPr>
            <a:xfrm>
              <a:off x="7915938" y="1449443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999</a:t>
              </a:r>
            </a:p>
          </p:txBody>
        </p:sp>
        <p:sp>
          <p:nvSpPr>
            <p:cNvPr id="18" name="Hexagon 17"/>
            <p:cNvSpPr/>
            <p:nvPr/>
          </p:nvSpPr>
          <p:spPr>
            <a:xfrm>
              <a:off x="9142994" y="2123459"/>
              <a:ext cx="1541848" cy="1329179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1000</a:t>
              </a:r>
            </a:p>
          </p:txBody>
        </p:sp>
      </p:grpSp>
      <p:sp>
        <p:nvSpPr>
          <p:cNvPr id="30" name="Hexagon 29"/>
          <p:cNvSpPr/>
          <p:nvPr/>
        </p:nvSpPr>
        <p:spPr>
          <a:xfrm>
            <a:off x="317715" y="1574277"/>
            <a:ext cx="1541848" cy="1329179"/>
          </a:xfrm>
          <a:prstGeom prst="hexagon">
            <a:avLst/>
          </a:prstGeom>
          <a:solidFill>
            <a:srgbClr val="FFC00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Hexagon 30"/>
          <p:cNvSpPr/>
          <p:nvPr/>
        </p:nvSpPr>
        <p:spPr>
          <a:xfrm>
            <a:off x="4589783" y="1800573"/>
            <a:ext cx="1541848" cy="1329179"/>
          </a:xfrm>
          <a:prstGeom prst="hexagon">
            <a:avLst/>
          </a:prstGeom>
          <a:solidFill>
            <a:srgbClr val="F7B5C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Hexagon 31"/>
          <p:cNvSpPr/>
          <p:nvPr/>
        </p:nvSpPr>
        <p:spPr>
          <a:xfrm>
            <a:off x="9042044" y="1732151"/>
            <a:ext cx="1541848" cy="1329179"/>
          </a:xfrm>
          <a:prstGeom prst="hexagon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Hexagon 32"/>
          <p:cNvSpPr/>
          <p:nvPr/>
        </p:nvSpPr>
        <p:spPr>
          <a:xfrm>
            <a:off x="3112509" y="3635063"/>
            <a:ext cx="1541848" cy="1329179"/>
          </a:xfrm>
          <a:prstGeom prst="hexagon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Hexagon 33"/>
          <p:cNvSpPr/>
          <p:nvPr/>
        </p:nvSpPr>
        <p:spPr>
          <a:xfrm>
            <a:off x="7629142" y="3476492"/>
            <a:ext cx="1541848" cy="1329179"/>
          </a:xfrm>
          <a:prstGeom prst="hexagon">
            <a:avLst/>
          </a:prstGeom>
          <a:solidFill>
            <a:srgbClr val="394F6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34" y="-20286"/>
            <a:ext cx="1253277" cy="125077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981" y="4877029"/>
            <a:ext cx="1789759" cy="1993618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7" y="4037938"/>
            <a:ext cx="2605569" cy="290235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1" y="669476"/>
            <a:ext cx="1253277" cy="1250778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771" y="891127"/>
            <a:ext cx="1253277" cy="1250778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6954" y="814513"/>
            <a:ext cx="1253277" cy="1250778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28" y="2785564"/>
            <a:ext cx="1253277" cy="1250778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9" y="2765323"/>
            <a:ext cx="1253277" cy="125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42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01862 0.10069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11111E-6 L 0.33841 0.03356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14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6224 -0.0131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03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00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6 L -0.4806 0.2849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000"/>
                            </p:stCondLst>
                            <p:childTnLst>
                              <p:par>
                                <p:cTn id="1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2000"/>
                            </p:stCondLst>
                            <p:childTnLst>
                              <p:par>
                                <p:cTn id="127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0255 L 0.37031 -0.00926 L 0.37031 -0.0088 " pathEditMode="relative" rAng="0" ptsTypes="AAA">
                                      <p:cBhvr>
                                        <p:cTn id="13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000"/>
                            </p:stCondLst>
                            <p:childTnLst>
                              <p:par>
                                <p:cTn id="1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7F16E571-6B21-4D73-8C01-783057B3677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79" y="465193"/>
            <a:ext cx="7204193" cy="1757120"/>
          </a:xfrm>
          <a:prstGeom prst="rect">
            <a:avLst/>
          </a:prstGeom>
        </p:spPr>
      </p:pic>
      <p:pic>
        <p:nvPicPr>
          <p:cNvPr id="6" name="PA_图片 5" descr="图片包含 文字&#10;&#10;已生成高可信度的说明">
            <a:extLst>
              <a:ext uri="{FF2B5EF4-FFF2-40B4-BE49-F238E27FC236}">
                <a16:creationId xmlns:a16="http://schemas.microsoft.com/office/drawing/2014/main" id="{CB173B31-AC88-42B6-963B-D921479978E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743" y="867931"/>
            <a:ext cx="5522875" cy="6442938"/>
          </a:xfrm>
          <a:prstGeom prst="rect">
            <a:avLst/>
          </a:prstGeom>
        </p:spPr>
      </p:pic>
      <p:pic>
        <p:nvPicPr>
          <p:cNvPr id="7" name="PA_图片 6">
            <a:extLst>
              <a:ext uri="{FF2B5EF4-FFF2-40B4-BE49-F238E27FC236}">
                <a16:creationId xmlns:a16="http://schemas.microsoft.com/office/drawing/2014/main" id="{BA648142-D2CE-45F0-BAF5-71CB000BD56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70" y="690109"/>
            <a:ext cx="8410575" cy="5419725"/>
          </a:xfrm>
          <a:prstGeom prst="rect">
            <a:avLst/>
          </a:prstGeom>
        </p:spPr>
      </p:pic>
      <p:pic>
        <p:nvPicPr>
          <p:cNvPr id="15" name="PA_图片 14" descr="图片包含 风筝, 雨伞, 配件, 放飞&#10;&#10;已生成极高可信度的说明">
            <a:extLst>
              <a:ext uri="{FF2B5EF4-FFF2-40B4-BE49-F238E27FC236}">
                <a16:creationId xmlns:a16="http://schemas.microsoft.com/office/drawing/2014/main" id="{F54DA08B-75EE-42ED-86FE-A852FC39732A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260" y="3763792"/>
            <a:ext cx="3865071" cy="38650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A509176-6AEC-6945-2061-95AFCAF077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68331" y="2568609"/>
            <a:ext cx="625503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11 -0.50649 L 0.21928 -0.09051 C 0.26224 0.00324 0.32709 0.05393 0.39506 0.05393 C 0.4724 0.05393 0.53438 0.00324 0.57735 -0.09051 L 0.78477 -0.50649 " pathEditMode="relative" rAng="0" ptsTypes="AAAAA">
                                      <p:cBhvr>
                                        <p:cTn id="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33" y="2800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3"/>
            <a:ext cx="5220260" cy="523220"/>
            <a:chOff x="1870518" y="1394077"/>
            <a:chExt cx="1113282" cy="511709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104124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091967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Tìm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liền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của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các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số</a:t>
              </a:r>
              <a:r>
                <a:rPr lang="en-US" sz="28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 </a:t>
              </a:r>
              <a:r>
                <a:rPr lang="en-US" sz="2800" kern="0" dirty="0" err="1">
                  <a:solidFill>
                    <a:srgbClr val="000000"/>
                  </a:solidFill>
                  <a:latin typeface="Arial"/>
                  <a:cs typeface="Arial"/>
                  <a:sym typeface="Arial"/>
                </a:rPr>
                <a:t>sau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265E3641-82B1-3510-A9D8-5FF40E1B6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879" y="1809749"/>
            <a:ext cx="10666522" cy="2981326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4CBB2D2F-7601-E44A-269B-F28F32CE226D}"/>
              </a:ext>
            </a:extLst>
          </p:cNvPr>
          <p:cNvSpPr/>
          <p:nvPr/>
        </p:nvSpPr>
        <p:spPr>
          <a:xfrm rot="282713">
            <a:off x="2895600" y="3295650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D3492F0-D147-A60E-B837-8C94D1D4FE50}"/>
              </a:ext>
            </a:extLst>
          </p:cNvPr>
          <p:cNvSpPr/>
          <p:nvPr/>
        </p:nvSpPr>
        <p:spPr>
          <a:xfrm rot="282713">
            <a:off x="6210300" y="2143124"/>
            <a:ext cx="781050" cy="561975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DE8F8B4-6391-56FE-AD42-A8E6DB45B3F1}"/>
              </a:ext>
            </a:extLst>
          </p:cNvPr>
          <p:cNvSpPr/>
          <p:nvPr/>
        </p:nvSpPr>
        <p:spPr>
          <a:xfrm rot="21426117">
            <a:off x="8051512" y="2556181"/>
            <a:ext cx="733177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86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883E028-1AF8-4A64-7D85-FE6F0398470E}"/>
              </a:ext>
            </a:extLst>
          </p:cNvPr>
          <p:cNvSpPr/>
          <p:nvPr/>
        </p:nvSpPr>
        <p:spPr>
          <a:xfrm rot="180349">
            <a:off x="10432473" y="2157599"/>
            <a:ext cx="1152443" cy="454576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3269928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505AFA5-090D-6F41-33A0-A5CEA14B85C9}"/>
              </a:ext>
            </a:extLst>
          </p:cNvPr>
          <p:cNvSpPr/>
          <p:nvPr/>
        </p:nvSpPr>
        <p:spPr>
          <a:xfrm>
            <a:off x="628650" y="361951"/>
            <a:ext cx="11039475" cy="6191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11CC556-CE20-AAE5-C483-9B38C8E809C6}"/>
              </a:ext>
            </a:extLst>
          </p:cNvPr>
          <p:cNvSpPr/>
          <p:nvPr/>
        </p:nvSpPr>
        <p:spPr>
          <a:xfrm>
            <a:off x="1224800" y="620323"/>
            <a:ext cx="546849" cy="503627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0409E7A-0521-6A03-A24B-CEF756EC25D5}"/>
              </a:ext>
            </a:extLst>
          </p:cNvPr>
          <p:cNvGrpSpPr/>
          <p:nvPr/>
        </p:nvGrpSpPr>
        <p:grpSpPr>
          <a:xfrm>
            <a:off x="1842608" y="592662"/>
            <a:ext cx="8701568" cy="855138"/>
            <a:chOff x="1870518" y="1394077"/>
            <a:chExt cx="1855712" cy="571910"/>
          </a:xfrm>
        </p:grpSpPr>
        <p:sp>
          <p:nvSpPr>
            <p:cNvPr id="10" name="Rectangle: Rounded Corners 7">
              <a:extLst>
                <a:ext uri="{FF2B5EF4-FFF2-40B4-BE49-F238E27FC236}">
                  <a16:creationId xmlns:a16="http://schemas.microsoft.com/office/drawing/2014/main" id="{27DED45A-25A1-776F-6FFD-A616FC26E452}"/>
                </a:ext>
              </a:extLst>
            </p:cNvPr>
            <p:cNvSpPr/>
            <p:nvPr/>
          </p:nvSpPr>
          <p:spPr>
            <a:xfrm>
              <a:off x="1870518" y="1440654"/>
              <a:ext cx="1855712" cy="382154"/>
            </a:xfrm>
            <a:prstGeom prst="roundRect">
              <a:avLst/>
            </a:prstGeom>
            <a:solidFill>
              <a:srgbClr val="FFD974"/>
            </a:solidFill>
            <a:ln>
              <a:solidFill>
                <a:srgbClr val="FFD97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3644D0-7B01-1006-6E22-ABC608C14312}"/>
                </a:ext>
              </a:extLst>
            </p:cNvPr>
            <p:cNvSpPr txBox="1"/>
            <p:nvPr/>
          </p:nvSpPr>
          <p:spPr>
            <a:xfrm>
              <a:off x="1891833" y="1394077"/>
              <a:ext cx="1817994" cy="5719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Tìm số thích hợp để được ba số tự nhiên liên tiếp.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A333A56-3BD3-9F9D-B653-338E86203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2066925"/>
            <a:ext cx="980642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8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E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A_图片 4">
            <a:extLst>
              <a:ext uri="{FF2B5EF4-FFF2-40B4-BE49-F238E27FC236}">
                <a16:creationId xmlns:a16="http://schemas.microsoft.com/office/drawing/2014/main" id="{25009A51-2618-4EAB-91D6-7A08F188308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421" y="1308676"/>
            <a:ext cx="7682539" cy="5879365"/>
          </a:xfrm>
          <a:prstGeom prst="rect">
            <a:avLst/>
          </a:prstGeom>
        </p:spPr>
      </p:pic>
      <p:pic>
        <p:nvPicPr>
          <p:cNvPr id="18" name="PA_图片 17">
            <a:extLst>
              <a:ext uri="{FF2B5EF4-FFF2-40B4-BE49-F238E27FC236}">
                <a16:creationId xmlns:a16="http://schemas.microsoft.com/office/drawing/2014/main" id="{88949E65-2C64-464B-90D7-380247DD39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595" y="2153492"/>
            <a:ext cx="4727158" cy="434681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18995" y="3665179"/>
            <a:ext cx="41949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6, 7, 8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310" y="2148288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9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0.31055 0.06389 L 0.31055 0.06412 C 0.3056 0.06528 0.30078 0.06643 0.29623 0.06875 C 0.29401 0.06967 0.29206 0.07199 0.29011 0.07315 C 0.28646 0.07523 0.28269 0.07616 0.27904 0.07778 C 0.27735 0.07847 0.27604 0.0794 0.27435 0.08009 C 0.27136 0.08102 0.26823 0.08148 0.26498 0.08287 C 0.24844 0.08148 0.23164 0.08194 0.21524 0.08009 C 0.21185 0.07963 0.20834 0.07824 0.20573 0.07546 L 0.20104 0.07083 C 0.19727 0.0537 0.20274 0.0743 0.19479 0.05926 C 0.19388 0.05764 0.19401 0.05463 0.19323 0.05254 C 0.19206 0.04977 0.18998 0.04792 0.18867 0.0456 C 0.18724 0.04352 0.18633 0.04097 0.18542 0.03866 L 0.18229 0.02477 C 0.1819 0.02268 0.18229 0.01875 0.18086 0.01805 L 0.17604 0.01551 C 0.17292 0.0162 0.16003 0.01805 0.15573 0.02037 C 0.15365 0.02129 0.15183 0.02361 0.14961 0.02477 C 0.1474 0.02592 0.14545 0.02639 0.1431 0.02708 C 0.1418 0.02778 0.14024 0.0287 0.13867 0.0294 C 0.13698 0.03079 0.13542 0.03287 0.13412 0.03426 C 0.13256 0.03518 0.13086 0.03565 0.1293 0.03634 C 0.125 0.03796 0.12084 0.03889 0.11667 0.04097 C 0.10534 0.04653 0.11055 0.04467 0.10117 0.04768 C 0.08881 0.04699 0.07617 0.04745 0.06367 0.0456 C 0.06107 0.04514 0.05326 0.04004 0.04974 0.03866 C 0.04753 0.03796 0.04545 0.03727 0.04336 0.03634 C 0.04024 0.03495 0.03724 0.03356 0.03412 0.03171 C 0.03242 0.03079 0.03112 0.03009 0.0293 0.0294 C 0.02735 0.0287 0.02526 0.02801 0.02318 0.02708 C 0.02149 0.02685 0.02019 0.02523 0.01836 0.02477 C 0.01589 0.02384 0.01328 0.02338 0.01055 0.02268 C 0.00847 0.01805 0.0056 0.01389 0.00443 0.00879 C 0.00391 0.00671 0.00391 0.0037 0.00287 0.00208 C 0.00222 0.00046 0.00078 0.00046 -2.91667E-6 1.48148E-6 L -2.91667E-6 0.00023 " pathEditMode="relative" rAng="0" ptsTypes="AAAAAAAAAAAAAAAAAAAAAAAAAAAAAAAAAAA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2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8602" y="716467"/>
            <a:ext cx="6793363" cy="484777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983" y="2718694"/>
            <a:ext cx="3041303" cy="413930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6"/>
          <a:srcRect t="17606" r="1991"/>
          <a:stretch/>
        </p:blipFill>
        <p:spPr>
          <a:xfrm>
            <a:off x="0" y="-817123"/>
            <a:ext cx="12192000" cy="427047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21249656">
            <a:off x="5086765" y="2739565"/>
            <a:ext cx="5477423" cy="142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方正卡通简体" panose="03000509000000000000" pitchFamily="65" charset="-122"/>
                <a:cs typeface="Arial" panose="020B0604020202020204" pitchFamily="34" charset="0"/>
              </a:rPr>
              <a:t>98, 99, 100</a:t>
            </a:r>
            <a:endParaRPr kumimoji="0" lang="zh-CN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339" y="1476276"/>
            <a:ext cx="3469849" cy="3469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328</Words>
  <Application>Microsoft Office PowerPoint</Application>
  <PresentationFormat>Widescreen</PresentationFormat>
  <Paragraphs>99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#9Slide02 Noi dung dai</vt:lpstr>
      <vt:lpstr>#9Slide02 Tieu de dai</vt:lpstr>
      <vt:lpstr>.黑体-日本?</vt:lpstr>
      <vt:lpstr>Arial</vt:lpstr>
      <vt:lpstr>Calibri</vt:lpstr>
      <vt:lpstr>Cambria</vt:lpstr>
      <vt:lpstr>等线</vt:lpstr>
      <vt:lpstr>等线 Light</vt:lpstr>
      <vt:lpstr>UTM Cookies</vt:lpstr>
      <vt:lpstr>Wingdings</vt:lpstr>
      <vt:lpstr>华康海报体W12</vt:lpstr>
      <vt:lpstr>方正卡通简体</vt:lpstr>
      <vt:lpstr>方正少儿简体</vt:lpstr>
      <vt:lpstr>方正有猫在简体</vt:lpstr>
      <vt:lpstr>迷你简少儿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36</cp:revision>
  <dcterms:created xsi:type="dcterms:W3CDTF">2023-08-10T00:29:11Z</dcterms:created>
  <dcterms:modified xsi:type="dcterms:W3CDTF">2024-10-06T11:35:26Z</dcterms:modified>
</cp:coreProperties>
</file>