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1.xml" ContentType="application/vnd.openxmlformats-officedocument.presentationml.notesSlid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2.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notesSlides/notesSlide3.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4.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notesSlides/notesSlide22.xml" ContentType="application/vnd.openxmlformats-officedocument.presentationml.notesSlide+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ctiveX/activeX1.xml" ContentType="application/vnd.ms-office.activeX+xml"/>
  <Override PartName="/ppt/notesSlides/notesSlide27.xml" ContentType="application/vnd.openxmlformats-officedocument.presentationml.notesSlide+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tags/tag1653.xml" ContentType="application/vnd.openxmlformats-officedocument.presentationml.tags+xml"/>
  <Override PartName="/ppt/tags/tag1654.xml" ContentType="application/vnd.openxmlformats-officedocument.presentationml.tags+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tags/tag1697.xml" ContentType="application/vnd.openxmlformats-officedocument.presentationml.tags+xml"/>
  <Override PartName="/ppt/tags/tag1698.xml" ContentType="application/vnd.openxmlformats-officedocument.presentationml.tags+xml"/>
  <Override PartName="/ppt/tags/tag1699.xml" ContentType="application/vnd.openxmlformats-officedocument.presentationml.tags+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682" r:id="rId3"/>
    <p:sldMasterId id="2147483708" r:id="rId4"/>
  </p:sldMasterIdLst>
  <p:notesMasterIdLst>
    <p:notesMasterId r:id="rId39"/>
  </p:notesMasterIdLst>
  <p:handoutMasterIdLst>
    <p:handoutMasterId r:id="rId40"/>
  </p:handoutMasterIdLst>
  <p:sldIdLst>
    <p:sldId id="517" r:id="rId5"/>
    <p:sldId id="11523" r:id="rId6"/>
    <p:sldId id="520" r:id="rId7"/>
    <p:sldId id="284" r:id="rId8"/>
    <p:sldId id="11520" r:id="rId9"/>
    <p:sldId id="11521" r:id="rId10"/>
    <p:sldId id="471" r:id="rId11"/>
    <p:sldId id="11522" r:id="rId12"/>
    <p:sldId id="11524" r:id="rId13"/>
    <p:sldId id="518" r:id="rId14"/>
    <p:sldId id="495" r:id="rId15"/>
    <p:sldId id="11525" r:id="rId16"/>
    <p:sldId id="11526" r:id="rId17"/>
    <p:sldId id="501" r:id="rId18"/>
    <p:sldId id="11529" r:id="rId19"/>
    <p:sldId id="11530" r:id="rId20"/>
    <p:sldId id="11531" r:id="rId21"/>
    <p:sldId id="448" r:id="rId22"/>
    <p:sldId id="502" r:id="rId23"/>
    <p:sldId id="404" r:id="rId24"/>
    <p:sldId id="519" r:id="rId25"/>
    <p:sldId id="504" r:id="rId26"/>
    <p:sldId id="449" r:id="rId27"/>
    <p:sldId id="11532" r:id="rId28"/>
    <p:sldId id="11533" r:id="rId29"/>
    <p:sldId id="11534" r:id="rId30"/>
    <p:sldId id="2007577187" r:id="rId31"/>
    <p:sldId id="11535" r:id="rId32"/>
    <p:sldId id="11527" r:id="rId33"/>
    <p:sldId id="11528" r:id="rId34"/>
    <p:sldId id="398" r:id="rId35"/>
    <p:sldId id="2007577185" r:id="rId36"/>
    <p:sldId id="2007577186" r:id="rId37"/>
    <p:sldId id="529" r:id="rId38"/>
  </p:sldIdLst>
  <p:sldSz cx="9144000" cy="5143500" type="screen16x9"/>
  <p:notesSz cx="6858000" cy="9144000"/>
  <p:custDataLst>
    <p:tags r:id="rId4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60"/>
  </p:normalViewPr>
  <p:slideViewPr>
    <p:cSldViewPr snapToGrid="0">
      <p:cViewPr varScale="1">
        <p:scale>
          <a:sx n="69" d="100"/>
          <a:sy n="69" d="100"/>
        </p:scale>
        <p:origin x="84" y="438"/>
      </p:cViewPr>
      <p:guideLst/>
    </p:cSldViewPr>
  </p:slid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2024/10/6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07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2689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697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395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234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56487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endParaRPr lang="vi-V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86557996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90014937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446178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5852689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9563350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189" lvl="0" indent="-317492"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378" lvl="1" indent="-317492" rtl="0">
              <a:lnSpc>
                <a:spcPct val="115000"/>
              </a:lnSpc>
              <a:spcBef>
                <a:spcPts val="0"/>
              </a:spcBef>
              <a:spcAft>
                <a:spcPts val="0"/>
              </a:spcAft>
              <a:buSzPts val="1400"/>
              <a:buChar char="○"/>
              <a:defRPr/>
            </a:lvl2pPr>
            <a:lvl3pPr marL="1371566" lvl="2" indent="-317492" rtl="0">
              <a:lnSpc>
                <a:spcPct val="115000"/>
              </a:lnSpc>
              <a:spcBef>
                <a:spcPts val="1600"/>
              </a:spcBef>
              <a:spcAft>
                <a:spcPts val="0"/>
              </a:spcAft>
              <a:buSzPts val="1400"/>
              <a:buChar char="■"/>
              <a:defRPr/>
            </a:lvl3pPr>
            <a:lvl4pPr marL="1828754" lvl="3" indent="-317492" rtl="0">
              <a:lnSpc>
                <a:spcPct val="115000"/>
              </a:lnSpc>
              <a:spcBef>
                <a:spcPts val="1600"/>
              </a:spcBef>
              <a:spcAft>
                <a:spcPts val="0"/>
              </a:spcAft>
              <a:buSzPts val="1400"/>
              <a:buChar char="●"/>
              <a:defRPr/>
            </a:lvl4pPr>
            <a:lvl5pPr marL="2285943" lvl="4" indent="-317492" rtl="0">
              <a:lnSpc>
                <a:spcPct val="115000"/>
              </a:lnSpc>
              <a:spcBef>
                <a:spcPts val="1600"/>
              </a:spcBef>
              <a:spcAft>
                <a:spcPts val="0"/>
              </a:spcAft>
              <a:buSzPts val="1400"/>
              <a:buChar char="○"/>
              <a:defRPr/>
            </a:lvl5pPr>
            <a:lvl6pPr marL="2743132" lvl="5" indent="-317492" rtl="0">
              <a:lnSpc>
                <a:spcPct val="115000"/>
              </a:lnSpc>
              <a:spcBef>
                <a:spcPts val="1600"/>
              </a:spcBef>
              <a:spcAft>
                <a:spcPts val="0"/>
              </a:spcAft>
              <a:buSzPts val="1400"/>
              <a:buChar char="■"/>
              <a:defRPr/>
            </a:lvl6pPr>
            <a:lvl7pPr marL="3200320" lvl="6" indent="-317492" rtl="0">
              <a:lnSpc>
                <a:spcPct val="115000"/>
              </a:lnSpc>
              <a:spcBef>
                <a:spcPts val="1600"/>
              </a:spcBef>
              <a:spcAft>
                <a:spcPts val="0"/>
              </a:spcAft>
              <a:buSzPts val="1400"/>
              <a:buChar char="●"/>
              <a:defRPr/>
            </a:lvl7pPr>
            <a:lvl8pPr marL="3657509" lvl="7" indent="-317492" rtl="0">
              <a:lnSpc>
                <a:spcPct val="115000"/>
              </a:lnSpc>
              <a:spcBef>
                <a:spcPts val="1600"/>
              </a:spcBef>
              <a:spcAft>
                <a:spcPts val="0"/>
              </a:spcAft>
              <a:buSzPts val="1400"/>
              <a:buChar char="○"/>
              <a:defRPr/>
            </a:lvl8pPr>
            <a:lvl9pPr marL="4114697" lvl="8" indent="-317492"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extLst>
      <p:ext uri="{BB962C8B-B14F-4D97-AF65-F5344CB8AC3E}">
        <p14:creationId xmlns:p14="http://schemas.microsoft.com/office/powerpoint/2010/main" val="81550127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67142862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502331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78"/>
        <p:cNvGrpSpPr/>
        <p:nvPr/>
      </p:nvGrpSpPr>
      <p:grpSpPr>
        <a:xfrm>
          <a:off x="0" y="0"/>
          <a:ext cx="0" cy="0"/>
          <a:chOff x="0" y="0"/>
          <a:chExt cx="0" cy="0"/>
        </a:xfrm>
      </p:grpSpPr>
      <p:sp>
        <p:nvSpPr>
          <p:cNvPr id="279" name="Google Shape;279;p10"/>
          <p:cNvSpPr txBox="1">
            <a:spLocks noGrp="1"/>
          </p:cNvSpPr>
          <p:nvPr>
            <p:ph type="title"/>
          </p:nvPr>
        </p:nvSpPr>
        <p:spPr>
          <a:xfrm>
            <a:off x="4572000" y="1551975"/>
            <a:ext cx="3858900" cy="2039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259586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extLst>
      <p:ext uri="{BB962C8B-B14F-4D97-AF65-F5344CB8AC3E}">
        <p14:creationId xmlns:p14="http://schemas.microsoft.com/office/powerpoint/2010/main" val="32680969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4074506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extLst>
      <p:ext uri="{BB962C8B-B14F-4D97-AF65-F5344CB8AC3E}">
        <p14:creationId xmlns:p14="http://schemas.microsoft.com/office/powerpoint/2010/main" val="232511811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extLst>
      <p:ext uri="{BB962C8B-B14F-4D97-AF65-F5344CB8AC3E}">
        <p14:creationId xmlns:p14="http://schemas.microsoft.com/office/powerpoint/2010/main" val="4277784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1580433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240556121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371345035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134456521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91764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9561501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296652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9246175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15666638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12366889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53514639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1905973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2024/10/6</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2024/10/6</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26" Type="http://schemas.openxmlformats.org/officeDocument/2006/relationships/tags" Target="../tags/tag2.xml"/><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47" Type="http://schemas.openxmlformats.org/officeDocument/2006/relationships/tags" Target="../tags/tag23.xml"/><Relationship Id="rId63" Type="http://schemas.openxmlformats.org/officeDocument/2006/relationships/tags" Target="../tags/tag39.xml"/><Relationship Id="rId68" Type="http://schemas.openxmlformats.org/officeDocument/2006/relationships/tags" Target="../tags/tag44.xml"/><Relationship Id="rId84" Type="http://schemas.openxmlformats.org/officeDocument/2006/relationships/tags" Target="../tags/tag60.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38" Type="http://schemas.openxmlformats.org/officeDocument/2006/relationships/tags" Target="../tags/tag114.xml"/><Relationship Id="rId154" Type="http://schemas.openxmlformats.org/officeDocument/2006/relationships/tags" Target="../tags/tag130.xml"/><Relationship Id="rId159" Type="http://schemas.openxmlformats.org/officeDocument/2006/relationships/tags" Target="../tags/tag135.xml"/><Relationship Id="rId175" Type="http://schemas.openxmlformats.org/officeDocument/2006/relationships/tags" Target="../tags/tag151.xml"/><Relationship Id="rId170" Type="http://schemas.openxmlformats.org/officeDocument/2006/relationships/tags" Target="../tags/tag146.xml"/><Relationship Id="rId16" Type="http://schemas.openxmlformats.org/officeDocument/2006/relationships/slideLayout" Target="../slideLayouts/slideLayout1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37" Type="http://schemas.openxmlformats.org/officeDocument/2006/relationships/tags" Target="../tags/tag13.xml"/><Relationship Id="rId53" Type="http://schemas.openxmlformats.org/officeDocument/2006/relationships/tags" Target="../tags/tag29.xml"/><Relationship Id="rId58" Type="http://schemas.openxmlformats.org/officeDocument/2006/relationships/tags" Target="../tags/tag34.xml"/><Relationship Id="rId74" Type="http://schemas.openxmlformats.org/officeDocument/2006/relationships/tags" Target="../tags/tag50.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28" Type="http://schemas.openxmlformats.org/officeDocument/2006/relationships/tags" Target="../tags/tag104.xml"/><Relationship Id="rId144" Type="http://schemas.openxmlformats.org/officeDocument/2006/relationships/tags" Target="../tags/tag120.xml"/><Relationship Id="rId149" Type="http://schemas.openxmlformats.org/officeDocument/2006/relationships/tags" Target="../tags/tag125.xml"/><Relationship Id="rId5" Type="http://schemas.openxmlformats.org/officeDocument/2006/relationships/slideLayout" Target="../slideLayouts/slideLayout5.xml"/><Relationship Id="rId90" Type="http://schemas.openxmlformats.org/officeDocument/2006/relationships/tags" Target="../tags/tag66.xml"/><Relationship Id="rId95" Type="http://schemas.openxmlformats.org/officeDocument/2006/relationships/tags" Target="../tags/tag71.xml"/><Relationship Id="rId160" Type="http://schemas.openxmlformats.org/officeDocument/2006/relationships/tags" Target="../tags/tag136.xml"/><Relationship Id="rId165" Type="http://schemas.openxmlformats.org/officeDocument/2006/relationships/tags" Target="../tags/tag141.xml"/><Relationship Id="rId22" Type="http://schemas.openxmlformats.org/officeDocument/2006/relationships/slideLayout" Target="../slideLayouts/slideLayout22.xml"/><Relationship Id="rId27" Type="http://schemas.openxmlformats.org/officeDocument/2006/relationships/tags" Target="../tags/tag3.xml"/><Relationship Id="rId43" Type="http://schemas.openxmlformats.org/officeDocument/2006/relationships/tags" Target="../tags/tag19.xml"/><Relationship Id="rId48" Type="http://schemas.openxmlformats.org/officeDocument/2006/relationships/tags" Target="../tags/tag24.xml"/><Relationship Id="rId64" Type="http://schemas.openxmlformats.org/officeDocument/2006/relationships/tags" Target="../tags/tag40.xml"/><Relationship Id="rId69" Type="http://schemas.openxmlformats.org/officeDocument/2006/relationships/tags" Target="../tags/tag45.xml"/><Relationship Id="rId113" Type="http://schemas.openxmlformats.org/officeDocument/2006/relationships/tags" Target="../tags/tag89.xml"/><Relationship Id="rId118" Type="http://schemas.openxmlformats.org/officeDocument/2006/relationships/tags" Target="../tags/tag94.xml"/><Relationship Id="rId134" Type="http://schemas.openxmlformats.org/officeDocument/2006/relationships/tags" Target="../tags/tag110.xml"/><Relationship Id="rId139" Type="http://schemas.openxmlformats.org/officeDocument/2006/relationships/tags" Target="../tags/tag115.xml"/><Relationship Id="rId80" Type="http://schemas.openxmlformats.org/officeDocument/2006/relationships/tags" Target="../tags/tag56.xml"/><Relationship Id="rId85" Type="http://schemas.openxmlformats.org/officeDocument/2006/relationships/tags" Target="../tags/tag61.xml"/><Relationship Id="rId150" Type="http://schemas.openxmlformats.org/officeDocument/2006/relationships/tags" Target="../tags/tag126.xml"/><Relationship Id="rId155" Type="http://schemas.openxmlformats.org/officeDocument/2006/relationships/tags" Target="../tags/tag131.xml"/><Relationship Id="rId171" Type="http://schemas.openxmlformats.org/officeDocument/2006/relationships/tags" Target="../tags/tag147.xml"/><Relationship Id="rId176" Type="http://schemas.openxmlformats.org/officeDocument/2006/relationships/tags" Target="../tags/tag152.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tags" Target="../tags/tag9.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08" Type="http://schemas.openxmlformats.org/officeDocument/2006/relationships/tags" Target="../tags/tag84.xml"/><Relationship Id="rId124" Type="http://schemas.openxmlformats.org/officeDocument/2006/relationships/tags" Target="../tags/tag100.xml"/><Relationship Id="rId129" Type="http://schemas.openxmlformats.org/officeDocument/2006/relationships/tags" Target="../tags/tag105.xml"/><Relationship Id="rId54" Type="http://schemas.openxmlformats.org/officeDocument/2006/relationships/tags" Target="../tags/tag30.xml"/><Relationship Id="rId70" Type="http://schemas.openxmlformats.org/officeDocument/2006/relationships/tags" Target="../tags/tag46.xml"/><Relationship Id="rId75" Type="http://schemas.openxmlformats.org/officeDocument/2006/relationships/tags" Target="../tags/tag51.xml"/><Relationship Id="rId91" Type="http://schemas.openxmlformats.org/officeDocument/2006/relationships/tags" Target="../tags/tag67.xml"/><Relationship Id="rId96" Type="http://schemas.openxmlformats.org/officeDocument/2006/relationships/tags" Target="../tags/tag72.xml"/><Relationship Id="rId140" Type="http://schemas.openxmlformats.org/officeDocument/2006/relationships/tags" Target="../tags/tag116.xml"/><Relationship Id="rId145" Type="http://schemas.openxmlformats.org/officeDocument/2006/relationships/tags" Target="../tags/tag121.xml"/><Relationship Id="rId161" Type="http://schemas.openxmlformats.org/officeDocument/2006/relationships/tags" Target="../tags/tag137.xml"/><Relationship Id="rId166" Type="http://schemas.openxmlformats.org/officeDocument/2006/relationships/tags" Target="../tags/tag142.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10" Type="http://schemas.openxmlformats.org/officeDocument/2006/relationships/slideLayout" Target="../slideLayouts/slideLayout10.xml"/><Relationship Id="rId31" Type="http://schemas.openxmlformats.org/officeDocument/2006/relationships/tags" Target="../tags/tag7.xml"/><Relationship Id="rId44" Type="http://schemas.openxmlformats.org/officeDocument/2006/relationships/tags" Target="../tags/tag20.xml"/><Relationship Id="rId52" Type="http://schemas.openxmlformats.org/officeDocument/2006/relationships/tags" Target="../tags/tag28.xml"/><Relationship Id="rId60" Type="http://schemas.openxmlformats.org/officeDocument/2006/relationships/tags" Target="../tags/tag36.xml"/><Relationship Id="rId65" Type="http://schemas.openxmlformats.org/officeDocument/2006/relationships/tags" Target="../tags/tag41.xml"/><Relationship Id="rId73" Type="http://schemas.openxmlformats.org/officeDocument/2006/relationships/tags" Target="../tags/tag49.xml"/><Relationship Id="rId78" Type="http://schemas.openxmlformats.org/officeDocument/2006/relationships/tags" Target="../tags/tag54.xml"/><Relationship Id="rId81" Type="http://schemas.openxmlformats.org/officeDocument/2006/relationships/tags" Target="../tags/tag57.xml"/><Relationship Id="rId86" Type="http://schemas.openxmlformats.org/officeDocument/2006/relationships/tags" Target="../tags/tag62.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30" Type="http://schemas.openxmlformats.org/officeDocument/2006/relationships/tags" Target="../tags/tag106.xml"/><Relationship Id="rId135" Type="http://schemas.openxmlformats.org/officeDocument/2006/relationships/tags" Target="../tags/tag111.xml"/><Relationship Id="rId143" Type="http://schemas.openxmlformats.org/officeDocument/2006/relationships/tags" Target="../tags/tag119.xml"/><Relationship Id="rId148" Type="http://schemas.openxmlformats.org/officeDocument/2006/relationships/tags" Target="../tags/tag124.xml"/><Relationship Id="rId151" Type="http://schemas.openxmlformats.org/officeDocument/2006/relationships/tags" Target="../tags/tag127.xml"/><Relationship Id="rId156" Type="http://schemas.openxmlformats.org/officeDocument/2006/relationships/tags" Target="../tags/tag132.xml"/><Relationship Id="rId164" Type="http://schemas.openxmlformats.org/officeDocument/2006/relationships/tags" Target="../tags/tag140.xml"/><Relationship Id="rId169" Type="http://schemas.openxmlformats.org/officeDocument/2006/relationships/tags" Target="../tags/tag145.xml"/><Relationship Id="rId177" Type="http://schemas.openxmlformats.org/officeDocument/2006/relationships/tags" Target="../tags/tag153.xml"/><Relationship Id="rId4" Type="http://schemas.openxmlformats.org/officeDocument/2006/relationships/slideLayout" Target="../slideLayouts/slideLayout4.xml"/><Relationship Id="rId9" Type="http://schemas.openxmlformats.org/officeDocument/2006/relationships/slideLayout" Target="../slideLayouts/slideLayout9.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79" Type="http://schemas.openxmlformats.org/officeDocument/2006/relationships/image" Target="../media/image1.jpg"/><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3.png"/><Relationship Id="rId4" Type="http://schemas.openxmlformats.org/officeDocument/2006/relationships/slideLayout" Target="../slideLayouts/slideLayout28.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3.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ags" Target="../tags/tag15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tags" Target="../tags/tag15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tags" Target="../tags/tag15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5" Type="http://schemas.openxmlformats.org/officeDocument/2006/relationships/image" Target="../media/image1.jp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pink background with white leaves and black text&#10;&#10;Description automatically generated">
            <a:extLst>
              <a:ext uri="{FF2B5EF4-FFF2-40B4-BE49-F238E27FC236}">
                <a16:creationId xmlns:a16="http://schemas.microsoft.com/office/drawing/2014/main" id="{D2091F44-6494-695B-8287-873BBD2D8F61}"/>
              </a:ext>
            </a:extLst>
          </p:cNvPr>
          <p:cNvPicPr>
            <a:picLocks noChangeAspect="1"/>
          </p:cNvPicPr>
          <p:nvPr userDrawn="1"/>
        </p:nvPicPr>
        <p:blipFill>
          <a:blip r:embed="rId179"/>
          <a:stretch>
            <a:fillRect/>
          </a:stretch>
        </p:blipFill>
        <p:spPr>
          <a:xfrm>
            <a:off x="-1485900" y="228600"/>
            <a:ext cx="1231106" cy="1231106"/>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6" y="472441"/>
            <a:ext cx="8903335" cy="4605020"/>
            <a:chOff x="199" y="744"/>
            <a:chExt cx="14021" cy="7252"/>
          </a:xfrm>
        </p:grpSpPr>
        <p:sp>
          <p:nvSpPr>
            <p:cNvPr id="1200" name="Google Shape;1200;p21"/>
            <p:cNvSpPr/>
            <p:nvPr>
              <p:custDataLst>
                <p:tags r:id="rId28"/>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1" name="Google Shape;1201;p21"/>
            <p:cNvSpPr/>
            <p:nvPr>
              <p:custDataLst>
                <p:tags r:id="rId29"/>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1" name="Google Shape;51;p2"/>
          <p:cNvSpPr/>
          <p:nvPr userDrawn="1">
            <p:custDataLst>
              <p:tags r:id="rId27"/>
            </p:custDataLst>
          </p:nvPr>
        </p:nvSpPr>
        <p:spPr>
          <a:xfrm>
            <a:off x="0" y="-634"/>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 name="矩形 8"/>
          <p:cNvSpPr/>
          <p:nvPr userDrawn="1"/>
        </p:nvSpPr>
        <p:spPr>
          <a:xfrm>
            <a:off x="35560" y="4958716"/>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231657848"/>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Lst>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4.xml"/><Relationship Id="rId21" Type="http://schemas.openxmlformats.org/officeDocument/2006/relationships/tags" Target="../tags/tag178.xml"/><Relationship Id="rId42" Type="http://schemas.openxmlformats.org/officeDocument/2006/relationships/tags" Target="../tags/tag199.xml"/><Relationship Id="rId63" Type="http://schemas.openxmlformats.org/officeDocument/2006/relationships/tags" Target="../tags/tag220.xml"/><Relationship Id="rId84" Type="http://schemas.openxmlformats.org/officeDocument/2006/relationships/tags" Target="../tags/tag241.xml"/><Relationship Id="rId138" Type="http://schemas.openxmlformats.org/officeDocument/2006/relationships/tags" Target="../tags/tag295.xml"/><Relationship Id="rId159" Type="http://schemas.openxmlformats.org/officeDocument/2006/relationships/tags" Target="../tags/tag316.xml"/><Relationship Id="rId170" Type="http://schemas.openxmlformats.org/officeDocument/2006/relationships/tags" Target="../tags/tag327.xml"/><Relationship Id="rId191" Type="http://schemas.openxmlformats.org/officeDocument/2006/relationships/tags" Target="../tags/tag348.xml"/><Relationship Id="rId205" Type="http://schemas.openxmlformats.org/officeDocument/2006/relationships/tags" Target="../tags/tag362.xml"/><Relationship Id="rId226" Type="http://schemas.openxmlformats.org/officeDocument/2006/relationships/tags" Target="../tags/tag383.xml"/><Relationship Id="rId247" Type="http://schemas.openxmlformats.org/officeDocument/2006/relationships/tags" Target="../tags/tag404.xml"/><Relationship Id="rId107" Type="http://schemas.openxmlformats.org/officeDocument/2006/relationships/tags" Target="../tags/tag264.xml"/><Relationship Id="rId11" Type="http://schemas.openxmlformats.org/officeDocument/2006/relationships/tags" Target="../tags/tag168.xml"/><Relationship Id="rId32" Type="http://schemas.openxmlformats.org/officeDocument/2006/relationships/tags" Target="../tags/tag189.xml"/><Relationship Id="rId53" Type="http://schemas.openxmlformats.org/officeDocument/2006/relationships/tags" Target="../tags/tag210.xml"/><Relationship Id="rId74" Type="http://schemas.openxmlformats.org/officeDocument/2006/relationships/tags" Target="../tags/tag231.xml"/><Relationship Id="rId128" Type="http://schemas.openxmlformats.org/officeDocument/2006/relationships/tags" Target="../tags/tag285.xml"/><Relationship Id="rId149" Type="http://schemas.openxmlformats.org/officeDocument/2006/relationships/tags" Target="../tags/tag306.xml"/><Relationship Id="rId5" Type="http://schemas.openxmlformats.org/officeDocument/2006/relationships/tags" Target="../tags/tag162.xml"/><Relationship Id="rId95" Type="http://schemas.openxmlformats.org/officeDocument/2006/relationships/tags" Target="../tags/tag252.xml"/><Relationship Id="rId160" Type="http://schemas.openxmlformats.org/officeDocument/2006/relationships/tags" Target="../tags/tag317.xml"/><Relationship Id="rId181" Type="http://schemas.openxmlformats.org/officeDocument/2006/relationships/tags" Target="../tags/tag338.xml"/><Relationship Id="rId216" Type="http://schemas.openxmlformats.org/officeDocument/2006/relationships/tags" Target="../tags/tag373.xml"/><Relationship Id="rId237" Type="http://schemas.openxmlformats.org/officeDocument/2006/relationships/tags" Target="../tags/tag394.xml"/><Relationship Id="rId258" Type="http://schemas.openxmlformats.org/officeDocument/2006/relationships/image" Target="../media/image7.png"/><Relationship Id="rId22" Type="http://schemas.openxmlformats.org/officeDocument/2006/relationships/tags" Target="../tags/tag179.xml"/><Relationship Id="rId43" Type="http://schemas.openxmlformats.org/officeDocument/2006/relationships/tags" Target="../tags/tag200.xml"/><Relationship Id="rId64" Type="http://schemas.openxmlformats.org/officeDocument/2006/relationships/tags" Target="../tags/tag221.xml"/><Relationship Id="rId118" Type="http://schemas.openxmlformats.org/officeDocument/2006/relationships/tags" Target="../tags/tag275.xml"/><Relationship Id="rId139" Type="http://schemas.openxmlformats.org/officeDocument/2006/relationships/tags" Target="../tags/tag296.xml"/><Relationship Id="rId85" Type="http://schemas.openxmlformats.org/officeDocument/2006/relationships/tags" Target="../tags/tag242.xml"/><Relationship Id="rId150" Type="http://schemas.openxmlformats.org/officeDocument/2006/relationships/tags" Target="../tags/tag307.xml"/><Relationship Id="rId171" Type="http://schemas.openxmlformats.org/officeDocument/2006/relationships/tags" Target="../tags/tag328.xml"/><Relationship Id="rId192" Type="http://schemas.openxmlformats.org/officeDocument/2006/relationships/tags" Target="../tags/tag349.xml"/><Relationship Id="rId206" Type="http://schemas.openxmlformats.org/officeDocument/2006/relationships/tags" Target="../tags/tag363.xml"/><Relationship Id="rId227" Type="http://schemas.openxmlformats.org/officeDocument/2006/relationships/tags" Target="../tags/tag384.xml"/><Relationship Id="rId248" Type="http://schemas.openxmlformats.org/officeDocument/2006/relationships/tags" Target="../tags/tag405.xml"/><Relationship Id="rId12" Type="http://schemas.openxmlformats.org/officeDocument/2006/relationships/tags" Target="../tags/tag169.xml"/><Relationship Id="rId33" Type="http://schemas.openxmlformats.org/officeDocument/2006/relationships/tags" Target="../tags/tag190.xml"/><Relationship Id="rId108" Type="http://schemas.openxmlformats.org/officeDocument/2006/relationships/tags" Target="../tags/tag265.xml"/><Relationship Id="rId129" Type="http://schemas.openxmlformats.org/officeDocument/2006/relationships/tags" Target="../tags/tag286.xml"/><Relationship Id="rId54" Type="http://schemas.openxmlformats.org/officeDocument/2006/relationships/tags" Target="../tags/tag211.xml"/><Relationship Id="rId70" Type="http://schemas.openxmlformats.org/officeDocument/2006/relationships/tags" Target="../tags/tag227.xml"/><Relationship Id="rId75" Type="http://schemas.openxmlformats.org/officeDocument/2006/relationships/tags" Target="../tags/tag232.xml"/><Relationship Id="rId91" Type="http://schemas.openxmlformats.org/officeDocument/2006/relationships/tags" Target="../tags/tag248.xml"/><Relationship Id="rId96" Type="http://schemas.openxmlformats.org/officeDocument/2006/relationships/tags" Target="../tags/tag253.xml"/><Relationship Id="rId140" Type="http://schemas.openxmlformats.org/officeDocument/2006/relationships/tags" Target="../tags/tag297.xml"/><Relationship Id="rId145" Type="http://schemas.openxmlformats.org/officeDocument/2006/relationships/tags" Target="../tags/tag302.xml"/><Relationship Id="rId161" Type="http://schemas.openxmlformats.org/officeDocument/2006/relationships/tags" Target="../tags/tag318.xml"/><Relationship Id="rId166" Type="http://schemas.openxmlformats.org/officeDocument/2006/relationships/tags" Target="../tags/tag323.xml"/><Relationship Id="rId182" Type="http://schemas.openxmlformats.org/officeDocument/2006/relationships/tags" Target="../tags/tag339.xml"/><Relationship Id="rId187" Type="http://schemas.openxmlformats.org/officeDocument/2006/relationships/tags" Target="../tags/tag344.xml"/><Relationship Id="rId217" Type="http://schemas.openxmlformats.org/officeDocument/2006/relationships/tags" Target="../tags/tag374.xml"/><Relationship Id="rId1" Type="http://schemas.openxmlformats.org/officeDocument/2006/relationships/tags" Target="../tags/tag158.xml"/><Relationship Id="rId6" Type="http://schemas.openxmlformats.org/officeDocument/2006/relationships/tags" Target="../tags/tag163.xml"/><Relationship Id="rId212" Type="http://schemas.openxmlformats.org/officeDocument/2006/relationships/tags" Target="../tags/tag369.xml"/><Relationship Id="rId233" Type="http://schemas.openxmlformats.org/officeDocument/2006/relationships/tags" Target="../tags/tag390.xml"/><Relationship Id="rId238" Type="http://schemas.openxmlformats.org/officeDocument/2006/relationships/tags" Target="../tags/tag395.xml"/><Relationship Id="rId254" Type="http://schemas.openxmlformats.org/officeDocument/2006/relationships/slideLayout" Target="../slideLayouts/slideLayout1.xml"/><Relationship Id="rId23" Type="http://schemas.openxmlformats.org/officeDocument/2006/relationships/tags" Target="../tags/tag180.xml"/><Relationship Id="rId28" Type="http://schemas.openxmlformats.org/officeDocument/2006/relationships/tags" Target="../tags/tag185.xml"/><Relationship Id="rId49" Type="http://schemas.openxmlformats.org/officeDocument/2006/relationships/tags" Target="../tags/tag206.xml"/><Relationship Id="rId114" Type="http://schemas.openxmlformats.org/officeDocument/2006/relationships/tags" Target="../tags/tag271.xml"/><Relationship Id="rId119" Type="http://schemas.openxmlformats.org/officeDocument/2006/relationships/tags" Target="../tags/tag276.xml"/><Relationship Id="rId44" Type="http://schemas.openxmlformats.org/officeDocument/2006/relationships/tags" Target="../tags/tag201.xml"/><Relationship Id="rId60" Type="http://schemas.openxmlformats.org/officeDocument/2006/relationships/tags" Target="../tags/tag217.xml"/><Relationship Id="rId65" Type="http://schemas.openxmlformats.org/officeDocument/2006/relationships/tags" Target="../tags/tag222.xml"/><Relationship Id="rId81" Type="http://schemas.openxmlformats.org/officeDocument/2006/relationships/tags" Target="../tags/tag238.xml"/><Relationship Id="rId86" Type="http://schemas.openxmlformats.org/officeDocument/2006/relationships/tags" Target="../tags/tag243.xml"/><Relationship Id="rId130" Type="http://schemas.openxmlformats.org/officeDocument/2006/relationships/tags" Target="../tags/tag287.xml"/><Relationship Id="rId135" Type="http://schemas.openxmlformats.org/officeDocument/2006/relationships/tags" Target="../tags/tag292.xml"/><Relationship Id="rId151" Type="http://schemas.openxmlformats.org/officeDocument/2006/relationships/tags" Target="../tags/tag308.xml"/><Relationship Id="rId156" Type="http://schemas.openxmlformats.org/officeDocument/2006/relationships/tags" Target="../tags/tag313.xml"/><Relationship Id="rId177" Type="http://schemas.openxmlformats.org/officeDocument/2006/relationships/tags" Target="../tags/tag334.xml"/><Relationship Id="rId198" Type="http://schemas.openxmlformats.org/officeDocument/2006/relationships/tags" Target="../tags/tag355.xml"/><Relationship Id="rId172" Type="http://schemas.openxmlformats.org/officeDocument/2006/relationships/tags" Target="../tags/tag329.xml"/><Relationship Id="rId193" Type="http://schemas.openxmlformats.org/officeDocument/2006/relationships/tags" Target="../tags/tag350.xml"/><Relationship Id="rId202" Type="http://schemas.openxmlformats.org/officeDocument/2006/relationships/tags" Target="../tags/tag359.xml"/><Relationship Id="rId207" Type="http://schemas.openxmlformats.org/officeDocument/2006/relationships/tags" Target="../tags/tag364.xml"/><Relationship Id="rId223" Type="http://schemas.openxmlformats.org/officeDocument/2006/relationships/tags" Target="../tags/tag380.xml"/><Relationship Id="rId228" Type="http://schemas.openxmlformats.org/officeDocument/2006/relationships/tags" Target="../tags/tag385.xml"/><Relationship Id="rId244" Type="http://schemas.openxmlformats.org/officeDocument/2006/relationships/tags" Target="../tags/tag401.xml"/><Relationship Id="rId249" Type="http://schemas.openxmlformats.org/officeDocument/2006/relationships/tags" Target="../tags/tag406.xml"/><Relationship Id="rId13" Type="http://schemas.openxmlformats.org/officeDocument/2006/relationships/tags" Target="../tags/tag170.xml"/><Relationship Id="rId18" Type="http://schemas.openxmlformats.org/officeDocument/2006/relationships/tags" Target="../tags/tag175.xml"/><Relationship Id="rId39" Type="http://schemas.openxmlformats.org/officeDocument/2006/relationships/tags" Target="../tags/tag196.xml"/><Relationship Id="rId109" Type="http://schemas.openxmlformats.org/officeDocument/2006/relationships/tags" Target="../tags/tag266.xml"/><Relationship Id="rId34" Type="http://schemas.openxmlformats.org/officeDocument/2006/relationships/tags" Target="../tags/tag191.xml"/><Relationship Id="rId50" Type="http://schemas.openxmlformats.org/officeDocument/2006/relationships/tags" Target="../tags/tag207.xml"/><Relationship Id="rId55" Type="http://schemas.openxmlformats.org/officeDocument/2006/relationships/tags" Target="../tags/tag212.xml"/><Relationship Id="rId76" Type="http://schemas.openxmlformats.org/officeDocument/2006/relationships/tags" Target="../tags/tag233.xml"/><Relationship Id="rId97" Type="http://schemas.openxmlformats.org/officeDocument/2006/relationships/tags" Target="../tags/tag254.xml"/><Relationship Id="rId104" Type="http://schemas.openxmlformats.org/officeDocument/2006/relationships/tags" Target="../tags/tag261.xml"/><Relationship Id="rId120" Type="http://schemas.openxmlformats.org/officeDocument/2006/relationships/tags" Target="../tags/tag277.xml"/><Relationship Id="rId125" Type="http://schemas.openxmlformats.org/officeDocument/2006/relationships/tags" Target="../tags/tag282.xml"/><Relationship Id="rId141" Type="http://schemas.openxmlformats.org/officeDocument/2006/relationships/tags" Target="../tags/tag298.xml"/><Relationship Id="rId146" Type="http://schemas.openxmlformats.org/officeDocument/2006/relationships/tags" Target="../tags/tag303.xml"/><Relationship Id="rId167" Type="http://schemas.openxmlformats.org/officeDocument/2006/relationships/tags" Target="../tags/tag324.xml"/><Relationship Id="rId188" Type="http://schemas.openxmlformats.org/officeDocument/2006/relationships/tags" Target="../tags/tag345.xml"/><Relationship Id="rId7" Type="http://schemas.openxmlformats.org/officeDocument/2006/relationships/tags" Target="../tags/tag164.xml"/><Relationship Id="rId71" Type="http://schemas.openxmlformats.org/officeDocument/2006/relationships/tags" Target="../tags/tag228.xml"/><Relationship Id="rId92" Type="http://schemas.openxmlformats.org/officeDocument/2006/relationships/tags" Target="../tags/tag249.xml"/><Relationship Id="rId162" Type="http://schemas.openxmlformats.org/officeDocument/2006/relationships/tags" Target="../tags/tag319.xml"/><Relationship Id="rId183" Type="http://schemas.openxmlformats.org/officeDocument/2006/relationships/tags" Target="../tags/tag340.xml"/><Relationship Id="rId213" Type="http://schemas.openxmlformats.org/officeDocument/2006/relationships/tags" Target="../tags/tag370.xml"/><Relationship Id="rId218" Type="http://schemas.openxmlformats.org/officeDocument/2006/relationships/tags" Target="../tags/tag375.xml"/><Relationship Id="rId234" Type="http://schemas.openxmlformats.org/officeDocument/2006/relationships/tags" Target="../tags/tag391.xml"/><Relationship Id="rId239" Type="http://schemas.openxmlformats.org/officeDocument/2006/relationships/tags" Target="../tags/tag396.xml"/><Relationship Id="rId2" Type="http://schemas.openxmlformats.org/officeDocument/2006/relationships/tags" Target="../tags/tag159.xml"/><Relationship Id="rId29" Type="http://schemas.openxmlformats.org/officeDocument/2006/relationships/tags" Target="../tags/tag186.xml"/><Relationship Id="rId250" Type="http://schemas.openxmlformats.org/officeDocument/2006/relationships/tags" Target="../tags/tag407.xml"/><Relationship Id="rId255" Type="http://schemas.openxmlformats.org/officeDocument/2006/relationships/notesSlide" Target="../notesSlides/notesSlide1.xml"/><Relationship Id="rId24" Type="http://schemas.openxmlformats.org/officeDocument/2006/relationships/tags" Target="../tags/tag181.xml"/><Relationship Id="rId40" Type="http://schemas.openxmlformats.org/officeDocument/2006/relationships/tags" Target="../tags/tag197.xml"/><Relationship Id="rId45" Type="http://schemas.openxmlformats.org/officeDocument/2006/relationships/tags" Target="../tags/tag202.xml"/><Relationship Id="rId66" Type="http://schemas.openxmlformats.org/officeDocument/2006/relationships/tags" Target="../tags/tag223.xml"/><Relationship Id="rId87" Type="http://schemas.openxmlformats.org/officeDocument/2006/relationships/tags" Target="../tags/tag244.xml"/><Relationship Id="rId110" Type="http://schemas.openxmlformats.org/officeDocument/2006/relationships/tags" Target="../tags/tag267.xml"/><Relationship Id="rId115" Type="http://schemas.openxmlformats.org/officeDocument/2006/relationships/tags" Target="../tags/tag272.xml"/><Relationship Id="rId131" Type="http://schemas.openxmlformats.org/officeDocument/2006/relationships/tags" Target="../tags/tag288.xml"/><Relationship Id="rId136" Type="http://schemas.openxmlformats.org/officeDocument/2006/relationships/tags" Target="../tags/tag293.xml"/><Relationship Id="rId157" Type="http://schemas.openxmlformats.org/officeDocument/2006/relationships/tags" Target="../tags/tag314.xml"/><Relationship Id="rId178" Type="http://schemas.openxmlformats.org/officeDocument/2006/relationships/tags" Target="../tags/tag335.xml"/><Relationship Id="rId61" Type="http://schemas.openxmlformats.org/officeDocument/2006/relationships/tags" Target="../tags/tag218.xml"/><Relationship Id="rId82" Type="http://schemas.openxmlformats.org/officeDocument/2006/relationships/tags" Target="../tags/tag239.xml"/><Relationship Id="rId152" Type="http://schemas.openxmlformats.org/officeDocument/2006/relationships/tags" Target="../tags/tag309.xml"/><Relationship Id="rId173" Type="http://schemas.openxmlformats.org/officeDocument/2006/relationships/tags" Target="../tags/tag330.xml"/><Relationship Id="rId194" Type="http://schemas.openxmlformats.org/officeDocument/2006/relationships/tags" Target="../tags/tag351.xml"/><Relationship Id="rId199" Type="http://schemas.openxmlformats.org/officeDocument/2006/relationships/tags" Target="../tags/tag356.xml"/><Relationship Id="rId203" Type="http://schemas.openxmlformats.org/officeDocument/2006/relationships/tags" Target="../tags/tag360.xml"/><Relationship Id="rId208" Type="http://schemas.openxmlformats.org/officeDocument/2006/relationships/tags" Target="../tags/tag365.xml"/><Relationship Id="rId229" Type="http://schemas.openxmlformats.org/officeDocument/2006/relationships/tags" Target="../tags/tag386.xml"/><Relationship Id="rId19" Type="http://schemas.openxmlformats.org/officeDocument/2006/relationships/tags" Target="../tags/tag176.xml"/><Relationship Id="rId224" Type="http://schemas.openxmlformats.org/officeDocument/2006/relationships/tags" Target="../tags/tag381.xml"/><Relationship Id="rId240" Type="http://schemas.openxmlformats.org/officeDocument/2006/relationships/tags" Target="../tags/tag397.xml"/><Relationship Id="rId245" Type="http://schemas.openxmlformats.org/officeDocument/2006/relationships/tags" Target="../tags/tag402.xml"/><Relationship Id="rId14" Type="http://schemas.openxmlformats.org/officeDocument/2006/relationships/tags" Target="../tags/tag171.xml"/><Relationship Id="rId30" Type="http://schemas.openxmlformats.org/officeDocument/2006/relationships/tags" Target="../tags/tag187.xml"/><Relationship Id="rId35" Type="http://schemas.openxmlformats.org/officeDocument/2006/relationships/tags" Target="../tags/tag192.xml"/><Relationship Id="rId56" Type="http://schemas.openxmlformats.org/officeDocument/2006/relationships/tags" Target="../tags/tag213.xml"/><Relationship Id="rId77" Type="http://schemas.openxmlformats.org/officeDocument/2006/relationships/tags" Target="../tags/tag234.xml"/><Relationship Id="rId100" Type="http://schemas.openxmlformats.org/officeDocument/2006/relationships/tags" Target="../tags/tag257.xml"/><Relationship Id="rId105" Type="http://schemas.openxmlformats.org/officeDocument/2006/relationships/tags" Target="../tags/tag262.xml"/><Relationship Id="rId126" Type="http://schemas.openxmlformats.org/officeDocument/2006/relationships/tags" Target="../tags/tag283.xml"/><Relationship Id="rId147" Type="http://schemas.openxmlformats.org/officeDocument/2006/relationships/tags" Target="../tags/tag304.xml"/><Relationship Id="rId168" Type="http://schemas.openxmlformats.org/officeDocument/2006/relationships/tags" Target="../tags/tag325.xml"/><Relationship Id="rId8" Type="http://schemas.openxmlformats.org/officeDocument/2006/relationships/tags" Target="../tags/tag165.xml"/><Relationship Id="rId51" Type="http://schemas.openxmlformats.org/officeDocument/2006/relationships/tags" Target="../tags/tag208.xml"/><Relationship Id="rId72" Type="http://schemas.openxmlformats.org/officeDocument/2006/relationships/tags" Target="../tags/tag229.xml"/><Relationship Id="rId93" Type="http://schemas.openxmlformats.org/officeDocument/2006/relationships/tags" Target="../tags/tag250.xml"/><Relationship Id="rId98" Type="http://schemas.openxmlformats.org/officeDocument/2006/relationships/tags" Target="../tags/tag255.xml"/><Relationship Id="rId121" Type="http://schemas.openxmlformats.org/officeDocument/2006/relationships/tags" Target="../tags/tag278.xml"/><Relationship Id="rId142" Type="http://schemas.openxmlformats.org/officeDocument/2006/relationships/tags" Target="../tags/tag299.xml"/><Relationship Id="rId163" Type="http://schemas.openxmlformats.org/officeDocument/2006/relationships/tags" Target="../tags/tag320.xml"/><Relationship Id="rId184" Type="http://schemas.openxmlformats.org/officeDocument/2006/relationships/tags" Target="../tags/tag341.xml"/><Relationship Id="rId189" Type="http://schemas.openxmlformats.org/officeDocument/2006/relationships/tags" Target="../tags/tag346.xml"/><Relationship Id="rId219" Type="http://schemas.openxmlformats.org/officeDocument/2006/relationships/tags" Target="../tags/tag376.xml"/><Relationship Id="rId3" Type="http://schemas.openxmlformats.org/officeDocument/2006/relationships/tags" Target="../tags/tag160.xml"/><Relationship Id="rId214" Type="http://schemas.openxmlformats.org/officeDocument/2006/relationships/tags" Target="../tags/tag371.xml"/><Relationship Id="rId230" Type="http://schemas.openxmlformats.org/officeDocument/2006/relationships/tags" Target="../tags/tag387.xml"/><Relationship Id="rId235" Type="http://schemas.openxmlformats.org/officeDocument/2006/relationships/tags" Target="../tags/tag392.xml"/><Relationship Id="rId251" Type="http://schemas.openxmlformats.org/officeDocument/2006/relationships/tags" Target="../tags/tag408.xml"/><Relationship Id="rId256" Type="http://schemas.openxmlformats.org/officeDocument/2006/relationships/image" Target="../media/image5.png"/><Relationship Id="rId25" Type="http://schemas.openxmlformats.org/officeDocument/2006/relationships/tags" Target="../tags/tag182.xml"/><Relationship Id="rId46" Type="http://schemas.openxmlformats.org/officeDocument/2006/relationships/tags" Target="../tags/tag203.xml"/><Relationship Id="rId67" Type="http://schemas.openxmlformats.org/officeDocument/2006/relationships/tags" Target="../tags/tag224.xml"/><Relationship Id="rId116" Type="http://schemas.openxmlformats.org/officeDocument/2006/relationships/tags" Target="../tags/tag273.xml"/><Relationship Id="rId137" Type="http://schemas.openxmlformats.org/officeDocument/2006/relationships/tags" Target="../tags/tag294.xml"/><Relationship Id="rId158" Type="http://schemas.openxmlformats.org/officeDocument/2006/relationships/tags" Target="../tags/tag315.xml"/><Relationship Id="rId20" Type="http://schemas.openxmlformats.org/officeDocument/2006/relationships/tags" Target="../tags/tag177.xml"/><Relationship Id="rId41" Type="http://schemas.openxmlformats.org/officeDocument/2006/relationships/tags" Target="../tags/tag198.xml"/><Relationship Id="rId62" Type="http://schemas.openxmlformats.org/officeDocument/2006/relationships/tags" Target="../tags/tag219.xml"/><Relationship Id="rId83" Type="http://schemas.openxmlformats.org/officeDocument/2006/relationships/tags" Target="../tags/tag240.xml"/><Relationship Id="rId88" Type="http://schemas.openxmlformats.org/officeDocument/2006/relationships/tags" Target="../tags/tag245.xml"/><Relationship Id="rId111" Type="http://schemas.openxmlformats.org/officeDocument/2006/relationships/tags" Target="../tags/tag268.xml"/><Relationship Id="rId132" Type="http://schemas.openxmlformats.org/officeDocument/2006/relationships/tags" Target="../tags/tag289.xml"/><Relationship Id="rId153" Type="http://schemas.openxmlformats.org/officeDocument/2006/relationships/tags" Target="../tags/tag310.xml"/><Relationship Id="rId174" Type="http://schemas.openxmlformats.org/officeDocument/2006/relationships/tags" Target="../tags/tag331.xml"/><Relationship Id="rId179" Type="http://schemas.openxmlformats.org/officeDocument/2006/relationships/tags" Target="../tags/tag336.xml"/><Relationship Id="rId195" Type="http://schemas.openxmlformats.org/officeDocument/2006/relationships/tags" Target="../tags/tag352.xml"/><Relationship Id="rId209" Type="http://schemas.openxmlformats.org/officeDocument/2006/relationships/tags" Target="../tags/tag366.xml"/><Relationship Id="rId190" Type="http://schemas.openxmlformats.org/officeDocument/2006/relationships/tags" Target="../tags/tag347.xml"/><Relationship Id="rId204" Type="http://schemas.openxmlformats.org/officeDocument/2006/relationships/tags" Target="../tags/tag361.xml"/><Relationship Id="rId220" Type="http://schemas.openxmlformats.org/officeDocument/2006/relationships/tags" Target="../tags/tag377.xml"/><Relationship Id="rId225" Type="http://schemas.openxmlformats.org/officeDocument/2006/relationships/tags" Target="../tags/tag382.xml"/><Relationship Id="rId241" Type="http://schemas.openxmlformats.org/officeDocument/2006/relationships/tags" Target="../tags/tag398.xml"/><Relationship Id="rId246" Type="http://schemas.openxmlformats.org/officeDocument/2006/relationships/tags" Target="../tags/tag403.xml"/><Relationship Id="rId15" Type="http://schemas.openxmlformats.org/officeDocument/2006/relationships/tags" Target="../tags/tag172.xml"/><Relationship Id="rId36" Type="http://schemas.openxmlformats.org/officeDocument/2006/relationships/tags" Target="../tags/tag193.xml"/><Relationship Id="rId57" Type="http://schemas.openxmlformats.org/officeDocument/2006/relationships/tags" Target="../tags/tag214.xml"/><Relationship Id="rId106" Type="http://schemas.openxmlformats.org/officeDocument/2006/relationships/tags" Target="../tags/tag263.xml"/><Relationship Id="rId127" Type="http://schemas.openxmlformats.org/officeDocument/2006/relationships/tags" Target="../tags/tag284.xml"/><Relationship Id="rId10" Type="http://schemas.openxmlformats.org/officeDocument/2006/relationships/tags" Target="../tags/tag167.xml"/><Relationship Id="rId31" Type="http://schemas.openxmlformats.org/officeDocument/2006/relationships/tags" Target="../tags/tag188.xml"/><Relationship Id="rId52" Type="http://schemas.openxmlformats.org/officeDocument/2006/relationships/tags" Target="../tags/tag209.xml"/><Relationship Id="rId73" Type="http://schemas.openxmlformats.org/officeDocument/2006/relationships/tags" Target="../tags/tag230.xml"/><Relationship Id="rId78" Type="http://schemas.openxmlformats.org/officeDocument/2006/relationships/tags" Target="../tags/tag235.xml"/><Relationship Id="rId94" Type="http://schemas.openxmlformats.org/officeDocument/2006/relationships/tags" Target="../tags/tag251.xml"/><Relationship Id="rId99" Type="http://schemas.openxmlformats.org/officeDocument/2006/relationships/tags" Target="../tags/tag256.xml"/><Relationship Id="rId101" Type="http://schemas.openxmlformats.org/officeDocument/2006/relationships/tags" Target="../tags/tag258.xml"/><Relationship Id="rId122" Type="http://schemas.openxmlformats.org/officeDocument/2006/relationships/tags" Target="../tags/tag279.xml"/><Relationship Id="rId143" Type="http://schemas.openxmlformats.org/officeDocument/2006/relationships/tags" Target="../tags/tag300.xml"/><Relationship Id="rId148" Type="http://schemas.openxmlformats.org/officeDocument/2006/relationships/tags" Target="../tags/tag305.xml"/><Relationship Id="rId164" Type="http://schemas.openxmlformats.org/officeDocument/2006/relationships/tags" Target="../tags/tag321.xml"/><Relationship Id="rId169" Type="http://schemas.openxmlformats.org/officeDocument/2006/relationships/tags" Target="../tags/tag326.xml"/><Relationship Id="rId185" Type="http://schemas.openxmlformats.org/officeDocument/2006/relationships/tags" Target="../tags/tag342.xml"/><Relationship Id="rId4" Type="http://schemas.openxmlformats.org/officeDocument/2006/relationships/tags" Target="../tags/tag161.xml"/><Relationship Id="rId9" Type="http://schemas.openxmlformats.org/officeDocument/2006/relationships/tags" Target="../tags/tag166.xml"/><Relationship Id="rId180" Type="http://schemas.openxmlformats.org/officeDocument/2006/relationships/tags" Target="../tags/tag337.xml"/><Relationship Id="rId210" Type="http://schemas.openxmlformats.org/officeDocument/2006/relationships/tags" Target="../tags/tag367.xml"/><Relationship Id="rId215" Type="http://schemas.openxmlformats.org/officeDocument/2006/relationships/tags" Target="../tags/tag372.xml"/><Relationship Id="rId236" Type="http://schemas.openxmlformats.org/officeDocument/2006/relationships/tags" Target="../tags/tag393.xml"/><Relationship Id="rId257" Type="http://schemas.openxmlformats.org/officeDocument/2006/relationships/image" Target="../media/image6.png"/><Relationship Id="rId26" Type="http://schemas.openxmlformats.org/officeDocument/2006/relationships/tags" Target="../tags/tag183.xml"/><Relationship Id="rId231" Type="http://schemas.openxmlformats.org/officeDocument/2006/relationships/tags" Target="../tags/tag388.xml"/><Relationship Id="rId252" Type="http://schemas.openxmlformats.org/officeDocument/2006/relationships/tags" Target="../tags/tag409.xml"/><Relationship Id="rId47" Type="http://schemas.openxmlformats.org/officeDocument/2006/relationships/tags" Target="../tags/tag204.xml"/><Relationship Id="rId68" Type="http://schemas.openxmlformats.org/officeDocument/2006/relationships/tags" Target="../tags/tag225.xml"/><Relationship Id="rId89" Type="http://schemas.openxmlformats.org/officeDocument/2006/relationships/tags" Target="../tags/tag246.xml"/><Relationship Id="rId112" Type="http://schemas.openxmlformats.org/officeDocument/2006/relationships/tags" Target="../tags/tag269.xml"/><Relationship Id="rId133" Type="http://schemas.openxmlformats.org/officeDocument/2006/relationships/tags" Target="../tags/tag290.xml"/><Relationship Id="rId154" Type="http://schemas.openxmlformats.org/officeDocument/2006/relationships/tags" Target="../tags/tag311.xml"/><Relationship Id="rId175" Type="http://schemas.openxmlformats.org/officeDocument/2006/relationships/tags" Target="../tags/tag332.xml"/><Relationship Id="rId196" Type="http://schemas.openxmlformats.org/officeDocument/2006/relationships/tags" Target="../tags/tag353.xml"/><Relationship Id="rId200" Type="http://schemas.openxmlformats.org/officeDocument/2006/relationships/tags" Target="../tags/tag357.xml"/><Relationship Id="rId16" Type="http://schemas.openxmlformats.org/officeDocument/2006/relationships/tags" Target="../tags/tag173.xml"/><Relationship Id="rId221" Type="http://schemas.openxmlformats.org/officeDocument/2006/relationships/tags" Target="../tags/tag378.xml"/><Relationship Id="rId242" Type="http://schemas.openxmlformats.org/officeDocument/2006/relationships/tags" Target="../tags/tag399.xml"/><Relationship Id="rId37" Type="http://schemas.openxmlformats.org/officeDocument/2006/relationships/tags" Target="../tags/tag194.xml"/><Relationship Id="rId58" Type="http://schemas.openxmlformats.org/officeDocument/2006/relationships/tags" Target="../tags/tag215.xml"/><Relationship Id="rId79" Type="http://schemas.openxmlformats.org/officeDocument/2006/relationships/tags" Target="../tags/tag236.xml"/><Relationship Id="rId102" Type="http://schemas.openxmlformats.org/officeDocument/2006/relationships/tags" Target="../tags/tag259.xml"/><Relationship Id="rId123" Type="http://schemas.openxmlformats.org/officeDocument/2006/relationships/tags" Target="../tags/tag280.xml"/><Relationship Id="rId144" Type="http://schemas.openxmlformats.org/officeDocument/2006/relationships/tags" Target="../tags/tag301.xml"/><Relationship Id="rId90" Type="http://schemas.openxmlformats.org/officeDocument/2006/relationships/tags" Target="../tags/tag247.xml"/><Relationship Id="rId165" Type="http://schemas.openxmlformats.org/officeDocument/2006/relationships/tags" Target="../tags/tag322.xml"/><Relationship Id="rId186" Type="http://schemas.openxmlformats.org/officeDocument/2006/relationships/tags" Target="../tags/tag343.xml"/><Relationship Id="rId211" Type="http://schemas.openxmlformats.org/officeDocument/2006/relationships/tags" Target="../tags/tag368.xml"/><Relationship Id="rId232" Type="http://schemas.openxmlformats.org/officeDocument/2006/relationships/tags" Target="../tags/tag389.xml"/><Relationship Id="rId253" Type="http://schemas.openxmlformats.org/officeDocument/2006/relationships/tags" Target="../tags/tag410.xml"/><Relationship Id="rId27" Type="http://schemas.openxmlformats.org/officeDocument/2006/relationships/tags" Target="../tags/tag184.xml"/><Relationship Id="rId48" Type="http://schemas.openxmlformats.org/officeDocument/2006/relationships/tags" Target="../tags/tag205.xml"/><Relationship Id="rId69" Type="http://schemas.openxmlformats.org/officeDocument/2006/relationships/tags" Target="../tags/tag226.xml"/><Relationship Id="rId113" Type="http://schemas.openxmlformats.org/officeDocument/2006/relationships/tags" Target="../tags/tag270.xml"/><Relationship Id="rId134" Type="http://schemas.openxmlformats.org/officeDocument/2006/relationships/tags" Target="../tags/tag291.xml"/><Relationship Id="rId80" Type="http://schemas.openxmlformats.org/officeDocument/2006/relationships/tags" Target="../tags/tag237.xml"/><Relationship Id="rId155" Type="http://schemas.openxmlformats.org/officeDocument/2006/relationships/tags" Target="../tags/tag312.xml"/><Relationship Id="rId176" Type="http://schemas.openxmlformats.org/officeDocument/2006/relationships/tags" Target="../tags/tag333.xml"/><Relationship Id="rId197" Type="http://schemas.openxmlformats.org/officeDocument/2006/relationships/tags" Target="../tags/tag354.xml"/><Relationship Id="rId201" Type="http://schemas.openxmlformats.org/officeDocument/2006/relationships/tags" Target="../tags/tag358.xml"/><Relationship Id="rId222" Type="http://schemas.openxmlformats.org/officeDocument/2006/relationships/tags" Target="../tags/tag379.xml"/><Relationship Id="rId243" Type="http://schemas.openxmlformats.org/officeDocument/2006/relationships/tags" Target="../tags/tag400.xml"/><Relationship Id="rId17" Type="http://schemas.openxmlformats.org/officeDocument/2006/relationships/tags" Target="../tags/tag174.xml"/><Relationship Id="rId38" Type="http://schemas.openxmlformats.org/officeDocument/2006/relationships/tags" Target="../tags/tag195.xml"/><Relationship Id="rId59" Type="http://schemas.openxmlformats.org/officeDocument/2006/relationships/tags" Target="../tags/tag216.xml"/><Relationship Id="rId103" Type="http://schemas.openxmlformats.org/officeDocument/2006/relationships/tags" Target="../tags/tag260.xml"/><Relationship Id="rId124" Type="http://schemas.openxmlformats.org/officeDocument/2006/relationships/tags" Target="../tags/tag281.xml"/></Relationships>
</file>

<file path=ppt/slides/_rels/slide10.xml.rels><?xml version="1.0" encoding="UTF-8" standalone="yes"?>
<Relationships xmlns="http://schemas.openxmlformats.org/package/2006/relationships"><Relationship Id="rId26" Type="http://schemas.openxmlformats.org/officeDocument/2006/relationships/tags" Target="../tags/tag715.xml"/><Relationship Id="rId117" Type="http://schemas.openxmlformats.org/officeDocument/2006/relationships/tags" Target="../tags/tag806.xml"/><Relationship Id="rId21" Type="http://schemas.openxmlformats.org/officeDocument/2006/relationships/tags" Target="../tags/tag710.xml"/><Relationship Id="rId42" Type="http://schemas.openxmlformats.org/officeDocument/2006/relationships/tags" Target="../tags/tag731.xml"/><Relationship Id="rId47" Type="http://schemas.openxmlformats.org/officeDocument/2006/relationships/tags" Target="../tags/tag736.xml"/><Relationship Id="rId63" Type="http://schemas.openxmlformats.org/officeDocument/2006/relationships/tags" Target="../tags/tag752.xml"/><Relationship Id="rId68" Type="http://schemas.openxmlformats.org/officeDocument/2006/relationships/tags" Target="../tags/tag757.xml"/><Relationship Id="rId84" Type="http://schemas.openxmlformats.org/officeDocument/2006/relationships/tags" Target="../tags/tag773.xml"/><Relationship Id="rId89" Type="http://schemas.openxmlformats.org/officeDocument/2006/relationships/tags" Target="../tags/tag778.xml"/><Relationship Id="rId112" Type="http://schemas.openxmlformats.org/officeDocument/2006/relationships/tags" Target="../tags/tag801.xml"/><Relationship Id="rId133" Type="http://schemas.openxmlformats.org/officeDocument/2006/relationships/tags" Target="../tags/tag822.xml"/><Relationship Id="rId138" Type="http://schemas.openxmlformats.org/officeDocument/2006/relationships/tags" Target="../tags/tag827.xml"/><Relationship Id="rId154" Type="http://schemas.openxmlformats.org/officeDocument/2006/relationships/tags" Target="../tags/tag843.xml"/><Relationship Id="rId159" Type="http://schemas.openxmlformats.org/officeDocument/2006/relationships/tags" Target="../tags/tag848.xml"/><Relationship Id="rId175" Type="http://schemas.openxmlformats.org/officeDocument/2006/relationships/tags" Target="../tags/tag864.xml"/><Relationship Id="rId170" Type="http://schemas.openxmlformats.org/officeDocument/2006/relationships/tags" Target="../tags/tag859.xml"/><Relationship Id="rId16" Type="http://schemas.openxmlformats.org/officeDocument/2006/relationships/tags" Target="../tags/tag705.xml"/><Relationship Id="rId107" Type="http://schemas.openxmlformats.org/officeDocument/2006/relationships/tags" Target="../tags/tag796.xml"/><Relationship Id="rId11" Type="http://schemas.openxmlformats.org/officeDocument/2006/relationships/tags" Target="../tags/tag700.xml"/><Relationship Id="rId32" Type="http://schemas.openxmlformats.org/officeDocument/2006/relationships/tags" Target="../tags/tag721.xml"/><Relationship Id="rId37" Type="http://schemas.openxmlformats.org/officeDocument/2006/relationships/tags" Target="../tags/tag726.xml"/><Relationship Id="rId53" Type="http://schemas.openxmlformats.org/officeDocument/2006/relationships/tags" Target="../tags/tag742.xml"/><Relationship Id="rId58" Type="http://schemas.openxmlformats.org/officeDocument/2006/relationships/tags" Target="../tags/tag747.xml"/><Relationship Id="rId74" Type="http://schemas.openxmlformats.org/officeDocument/2006/relationships/tags" Target="../tags/tag763.xml"/><Relationship Id="rId79" Type="http://schemas.openxmlformats.org/officeDocument/2006/relationships/tags" Target="../tags/tag768.xml"/><Relationship Id="rId102" Type="http://schemas.openxmlformats.org/officeDocument/2006/relationships/tags" Target="../tags/tag791.xml"/><Relationship Id="rId123" Type="http://schemas.openxmlformats.org/officeDocument/2006/relationships/tags" Target="../tags/tag812.xml"/><Relationship Id="rId128" Type="http://schemas.openxmlformats.org/officeDocument/2006/relationships/tags" Target="../tags/tag817.xml"/><Relationship Id="rId144" Type="http://schemas.openxmlformats.org/officeDocument/2006/relationships/tags" Target="../tags/tag833.xml"/><Relationship Id="rId149" Type="http://schemas.openxmlformats.org/officeDocument/2006/relationships/tags" Target="../tags/tag838.xml"/><Relationship Id="rId5" Type="http://schemas.openxmlformats.org/officeDocument/2006/relationships/tags" Target="../tags/tag694.xml"/><Relationship Id="rId90" Type="http://schemas.openxmlformats.org/officeDocument/2006/relationships/tags" Target="../tags/tag779.xml"/><Relationship Id="rId95" Type="http://schemas.openxmlformats.org/officeDocument/2006/relationships/tags" Target="../tags/tag784.xml"/><Relationship Id="rId160" Type="http://schemas.openxmlformats.org/officeDocument/2006/relationships/tags" Target="../tags/tag849.xml"/><Relationship Id="rId165" Type="http://schemas.openxmlformats.org/officeDocument/2006/relationships/tags" Target="../tags/tag854.xml"/><Relationship Id="rId181" Type="http://schemas.openxmlformats.org/officeDocument/2006/relationships/tags" Target="../tags/tag870.xml"/><Relationship Id="rId186" Type="http://schemas.openxmlformats.org/officeDocument/2006/relationships/image" Target="../media/image30.png"/><Relationship Id="rId22" Type="http://schemas.openxmlformats.org/officeDocument/2006/relationships/tags" Target="../tags/tag711.xml"/><Relationship Id="rId27" Type="http://schemas.openxmlformats.org/officeDocument/2006/relationships/tags" Target="../tags/tag716.xml"/><Relationship Id="rId43" Type="http://schemas.openxmlformats.org/officeDocument/2006/relationships/tags" Target="../tags/tag732.xml"/><Relationship Id="rId48" Type="http://schemas.openxmlformats.org/officeDocument/2006/relationships/tags" Target="../tags/tag737.xml"/><Relationship Id="rId64" Type="http://schemas.openxmlformats.org/officeDocument/2006/relationships/tags" Target="../tags/tag753.xml"/><Relationship Id="rId69" Type="http://schemas.openxmlformats.org/officeDocument/2006/relationships/tags" Target="../tags/tag758.xml"/><Relationship Id="rId113" Type="http://schemas.openxmlformats.org/officeDocument/2006/relationships/tags" Target="../tags/tag802.xml"/><Relationship Id="rId118" Type="http://schemas.openxmlformats.org/officeDocument/2006/relationships/tags" Target="../tags/tag807.xml"/><Relationship Id="rId134" Type="http://schemas.openxmlformats.org/officeDocument/2006/relationships/tags" Target="../tags/tag823.xml"/><Relationship Id="rId139" Type="http://schemas.openxmlformats.org/officeDocument/2006/relationships/tags" Target="../tags/tag828.xml"/><Relationship Id="rId80" Type="http://schemas.openxmlformats.org/officeDocument/2006/relationships/tags" Target="../tags/tag769.xml"/><Relationship Id="rId85" Type="http://schemas.openxmlformats.org/officeDocument/2006/relationships/tags" Target="../tags/tag774.xml"/><Relationship Id="rId150" Type="http://schemas.openxmlformats.org/officeDocument/2006/relationships/tags" Target="../tags/tag839.xml"/><Relationship Id="rId155" Type="http://schemas.openxmlformats.org/officeDocument/2006/relationships/tags" Target="../tags/tag844.xml"/><Relationship Id="rId171" Type="http://schemas.openxmlformats.org/officeDocument/2006/relationships/tags" Target="../tags/tag860.xml"/><Relationship Id="rId176" Type="http://schemas.openxmlformats.org/officeDocument/2006/relationships/tags" Target="../tags/tag865.xml"/><Relationship Id="rId12" Type="http://schemas.openxmlformats.org/officeDocument/2006/relationships/tags" Target="../tags/tag701.xml"/><Relationship Id="rId17" Type="http://schemas.openxmlformats.org/officeDocument/2006/relationships/tags" Target="../tags/tag706.xml"/><Relationship Id="rId33" Type="http://schemas.openxmlformats.org/officeDocument/2006/relationships/tags" Target="../tags/tag722.xml"/><Relationship Id="rId38" Type="http://schemas.openxmlformats.org/officeDocument/2006/relationships/tags" Target="../tags/tag727.xml"/><Relationship Id="rId59" Type="http://schemas.openxmlformats.org/officeDocument/2006/relationships/tags" Target="../tags/tag748.xml"/><Relationship Id="rId103" Type="http://schemas.openxmlformats.org/officeDocument/2006/relationships/tags" Target="../tags/tag792.xml"/><Relationship Id="rId108" Type="http://schemas.openxmlformats.org/officeDocument/2006/relationships/tags" Target="../tags/tag797.xml"/><Relationship Id="rId124" Type="http://schemas.openxmlformats.org/officeDocument/2006/relationships/tags" Target="../tags/tag813.xml"/><Relationship Id="rId129" Type="http://schemas.openxmlformats.org/officeDocument/2006/relationships/tags" Target="../tags/tag818.xml"/><Relationship Id="rId54" Type="http://schemas.openxmlformats.org/officeDocument/2006/relationships/tags" Target="../tags/tag743.xml"/><Relationship Id="rId70" Type="http://schemas.openxmlformats.org/officeDocument/2006/relationships/tags" Target="../tags/tag759.xml"/><Relationship Id="rId75" Type="http://schemas.openxmlformats.org/officeDocument/2006/relationships/tags" Target="../tags/tag764.xml"/><Relationship Id="rId91" Type="http://schemas.openxmlformats.org/officeDocument/2006/relationships/tags" Target="../tags/tag780.xml"/><Relationship Id="rId96" Type="http://schemas.openxmlformats.org/officeDocument/2006/relationships/tags" Target="../tags/tag785.xml"/><Relationship Id="rId140" Type="http://schemas.openxmlformats.org/officeDocument/2006/relationships/tags" Target="../tags/tag829.xml"/><Relationship Id="rId145" Type="http://schemas.openxmlformats.org/officeDocument/2006/relationships/tags" Target="../tags/tag834.xml"/><Relationship Id="rId161" Type="http://schemas.openxmlformats.org/officeDocument/2006/relationships/tags" Target="../tags/tag850.xml"/><Relationship Id="rId166" Type="http://schemas.openxmlformats.org/officeDocument/2006/relationships/tags" Target="../tags/tag855.xml"/><Relationship Id="rId182" Type="http://schemas.openxmlformats.org/officeDocument/2006/relationships/tags" Target="../tags/tag871.xml"/><Relationship Id="rId187" Type="http://schemas.openxmlformats.org/officeDocument/2006/relationships/image" Target="../media/image31.png"/><Relationship Id="rId1" Type="http://schemas.openxmlformats.org/officeDocument/2006/relationships/tags" Target="../tags/tag690.xml"/><Relationship Id="rId6" Type="http://schemas.openxmlformats.org/officeDocument/2006/relationships/tags" Target="../tags/tag695.xml"/><Relationship Id="rId23" Type="http://schemas.openxmlformats.org/officeDocument/2006/relationships/tags" Target="../tags/tag712.xml"/><Relationship Id="rId28" Type="http://schemas.openxmlformats.org/officeDocument/2006/relationships/tags" Target="../tags/tag717.xml"/><Relationship Id="rId49" Type="http://schemas.openxmlformats.org/officeDocument/2006/relationships/tags" Target="../tags/tag738.xml"/><Relationship Id="rId114" Type="http://schemas.openxmlformats.org/officeDocument/2006/relationships/tags" Target="../tags/tag803.xml"/><Relationship Id="rId119" Type="http://schemas.openxmlformats.org/officeDocument/2006/relationships/tags" Target="../tags/tag808.xml"/><Relationship Id="rId44" Type="http://schemas.openxmlformats.org/officeDocument/2006/relationships/tags" Target="../tags/tag733.xml"/><Relationship Id="rId60" Type="http://schemas.openxmlformats.org/officeDocument/2006/relationships/tags" Target="../tags/tag749.xml"/><Relationship Id="rId65" Type="http://schemas.openxmlformats.org/officeDocument/2006/relationships/tags" Target="../tags/tag754.xml"/><Relationship Id="rId81" Type="http://schemas.openxmlformats.org/officeDocument/2006/relationships/tags" Target="../tags/tag770.xml"/><Relationship Id="rId86" Type="http://schemas.openxmlformats.org/officeDocument/2006/relationships/tags" Target="../tags/tag775.xml"/><Relationship Id="rId130" Type="http://schemas.openxmlformats.org/officeDocument/2006/relationships/tags" Target="../tags/tag819.xml"/><Relationship Id="rId135" Type="http://schemas.openxmlformats.org/officeDocument/2006/relationships/tags" Target="../tags/tag824.xml"/><Relationship Id="rId151" Type="http://schemas.openxmlformats.org/officeDocument/2006/relationships/tags" Target="../tags/tag840.xml"/><Relationship Id="rId156" Type="http://schemas.openxmlformats.org/officeDocument/2006/relationships/tags" Target="../tags/tag845.xml"/><Relationship Id="rId177" Type="http://schemas.openxmlformats.org/officeDocument/2006/relationships/tags" Target="../tags/tag866.xml"/><Relationship Id="rId172" Type="http://schemas.openxmlformats.org/officeDocument/2006/relationships/tags" Target="../tags/tag861.xml"/><Relationship Id="rId13" Type="http://schemas.openxmlformats.org/officeDocument/2006/relationships/tags" Target="../tags/tag702.xml"/><Relationship Id="rId18" Type="http://schemas.openxmlformats.org/officeDocument/2006/relationships/tags" Target="../tags/tag707.xml"/><Relationship Id="rId39" Type="http://schemas.openxmlformats.org/officeDocument/2006/relationships/tags" Target="../tags/tag728.xml"/><Relationship Id="rId109" Type="http://schemas.openxmlformats.org/officeDocument/2006/relationships/tags" Target="../tags/tag798.xml"/><Relationship Id="rId34" Type="http://schemas.openxmlformats.org/officeDocument/2006/relationships/tags" Target="../tags/tag723.xml"/><Relationship Id="rId50" Type="http://schemas.openxmlformats.org/officeDocument/2006/relationships/tags" Target="../tags/tag739.xml"/><Relationship Id="rId55" Type="http://schemas.openxmlformats.org/officeDocument/2006/relationships/tags" Target="../tags/tag744.xml"/><Relationship Id="rId76" Type="http://schemas.openxmlformats.org/officeDocument/2006/relationships/tags" Target="../tags/tag765.xml"/><Relationship Id="rId97" Type="http://schemas.openxmlformats.org/officeDocument/2006/relationships/tags" Target="../tags/tag786.xml"/><Relationship Id="rId104" Type="http://schemas.openxmlformats.org/officeDocument/2006/relationships/tags" Target="../tags/tag793.xml"/><Relationship Id="rId120" Type="http://schemas.openxmlformats.org/officeDocument/2006/relationships/tags" Target="../tags/tag809.xml"/><Relationship Id="rId125" Type="http://schemas.openxmlformats.org/officeDocument/2006/relationships/tags" Target="../tags/tag814.xml"/><Relationship Id="rId141" Type="http://schemas.openxmlformats.org/officeDocument/2006/relationships/tags" Target="../tags/tag830.xml"/><Relationship Id="rId146" Type="http://schemas.openxmlformats.org/officeDocument/2006/relationships/tags" Target="../tags/tag835.xml"/><Relationship Id="rId167" Type="http://schemas.openxmlformats.org/officeDocument/2006/relationships/tags" Target="../tags/tag856.xml"/><Relationship Id="rId7" Type="http://schemas.openxmlformats.org/officeDocument/2006/relationships/tags" Target="../tags/tag696.xml"/><Relationship Id="rId71" Type="http://schemas.openxmlformats.org/officeDocument/2006/relationships/tags" Target="../tags/tag760.xml"/><Relationship Id="rId92" Type="http://schemas.openxmlformats.org/officeDocument/2006/relationships/tags" Target="../tags/tag781.xml"/><Relationship Id="rId162" Type="http://schemas.openxmlformats.org/officeDocument/2006/relationships/tags" Target="../tags/tag851.xml"/><Relationship Id="rId183" Type="http://schemas.openxmlformats.org/officeDocument/2006/relationships/tags" Target="../tags/tag872.xml"/><Relationship Id="rId2" Type="http://schemas.openxmlformats.org/officeDocument/2006/relationships/tags" Target="../tags/tag691.xml"/><Relationship Id="rId29" Type="http://schemas.openxmlformats.org/officeDocument/2006/relationships/tags" Target="../tags/tag718.xml"/><Relationship Id="rId24" Type="http://schemas.openxmlformats.org/officeDocument/2006/relationships/tags" Target="../tags/tag713.xml"/><Relationship Id="rId40" Type="http://schemas.openxmlformats.org/officeDocument/2006/relationships/tags" Target="../tags/tag729.xml"/><Relationship Id="rId45" Type="http://schemas.openxmlformats.org/officeDocument/2006/relationships/tags" Target="../tags/tag734.xml"/><Relationship Id="rId66" Type="http://schemas.openxmlformats.org/officeDocument/2006/relationships/tags" Target="../tags/tag755.xml"/><Relationship Id="rId87" Type="http://schemas.openxmlformats.org/officeDocument/2006/relationships/tags" Target="../tags/tag776.xml"/><Relationship Id="rId110" Type="http://schemas.openxmlformats.org/officeDocument/2006/relationships/tags" Target="../tags/tag799.xml"/><Relationship Id="rId115" Type="http://schemas.openxmlformats.org/officeDocument/2006/relationships/tags" Target="../tags/tag804.xml"/><Relationship Id="rId131" Type="http://schemas.openxmlformats.org/officeDocument/2006/relationships/tags" Target="../tags/tag820.xml"/><Relationship Id="rId136" Type="http://schemas.openxmlformats.org/officeDocument/2006/relationships/tags" Target="../tags/tag825.xml"/><Relationship Id="rId157" Type="http://schemas.openxmlformats.org/officeDocument/2006/relationships/tags" Target="../tags/tag846.xml"/><Relationship Id="rId178" Type="http://schemas.openxmlformats.org/officeDocument/2006/relationships/tags" Target="../tags/tag867.xml"/><Relationship Id="rId61" Type="http://schemas.openxmlformats.org/officeDocument/2006/relationships/tags" Target="../tags/tag750.xml"/><Relationship Id="rId82" Type="http://schemas.openxmlformats.org/officeDocument/2006/relationships/tags" Target="../tags/tag771.xml"/><Relationship Id="rId152" Type="http://schemas.openxmlformats.org/officeDocument/2006/relationships/tags" Target="../tags/tag841.xml"/><Relationship Id="rId173" Type="http://schemas.openxmlformats.org/officeDocument/2006/relationships/tags" Target="../tags/tag862.xml"/><Relationship Id="rId19" Type="http://schemas.openxmlformats.org/officeDocument/2006/relationships/tags" Target="../tags/tag708.xml"/><Relationship Id="rId14" Type="http://schemas.openxmlformats.org/officeDocument/2006/relationships/tags" Target="../tags/tag703.xml"/><Relationship Id="rId30" Type="http://schemas.openxmlformats.org/officeDocument/2006/relationships/tags" Target="../tags/tag719.xml"/><Relationship Id="rId35" Type="http://schemas.openxmlformats.org/officeDocument/2006/relationships/tags" Target="../tags/tag724.xml"/><Relationship Id="rId56" Type="http://schemas.openxmlformats.org/officeDocument/2006/relationships/tags" Target="../tags/tag745.xml"/><Relationship Id="rId77" Type="http://schemas.openxmlformats.org/officeDocument/2006/relationships/tags" Target="../tags/tag766.xml"/><Relationship Id="rId100" Type="http://schemas.openxmlformats.org/officeDocument/2006/relationships/tags" Target="../tags/tag789.xml"/><Relationship Id="rId105" Type="http://schemas.openxmlformats.org/officeDocument/2006/relationships/tags" Target="../tags/tag794.xml"/><Relationship Id="rId126" Type="http://schemas.openxmlformats.org/officeDocument/2006/relationships/tags" Target="../tags/tag815.xml"/><Relationship Id="rId147" Type="http://schemas.openxmlformats.org/officeDocument/2006/relationships/tags" Target="../tags/tag836.xml"/><Relationship Id="rId168" Type="http://schemas.openxmlformats.org/officeDocument/2006/relationships/tags" Target="../tags/tag857.xml"/><Relationship Id="rId8" Type="http://schemas.openxmlformats.org/officeDocument/2006/relationships/tags" Target="../tags/tag697.xml"/><Relationship Id="rId51" Type="http://schemas.openxmlformats.org/officeDocument/2006/relationships/tags" Target="../tags/tag740.xml"/><Relationship Id="rId72" Type="http://schemas.openxmlformats.org/officeDocument/2006/relationships/tags" Target="../tags/tag761.xml"/><Relationship Id="rId93" Type="http://schemas.openxmlformats.org/officeDocument/2006/relationships/tags" Target="../tags/tag782.xml"/><Relationship Id="rId98" Type="http://schemas.openxmlformats.org/officeDocument/2006/relationships/tags" Target="../tags/tag787.xml"/><Relationship Id="rId121" Type="http://schemas.openxmlformats.org/officeDocument/2006/relationships/tags" Target="../tags/tag810.xml"/><Relationship Id="rId142" Type="http://schemas.openxmlformats.org/officeDocument/2006/relationships/tags" Target="../tags/tag831.xml"/><Relationship Id="rId163" Type="http://schemas.openxmlformats.org/officeDocument/2006/relationships/tags" Target="../tags/tag852.xml"/><Relationship Id="rId184" Type="http://schemas.openxmlformats.org/officeDocument/2006/relationships/slideLayout" Target="../slideLayouts/slideLayout1.xml"/><Relationship Id="rId3" Type="http://schemas.openxmlformats.org/officeDocument/2006/relationships/tags" Target="../tags/tag692.xml"/><Relationship Id="rId25" Type="http://schemas.openxmlformats.org/officeDocument/2006/relationships/tags" Target="../tags/tag714.xml"/><Relationship Id="rId46" Type="http://schemas.openxmlformats.org/officeDocument/2006/relationships/tags" Target="../tags/tag735.xml"/><Relationship Id="rId67" Type="http://schemas.openxmlformats.org/officeDocument/2006/relationships/tags" Target="../tags/tag756.xml"/><Relationship Id="rId116" Type="http://schemas.openxmlformats.org/officeDocument/2006/relationships/tags" Target="../tags/tag805.xml"/><Relationship Id="rId137" Type="http://schemas.openxmlformats.org/officeDocument/2006/relationships/tags" Target="../tags/tag826.xml"/><Relationship Id="rId158" Type="http://schemas.openxmlformats.org/officeDocument/2006/relationships/tags" Target="../tags/tag847.xml"/><Relationship Id="rId20" Type="http://schemas.openxmlformats.org/officeDocument/2006/relationships/tags" Target="../tags/tag709.xml"/><Relationship Id="rId41" Type="http://schemas.openxmlformats.org/officeDocument/2006/relationships/tags" Target="../tags/tag730.xml"/><Relationship Id="rId62" Type="http://schemas.openxmlformats.org/officeDocument/2006/relationships/tags" Target="../tags/tag751.xml"/><Relationship Id="rId83" Type="http://schemas.openxmlformats.org/officeDocument/2006/relationships/tags" Target="../tags/tag772.xml"/><Relationship Id="rId88" Type="http://schemas.openxmlformats.org/officeDocument/2006/relationships/tags" Target="../tags/tag777.xml"/><Relationship Id="rId111" Type="http://schemas.openxmlformats.org/officeDocument/2006/relationships/tags" Target="../tags/tag800.xml"/><Relationship Id="rId132" Type="http://schemas.openxmlformats.org/officeDocument/2006/relationships/tags" Target="../tags/tag821.xml"/><Relationship Id="rId153" Type="http://schemas.openxmlformats.org/officeDocument/2006/relationships/tags" Target="../tags/tag842.xml"/><Relationship Id="rId174" Type="http://schemas.openxmlformats.org/officeDocument/2006/relationships/tags" Target="../tags/tag863.xml"/><Relationship Id="rId179" Type="http://schemas.openxmlformats.org/officeDocument/2006/relationships/tags" Target="../tags/tag868.xml"/><Relationship Id="rId15" Type="http://schemas.openxmlformats.org/officeDocument/2006/relationships/tags" Target="../tags/tag704.xml"/><Relationship Id="rId36" Type="http://schemas.openxmlformats.org/officeDocument/2006/relationships/tags" Target="../tags/tag725.xml"/><Relationship Id="rId57" Type="http://schemas.openxmlformats.org/officeDocument/2006/relationships/tags" Target="../tags/tag746.xml"/><Relationship Id="rId106" Type="http://schemas.openxmlformats.org/officeDocument/2006/relationships/tags" Target="../tags/tag795.xml"/><Relationship Id="rId127" Type="http://schemas.openxmlformats.org/officeDocument/2006/relationships/tags" Target="../tags/tag816.xml"/><Relationship Id="rId10" Type="http://schemas.openxmlformats.org/officeDocument/2006/relationships/tags" Target="../tags/tag699.xml"/><Relationship Id="rId31" Type="http://schemas.openxmlformats.org/officeDocument/2006/relationships/tags" Target="../tags/tag720.xml"/><Relationship Id="rId52" Type="http://schemas.openxmlformats.org/officeDocument/2006/relationships/tags" Target="../tags/tag741.xml"/><Relationship Id="rId73" Type="http://schemas.openxmlformats.org/officeDocument/2006/relationships/tags" Target="../tags/tag762.xml"/><Relationship Id="rId78" Type="http://schemas.openxmlformats.org/officeDocument/2006/relationships/tags" Target="../tags/tag767.xml"/><Relationship Id="rId94" Type="http://schemas.openxmlformats.org/officeDocument/2006/relationships/tags" Target="../tags/tag783.xml"/><Relationship Id="rId99" Type="http://schemas.openxmlformats.org/officeDocument/2006/relationships/tags" Target="../tags/tag788.xml"/><Relationship Id="rId101" Type="http://schemas.openxmlformats.org/officeDocument/2006/relationships/tags" Target="../tags/tag790.xml"/><Relationship Id="rId122" Type="http://schemas.openxmlformats.org/officeDocument/2006/relationships/tags" Target="../tags/tag811.xml"/><Relationship Id="rId143" Type="http://schemas.openxmlformats.org/officeDocument/2006/relationships/tags" Target="../tags/tag832.xml"/><Relationship Id="rId148" Type="http://schemas.openxmlformats.org/officeDocument/2006/relationships/tags" Target="../tags/tag837.xml"/><Relationship Id="rId164" Type="http://schemas.openxmlformats.org/officeDocument/2006/relationships/tags" Target="../tags/tag853.xml"/><Relationship Id="rId169" Type="http://schemas.openxmlformats.org/officeDocument/2006/relationships/tags" Target="../tags/tag858.xml"/><Relationship Id="rId185" Type="http://schemas.openxmlformats.org/officeDocument/2006/relationships/notesSlide" Target="../notesSlides/notesSlide8.xml"/><Relationship Id="rId4" Type="http://schemas.openxmlformats.org/officeDocument/2006/relationships/tags" Target="../tags/tag693.xml"/><Relationship Id="rId9" Type="http://schemas.openxmlformats.org/officeDocument/2006/relationships/tags" Target="../tags/tag698.xml"/><Relationship Id="rId180" Type="http://schemas.openxmlformats.org/officeDocument/2006/relationships/tags" Target="../tags/tag869.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26" Type="http://schemas.openxmlformats.org/officeDocument/2006/relationships/tags" Target="../tags/tag898.xml"/><Relationship Id="rId117" Type="http://schemas.openxmlformats.org/officeDocument/2006/relationships/tags" Target="../tags/tag989.xml"/><Relationship Id="rId21" Type="http://schemas.openxmlformats.org/officeDocument/2006/relationships/tags" Target="../tags/tag893.xml"/><Relationship Id="rId42" Type="http://schemas.openxmlformats.org/officeDocument/2006/relationships/tags" Target="../tags/tag914.xml"/><Relationship Id="rId47" Type="http://schemas.openxmlformats.org/officeDocument/2006/relationships/tags" Target="../tags/tag919.xml"/><Relationship Id="rId63" Type="http://schemas.openxmlformats.org/officeDocument/2006/relationships/tags" Target="../tags/tag935.xml"/><Relationship Id="rId68" Type="http://schemas.openxmlformats.org/officeDocument/2006/relationships/tags" Target="../tags/tag940.xml"/><Relationship Id="rId84" Type="http://schemas.openxmlformats.org/officeDocument/2006/relationships/tags" Target="../tags/tag956.xml"/><Relationship Id="rId89" Type="http://schemas.openxmlformats.org/officeDocument/2006/relationships/tags" Target="../tags/tag961.xml"/><Relationship Id="rId112" Type="http://schemas.openxmlformats.org/officeDocument/2006/relationships/tags" Target="../tags/tag984.xml"/><Relationship Id="rId133" Type="http://schemas.openxmlformats.org/officeDocument/2006/relationships/tags" Target="../tags/tag1005.xml"/><Relationship Id="rId138" Type="http://schemas.openxmlformats.org/officeDocument/2006/relationships/tags" Target="../tags/tag1010.xml"/><Relationship Id="rId154" Type="http://schemas.openxmlformats.org/officeDocument/2006/relationships/tags" Target="../tags/tag1026.xml"/><Relationship Id="rId159" Type="http://schemas.openxmlformats.org/officeDocument/2006/relationships/tags" Target="../tags/tag1031.xml"/><Relationship Id="rId175" Type="http://schemas.openxmlformats.org/officeDocument/2006/relationships/tags" Target="../tags/tag1047.xml"/><Relationship Id="rId170" Type="http://schemas.openxmlformats.org/officeDocument/2006/relationships/tags" Target="../tags/tag1042.xml"/><Relationship Id="rId16" Type="http://schemas.openxmlformats.org/officeDocument/2006/relationships/tags" Target="../tags/tag888.xml"/><Relationship Id="rId107" Type="http://schemas.openxmlformats.org/officeDocument/2006/relationships/tags" Target="../tags/tag979.xml"/><Relationship Id="rId11" Type="http://schemas.openxmlformats.org/officeDocument/2006/relationships/tags" Target="../tags/tag883.xml"/><Relationship Id="rId32" Type="http://schemas.openxmlformats.org/officeDocument/2006/relationships/tags" Target="../tags/tag904.xml"/><Relationship Id="rId37" Type="http://schemas.openxmlformats.org/officeDocument/2006/relationships/tags" Target="../tags/tag909.xml"/><Relationship Id="rId53" Type="http://schemas.openxmlformats.org/officeDocument/2006/relationships/tags" Target="../tags/tag925.xml"/><Relationship Id="rId58" Type="http://schemas.openxmlformats.org/officeDocument/2006/relationships/tags" Target="../tags/tag930.xml"/><Relationship Id="rId74" Type="http://schemas.openxmlformats.org/officeDocument/2006/relationships/tags" Target="../tags/tag946.xml"/><Relationship Id="rId79" Type="http://schemas.openxmlformats.org/officeDocument/2006/relationships/tags" Target="../tags/tag951.xml"/><Relationship Id="rId102" Type="http://schemas.openxmlformats.org/officeDocument/2006/relationships/tags" Target="../tags/tag974.xml"/><Relationship Id="rId123" Type="http://schemas.openxmlformats.org/officeDocument/2006/relationships/tags" Target="../tags/tag995.xml"/><Relationship Id="rId128" Type="http://schemas.openxmlformats.org/officeDocument/2006/relationships/tags" Target="../tags/tag1000.xml"/><Relationship Id="rId144" Type="http://schemas.openxmlformats.org/officeDocument/2006/relationships/tags" Target="../tags/tag1016.xml"/><Relationship Id="rId149" Type="http://schemas.openxmlformats.org/officeDocument/2006/relationships/tags" Target="../tags/tag1021.xml"/><Relationship Id="rId5" Type="http://schemas.openxmlformats.org/officeDocument/2006/relationships/tags" Target="../tags/tag877.xml"/><Relationship Id="rId90" Type="http://schemas.openxmlformats.org/officeDocument/2006/relationships/tags" Target="../tags/tag962.xml"/><Relationship Id="rId95" Type="http://schemas.openxmlformats.org/officeDocument/2006/relationships/tags" Target="../tags/tag967.xml"/><Relationship Id="rId160" Type="http://schemas.openxmlformats.org/officeDocument/2006/relationships/tags" Target="../tags/tag1032.xml"/><Relationship Id="rId165" Type="http://schemas.openxmlformats.org/officeDocument/2006/relationships/tags" Target="../tags/tag1037.xml"/><Relationship Id="rId181" Type="http://schemas.openxmlformats.org/officeDocument/2006/relationships/tags" Target="../tags/tag1053.xml"/><Relationship Id="rId186" Type="http://schemas.openxmlformats.org/officeDocument/2006/relationships/notesSlide" Target="../notesSlides/notesSlide19.xml"/><Relationship Id="rId22" Type="http://schemas.openxmlformats.org/officeDocument/2006/relationships/tags" Target="../tags/tag894.xml"/><Relationship Id="rId27" Type="http://schemas.openxmlformats.org/officeDocument/2006/relationships/tags" Target="../tags/tag899.xml"/><Relationship Id="rId43" Type="http://schemas.openxmlformats.org/officeDocument/2006/relationships/tags" Target="../tags/tag915.xml"/><Relationship Id="rId48" Type="http://schemas.openxmlformats.org/officeDocument/2006/relationships/tags" Target="../tags/tag920.xml"/><Relationship Id="rId64" Type="http://schemas.openxmlformats.org/officeDocument/2006/relationships/tags" Target="../tags/tag936.xml"/><Relationship Id="rId69" Type="http://schemas.openxmlformats.org/officeDocument/2006/relationships/tags" Target="../tags/tag941.xml"/><Relationship Id="rId113" Type="http://schemas.openxmlformats.org/officeDocument/2006/relationships/tags" Target="../tags/tag985.xml"/><Relationship Id="rId118" Type="http://schemas.openxmlformats.org/officeDocument/2006/relationships/tags" Target="../tags/tag990.xml"/><Relationship Id="rId134" Type="http://schemas.openxmlformats.org/officeDocument/2006/relationships/tags" Target="../tags/tag1006.xml"/><Relationship Id="rId139" Type="http://schemas.openxmlformats.org/officeDocument/2006/relationships/tags" Target="../tags/tag1011.xml"/><Relationship Id="rId80" Type="http://schemas.openxmlformats.org/officeDocument/2006/relationships/tags" Target="../tags/tag952.xml"/><Relationship Id="rId85" Type="http://schemas.openxmlformats.org/officeDocument/2006/relationships/tags" Target="../tags/tag957.xml"/><Relationship Id="rId150" Type="http://schemas.openxmlformats.org/officeDocument/2006/relationships/tags" Target="../tags/tag1022.xml"/><Relationship Id="rId155" Type="http://schemas.openxmlformats.org/officeDocument/2006/relationships/tags" Target="../tags/tag1027.xml"/><Relationship Id="rId171" Type="http://schemas.openxmlformats.org/officeDocument/2006/relationships/tags" Target="../tags/tag1043.xml"/><Relationship Id="rId176" Type="http://schemas.openxmlformats.org/officeDocument/2006/relationships/tags" Target="../tags/tag1048.xml"/><Relationship Id="rId12" Type="http://schemas.openxmlformats.org/officeDocument/2006/relationships/tags" Target="../tags/tag884.xml"/><Relationship Id="rId17" Type="http://schemas.openxmlformats.org/officeDocument/2006/relationships/tags" Target="../tags/tag889.xml"/><Relationship Id="rId33" Type="http://schemas.openxmlformats.org/officeDocument/2006/relationships/tags" Target="../tags/tag905.xml"/><Relationship Id="rId38" Type="http://schemas.openxmlformats.org/officeDocument/2006/relationships/tags" Target="../tags/tag910.xml"/><Relationship Id="rId59" Type="http://schemas.openxmlformats.org/officeDocument/2006/relationships/tags" Target="../tags/tag931.xml"/><Relationship Id="rId103" Type="http://schemas.openxmlformats.org/officeDocument/2006/relationships/tags" Target="../tags/tag975.xml"/><Relationship Id="rId108" Type="http://schemas.openxmlformats.org/officeDocument/2006/relationships/tags" Target="../tags/tag980.xml"/><Relationship Id="rId124" Type="http://schemas.openxmlformats.org/officeDocument/2006/relationships/tags" Target="../tags/tag996.xml"/><Relationship Id="rId129" Type="http://schemas.openxmlformats.org/officeDocument/2006/relationships/tags" Target="../tags/tag1001.xml"/><Relationship Id="rId54" Type="http://schemas.openxmlformats.org/officeDocument/2006/relationships/tags" Target="../tags/tag926.xml"/><Relationship Id="rId70" Type="http://schemas.openxmlformats.org/officeDocument/2006/relationships/tags" Target="../tags/tag942.xml"/><Relationship Id="rId75" Type="http://schemas.openxmlformats.org/officeDocument/2006/relationships/tags" Target="../tags/tag947.xml"/><Relationship Id="rId91" Type="http://schemas.openxmlformats.org/officeDocument/2006/relationships/tags" Target="../tags/tag963.xml"/><Relationship Id="rId96" Type="http://schemas.openxmlformats.org/officeDocument/2006/relationships/tags" Target="../tags/tag968.xml"/><Relationship Id="rId140" Type="http://schemas.openxmlformats.org/officeDocument/2006/relationships/tags" Target="../tags/tag1012.xml"/><Relationship Id="rId145" Type="http://schemas.openxmlformats.org/officeDocument/2006/relationships/tags" Target="../tags/tag1017.xml"/><Relationship Id="rId161" Type="http://schemas.openxmlformats.org/officeDocument/2006/relationships/tags" Target="../tags/tag1033.xml"/><Relationship Id="rId166" Type="http://schemas.openxmlformats.org/officeDocument/2006/relationships/tags" Target="../tags/tag1038.xml"/><Relationship Id="rId182" Type="http://schemas.openxmlformats.org/officeDocument/2006/relationships/tags" Target="../tags/tag1054.xml"/><Relationship Id="rId187" Type="http://schemas.openxmlformats.org/officeDocument/2006/relationships/image" Target="../media/image30.png"/><Relationship Id="rId1" Type="http://schemas.openxmlformats.org/officeDocument/2006/relationships/tags" Target="../tags/tag873.xml"/><Relationship Id="rId6" Type="http://schemas.openxmlformats.org/officeDocument/2006/relationships/tags" Target="../tags/tag878.xml"/><Relationship Id="rId23" Type="http://schemas.openxmlformats.org/officeDocument/2006/relationships/tags" Target="../tags/tag895.xml"/><Relationship Id="rId28" Type="http://schemas.openxmlformats.org/officeDocument/2006/relationships/tags" Target="../tags/tag900.xml"/><Relationship Id="rId49" Type="http://schemas.openxmlformats.org/officeDocument/2006/relationships/tags" Target="../tags/tag921.xml"/><Relationship Id="rId114" Type="http://schemas.openxmlformats.org/officeDocument/2006/relationships/tags" Target="../tags/tag986.xml"/><Relationship Id="rId119" Type="http://schemas.openxmlformats.org/officeDocument/2006/relationships/tags" Target="../tags/tag991.xml"/><Relationship Id="rId44" Type="http://schemas.openxmlformats.org/officeDocument/2006/relationships/tags" Target="../tags/tag916.xml"/><Relationship Id="rId60" Type="http://schemas.openxmlformats.org/officeDocument/2006/relationships/tags" Target="../tags/tag932.xml"/><Relationship Id="rId65" Type="http://schemas.openxmlformats.org/officeDocument/2006/relationships/tags" Target="../tags/tag937.xml"/><Relationship Id="rId81" Type="http://schemas.openxmlformats.org/officeDocument/2006/relationships/tags" Target="../tags/tag953.xml"/><Relationship Id="rId86" Type="http://schemas.openxmlformats.org/officeDocument/2006/relationships/tags" Target="../tags/tag958.xml"/><Relationship Id="rId130" Type="http://schemas.openxmlformats.org/officeDocument/2006/relationships/tags" Target="../tags/tag1002.xml"/><Relationship Id="rId135" Type="http://schemas.openxmlformats.org/officeDocument/2006/relationships/tags" Target="../tags/tag1007.xml"/><Relationship Id="rId151" Type="http://schemas.openxmlformats.org/officeDocument/2006/relationships/tags" Target="../tags/tag1023.xml"/><Relationship Id="rId156" Type="http://schemas.openxmlformats.org/officeDocument/2006/relationships/tags" Target="../tags/tag1028.xml"/><Relationship Id="rId177" Type="http://schemas.openxmlformats.org/officeDocument/2006/relationships/tags" Target="../tags/tag1049.xml"/><Relationship Id="rId172" Type="http://schemas.openxmlformats.org/officeDocument/2006/relationships/tags" Target="../tags/tag1044.xml"/><Relationship Id="rId13" Type="http://schemas.openxmlformats.org/officeDocument/2006/relationships/tags" Target="../tags/tag885.xml"/><Relationship Id="rId18" Type="http://schemas.openxmlformats.org/officeDocument/2006/relationships/tags" Target="../tags/tag890.xml"/><Relationship Id="rId39" Type="http://schemas.openxmlformats.org/officeDocument/2006/relationships/tags" Target="../tags/tag911.xml"/><Relationship Id="rId109" Type="http://schemas.openxmlformats.org/officeDocument/2006/relationships/tags" Target="../tags/tag981.xml"/><Relationship Id="rId34" Type="http://schemas.openxmlformats.org/officeDocument/2006/relationships/tags" Target="../tags/tag906.xml"/><Relationship Id="rId50" Type="http://schemas.openxmlformats.org/officeDocument/2006/relationships/tags" Target="../tags/tag922.xml"/><Relationship Id="rId55" Type="http://schemas.openxmlformats.org/officeDocument/2006/relationships/tags" Target="../tags/tag927.xml"/><Relationship Id="rId76" Type="http://schemas.openxmlformats.org/officeDocument/2006/relationships/tags" Target="../tags/tag948.xml"/><Relationship Id="rId97" Type="http://schemas.openxmlformats.org/officeDocument/2006/relationships/tags" Target="../tags/tag969.xml"/><Relationship Id="rId104" Type="http://schemas.openxmlformats.org/officeDocument/2006/relationships/tags" Target="../tags/tag976.xml"/><Relationship Id="rId120" Type="http://schemas.openxmlformats.org/officeDocument/2006/relationships/tags" Target="../tags/tag992.xml"/><Relationship Id="rId125" Type="http://schemas.openxmlformats.org/officeDocument/2006/relationships/tags" Target="../tags/tag997.xml"/><Relationship Id="rId141" Type="http://schemas.openxmlformats.org/officeDocument/2006/relationships/tags" Target="../tags/tag1013.xml"/><Relationship Id="rId146" Type="http://schemas.openxmlformats.org/officeDocument/2006/relationships/tags" Target="../tags/tag1018.xml"/><Relationship Id="rId167" Type="http://schemas.openxmlformats.org/officeDocument/2006/relationships/tags" Target="../tags/tag1039.xml"/><Relationship Id="rId7" Type="http://schemas.openxmlformats.org/officeDocument/2006/relationships/tags" Target="../tags/tag879.xml"/><Relationship Id="rId71" Type="http://schemas.openxmlformats.org/officeDocument/2006/relationships/tags" Target="../tags/tag943.xml"/><Relationship Id="rId92" Type="http://schemas.openxmlformats.org/officeDocument/2006/relationships/tags" Target="../tags/tag964.xml"/><Relationship Id="rId162" Type="http://schemas.openxmlformats.org/officeDocument/2006/relationships/tags" Target="../tags/tag1034.xml"/><Relationship Id="rId183" Type="http://schemas.openxmlformats.org/officeDocument/2006/relationships/tags" Target="../tags/tag1055.xml"/><Relationship Id="rId2" Type="http://schemas.openxmlformats.org/officeDocument/2006/relationships/tags" Target="../tags/tag874.xml"/><Relationship Id="rId29" Type="http://schemas.openxmlformats.org/officeDocument/2006/relationships/tags" Target="../tags/tag901.xml"/><Relationship Id="rId24" Type="http://schemas.openxmlformats.org/officeDocument/2006/relationships/tags" Target="../tags/tag896.xml"/><Relationship Id="rId40" Type="http://schemas.openxmlformats.org/officeDocument/2006/relationships/tags" Target="../tags/tag912.xml"/><Relationship Id="rId45" Type="http://schemas.openxmlformats.org/officeDocument/2006/relationships/tags" Target="../tags/tag917.xml"/><Relationship Id="rId66" Type="http://schemas.openxmlformats.org/officeDocument/2006/relationships/tags" Target="../tags/tag938.xml"/><Relationship Id="rId87" Type="http://schemas.openxmlformats.org/officeDocument/2006/relationships/tags" Target="../tags/tag959.xml"/><Relationship Id="rId110" Type="http://schemas.openxmlformats.org/officeDocument/2006/relationships/tags" Target="../tags/tag982.xml"/><Relationship Id="rId115" Type="http://schemas.openxmlformats.org/officeDocument/2006/relationships/tags" Target="../tags/tag987.xml"/><Relationship Id="rId131" Type="http://schemas.openxmlformats.org/officeDocument/2006/relationships/tags" Target="../tags/tag1003.xml"/><Relationship Id="rId136" Type="http://schemas.openxmlformats.org/officeDocument/2006/relationships/tags" Target="../tags/tag1008.xml"/><Relationship Id="rId157" Type="http://schemas.openxmlformats.org/officeDocument/2006/relationships/tags" Target="../tags/tag1029.xml"/><Relationship Id="rId178" Type="http://schemas.openxmlformats.org/officeDocument/2006/relationships/tags" Target="../tags/tag1050.xml"/><Relationship Id="rId61" Type="http://schemas.openxmlformats.org/officeDocument/2006/relationships/tags" Target="../tags/tag933.xml"/><Relationship Id="rId82" Type="http://schemas.openxmlformats.org/officeDocument/2006/relationships/tags" Target="../tags/tag954.xml"/><Relationship Id="rId152" Type="http://schemas.openxmlformats.org/officeDocument/2006/relationships/tags" Target="../tags/tag1024.xml"/><Relationship Id="rId173" Type="http://schemas.openxmlformats.org/officeDocument/2006/relationships/tags" Target="../tags/tag1045.xml"/><Relationship Id="rId19" Type="http://schemas.openxmlformats.org/officeDocument/2006/relationships/tags" Target="../tags/tag891.xml"/><Relationship Id="rId14" Type="http://schemas.openxmlformats.org/officeDocument/2006/relationships/tags" Target="../tags/tag886.xml"/><Relationship Id="rId30" Type="http://schemas.openxmlformats.org/officeDocument/2006/relationships/tags" Target="../tags/tag902.xml"/><Relationship Id="rId35" Type="http://schemas.openxmlformats.org/officeDocument/2006/relationships/tags" Target="../tags/tag907.xml"/><Relationship Id="rId56" Type="http://schemas.openxmlformats.org/officeDocument/2006/relationships/tags" Target="../tags/tag928.xml"/><Relationship Id="rId77" Type="http://schemas.openxmlformats.org/officeDocument/2006/relationships/tags" Target="../tags/tag949.xml"/><Relationship Id="rId100" Type="http://schemas.openxmlformats.org/officeDocument/2006/relationships/tags" Target="../tags/tag972.xml"/><Relationship Id="rId105" Type="http://schemas.openxmlformats.org/officeDocument/2006/relationships/tags" Target="../tags/tag977.xml"/><Relationship Id="rId126" Type="http://schemas.openxmlformats.org/officeDocument/2006/relationships/tags" Target="../tags/tag998.xml"/><Relationship Id="rId147" Type="http://schemas.openxmlformats.org/officeDocument/2006/relationships/tags" Target="../tags/tag1019.xml"/><Relationship Id="rId168" Type="http://schemas.openxmlformats.org/officeDocument/2006/relationships/tags" Target="../tags/tag1040.xml"/><Relationship Id="rId8" Type="http://schemas.openxmlformats.org/officeDocument/2006/relationships/tags" Target="../tags/tag880.xml"/><Relationship Id="rId51" Type="http://schemas.openxmlformats.org/officeDocument/2006/relationships/tags" Target="../tags/tag923.xml"/><Relationship Id="rId72" Type="http://schemas.openxmlformats.org/officeDocument/2006/relationships/tags" Target="../tags/tag944.xml"/><Relationship Id="rId93" Type="http://schemas.openxmlformats.org/officeDocument/2006/relationships/tags" Target="../tags/tag965.xml"/><Relationship Id="rId98" Type="http://schemas.openxmlformats.org/officeDocument/2006/relationships/tags" Target="../tags/tag970.xml"/><Relationship Id="rId121" Type="http://schemas.openxmlformats.org/officeDocument/2006/relationships/tags" Target="../tags/tag993.xml"/><Relationship Id="rId142" Type="http://schemas.openxmlformats.org/officeDocument/2006/relationships/tags" Target="../tags/tag1014.xml"/><Relationship Id="rId163" Type="http://schemas.openxmlformats.org/officeDocument/2006/relationships/tags" Target="../tags/tag1035.xml"/><Relationship Id="rId184" Type="http://schemas.openxmlformats.org/officeDocument/2006/relationships/tags" Target="../tags/tag1056.xml"/><Relationship Id="rId3" Type="http://schemas.openxmlformats.org/officeDocument/2006/relationships/tags" Target="../tags/tag875.xml"/><Relationship Id="rId25" Type="http://schemas.openxmlformats.org/officeDocument/2006/relationships/tags" Target="../tags/tag897.xml"/><Relationship Id="rId46" Type="http://schemas.openxmlformats.org/officeDocument/2006/relationships/tags" Target="../tags/tag918.xml"/><Relationship Id="rId67" Type="http://schemas.openxmlformats.org/officeDocument/2006/relationships/tags" Target="../tags/tag939.xml"/><Relationship Id="rId116" Type="http://schemas.openxmlformats.org/officeDocument/2006/relationships/tags" Target="../tags/tag988.xml"/><Relationship Id="rId137" Type="http://schemas.openxmlformats.org/officeDocument/2006/relationships/tags" Target="../tags/tag1009.xml"/><Relationship Id="rId158" Type="http://schemas.openxmlformats.org/officeDocument/2006/relationships/tags" Target="../tags/tag1030.xml"/><Relationship Id="rId20" Type="http://schemas.openxmlformats.org/officeDocument/2006/relationships/tags" Target="../tags/tag892.xml"/><Relationship Id="rId41" Type="http://schemas.openxmlformats.org/officeDocument/2006/relationships/tags" Target="../tags/tag913.xml"/><Relationship Id="rId62" Type="http://schemas.openxmlformats.org/officeDocument/2006/relationships/tags" Target="../tags/tag934.xml"/><Relationship Id="rId83" Type="http://schemas.openxmlformats.org/officeDocument/2006/relationships/tags" Target="../tags/tag955.xml"/><Relationship Id="rId88" Type="http://schemas.openxmlformats.org/officeDocument/2006/relationships/tags" Target="../tags/tag960.xml"/><Relationship Id="rId111" Type="http://schemas.openxmlformats.org/officeDocument/2006/relationships/tags" Target="../tags/tag983.xml"/><Relationship Id="rId132" Type="http://schemas.openxmlformats.org/officeDocument/2006/relationships/tags" Target="../tags/tag1004.xml"/><Relationship Id="rId153" Type="http://schemas.openxmlformats.org/officeDocument/2006/relationships/tags" Target="../tags/tag1025.xml"/><Relationship Id="rId174" Type="http://schemas.openxmlformats.org/officeDocument/2006/relationships/tags" Target="../tags/tag1046.xml"/><Relationship Id="rId179" Type="http://schemas.openxmlformats.org/officeDocument/2006/relationships/tags" Target="../tags/tag1051.xml"/><Relationship Id="rId15" Type="http://schemas.openxmlformats.org/officeDocument/2006/relationships/tags" Target="../tags/tag887.xml"/><Relationship Id="rId36" Type="http://schemas.openxmlformats.org/officeDocument/2006/relationships/tags" Target="../tags/tag908.xml"/><Relationship Id="rId57" Type="http://schemas.openxmlformats.org/officeDocument/2006/relationships/tags" Target="../tags/tag929.xml"/><Relationship Id="rId106" Type="http://schemas.openxmlformats.org/officeDocument/2006/relationships/tags" Target="../tags/tag978.xml"/><Relationship Id="rId127" Type="http://schemas.openxmlformats.org/officeDocument/2006/relationships/tags" Target="../tags/tag999.xml"/><Relationship Id="rId10" Type="http://schemas.openxmlformats.org/officeDocument/2006/relationships/tags" Target="../tags/tag882.xml"/><Relationship Id="rId31" Type="http://schemas.openxmlformats.org/officeDocument/2006/relationships/tags" Target="../tags/tag903.xml"/><Relationship Id="rId52" Type="http://schemas.openxmlformats.org/officeDocument/2006/relationships/tags" Target="../tags/tag924.xml"/><Relationship Id="rId73" Type="http://schemas.openxmlformats.org/officeDocument/2006/relationships/tags" Target="../tags/tag945.xml"/><Relationship Id="rId78" Type="http://schemas.openxmlformats.org/officeDocument/2006/relationships/tags" Target="../tags/tag950.xml"/><Relationship Id="rId94" Type="http://schemas.openxmlformats.org/officeDocument/2006/relationships/tags" Target="../tags/tag966.xml"/><Relationship Id="rId99" Type="http://schemas.openxmlformats.org/officeDocument/2006/relationships/tags" Target="../tags/tag971.xml"/><Relationship Id="rId101" Type="http://schemas.openxmlformats.org/officeDocument/2006/relationships/tags" Target="../tags/tag973.xml"/><Relationship Id="rId122" Type="http://schemas.openxmlformats.org/officeDocument/2006/relationships/tags" Target="../tags/tag994.xml"/><Relationship Id="rId143" Type="http://schemas.openxmlformats.org/officeDocument/2006/relationships/tags" Target="../tags/tag1015.xml"/><Relationship Id="rId148" Type="http://schemas.openxmlformats.org/officeDocument/2006/relationships/tags" Target="../tags/tag1020.xml"/><Relationship Id="rId164" Type="http://schemas.openxmlformats.org/officeDocument/2006/relationships/tags" Target="../tags/tag1036.xml"/><Relationship Id="rId169" Type="http://schemas.openxmlformats.org/officeDocument/2006/relationships/tags" Target="../tags/tag1041.xml"/><Relationship Id="rId185" Type="http://schemas.openxmlformats.org/officeDocument/2006/relationships/slideLayout" Target="../slideLayouts/slideLayout1.xml"/><Relationship Id="rId4" Type="http://schemas.openxmlformats.org/officeDocument/2006/relationships/tags" Target="../tags/tag876.xml"/><Relationship Id="rId9" Type="http://schemas.openxmlformats.org/officeDocument/2006/relationships/tags" Target="../tags/tag881.xml"/><Relationship Id="rId180" Type="http://schemas.openxmlformats.org/officeDocument/2006/relationships/tags" Target="../tags/tag105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6" Type="http://schemas.openxmlformats.org/officeDocument/2006/relationships/tags" Target="../tags/tag1082.xml"/><Relationship Id="rId117" Type="http://schemas.openxmlformats.org/officeDocument/2006/relationships/tags" Target="../tags/tag1173.xml"/><Relationship Id="rId21" Type="http://schemas.openxmlformats.org/officeDocument/2006/relationships/tags" Target="../tags/tag1077.xml"/><Relationship Id="rId42" Type="http://schemas.openxmlformats.org/officeDocument/2006/relationships/tags" Target="../tags/tag1098.xml"/><Relationship Id="rId47" Type="http://schemas.openxmlformats.org/officeDocument/2006/relationships/tags" Target="../tags/tag1103.xml"/><Relationship Id="rId63" Type="http://schemas.openxmlformats.org/officeDocument/2006/relationships/tags" Target="../tags/tag1119.xml"/><Relationship Id="rId68" Type="http://schemas.openxmlformats.org/officeDocument/2006/relationships/tags" Target="../tags/tag1124.xml"/><Relationship Id="rId84" Type="http://schemas.openxmlformats.org/officeDocument/2006/relationships/tags" Target="../tags/tag1140.xml"/><Relationship Id="rId89" Type="http://schemas.openxmlformats.org/officeDocument/2006/relationships/tags" Target="../tags/tag1145.xml"/><Relationship Id="rId112" Type="http://schemas.openxmlformats.org/officeDocument/2006/relationships/tags" Target="../tags/tag1168.xml"/><Relationship Id="rId133" Type="http://schemas.openxmlformats.org/officeDocument/2006/relationships/tags" Target="../tags/tag1189.xml"/><Relationship Id="rId138" Type="http://schemas.openxmlformats.org/officeDocument/2006/relationships/tags" Target="../tags/tag1194.xml"/><Relationship Id="rId154" Type="http://schemas.openxmlformats.org/officeDocument/2006/relationships/tags" Target="../tags/tag1210.xml"/><Relationship Id="rId159" Type="http://schemas.openxmlformats.org/officeDocument/2006/relationships/tags" Target="../tags/tag1215.xml"/><Relationship Id="rId175" Type="http://schemas.openxmlformats.org/officeDocument/2006/relationships/tags" Target="../tags/tag1231.xml"/><Relationship Id="rId170" Type="http://schemas.openxmlformats.org/officeDocument/2006/relationships/tags" Target="../tags/tag1226.xml"/><Relationship Id="rId16" Type="http://schemas.openxmlformats.org/officeDocument/2006/relationships/tags" Target="../tags/tag1072.xml"/><Relationship Id="rId107" Type="http://schemas.openxmlformats.org/officeDocument/2006/relationships/tags" Target="../tags/tag1163.xml"/><Relationship Id="rId11" Type="http://schemas.openxmlformats.org/officeDocument/2006/relationships/tags" Target="../tags/tag1067.xml"/><Relationship Id="rId32" Type="http://schemas.openxmlformats.org/officeDocument/2006/relationships/tags" Target="../tags/tag1088.xml"/><Relationship Id="rId37" Type="http://schemas.openxmlformats.org/officeDocument/2006/relationships/tags" Target="../tags/tag1093.xml"/><Relationship Id="rId53" Type="http://schemas.openxmlformats.org/officeDocument/2006/relationships/tags" Target="../tags/tag1109.xml"/><Relationship Id="rId58" Type="http://schemas.openxmlformats.org/officeDocument/2006/relationships/tags" Target="../tags/tag1114.xml"/><Relationship Id="rId74" Type="http://schemas.openxmlformats.org/officeDocument/2006/relationships/tags" Target="../tags/tag1130.xml"/><Relationship Id="rId79" Type="http://schemas.openxmlformats.org/officeDocument/2006/relationships/tags" Target="../tags/tag1135.xml"/><Relationship Id="rId102" Type="http://schemas.openxmlformats.org/officeDocument/2006/relationships/tags" Target="../tags/tag1158.xml"/><Relationship Id="rId123" Type="http://schemas.openxmlformats.org/officeDocument/2006/relationships/tags" Target="../tags/tag1179.xml"/><Relationship Id="rId128" Type="http://schemas.openxmlformats.org/officeDocument/2006/relationships/tags" Target="../tags/tag1184.xml"/><Relationship Id="rId144" Type="http://schemas.openxmlformats.org/officeDocument/2006/relationships/tags" Target="../tags/tag1200.xml"/><Relationship Id="rId149" Type="http://schemas.openxmlformats.org/officeDocument/2006/relationships/tags" Target="../tags/tag1205.xml"/><Relationship Id="rId5" Type="http://schemas.openxmlformats.org/officeDocument/2006/relationships/tags" Target="../tags/tag1061.xml"/><Relationship Id="rId90" Type="http://schemas.openxmlformats.org/officeDocument/2006/relationships/tags" Target="../tags/tag1146.xml"/><Relationship Id="rId95" Type="http://schemas.openxmlformats.org/officeDocument/2006/relationships/tags" Target="../tags/tag1151.xml"/><Relationship Id="rId160" Type="http://schemas.openxmlformats.org/officeDocument/2006/relationships/tags" Target="../tags/tag1216.xml"/><Relationship Id="rId165" Type="http://schemas.openxmlformats.org/officeDocument/2006/relationships/tags" Target="../tags/tag1221.xml"/><Relationship Id="rId181" Type="http://schemas.openxmlformats.org/officeDocument/2006/relationships/tags" Target="../tags/tag1237.xml"/><Relationship Id="rId186" Type="http://schemas.openxmlformats.org/officeDocument/2006/relationships/notesSlide" Target="../notesSlides/notesSlide22.xml"/><Relationship Id="rId22" Type="http://schemas.openxmlformats.org/officeDocument/2006/relationships/tags" Target="../tags/tag1078.xml"/><Relationship Id="rId27" Type="http://schemas.openxmlformats.org/officeDocument/2006/relationships/tags" Target="../tags/tag1083.xml"/><Relationship Id="rId43" Type="http://schemas.openxmlformats.org/officeDocument/2006/relationships/tags" Target="../tags/tag1099.xml"/><Relationship Id="rId48" Type="http://schemas.openxmlformats.org/officeDocument/2006/relationships/tags" Target="../tags/tag1104.xml"/><Relationship Id="rId64" Type="http://schemas.openxmlformats.org/officeDocument/2006/relationships/tags" Target="../tags/tag1120.xml"/><Relationship Id="rId69" Type="http://schemas.openxmlformats.org/officeDocument/2006/relationships/tags" Target="../tags/tag1125.xml"/><Relationship Id="rId113" Type="http://schemas.openxmlformats.org/officeDocument/2006/relationships/tags" Target="../tags/tag1169.xml"/><Relationship Id="rId118" Type="http://schemas.openxmlformats.org/officeDocument/2006/relationships/tags" Target="../tags/tag1174.xml"/><Relationship Id="rId134" Type="http://schemas.openxmlformats.org/officeDocument/2006/relationships/tags" Target="../tags/tag1190.xml"/><Relationship Id="rId139" Type="http://schemas.openxmlformats.org/officeDocument/2006/relationships/tags" Target="../tags/tag1195.xml"/><Relationship Id="rId80" Type="http://schemas.openxmlformats.org/officeDocument/2006/relationships/tags" Target="../tags/tag1136.xml"/><Relationship Id="rId85" Type="http://schemas.openxmlformats.org/officeDocument/2006/relationships/tags" Target="../tags/tag1141.xml"/><Relationship Id="rId150" Type="http://schemas.openxmlformats.org/officeDocument/2006/relationships/tags" Target="../tags/tag1206.xml"/><Relationship Id="rId155" Type="http://schemas.openxmlformats.org/officeDocument/2006/relationships/tags" Target="../tags/tag1211.xml"/><Relationship Id="rId171" Type="http://schemas.openxmlformats.org/officeDocument/2006/relationships/tags" Target="../tags/tag1227.xml"/><Relationship Id="rId176" Type="http://schemas.openxmlformats.org/officeDocument/2006/relationships/tags" Target="../tags/tag1232.xml"/><Relationship Id="rId12" Type="http://schemas.openxmlformats.org/officeDocument/2006/relationships/tags" Target="../tags/tag1068.xml"/><Relationship Id="rId17" Type="http://schemas.openxmlformats.org/officeDocument/2006/relationships/tags" Target="../tags/tag1073.xml"/><Relationship Id="rId33" Type="http://schemas.openxmlformats.org/officeDocument/2006/relationships/tags" Target="../tags/tag1089.xml"/><Relationship Id="rId38" Type="http://schemas.openxmlformats.org/officeDocument/2006/relationships/tags" Target="../tags/tag1094.xml"/><Relationship Id="rId59" Type="http://schemas.openxmlformats.org/officeDocument/2006/relationships/tags" Target="../tags/tag1115.xml"/><Relationship Id="rId103" Type="http://schemas.openxmlformats.org/officeDocument/2006/relationships/tags" Target="../tags/tag1159.xml"/><Relationship Id="rId108" Type="http://schemas.openxmlformats.org/officeDocument/2006/relationships/tags" Target="../tags/tag1164.xml"/><Relationship Id="rId124" Type="http://schemas.openxmlformats.org/officeDocument/2006/relationships/tags" Target="../tags/tag1180.xml"/><Relationship Id="rId129" Type="http://schemas.openxmlformats.org/officeDocument/2006/relationships/tags" Target="../tags/tag1185.xml"/><Relationship Id="rId54" Type="http://schemas.openxmlformats.org/officeDocument/2006/relationships/tags" Target="../tags/tag1110.xml"/><Relationship Id="rId70" Type="http://schemas.openxmlformats.org/officeDocument/2006/relationships/tags" Target="../tags/tag1126.xml"/><Relationship Id="rId75" Type="http://schemas.openxmlformats.org/officeDocument/2006/relationships/tags" Target="../tags/tag1131.xml"/><Relationship Id="rId91" Type="http://schemas.openxmlformats.org/officeDocument/2006/relationships/tags" Target="../tags/tag1147.xml"/><Relationship Id="rId96" Type="http://schemas.openxmlformats.org/officeDocument/2006/relationships/tags" Target="../tags/tag1152.xml"/><Relationship Id="rId140" Type="http://schemas.openxmlformats.org/officeDocument/2006/relationships/tags" Target="../tags/tag1196.xml"/><Relationship Id="rId145" Type="http://schemas.openxmlformats.org/officeDocument/2006/relationships/tags" Target="../tags/tag1201.xml"/><Relationship Id="rId161" Type="http://schemas.openxmlformats.org/officeDocument/2006/relationships/tags" Target="../tags/tag1217.xml"/><Relationship Id="rId166" Type="http://schemas.openxmlformats.org/officeDocument/2006/relationships/tags" Target="../tags/tag1222.xml"/><Relationship Id="rId182" Type="http://schemas.openxmlformats.org/officeDocument/2006/relationships/tags" Target="../tags/tag1238.xml"/><Relationship Id="rId187" Type="http://schemas.openxmlformats.org/officeDocument/2006/relationships/image" Target="../media/image30.png"/><Relationship Id="rId1" Type="http://schemas.openxmlformats.org/officeDocument/2006/relationships/tags" Target="../tags/tag1057.xml"/><Relationship Id="rId6" Type="http://schemas.openxmlformats.org/officeDocument/2006/relationships/tags" Target="../tags/tag1062.xml"/><Relationship Id="rId23" Type="http://schemas.openxmlformats.org/officeDocument/2006/relationships/tags" Target="../tags/tag1079.xml"/><Relationship Id="rId28" Type="http://schemas.openxmlformats.org/officeDocument/2006/relationships/tags" Target="../tags/tag1084.xml"/><Relationship Id="rId49" Type="http://schemas.openxmlformats.org/officeDocument/2006/relationships/tags" Target="../tags/tag1105.xml"/><Relationship Id="rId114" Type="http://schemas.openxmlformats.org/officeDocument/2006/relationships/tags" Target="../tags/tag1170.xml"/><Relationship Id="rId119" Type="http://schemas.openxmlformats.org/officeDocument/2006/relationships/tags" Target="../tags/tag1175.xml"/><Relationship Id="rId44" Type="http://schemas.openxmlformats.org/officeDocument/2006/relationships/tags" Target="../tags/tag1100.xml"/><Relationship Id="rId60" Type="http://schemas.openxmlformats.org/officeDocument/2006/relationships/tags" Target="../tags/tag1116.xml"/><Relationship Id="rId65" Type="http://schemas.openxmlformats.org/officeDocument/2006/relationships/tags" Target="../tags/tag1121.xml"/><Relationship Id="rId81" Type="http://schemas.openxmlformats.org/officeDocument/2006/relationships/tags" Target="../tags/tag1137.xml"/><Relationship Id="rId86" Type="http://schemas.openxmlformats.org/officeDocument/2006/relationships/tags" Target="../tags/tag1142.xml"/><Relationship Id="rId130" Type="http://schemas.openxmlformats.org/officeDocument/2006/relationships/tags" Target="../tags/tag1186.xml"/><Relationship Id="rId135" Type="http://schemas.openxmlformats.org/officeDocument/2006/relationships/tags" Target="../tags/tag1191.xml"/><Relationship Id="rId151" Type="http://schemas.openxmlformats.org/officeDocument/2006/relationships/tags" Target="../tags/tag1207.xml"/><Relationship Id="rId156" Type="http://schemas.openxmlformats.org/officeDocument/2006/relationships/tags" Target="../tags/tag1212.xml"/><Relationship Id="rId177" Type="http://schemas.openxmlformats.org/officeDocument/2006/relationships/tags" Target="../tags/tag1233.xml"/><Relationship Id="rId172" Type="http://schemas.openxmlformats.org/officeDocument/2006/relationships/tags" Target="../tags/tag1228.xml"/><Relationship Id="rId13" Type="http://schemas.openxmlformats.org/officeDocument/2006/relationships/tags" Target="../tags/tag1069.xml"/><Relationship Id="rId18" Type="http://schemas.openxmlformats.org/officeDocument/2006/relationships/tags" Target="../tags/tag1074.xml"/><Relationship Id="rId39" Type="http://schemas.openxmlformats.org/officeDocument/2006/relationships/tags" Target="../tags/tag1095.xml"/><Relationship Id="rId109" Type="http://schemas.openxmlformats.org/officeDocument/2006/relationships/tags" Target="../tags/tag1165.xml"/><Relationship Id="rId34" Type="http://schemas.openxmlformats.org/officeDocument/2006/relationships/tags" Target="../tags/tag1090.xml"/><Relationship Id="rId50" Type="http://schemas.openxmlformats.org/officeDocument/2006/relationships/tags" Target="../tags/tag1106.xml"/><Relationship Id="rId55" Type="http://schemas.openxmlformats.org/officeDocument/2006/relationships/tags" Target="../tags/tag1111.xml"/><Relationship Id="rId76" Type="http://schemas.openxmlformats.org/officeDocument/2006/relationships/tags" Target="../tags/tag1132.xml"/><Relationship Id="rId97" Type="http://schemas.openxmlformats.org/officeDocument/2006/relationships/tags" Target="../tags/tag1153.xml"/><Relationship Id="rId104" Type="http://schemas.openxmlformats.org/officeDocument/2006/relationships/tags" Target="../tags/tag1160.xml"/><Relationship Id="rId120" Type="http://schemas.openxmlformats.org/officeDocument/2006/relationships/tags" Target="../tags/tag1176.xml"/><Relationship Id="rId125" Type="http://schemas.openxmlformats.org/officeDocument/2006/relationships/tags" Target="../tags/tag1181.xml"/><Relationship Id="rId141" Type="http://schemas.openxmlformats.org/officeDocument/2006/relationships/tags" Target="../tags/tag1197.xml"/><Relationship Id="rId146" Type="http://schemas.openxmlformats.org/officeDocument/2006/relationships/tags" Target="../tags/tag1202.xml"/><Relationship Id="rId167" Type="http://schemas.openxmlformats.org/officeDocument/2006/relationships/tags" Target="../tags/tag1223.xml"/><Relationship Id="rId7" Type="http://schemas.openxmlformats.org/officeDocument/2006/relationships/tags" Target="../tags/tag1063.xml"/><Relationship Id="rId71" Type="http://schemas.openxmlformats.org/officeDocument/2006/relationships/tags" Target="../tags/tag1127.xml"/><Relationship Id="rId92" Type="http://schemas.openxmlformats.org/officeDocument/2006/relationships/tags" Target="../tags/tag1148.xml"/><Relationship Id="rId162" Type="http://schemas.openxmlformats.org/officeDocument/2006/relationships/tags" Target="../tags/tag1218.xml"/><Relationship Id="rId183" Type="http://schemas.openxmlformats.org/officeDocument/2006/relationships/tags" Target="../tags/tag1239.xml"/><Relationship Id="rId2" Type="http://schemas.openxmlformats.org/officeDocument/2006/relationships/tags" Target="../tags/tag1058.xml"/><Relationship Id="rId29" Type="http://schemas.openxmlformats.org/officeDocument/2006/relationships/tags" Target="../tags/tag1085.xml"/><Relationship Id="rId24" Type="http://schemas.openxmlformats.org/officeDocument/2006/relationships/tags" Target="../tags/tag1080.xml"/><Relationship Id="rId40" Type="http://schemas.openxmlformats.org/officeDocument/2006/relationships/tags" Target="../tags/tag1096.xml"/><Relationship Id="rId45" Type="http://schemas.openxmlformats.org/officeDocument/2006/relationships/tags" Target="../tags/tag1101.xml"/><Relationship Id="rId66" Type="http://schemas.openxmlformats.org/officeDocument/2006/relationships/tags" Target="../tags/tag1122.xml"/><Relationship Id="rId87" Type="http://schemas.openxmlformats.org/officeDocument/2006/relationships/tags" Target="../tags/tag1143.xml"/><Relationship Id="rId110" Type="http://schemas.openxmlformats.org/officeDocument/2006/relationships/tags" Target="../tags/tag1166.xml"/><Relationship Id="rId115" Type="http://schemas.openxmlformats.org/officeDocument/2006/relationships/tags" Target="../tags/tag1171.xml"/><Relationship Id="rId131" Type="http://schemas.openxmlformats.org/officeDocument/2006/relationships/tags" Target="../tags/tag1187.xml"/><Relationship Id="rId136" Type="http://schemas.openxmlformats.org/officeDocument/2006/relationships/tags" Target="../tags/tag1192.xml"/><Relationship Id="rId157" Type="http://schemas.openxmlformats.org/officeDocument/2006/relationships/tags" Target="../tags/tag1213.xml"/><Relationship Id="rId178" Type="http://schemas.openxmlformats.org/officeDocument/2006/relationships/tags" Target="../tags/tag1234.xml"/><Relationship Id="rId61" Type="http://schemas.openxmlformats.org/officeDocument/2006/relationships/tags" Target="../tags/tag1117.xml"/><Relationship Id="rId82" Type="http://schemas.openxmlformats.org/officeDocument/2006/relationships/tags" Target="../tags/tag1138.xml"/><Relationship Id="rId152" Type="http://schemas.openxmlformats.org/officeDocument/2006/relationships/tags" Target="../tags/tag1208.xml"/><Relationship Id="rId173" Type="http://schemas.openxmlformats.org/officeDocument/2006/relationships/tags" Target="../tags/tag1229.xml"/><Relationship Id="rId19" Type="http://schemas.openxmlformats.org/officeDocument/2006/relationships/tags" Target="../tags/tag1075.xml"/><Relationship Id="rId14" Type="http://schemas.openxmlformats.org/officeDocument/2006/relationships/tags" Target="../tags/tag1070.xml"/><Relationship Id="rId30" Type="http://schemas.openxmlformats.org/officeDocument/2006/relationships/tags" Target="../tags/tag1086.xml"/><Relationship Id="rId35" Type="http://schemas.openxmlformats.org/officeDocument/2006/relationships/tags" Target="../tags/tag1091.xml"/><Relationship Id="rId56" Type="http://schemas.openxmlformats.org/officeDocument/2006/relationships/tags" Target="../tags/tag1112.xml"/><Relationship Id="rId77" Type="http://schemas.openxmlformats.org/officeDocument/2006/relationships/tags" Target="../tags/tag1133.xml"/><Relationship Id="rId100" Type="http://schemas.openxmlformats.org/officeDocument/2006/relationships/tags" Target="../tags/tag1156.xml"/><Relationship Id="rId105" Type="http://schemas.openxmlformats.org/officeDocument/2006/relationships/tags" Target="../tags/tag1161.xml"/><Relationship Id="rId126" Type="http://schemas.openxmlformats.org/officeDocument/2006/relationships/tags" Target="../tags/tag1182.xml"/><Relationship Id="rId147" Type="http://schemas.openxmlformats.org/officeDocument/2006/relationships/tags" Target="../tags/tag1203.xml"/><Relationship Id="rId168" Type="http://schemas.openxmlformats.org/officeDocument/2006/relationships/tags" Target="../tags/tag1224.xml"/><Relationship Id="rId8" Type="http://schemas.openxmlformats.org/officeDocument/2006/relationships/tags" Target="../tags/tag1064.xml"/><Relationship Id="rId51" Type="http://schemas.openxmlformats.org/officeDocument/2006/relationships/tags" Target="../tags/tag1107.xml"/><Relationship Id="rId72" Type="http://schemas.openxmlformats.org/officeDocument/2006/relationships/tags" Target="../tags/tag1128.xml"/><Relationship Id="rId93" Type="http://schemas.openxmlformats.org/officeDocument/2006/relationships/tags" Target="../tags/tag1149.xml"/><Relationship Id="rId98" Type="http://schemas.openxmlformats.org/officeDocument/2006/relationships/tags" Target="../tags/tag1154.xml"/><Relationship Id="rId121" Type="http://schemas.openxmlformats.org/officeDocument/2006/relationships/tags" Target="../tags/tag1177.xml"/><Relationship Id="rId142" Type="http://schemas.openxmlformats.org/officeDocument/2006/relationships/tags" Target="../tags/tag1198.xml"/><Relationship Id="rId163" Type="http://schemas.openxmlformats.org/officeDocument/2006/relationships/tags" Target="../tags/tag1219.xml"/><Relationship Id="rId184" Type="http://schemas.openxmlformats.org/officeDocument/2006/relationships/tags" Target="../tags/tag1240.xml"/><Relationship Id="rId3" Type="http://schemas.openxmlformats.org/officeDocument/2006/relationships/tags" Target="../tags/tag1059.xml"/><Relationship Id="rId25" Type="http://schemas.openxmlformats.org/officeDocument/2006/relationships/tags" Target="../tags/tag1081.xml"/><Relationship Id="rId46" Type="http://schemas.openxmlformats.org/officeDocument/2006/relationships/tags" Target="../tags/tag1102.xml"/><Relationship Id="rId67" Type="http://schemas.openxmlformats.org/officeDocument/2006/relationships/tags" Target="../tags/tag1123.xml"/><Relationship Id="rId116" Type="http://schemas.openxmlformats.org/officeDocument/2006/relationships/tags" Target="../tags/tag1172.xml"/><Relationship Id="rId137" Type="http://schemas.openxmlformats.org/officeDocument/2006/relationships/tags" Target="../tags/tag1193.xml"/><Relationship Id="rId158" Type="http://schemas.openxmlformats.org/officeDocument/2006/relationships/tags" Target="../tags/tag1214.xml"/><Relationship Id="rId20" Type="http://schemas.openxmlformats.org/officeDocument/2006/relationships/tags" Target="../tags/tag1076.xml"/><Relationship Id="rId41" Type="http://schemas.openxmlformats.org/officeDocument/2006/relationships/tags" Target="../tags/tag1097.xml"/><Relationship Id="rId62" Type="http://schemas.openxmlformats.org/officeDocument/2006/relationships/tags" Target="../tags/tag1118.xml"/><Relationship Id="rId83" Type="http://schemas.openxmlformats.org/officeDocument/2006/relationships/tags" Target="../tags/tag1139.xml"/><Relationship Id="rId88" Type="http://schemas.openxmlformats.org/officeDocument/2006/relationships/tags" Target="../tags/tag1144.xml"/><Relationship Id="rId111" Type="http://schemas.openxmlformats.org/officeDocument/2006/relationships/tags" Target="../tags/tag1167.xml"/><Relationship Id="rId132" Type="http://schemas.openxmlformats.org/officeDocument/2006/relationships/tags" Target="../tags/tag1188.xml"/><Relationship Id="rId153" Type="http://schemas.openxmlformats.org/officeDocument/2006/relationships/tags" Target="../tags/tag1209.xml"/><Relationship Id="rId174" Type="http://schemas.openxmlformats.org/officeDocument/2006/relationships/tags" Target="../tags/tag1230.xml"/><Relationship Id="rId179" Type="http://schemas.openxmlformats.org/officeDocument/2006/relationships/tags" Target="../tags/tag1235.xml"/><Relationship Id="rId15" Type="http://schemas.openxmlformats.org/officeDocument/2006/relationships/tags" Target="../tags/tag1071.xml"/><Relationship Id="rId36" Type="http://schemas.openxmlformats.org/officeDocument/2006/relationships/tags" Target="../tags/tag1092.xml"/><Relationship Id="rId57" Type="http://schemas.openxmlformats.org/officeDocument/2006/relationships/tags" Target="../tags/tag1113.xml"/><Relationship Id="rId106" Type="http://schemas.openxmlformats.org/officeDocument/2006/relationships/tags" Target="../tags/tag1162.xml"/><Relationship Id="rId127" Type="http://schemas.openxmlformats.org/officeDocument/2006/relationships/tags" Target="../tags/tag1183.xml"/><Relationship Id="rId10" Type="http://schemas.openxmlformats.org/officeDocument/2006/relationships/tags" Target="../tags/tag1066.xml"/><Relationship Id="rId31" Type="http://schemas.openxmlformats.org/officeDocument/2006/relationships/tags" Target="../tags/tag1087.xml"/><Relationship Id="rId52" Type="http://schemas.openxmlformats.org/officeDocument/2006/relationships/tags" Target="../tags/tag1108.xml"/><Relationship Id="rId73" Type="http://schemas.openxmlformats.org/officeDocument/2006/relationships/tags" Target="../tags/tag1129.xml"/><Relationship Id="rId78" Type="http://schemas.openxmlformats.org/officeDocument/2006/relationships/tags" Target="../tags/tag1134.xml"/><Relationship Id="rId94" Type="http://schemas.openxmlformats.org/officeDocument/2006/relationships/tags" Target="../tags/tag1150.xml"/><Relationship Id="rId99" Type="http://schemas.openxmlformats.org/officeDocument/2006/relationships/tags" Target="../tags/tag1155.xml"/><Relationship Id="rId101" Type="http://schemas.openxmlformats.org/officeDocument/2006/relationships/tags" Target="../tags/tag1157.xml"/><Relationship Id="rId122" Type="http://schemas.openxmlformats.org/officeDocument/2006/relationships/tags" Target="../tags/tag1178.xml"/><Relationship Id="rId143" Type="http://schemas.openxmlformats.org/officeDocument/2006/relationships/tags" Target="../tags/tag1199.xml"/><Relationship Id="rId148" Type="http://schemas.openxmlformats.org/officeDocument/2006/relationships/tags" Target="../tags/tag1204.xml"/><Relationship Id="rId164" Type="http://schemas.openxmlformats.org/officeDocument/2006/relationships/tags" Target="../tags/tag1220.xml"/><Relationship Id="rId169" Type="http://schemas.openxmlformats.org/officeDocument/2006/relationships/tags" Target="../tags/tag1225.xml"/><Relationship Id="rId185" Type="http://schemas.openxmlformats.org/officeDocument/2006/relationships/slideLayout" Target="../slideLayouts/slideLayout1.xml"/><Relationship Id="rId4" Type="http://schemas.openxmlformats.org/officeDocument/2006/relationships/tags" Target="../tags/tag1060.xml"/><Relationship Id="rId9" Type="http://schemas.openxmlformats.org/officeDocument/2006/relationships/tags" Target="../tags/tag1065.xml"/><Relationship Id="rId180" Type="http://schemas.openxmlformats.org/officeDocument/2006/relationships/tags" Target="../tags/tag1236.xml"/></Relationships>
</file>

<file path=ppt/slides/_rels/slide28.xml.rels><?xml version="1.0" encoding="UTF-8" standalone="yes"?>
<Relationships xmlns="http://schemas.openxmlformats.org/package/2006/relationships"><Relationship Id="rId26" Type="http://schemas.openxmlformats.org/officeDocument/2006/relationships/tags" Target="../tags/tag1266.xml"/><Relationship Id="rId117" Type="http://schemas.openxmlformats.org/officeDocument/2006/relationships/tags" Target="../tags/tag1357.xml"/><Relationship Id="rId21" Type="http://schemas.openxmlformats.org/officeDocument/2006/relationships/tags" Target="../tags/tag1261.xml"/><Relationship Id="rId42" Type="http://schemas.openxmlformats.org/officeDocument/2006/relationships/tags" Target="../tags/tag1282.xml"/><Relationship Id="rId47" Type="http://schemas.openxmlformats.org/officeDocument/2006/relationships/tags" Target="../tags/tag1287.xml"/><Relationship Id="rId63" Type="http://schemas.openxmlformats.org/officeDocument/2006/relationships/tags" Target="../tags/tag1303.xml"/><Relationship Id="rId68" Type="http://schemas.openxmlformats.org/officeDocument/2006/relationships/tags" Target="../tags/tag1308.xml"/><Relationship Id="rId84" Type="http://schemas.openxmlformats.org/officeDocument/2006/relationships/tags" Target="../tags/tag1324.xml"/><Relationship Id="rId89" Type="http://schemas.openxmlformats.org/officeDocument/2006/relationships/tags" Target="../tags/tag1329.xml"/><Relationship Id="rId112" Type="http://schemas.openxmlformats.org/officeDocument/2006/relationships/tags" Target="../tags/tag1352.xml"/><Relationship Id="rId133" Type="http://schemas.openxmlformats.org/officeDocument/2006/relationships/tags" Target="../tags/tag1373.xml"/><Relationship Id="rId138" Type="http://schemas.openxmlformats.org/officeDocument/2006/relationships/tags" Target="../tags/tag1378.xml"/><Relationship Id="rId154" Type="http://schemas.openxmlformats.org/officeDocument/2006/relationships/tags" Target="../tags/tag1394.xml"/><Relationship Id="rId159" Type="http://schemas.openxmlformats.org/officeDocument/2006/relationships/tags" Target="../tags/tag1399.xml"/><Relationship Id="rId175" Type="http://schemas.openxmlformats.org/officeDocument/2006/relationships/tags" Target="../tags/tag1415.xml"/><Relationship Id="rId170" Type="http://schemas.openxmlformats.org/officeDocument/2006/relationships/tags" Target="../tags/tag1410.xml"/><Relationship Id="rId16" Type="http://schemas.openxmlformats.org/officeDocument/2006/relationships/tags" Target="../tags/tag1256.xml"/><Relationship Id="rId107" Type="http://schemas.openxmlformats.org/officeDocument/2006/relationships/tags" Target="../tags/tag1347.xml"/><Relationship Id="rId11" Type="http://schemas.openxmlformats.org/officeDocument/2006/relationships/tags" Target="../tags/tag1251.xml"/><Relationship Id="rId32" Type="http://schemas.openxmlformats.org/officeDocument/2006/relationships/tags" Target="../tags/tag1272.xml"/><Relationship Id="rId37" Type="http://schemas.openxmlformats.org/officeDocument/2006/relationships/tags" Target="../tags/tag1277.xml"/><Relationship Id="rId53" Type="http://schemas.openxmlformats.org/officeDocument/2006/relationships/tags" Target="../tags/tag1293.xml"/><Relationship Id="rId58" Type="http://schemas.openxmlformats.org/officeDocument/2006/relationships/tags" Target="../tags/tag1298.xml"/><Relationship Id="rId74" Type="http://schemas.openxmlformats.org/officeDocument/2006/relationships/tags" Target="../tags/tag1314.xml"/><Relationship Id="rId79" Type="http://schemas.openxmlformats.org/officeDocument/2006/relationships/tags" Target="../tags/tag1319.xml"/><Relationship Id="rId102" Type="http://schemas.openxmlformats.org/officeDocument/2006/relationships/tags" Target="../tags/tag1342.xml"/><Relationship Id="rId123" Type="http://schemas.openxmlformats.org/officeDocument/2006/relationships/tags" Target="../tags/tag1363.xml"/><Relationship Id="rId128" Type="http://schemas.openxmlformats.org/officeDocument/2006/relationships/tags" Target="../tags/tag1368.xml"/><Relationship Id="rId144" Type="http://schemas.openxmlformats.org/officeDocument/2006/relationships/tags" Target="../tags/tag1384.xml"/><Relationship Id="rId149" Type="http://schemas.openxmlformats.org/officeDocument/2006/relationships/tags" Target="../tags/tag1389.xml"/><Relationship Id="rId5" Type="http://schemas.openxmlformats.org/officeDocument/2006/relationships/tags" Target="../tags/tag1245.xml"/><Relationship Id="rId90" Type="http://schemas.openxmlformats.org/officeDocument/2006/relationships/tags" Target="../tags/tag1330.xml"/><Relationship Id="rId95" Type="http://schemas.openxmlformats.org/officeDocument/2006/relationships/tags" Target="../tags/tag1335.xml"/><Relationship Id="rId160" Type="http://schemas.openxmlformats.org/officeDocument/2006/relationships/tags" Target="../tags/tag1400.xml"/><Relationship Id="rId165" Type="http://schemas.openxmlformats.org/officeDocument/2006/relationships/tags" Target="../tags/tag1405.xml"/><Relationship Id="rId181" Type="http://schemas.openxmlformats.org/officeDocument/2006/relationships/tags" Target="../tags/tag1421.xml"/><Relationship Id="rId186" Type="http://schemas.openxmlformats.org/officeDocument/2006/relationships/notesSlide" Target="../notesSlides/notesSlide23.xml"/><Relationship Id="rId22" Type="http://schemas.openxmlformats.org/officeDocument/2006/relationships/tags" Target="../tags/tag1262.xml"/><Relationship Id="rId27" Type="http://schemas.openxmlformats.org/officeDocument/2006/relationships/tags" Target="../tags/tag1267.xml"/><Relationship Id="rId43" Type="http://schemas.openxmlformats.org/officeDocument/2006/relationships/tags" Target="../tags/tag1283.xml"/><Relationship Id="rId48" Type="http://schemas.openxmlformats.org/officeDocument/2006/relationships/tags" Target="../tags/tag1288.xml"/><Relationship Id="rId64" Type="http://schemas.openxmlformats.org/officeDocument/2006/relationships/tags" Target="../tags/tag1304.xml"/><Relationship Id="rId69" Type="http://schemas.openxmlformats.org/officeDocument/2006/relationships/tags" Target="../tags/tag1309.xml"/><Relationship Id="rId113" Type="http://schemas.openxmlformats.org/officeDocument/2006/relationships/tags" Target="../tags/tag1353.xml"/><Relationship Id="rId118" Type="http://schemas.openxmlformats.org/officeDocument/2006/relationships/tags" Target="../tags/tag1358.xml"/><Relationship Id="rId134" Type="http://schemas.openxmlformats.org/officeDocument/2006/relationships/tags" Target="../tags/tag1374.xml"/><Relationship Id="rId139" Type="http://schemas.openxmlformats.org/officeDocument/2006/relationships/tags" Target="../tags/tag1379.xml"/><Relationship Id="rId80" Type="http://schemas.openxmlformats.org/officeDocument/2006/relationships/tags" Target="../tags/tag1320.xml"/><Relationship Id="rId85" Type="http://schemas.openxmlformats.org/officeDocument/2006/relationships/tags" Target="../tags/tag1325.xml"/><Relationship Id="rId150" Type="http://schemas.openxmlformats.org/officeDocument/2006/relationships/tags" Target="../tags/tag1390.xml"/><Relationship Id="rId155" Type="http://schemas.openxmlformats.org/officeDocument/2006/relationships/tags" Target="../tags/tag1395.xml"/><Relationship Id="rId171" Type="http://schemas.openxmlformats.org/officeDocument/2006/relationships/tags" Target="../tags/tag1411.xml"/><Relationship Id="rId176" Type="http://schemas.openxmlformats.org/officeDocument/2006/relationships/tags" Target="../tags/tag1416.xml"/><Relationship Id="rId12" Type="http://schemas.openxmlformats.org/officeDocument/2006/relationships/tags" Target="../tags/tag1252.xml"/><Relationship Id="rId17" Type="http://schemas.openxmlformats.org/officeDocument/2006/relationships/tags" Target="../tags/tag1257.xml"/><Relationship Id="rId33" Type="http://schemas.openxmlformats.org/officeDocument/2006/relationships/tags" Target="../tags/tag1273.xml"/><Relationship Id="rId38" Type="http://schemas.openxmlformats.org/officeDocument/2006/relationships/tags" Target="../tags/tag1278.xml"/><Relationship Id="rId59" Type="http://schemas.openxmlformats.org/officeDocument/2006/relationships/tags" Target="../tags/tag1299.xml"/><Relationship Id="rId103" Type="http://schemas.openxmlformats.org/officeDocument/2006/relationships/tags" Target="../tags/tag1343.xml"/><Relationship Id="rId108" Type="http://schemas.openxmlformats.org/officeDocument/2006/relationships/tags" Target="../tags/tag1348.xml"/><Relationship Id="rId124" Type="http://schemas.openxmlformats.org/officeDocument/2006/relationships/tags" Target="../tags/tag1364.xml"/><Relationship Id="rId129" Type="http://schemas.openxmlformats.org/officeDocument/2006/relationships/tags" Target="../tags/tag1369.xml"/><Relationship Id="rId54" Type="http://schemas.openxmlformats.org/officeDocument/2006/relationships/tags" Target="../tags/tag1294.xml"/><Relationship Id="rId70" Type="http://schemas.openxmlformats.org/officeDocument/2006/relationships/tags" Target="../tags/tag1310.xml"/><Relationship Id="rId75" Type="http://schemas.openxmlformats.org/officeDocument/2006/relationships/tags" Target="../tags/tag1315.xml"/><Relationship Id="rId91" Type="http://schemas.openxmlformats.org/officeDocument/2006/relationships/tags" Target="../tags/tag1331.xml"/><Relationship Id="rId96" Type="http://schemas.openxmlformats.org/officeDocument/2006/relationships/tags" Target="../tags/tag1336.xml"/><Relationship Id="rId140" Type="http://schemas.openxmlformats.org/officeDocument/2006/relationships/tags" Target="../tags/tag1380.xml"/><Relationship Id="rId145" Type="http://schemas.openxmlformats.org/officeDocument/2006/relationships/tags" Target="../tags/tag1385.xml"/><Relationship Id="rId161" Type="http://schemas.openxmlformats.org/officeDocument/2006/relationships/tags" Target="../tags/tag1401.xml"/><Relationship Id="rId166" Type="http://schemas.openxmlformats.org/officeDocument/2006/relationships/tags" Target="../tags/tag1406.xml"/><Relationship Id="rId182" Type="http://schemas.openxmlformats.org/officeDocument/2006/relationships/tags" Target="../tags/tag1422.xml"/><Relationship Id="rId187" Type="http://schemas.openxmlformats.org/officeDocument/2006/relationships/image" Target="../media/image30.png"/><Relationship Id="rId1" Type="http://schemas.openxmlformats.org/officeDocument/2006/relationships/tags" Target="../tags/tag1241.xml"/><Relationship Id="rId6" Type="http://schemas.openxmlformats.org/officeDocument/2006/relationships/tags" Target="../tags/tag1246.xml"/><Relationship Id="rId23" Type="http://schemas.openxmlformats.org/officeDocument/2006/relationships/tags" Target="../tags/tag1263.xml"/><Relationship Id="rId28" Type="http://schemas.openxmlformats.org/officeDocument/2006/relationships/tags" Target="../tags/tag1268.xml"/><Relationship Id="rId49" Type="http://schemas.openxmlformats.org/officeDocument/2006/relationships/tags" Target="../tags/tag1289.xml"/><Relationship Id="rId114" Type="http://schemas.openxmlformats.org/officeDocument/2006/relationships/tags" Target="../tags/tag1354.xml"/><Relationship Id="rId119" Type="http://schemas.openxmlformats.org/officeDocument/2006/relationships/tags" Target="../tags/tag1359.xml"/><Relationship Id="rId44" Type="http://schemas.openxmlformats.org/officeDocument/2006/relationships/tags" Target="../tags/tag1284.xml"/><Relationship Id="rId60" Type="http://schemas.openxmlformats.org/officeDocument/2006/relationships/tags" Target="../tags/tag1300.xml"/><Relationship Id="rId65" Type="http://schemas.openxmlformats.org/officeDocument/2006/relationships/tags" Target="../tags/tag1305.xml"/><Relationship Id="rId81" Type="http://schemas.openxmlformats.org/officeDocument/2006/relationships/tags" Target="../tags/tag1321.xml"/><Relationship Id="rId86" Type="http://schemas.openxmlformats.org/officeDocument/2006/relationships/tags" Target="../tags/tag1326.xml"/><Relationship Id="rId130" Type="http://schemas.openxmlformats.org/officeDocument/2006/relationships/tags" Target="../tags/tag1370.xml"/><Relationship Id="rId135" Type="http://schemas.openxmlformats.org/officeDocument/2006/relationships/tags" Target="../tags/tag1375.xml"/><Relationship Id="rId151" Type="http://schemas.openxmlformats.org/officeDocument/2006/relationships/tags" Target="../tags/tag1391.xml"/><Relationship Id="rId156" Type="http://schemas.openxmlformats.org/officeDocument/2006/relationships/tags" Target="../tags/tag1396.xml"/><Relationship Id="rId177" Type="http://schemas.openxmlformats.org/officeDocument/2006/relationships/tags" Target="../tags/tag1417.xml"/><Relationship Id="rId172" Type="http://schemas.openxmlformats.org/officeDocument/2006/relationships/tags" Target="../tags/tag1412.xml"/><Relationship Id="rId13" Type="http://schemas.openxmlformats.org/officeDocument/2006/relationships/tags" Target="../tags/tag1253.xml"/><Relationship Id="rId18" Type="http://schemas.openxmlformats.org/officeDocument/2006/relationships/tags" Target="../tags/tag1258.xml"/><Relationship Id="rId39" Type="http://schemas.openxmlformats.org/officeDocument/2006/relationships/tags" Target="../tags/tag1279.xml"/><Relationship Id="rId109" Type="http://schemas.openxmlformats.org/officeDocument/2006/relationships/tags" Target="../tags/tag1349.xml"/><Relationship Id="rId34" Type="http://schemas.openxmlformats.org/officeDocument/2006/relationships/tags" Target="../tags/tag1274.xml"/><Relationship Id="rId50" Type="http://schemas.openxmlformats.org/officeDocument/2006/relationships/tags" Target="../tags/tag1290.xml"/><Relationship Id="rId55" Type="http://schemas.openxmlformats.org/officeDocument/2006/relationships/tags" Target="../tags/tag1295.xml"/><Relationship Id="rId76" Type="http://schemas.openxmlformats.org/officeDocument/2006/relationships/tags" Target="../tags/tag1316.xml"/><Relationship Id="rId97" Type="http://schemas.openxmlformats.org/officeDocument/2006/relationships/tags" Target="../tags/tag1337.xml"/><Relationship Id="rId104" Type="http://schemas.openxmlformats.org/officeDocument/2006/relationships/tags" Target="../tags/tag1344.xml"/><Relationship Id="rId120" Type="http://schemas.openxmlformats.org/officeDocument/2006/relationships/tags" Target="../tags/tag1360.xml"/><Relationship Id="rId125" Type="http://schemas.openxmlformats.org/officeDocument/2006/relationships/tags" Target="../tags/tag1365.xml"/><Relationship Id="rId141" Type="http://schemas.openxmlformats.org/officeDocument/2006/relationships/tags" Target="../tags/tag1381.xml"/><Relationship Id="rId146" Type="http://schemas.openxmlformats.org/officeDocument/2006/relationships/tags" Target="../tags/tag1386.xml"/><Relationship Id="rId167" Type="http://schemas.openxmlformats.org/officeDocument/2006/relationships/tags" Target="../tags/tag1407.xml"/><Relationship Id="rId7" Type="http://schemas.openxmlformats.org/officeDocument/2006/relationships/tags" Target="../tags/tag1247.xml"/><Relationship Id="rId71" Type="http://schemas.openxmlformats.org/officeDocument/2006/relationships/tags" Target="../tags/tag1311.xml"/><Relationship Id="rId92" Type="http://schemas.openxmlformats.org/officeDocument/2006/relationships/tags" Target="../tags/tag1332.xml"/><Relationship Id="rId162" Type="http://schemas.openxmlformats.org/officeDocument/2006/relationships/tags" Target="../tags/tag1402.xml"/><Relationship Id="rId183" Type="http://schemas.openxmlformats.org/officeDocument/2006/relationships/tags" Target="../tags/tag1423.xml"/><Relationship Id="rId2" Type="http://schemas.openxmlformats.org/officeDocument/2006/relationships/tags" Target="../tags/tag1242.xml"/><Relationship Id="rId29" Type="http://schemas.openxmlformats.org/officeDocument/2006/relationships/tags" Target="../tags/tag1269.xml"/><Relationship Id="rId24" Type="http://schemas.openxmlformats.org/officeDocument/2006/relationships/tags" Target="../tags/tag1264.xml"/><Relationship Id="rId40" Type="http://schemas.openxmlformats.org/officeDocument/2006/relationships/tags" Target="../tags/tag1280.xml"/><Relationship Id="rId45" Type="http://schemas.openxmlformats.org/officeDocument/2006/relationships/tags" Target="../tags/tag1285.xml"/><Relationship Id="rId66" Type="http://schemas.openxmlformats.org/officeDocument/2006/relationships/tags" Target="../tags/tag1306.xml"/><Relationship Id="rId87" Type="http://schemas.openxmlformats.org/officeDocument/2006/relationships/tags" Target="../tags/tag1327.xml"/><Relationship Id="rId110" Type="http://schemas.openxmlformats.org/officeDocument/2006/relationships/tags" Target="../tags/tag1350.xml"/><Relationship Id="rId115" Type="http://schemas.openxmlformats.org/officeDocument/2006/relationships/tags" Target="../tags/tag1355.xml"/><Relationship Id="rId131" Type="http://schemas.openxmlformats.org/officeDocument/2006/relationships/tags" Target="../tags/tag1371.xml"/><Relationship Id="rId136" Type="http://schemas.openxmlformats.org/officeDocument/2006/relationships/tags" Target="../tags/tag1376.xml"/><Relationship Id="rId157" Type="http://schemas.openxmlformats.org/officeDocument/2006/relationships/tags" Target="../tags/tag1397.xml"/><Relationship Id="rId178" Type="http://schemas.openxmlformats.org/officeDocument/2006/relationships/tags" Target="../tags/tag1418.xml"/><Relationship Id="rId61" Type="http://schemas.openxmlformats.org/officeDocument/2006/relationships/tags" Target="../tags/tag1301.xml"/><Relationship Id="rId82" Type="http://schemas.openxmlformats.org/officeDocument/2006/relationships/tags" Target="../tags/tag1322.xml"/><Relationship Id="rId152" Type="http://schemas.openxmlformats.org/officeDocument/2006/relationships/tags" Target="../tags/tag1392.xml"/><Relationship Id="rId173" Type="http://schemas.openxmlformats.org/officeDocument/2006/relationships/tags" Target="../tags/tag1413.xml"/><Relationship Id="rId19" Type="http://schemas.openxmlformats.org/officeDocument/2006/relationships/tags" Target="../tags/tag1259.xml"/><Relationship Id="rId14" Type="http://schemas.openxmlformats.org/officeDocument/2006/relationships/tags" Target="../tags/tag1254.xml"/><Relationship Id="rId30" Type="http://schemas.openxmlformats.org/officeDocument/2006/relationships/tags" Target="../tags/tag1270.xml"/><Relationship Id="rId35" Type="http://schemas.openxmlformats.org/officeDocument/2006/relationships/tags" Target="../tags/tag1275.xml"/><Relationship Id="rId56" Type="http://schemas.openxmlformats.org/officeDocument/2006/relationships/tags" Target="../tags/tag1296.xml"/><Relationship Id="rId77" Type="http://schemas.openxmlformats.org/officeDocument/2006/relationships/tags" Target="../tags/tag1317.xml"/><Relationship Id="rId100" Type="http://schemas.openxmlformats.org/officeDocument/2006/relationships/tags" Target="../tags/tag1340.xml"/><Relationship Id="rId105" Type="http://schemas.openxmlformats.org/officeDocument/2006/relationships/tags" Target="../tags/tag1345.xml"/><Relationship Id="rId126" Type="http://schemas.openxmlformats.org/officeDocument/2006/relationships/tags" Target="../tags/tag1366.xml"/><Relationship Id="rId147" Type="http://schemas.openxmlformats.org/officeDocument/2006/relationships/tags" Target="../tags/tag1387.xml"/><Relationship Id="rId168" Type="http://schemas.openxmlformats.org/officeDocument/2006/relationships/tags" Target="../tags/tag1408.xml"/><Relationship Id="rId8" Type="http://schemas.openxmlformats.org/officeDocument/2006/relationships/tags" Target="../tags/tag1248.xml"/><Relationship Id="rId51" Type="http://schemas.openxmlformats.org/officeDocument/2006/relationships/tags" Target="../tags/tag1291.xml"/><Relationship Id="rId72" Type="http://schemas.openxmlformats.org/officeDocument/2006/relationships/tags" Target="../tags/tag1312.xml"/><Relationship Id="rId93" Type="http://schemas.openxmlformats.org/officeDocument/2006/relationships/tags" Target="../tags/tag1333.xml"/><Relationship Id="rId98" Type="http://schemas.openxmlformats.org/officeDocument/2006/relationships/tags" Target="../tags/tag1338.xml"/><Relationship Id="rId121" Type="http://schemas.openxmlformats.org/officeDocument/2006/relationships/tags" Target="../tags/tag1361.xml"/><Relationship Id="rId142" Type="http://schemas.openxmlformats.org/officeDocument/2006/relationships/tags" Target="../tags/tag1382.xml"/><Relationship Id="rId163" Type="http://schemas.openxmlformats.org/officeDocument/2006/relationships/tags" Target="../tags/tag1403.xml"/><Relationship Id="rId184" Type="http://schemas.openxmlformats.org/officeDocument/2006/relationships/tags" Target="../tags/tag1424.xml"/><Relationship Id="rId3" Type="http://schemas.openxmlformats.org/officeDocument/2006/relationships/tags" Target="../tags/tag1243.xml"/><Relationship Id="rId25" Type="http://schemas.openxmlformats.org/officeDocument/2006/relationships/tags" Target="../tags/tag1265.xml"/><Relationship Id="rId46" Type="http://schemas.openxmlformats.org/officeDocument/2006/relationships/tags" Target="../tags/tag1286.xml"/><Relationship Id="rId67" Type="http://schemas.openxmlformats.org/officeDocument/2006/relationships/tags" Target="../tags/tag1307.xml"/><Relationship Id="rId116" Type="http://schemas.openxmlformats.org/officeDocument/2006/relationships/tags" Target="../tags/tag1356.xml"/><Relationship Id="rId137" Type="http://schemas.openxmlformats.org/officeDocument/2006/relationships/tags" Target="../tags/tag1377.xml"/><Relationship Id="rId158" Type="http://schemas.openxmlformats.org/officeDocument/2006/relationships/tags" Target="../tags/tag1398.xml"/><Relationship Id="rId20" Type="http://schemas.openxmlformats.org/officeDocument/2006/relationships/tags" Target="../tags/tag1260.xml"/><Relationship Id="rId41" Type="http://schemas.openxmlformats.org/officeDocument/2006/relationships/tags" Target="../tags/tag1281.xml"/><Relationship Id="rId62" Type="http://schemas.openxmlformats.org/officeDocument/2006/relationships/tags" Target="../tags/tag1302.xml"/><Relationship Id="rId83" Type="http://schemas.openxmlformats.org/officeDocument/2006/relationships/tags" Target="../tags/tag1323.xml"/><Relationship Id="rId88" Type="http://schemas.openxmlformats.org/officeDocument/2006/relationships/tags" Target="../tags/tag1328.xml"/><Relationship Id="rId111" Type="http://schemas.openxmlformats.org/officeDocument/2006/relationships/tags" Target="../tags/tag1351.xml"/><Relationship Id="rId132" Type="http://schemas.openxmlformats.org/officeDocument/2006/relationships/tags" Target="../tags/tag1372.xml"/><Relationship Id="rId153" Type="http://schemas.openxmlformats.org/officeDocument/2006/relationships/tags" Target="../tags/tag1393.xml"/><Relationship Id="rId174" Type="http://schemas.openxmlformats.org/officeDocument/2006/relationships/tags" Target="../tags/tag1414.xml"/><Relationship Id="rId179" Type="http://schemas.openxmlformats.org/officeDocument/2006/relationships/tags" Target="../tags/tag1419.xml"/><Relationship Id="rId15" Type="http://schemas.openxmlformats.org/officeDocument/2006/relationships/tags" Target="../tags/tag1255.xml"/><Relationship Id="rId36" Type="http://schemas.openxmlformats.org/officeDocument/2006/relationships/tags" Target="../tags/tag1276.xml"/><Relationship Id="rId57" Type="http://schemas.openxmlformats.org/officeDocument/2006/relationships/tags" Target="../tags/tag1297.xml"/><Relationship Id="rId106" Type="http://schemas.openxmlformats.org/officeDocument/2006/relationships/tags" Target="../tags/tag1346.xml"/><Relationship Id="rId127" Type="http://schemas.openxmlformats.org/officeDocument/2006/relationships/tags" Target="../tags/tag1367.xml"/><Relationship Id="rId10" Type="http://schemas.openxmlformats.org/officeDocument/2006/relationships/tags" Target="../tags/tag1250.xml"/><Relationship Id="rId31" Type="http://schemas.openxmlformats.org/officeDocument/2006/relationships/tags" Target="../tags/tag1271.xml"/><Relationship Id="rId52" Type="http://schemas.openxmlformats.org/officeDocument/2006/relationships/tags" Target="../tags/tag1292.xml"/><Relationship Id="rId73" Type="http://schemas.openxmlformats.org/officeDocument/2006/relationships/tags" Target="../tags/tag1313.xml"/><Relationship Id="rId78" Type="http://schemas.openxmlformats.org/officeDocument/2006/relationships/tags" Target="../tags/tag1318.xml"/><Relationship Id="rId94" Type="http://schemas.openxmlformats.org/officeDocument/2006/relationships/tags" Target="../tags/tag1334.xml"/><Relationship Id="rId99" Type="http://schemas.openxmlformats.org/officeDocument/2006/relationships/tags" Target="../tags/tag1339.xml"/><Relationship Id="rId101" Type="http://schemas.openxmlformats.org/officeDocument/2006/relationships/tags" Target="../tags/tag1341.xml"/><Relationship Id="rId122" Type="http://schemas.openxmlformats.org/officeDocument/2006/relationships/tags" Target="../tags/tag1362.xml"/><Relationship Id="rId143" Type="http://schemas.openxmlformats.org/officeDocument/2006/relationships/tags" Target="../tags/tag1383.xml"/><Relationship Id="rId148" Type="http://schemas.openxmlformats.org/officeDocument/2006/relationships/tags" Target="../tags/tag1388.xml"/><Relationship Id="rId164" Type="http://schemas.openxmlformats.org/officeDocument/2006/relationships/tags" Target="../tags/tag1404.xml"/><Relationship Id="rId169" Type="http://schemas.openxmlformats.org/officeDocument/2006/relationships/tags" Target="../tags/tag1409.xml"/><Relationship Id="rId185" Type="http://schemas.openxmlformats.org/officeDocument/2006/relationships/slideLayout" Target="../slideLayouts/slideLayout1.xml"/><Relationship Id="rId4" Type="http://schemas.openxmlformats.org/officeDocument/2006/relationships/tags" Target="../tags/tag1244.xml"/><Relationship Id="rId9" Type="http://schemas.openxmlformats.org/officeDocument/2006/relationships/tags" Target="../tags/tag1249.xml"/><Relationship Id="rId180" Type="http://schemas.openxmlformats.org/officeDocument/2006/relationships/tags" Target="../tags/tag1420.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17" Type="http://schemas.openxmlformats.org/officeDocument/2006/relationships/tags" Target="../tags/tag527.xml"/><Relationship Id="rId21" Type="http://schemas.openxmlformats.org/officeDocument/2006/relationships/tags" Target="../tags/tag431.xml"/><Relationship Id="rId42" Type="http://schemas.openxmlformats.org/officeDocument/2006/relationships/tags" Target="../tags/tag452.xml"/><Relationship Id="rId63" Type="http://schemas.openxmlformats.org/officeDocument/2006/relationships/tags" Target="../tags/tag473.xml"/><Relationship Id="rId84" Type="http://schemas.openxmlformats.org/officeDocument/2006/relationships/tags" Target="../tags/tag494.xml"/><Relationship Id="rId138" Type="http://schemas.openxmlformats.org/officeDocument/2006/relationships/tags" Target="../tags/tag548.xml"/><Relationship Id="rId159" Type="http://schemas.openxmlformats.org/officeDocument/2006/relationships/tags" Target="../tags/tag569.xml"/><Relationship Id="rId170" Type="http://schemas.openxmlformats.org/officeDocument/2006/relationships/tags" Target="../tags/tag580.xml"/><Relationship Id="rId191" Type="http://schemas.openxmlformats.org/officeDocument/2006/relationships/tags" Target="../tags/tag601.xml"/><Relationship Id="rId205" Type="http://schemas.openxmlformats.org/officeDocument/2006/relationships/tags" Target="../tags/tag615.xml"/><Relationship Id="rId226" Type="http://schemas.openxmlformats.org/officeDocument/2006/relationships/tags" Target="../tags/tag636.xml"/><Relationship Id="rId247" Type="http://schemas.openxmlformats.org/officeDocument/2006/relationships/tags" Target="../tags/tag657.xml"/><Relationship Id="rId107" Type="http://schemas.openxmlformats.org/officeDocument/2006/relationships/tags" Target="../tags/tag517.xml"/><Relationship Id="rId268" Type="http://schemas.openxmlformats.org/officeDocument/2006/relationships/tags" Target="../tags/tag678.xml"/><Relationship Id="rId11" Type="http://schemas.openxmlformats.org/officeDocument/2006/relationships/tags" Target="../tags/tag421.xml"/><Relationship Id="rId32" Type="http://schemas.openxmlformats.org/officeDocument/2006/relationships/tags" Target="../tags/tag442.xml"/><Relationship Id="rId53" Type="http://schemas.openxmlformats.org/officeDocument/2006/relationships/tags" Target="../tags/tag463.xml"/><Relationship Id="rId74" Type="http://schemas.openxmlformats.org/officeDocument/2006/relationships/tags" Target="../tags/tag484.xml"/><Relationship Id="rId128" Type="http://schemas.openxmlformats.org/officeDocument/2006/relationships/tags" Target="../tags/tag538.xml"/><Relationship Id="rId149" Type="http://schemas.openxmlformats.org/officeDocument/2006/relationships/tags" Target="../tags/tag559.xml"/><Relationship Id="rId5" Type="http://schemas.openxmlformats.org/officeDocument/2006/relationships/tags" Target="../tags/tag415.xml"/><Relationship Id="rId95" Type="http://schemas.openxmlformats.org/officeDocument/2006/relationships/tags" Target="../tags/tag505.xml"/><Relationship Id="rId160" Type="http://schemas.openxmlformats.org/officeDocument/2006/relationships/tags" Target="../tags/tag570.xml"/><Relationship Id="rId181" Type="http://schemas.openxmlformats.org/officeDocument/2006/relationships/tags" Target="../tags/tag591.xml"/><Relationship Id="rId216" Type="http://schemas.openxmlformats.org/officeDocument/2006/relationships/tags" Target="../tags/tag626.xml"/><Relationship Id="rId237" Type="http://schemas.openxmlformats.org/officeDocument/2006/relationships/tags" Target="../tags/tag647.xml"/><Relationship Id="rId258" Type="http://schemas.openxmlformats.org/officeDocument/2006/relationships/tags" Target="../tags/tag668.xml"/><Relationship Id="rId22" Type="http://schemas.openxmlformats.org/officeDocument/2006/relationships/tags" Target="../tags/tag432.xml"/><Relationship Id="rId43" Type="http://schemas.openxmlformats.org/officeDocument/2006/relationships/tags" Target="../tags/tag453.xml"/><Relationship Id="rId64" Type="http://schemas.openxmlformats.org/officeDocument/2006/relationships/tags" Target="../tags/tag474.xml"/><Relationship Id="rId118" Type="http://schemas.openxmlformats.org/officeDocument/2006/relationships/tags" Target="../tags/tag528.xml"/><Relationship Id="rId139" Type="http://schemas.openxmlformats.org/officeDocument/2006/relationships/tags" Target="../tags/tag549.xml"/><Relationship Id="rId85" Type="http://schemas.openxmlformats.org/officeDocument/2006/relationships/tags" Target="../tags/tag495.xml"/><Relationship Id="rId150" Type="http://schemas.openxmlformats.org/officeDocument/2006/relationships/tags" Target="../tags/tag560.xml"/><Relationship Id="rId171" Type="http://schemas.openxmlformats.org/officeDocument/2006/relationships/tags" Target="../tags/tag581.xml"/><Relationship Id="rId192" Type="http://schemas.openxmlformats.org/officeDocument/2006/relationships/tags" Target="../tags/tag602.xml"/><Relationship Id="rId206" Type="http://schemas.openxmlformats.org/officeDocument/2006/relationships/tags" Target="../tags/tag616.xml"/><Relationship Id="rId227" Type="http://schemas.openxmlformats.org/officeDocument/2006/relationships/tags" Target="../tags/tag637.xml"/><Relationship Id="rId248" Type="http://schemas.openxmlformats.org/officeDocument/2006/relationships/tags" Target="../tags/tag658.xml"/><Relationship Id="rId269" Type="http://schemas.openxmlformats.org/officeDocument/2006/relationships/tags" Target="../tags/tag679.xml"/><Relationship Id="rId12" Type="http://schemas.openxmlformats.org/officeDocument/2006/relationships/tags" Target="../tags/tag422.xml"/><Relationship Id="rId33" Type="http://schemas.openxmlformats.org/officeDocument/2006/relationships/tags" Target="../tags/tag443.xml"/><Relationship Id="rId108" Type="http://schemas.openxmlformats.org/officeDocument/2006/relationships/tags" Target="../tags/tag518.xml"/><Relationship Id="rId129" Type="http://schemas.openxmlformats.org/officeDocument/2006/relationships/tags" Target="../tags/tag539.xml"/><Relationship Id="rId54" Type="http://schemas.openxmlformats.org/officeDocument/2006/relationships/tags" Target="../tags/tag464.xml"/><Relationship Id="rId75" Type="http://schemas.openxmlformats.org/officeDocument/2006/relationships/tags" Target="../tags/tag485.xml"/><Relationship Id="rId96" Type="http://schemas.openxmlformats.org/officeDocument/2006/relationships/tags" Target="../tags/tag506.xml"/><Relationship Id="rId140" Type="http://schemas.openxmlformats.org/officeDocument/2006/relationships/tags" Target="../tags/tag550.xml"/><Relationship Id="rId161" Type="http://schemas.openxmlformats.org/officeDocument/2006/relationships/tags" Target="../tags/tag571.xml"/><Relationship Id="rId182" Type="http://schemas.openxmlformats.org/officeDocument/2006/relationships/tags" Target="../tags/tag592.xml"/><Relationship Id="rId217" Type="http://schemas.openxmlformats.org/officeDocument/2006/relationships/tags" Target="../tags/tag627.xml"/><Relationship Id="rId6" Type="http://schemas.openxmlformats.org/officeDocument/2006/relationships/tags" Target="../tags/tag416.xml"/><Relationship Id="rId238" Type="http://schemas.openxmlformats.org/officeDocument/2006/relationships/tags" Target="../tags/tag648.xml"/><Relationship Id="rId259" Type="http://schemas.openxmlformats.org/officeDocument/2006/relationships/tags" Target="../tags/tag669.xml"/><Relationship Id="rId23" Type="http://schemas.openxmlformats.org/officeDocument/2006/relationships/tags" Target="../tags/tag433.xml"/><Relationship Id="rId119" Type="http://schemas.openxmlformats.org/officeDocument/2006/relationships/tags" Target="../tags/tag529.xml"/><Relationship Id="rId270" Type="http://schemas.openxmlformats.org/officeDocument/2006/relationships/tags" Target="../tags/tag680.xml"/><Relationship Id="rId44" Type="http://schemas.openxmlformats.org/officeDocument/2006/relationships/tags" Target="../tags/tag454.xml"/><Relationship Id="rId60" Type="http://schemas.openxmlformats.org/officeDocument/2006/relationships/tags" Target="../tags/tag470.xml"/><Relationship Id="rId65" Type="http://schemas.openxmlformats.org/officeDocument/2006/relationships/tags" Target="../tags/tag475.xml"/><Relationship Id="rId81" Type="http://schemas.openxmlformats.org/officeDocument/2006/relationships/tags" Target="../tags/tag491.xml"/><Relationship Id="rId86" Type="http://schemas.openxmlformats.org/officeDocument/2006/relationships/tags" Target="../tags/tag496.xml"/><Relationship Id="rId130" Type="http://schemas.openxmlformats.org/officeDocument/2006/relationships/tags" Target="../tags/tag540.xml"/><Relationship Id="rId135" Type="http://schemas.openxmlformats.org/officeDocument/2006/relationships/tags" Target="../tags/tag545.xml"/><Relationship Id="rId151" Type="http://schemas.openxmlformats.org/officeDocument/2006/relationships/tags" Target="../tags/tag561.xml"/><Relationship Id="rId156" Type="http://schemas.openxmlformats.org/officeDocument/2006/relationships/tags" Target="../tags/tag566.xml"/><Relationship Id="rId177" Type="http://schemas.openxmlformats.org/officeDocument/2006/relationships/tags" Target="../tags/tag587.xml"/><Relationship Id="rId198" Type="http://schemas.openxmlformats.org/officeDocument/2006/relationships/tags" Target="../tags/tag608.xml"/><Relationship Id="rId172" Type="http://schemas.openxmlformats.org/officeDocument/2006/relationships/tags" Target="../tags/tag582.xml"/><Relationship Id="rId193" Type="http://schemas.openxmlformats.org/officeDocument/2006/relationships/tags" Target="../tags/tag603.xml"/><Relationship Id="rId202" Type="http://schemas.openxmlformats.org/officeDocument/2006/relationships/tags" Target="../tags/tag612.xml"/><Relationship Id="rId207" Type="http://schemas.openxmlformats.org/officeDocument/2006/relationships/tags" Target="../tags/tag617.xml"/><Relationship Id="rId223" Type="http://schemas.openxmlformats.org/officeDocument/2006/relationships/tags" Target="../tags/tag633.xml"/><Relationship Id="rId228" Type="http://schemas.openxmlformats.org/officeDocument/2006/relationships/tags" Target="../tags/tag638.xml"/><Relationship Id="rId244" Type="http://schemas.openxmlformats.org/officeDocument/2006/relationships/tags" Target="../tags/tag654.xml"/><Relationship Id="rId249" Type="http://schemas.openxmlformats.org/officeDocument/2006/relationships/tags" Target="../tags/tag659.xml"/><Relationship Id="rId13" Type="http://schemas.openxmlformats.org/officeDocument/2006/relationships/tags" Target="../tags/tag423.xml"/><Relationship Id="rId18" Type="http://schemas.openxmlformats.org/officeDocument/2006/relationships/tags" Target="../tags/tag428.xml"/><Relationship Id="rId39" Type="http://schemas.openxmlformats.org/officeDocument/2006/relationships/tags" Target="../tags/tag449.xml"/><Relationship Id="rId109" Type="http://schemas.openxmlformats.org/officeDocument/2006/relationships/tags" Target="../tags/tag519.xml"/><Relationship Id="rId260" Type="http://schemas.openxmlformats.org/officeDocument/2006/relationships/tags" Target="../tags/tag670.xml"/><Relationship Id="rId265" Type="http://schemas.openxmlformats.org/officeDocument/2006/relationships/tags" Target="../tags/tag675.xml"/><Relationship Id="rId34" Type="http://schemas.openxmlformats.org/officeDocument/2006/relationships/tags" Target="../tags/tag444.xml"/><Relationship Id="rId50" Type="http://schemas.openxmlformats.org/officeDocument/2006/relationships/tags" Target="../tags/tag460.xml"/><Relationship Id="rId55" Type="http://schemas.openxmlformats.org/officeDocument/2006/relationships/tags" Target="../tags/tag465.xml"/><Relationship Id="rId76" Type="http://schemas.openxmlformats.org/officeDocument/2006/relationships/tags" Target="../tags/tag486.xml"/><Relationship Id="rId97" Type="http://schemas.openxmlformats.org/officeDocument/2006/relationships/tags" Target="../tags/tag507.xml"/><Relationship Id="rId104" Type="http://schemas.openxmlformats.org/officeDocument/2006/relationships/tags" Target="../tags/tag514.xml"/><Relationship Id="rId120" Type="http://schemas.openxmlformats.org/officeDocument/2006/relationships/tags" Target="../tags/tag530.xml"/><Relationship Id="rId125" Type="http://schemas.openxmlformats.org/officeDocument/2006/relationships/tags" Target="../tags/tag535.xml"/><Relationship Id="rId141" Type="http://schemas.openxmlformats.org/officeDocument/2006/relationships/tags" Target="../tags/tag551.xml"/><Relationship Id="rId146" Type="http://schemas.openxmlformats.org/officeDocument/2006/relationships/tags" Target="../tags/tag556.xml"/><Relationship Id="rId167" Type="http://schemas.openxmlformats.org/officeDocument/2006/relationships/tags" Target="../tags/tag577.xml"/><Relationship Id="rId188" Type="http://schemas.openxmlformats.org/officeDocument/2006/relationships/tags" Target="../tags/tag598.xml"/><Relationship Id="rId7" Type="http://schemas.openxmlformats.org/officeDocument/2006/relationships/tags" Target="../tags/tag417.xml"/><Relationship Id="rId71" Type="http://schemas.openxmlformats.org/officeDocument/2006/relationships/tags" Target="../tags/tag481.xml"/><Relationship Id="rId92" Type="http://schemas.openxmlformats.org/officeDocument/2006/relationships/tags" Target="../tags/tag502.xml"/><Relationship Id="rId162" Type="http://schemas.openxmlformats.org/officeDocument/2006/relationships/tags" Target="../tags/tag572.xml"/><Relationship Id="rId183" Type="http://schemas.openxmlformats.org/officeDocument/2006/relationships/tags" Target="../tags/tag593.xml"/><Relationship Id="rId213" Type="http://schemas.openxmlformats.org/officeDocument/2006/relationships/tags" Target="../tags/tag623.xml"/><Relationship Id="rId218" Type="http://schemas.openxmlformats.org/officeDocument/2006/relationships/tags" Target="../tags/tag628.xml"/><Relationship Id="rId234" Type="http://schemas.openxmlformats.org/officeDocument/2006/relationships/tags" Target="../tags/tag644.xml"/><Relationship Id="rId239" Type="http://schemas.openxmlformats.org/officeDocument/2006/relationships/tags" Target="../tags/tag649.xml"/><Relationship Id="rId2" Type="http://schemas.openxmlformats.org/officeDocument/2006/relationships/tags" Target="../tags/tag412.xml"/><Relationship Id="rId29" Type="http://schemas.openxmlformats.org/officeDocument/2006/relationships/tags" Target="../tags/tag439.xml"/><Relationship Id="rId250" Type="http://schemas.openxmlformats.org/officeDocument/2006/relationships/tags" Target="../tags/tag660.xml"/><Relationship Id="rId255" Type="http://schemas.openxmlformats.org/officeDocument/2006/relationships/tags" Target="../tags/tag665.xml"/><Relationship Id="rId271" Type="http://schemas.openxmlformats.org/officeDocument/2006/relationships/tags" Target="../tags/tag681.xml"/><Relationship Id="rId276" Type="http://schemas.openxmlformats.org/officeDocument/2006/relationships/image" Target="../media/image10.png"/><Relationship Id="rId24" Type="http://schemas.openxmlformats.org/officeDocument/2006/relationships/tags" Target="../tags/tag434.xml"/><Relationship Id="rId40" Type="http://schemas.openxmlformats.org/officeDocument/2006/relationships/tags" Target="../tags/tag450.xml"/><Relationship Id="rId45" Type="http://schemas.openxmlformats.org/officeDocument/2006/relationships/tags" Target="../tags/tag455.xml"/><Relationship Id="rId66" Type="http://schemas.openxmlformats.org/officeDocument/2006/relationships/tags" Target="../tags/tag476.xml"/><Relationship Id="rId87" Type="http://schemas.openxmlformats.org/officeDocument/2006/relationships/tags" Target="../tags/tag497.xml"/><Relationship Id="rId110" Type="http://schemas.openxmlformats.org/officeDocument/2006/relationships/tags" Target="../tags/tag520.xml"/><Relationship Id="rId115" Type="http://schemas.openxmlformats.org/officeDocument/2006/relationships/tags" Target="../tags/tag525.xml"/><Relationship Id="rId131" Type="http://schemas.openxmlformats.org/officeDocument/2006/relationships/tags" Target="../tags/tag541.xml"/><Relationship Id="rId136" Type="http://schemas.openxmlformats.org/officeDocument/2006/relationships/tags" Target="../tags/tag546.xml"/><Relationship Id="rId157" Type="http://schemas.openxmlformats.org/officeDocument/2006/relationships/tags" Target="../tags/tag567.xml"/><Relationship Id="rId178" Type="http://schemas.openxmlformats.org/officeDocument/2006/relationships/tags" Target="../tags/tag588.xml"/><Relationship Id="rId61" Type="http://schemas.openxmlformats.org/officeDocument/2006/relationships/tags" Target="../tags/tag471.xml"/><Relationship Id="rId82" Type="http://schemas.openxmlformats.org/officeDocument/2006/relationships/tags" Target="../tags/tag492.xml"/><Relationship Id="rId152" Type="http://schemas.openxmlformats.org/officeDocument/2006/relationships/tags" Target="../tags/tag562.xml"/><Relationship Id="rId173" Type="http://schemas.openxmlformats.org/officeDocument/2006/relationships/tags" Target="../tags/tag583.xml"/><Relationship Id="rId194" Type="http://schemas.openxmlformats.org/officeDocument/2006/relationships/tags" Target="../tags/tag604.xml"/><Relationship Id="rId199" Type="http://schemas.openxmlformats.org/officeDocument/2006/relationships/tags" Target="../tags/tag609.xml"/><Relationship Id="rId203" Type="http://schemas.openxmlformats.org/officeDocument/2006/relationships/tags" Target="../tags/tag613.xml"/><Relationship Id="rId208" Type="http://schemas.openxmlformats.org/officeDocument/2006/relationships/tags" Target="../tags/tag618.xml"/><Relationship Id="rId229" Type="http://schemas.openxmlformats.org/officeDocument/2006/relationships/tags" Target="../tags/tag639.xml"/><Relationship Id="rId19" Type="http://schemas.openxmlformats.org/officeDocument/2006/relationships/tags" Target="../tags/tag429.xml"/><Relationship Id="rId224" Type="http://schemas.openxmlformats.org/officeDocument/2006/relationships/tags" Target="../tags/tag634.xml"/><Relationship Id="rId240" Type="http://schemas.openxmlformats.org/officeDocument/2006/relationships/tags" Target="../tags/tag650.xml"/><Relationship Id="rId245" Type="http://schemas.openxmlformats.org/officeDocument/2006/relationships/tags" Target="../tags/tag655.xml"/><Relationship Id="rId261" Type="http://schemas.openxmlformats.org/officeDocument/2006/relationships/tags" Target="../tags/tag671.xml"/><Relationship Id="rId266" Type="http://schemas.openxmlformats.org/officeDocument/2006/relationships/tags" Target="../tags/tag676.xml"/><Relationship Id="rId14" Type="http://schemas.openxmlformats.org/officeDocument/2006/relationships/tags" Target="../tags/tag424.xml"/><Relationship Id="rId30" Type="http://schemas.openxmlformats.org/officeDocument/2006/relationships/tags" Target="../tags/tag440.xml"/><Relationship Id="rId35" Type="http://schemas.openxmlformats.org/officeDocument/2006/relationships/tags" Target="../tags/tag445.xml"/><Relationship Id="rId56" Type="http://schemas.openxmlformats.org/officeDocument/2006/relationships/tags" Target="../tags/tag466.xml"/><Relationship Id="rId77" Type="http://schemas.openxmlformats.org/officeDocument/2006/relationships/tags" Target="../tags/tag487.xml"/><Relationship Id="rId100" Type="http://schemas.openxmlformats.org/officeDocument/2006/relationships/tags" Target="../tags/tag510.xml"/><Relationship Id="rId105" Type="http://schemas.openxmlformats.org/officeDocument/2006/relationships/tags" Target="../tags/tag515.xml"/><Relationship Id="rId126" Type="http://schemas.openxmlformats.org/officeDocument/2006/relationships/tags" Target="../tags/tag536.xml"/><Relationship Id="rId147" Type="http://schemas.openxmlformats.org/officeDocument/2006/relationships/tags" Target="../tags/tag557.xml"/><Relationship Id="rId168" Type="http://schemas.openxmlformats.org/officeDocument/2006/relationships/tags" Target="../tags/tag578.xml"/><Relationship Id="rId8" Type="http://schemas.openxmlformats.org/officeDocument/2006/relationships/tags" Target="../tags/tag418.xml"/><Relationship Id="rId51" Type="http://schemas.openxmlformats.org/officeDocument/2006/relationships/tags" Target="../tags/tag461.xml"/><Relationship Id="rId72" Type="http://schemas.openxmlformats.org/officeDocument/2006/relationships/tags" Target="../tags/tag482.xml"/><Relationship Id="rId93" Type="http://schemas.openxmlformats.org/officeDocument/2006/relationships/tags" Target="../tags/tag503.xml"/><Relationship Id="rId98" Type="http://schemas.openxmlformats.org/officeDocument/2006/relationships/tags" Target="../tags/tag508.xml"/><Relationship Id="rId121" Type="http://schemas.openxmlformats.org/officeDocument/2006/relationships/tags" Target="../tags/tag531.xml"/><Relationship Id="rId142" Type="http://schemas.openxmlformats.org/officeDocument/2006/relationships/tags" Target="../tags/tag552.xml"/><Relationship Id="rId163" Type="http://schemas.openxmlformats.org/officeDocument/2006/relationships/tags" Target="../tags/tag573.xml"/><Relationship Id="rId184" Type="http://schemas.openxmlformats.org/officeDocument/2006/relationships/tags" Target="../tags/tag594.xml"/><Relationship Id="rId189" Type="http://schemas.openxmlformats.org/officeDocument/2006/relationships/tags" Target="../tags/tag599.xml"/><Relationship Id="rId219" Type="http://schemas.openxmlformats.org/officeDocument/2006/relationships/tags" Target="../tags/tag629.xml"/><Relationship Id="rId3" Type="http://schemas.openxmlformats.org/officeDocument/2006/relationships/tags" Target="../tags/tag413.xml"/><Relationship Id="rId214" Type="http://schemas.openxmlformats.org/officeDocument/2006/relationships/tags" Target="../tags/tag624.xml"/><Relationship Id="rId230" Type="http://schemas.openxmlformats.org/officeDocument/2006/relationships/tags" Target="../tags/tag640.xml"/><Relationship Id="rId235" Type="http://schemas.openxmlformats.org/officeDocument/2006/relationships/tags" Target="../tags/tag645.xml"/><Relationship Id="rId251" Type="http://schemas.openxmlformats.org/officeDocument/2006/relationships/tags" Target="../tags/tag661.xml"/><Relationship Id="rId256" Type="http://schemas.openxmlformats.org/officeDocument/2006/relationships/tags" Target="../tags/tag666.xml"/><Relationship Id="rId25" Type="http://schemas.openxmlformats.org/officeDocument/2006/relationships/tags" Target="../tags/tag435.xml"/><Relationship Id="rId46" Type="http://schemas.openxmlformats.org/officeDocument/2006/relationships/tags" Target="../tags/tag456.xml"/><Relationship Id="rId67" Type="http://schemas.openxmlformats.org/officeDocument/2006/relationships/tags" Target="../tags/tag477.xml"/><Relationship Id="rId116" Type="http://schemas.openxmlformats.org/officeDocument/2006/relationships/tags" Target="../tags/tag526.xml"/><Relationship Id="rId137" Type="http://schemas.openxmlformats.org/officeDocument/2006/relationships/tags" Target="../tags/tag547.xml"/><Relationship Id="rId158" Type="http://schemas.openxmlformats.org/officeDocument/2006/relationships/tags" Target="../tags/tag568.xml"/><Relationship Id="rId272" Type="http://schemas.openxmlformats.org/officeDocument/2006/relationships/tags" Target="../tags/tag682.xml"/><Relationship Id="rId20" Type="http://schemas.openxmlformats.org/officeDocument/2006/relationships/tags" Target="../tags/tag430.xml"/><Relationship Id="rId41" Type="http://schemas.openxmlformats.org/officeDocument/2006/relationships/tags" Target="../tags/tag451.xml"/><Relationship Id="rId62" Type="http://schemas.openxmlformats.org/officeDocument/2006/relationships/tags" Target="../tags/tag472.xml"/><Relationship Id="rId83" Type="http://schemas.openxmlformats.org/officeDocument/2006/relationships/tags" Target="../tags/tag493.xml"/><Relationship Id="rId88" Type="http://schemas.openxmlformats.org/officeDocument/2006/relationships/tags" Target="../tags/tag498.xml"/><Relationship Id="rId111" Type="http://schemas.openxmlformats.org/officeDocument/2006/relationships/tags" Target="../tags/tag521.xml"/><Relationship Id="rId132" Type="http://schemas.openxmlformats.org/officeDocument/2006/relationships/tags" Target="../tags/tag542.xml"/><Relationship Id="rId153" Type="http://schemas.openxmlformats.org/officeDocument/2006/relationships/tags" Target="../tags/tag563.xml"/><Relationship Id="rId174" Type="http://schemas.openxmlformats.org/officeDocument/2006/relationships/tags" Target="../tags/tag584.xml"/><Relationship Id="rId179" Type="http://schemas.openxmlformats.org/officeDocument/2006/relationships/tags" Target="../tags/tag589.xml"/><Relationship Id="rId195" Type="http://schemas.openxmlformats.org/officeDocument/2006/relationships/tags" Target="../tags/tag605.xml"/><Relationship Id="rId209" Type="http://schemas.openxmlformats.org/officeDocument/2006/relationships/tags" Target="../tags/tag619.xml"/><Relationship Id="rId190" Type="http://schemas.openxmlformats.org/officeDocument/2006/relationships/tags" Target="../tags/tag600.xml"/><Relationship Id="rId204" Type="http://schemas.openxmlformats.org/officeDocument/2006/relationships/tags" Target="../tags/tag614.xml"/><Relationship Id="rId220" Type="http://schemas.openxmlformats.org/officeDocument/2006/relationships/tags" Target="../tags/tag630.xml"/><Relationship Id="rId225" Type="http://schemas.openxmlformats.org/officeDocument/2006/relationships/tags" Target="../tags/tag635.xml"/><Relationship Id="rId241" Type="http://schemas.openxmlformats.org/officeDocument/2006/relationships/tags" Target="../tags/tag651.xml"/><Relationship Id="rId246" Type="http://schemas.openxmlformats.org/officeDocument/2006/relationships/tags" Target="../tags/tag656.xml"/><Relationship Id="rId267" Type="http://schemas.openxmlformats.org/officeDocument/2006/relationships/tags" Target="../tags/tag677.xml"/><Relationship Id="rId15" Type="http://schemas.openxmlformats.org/officeDocument/2006/relationships/tags" Target="../tags/tag425.xml"/><Relationship Id="rId36" Type="http://schemas.openxmlformats.org/officeDocument/2006/relationships/tags" Target="../tags/tag446.xml"/><Relationship Id="rId57" Type="http://schemas.openxmlformats.org/officeDocument/2006/relationships/tags" Target="../tags/tag467.xml"/><Relationship Id="rId106" Type="http://schemas.openxmlformats.org/officeDocument/2006/relationships/tags" Target="../tags/tag516.xml"/><Relationship Id="rId127" Type="http://schemas.openxmlformats.org/officeDocument/2006/relationships/tags" Target="../tags/tag537.xml"/><Relationship Id="rId262" Type="http://schemas.openxmlformats.org/officeDocument/2006/relationships/tags" Target="../tags/tag672.xml"/><Relationship Id="rId10" Type="http://schemas.openxmlformats.org/officeDocument/2006/relationships/tags" Target="../tags/tag420.xml"/><Relationship Id="rId31" Type="http://schemas.openxmlformats.org/officeDocument/2006/relationships/tags" Target="../tags/tag441.xml"/><Relationship Id="rId52" Type="http://schemas.openxmlformats.org/officeDocument/2006/relationships/tags" Target="../tags/tag462.xml"/><Relationship Id="rId73" Type="http://schemas.openxmlformats.org/officeDocument/2006/relationships/tags" Target="../tags/tag483.xml"/><Relationship Id="rId78" Type="http://schemas.openxmlformats.org/officeDocument/2006/relationships/tags" Target="../tags/tag488.xml"/><Relationship Id="rId94" Type="http://schemas.openxmlformats.org/officeDocument/2006/relationships/tags" Target="../tags/tag504.xml"/><Relationship Id="rId99" Type="http://schemas.openxmlformats.org/officeDocument/2006/relationships/tags" Target="../tags/tag509.xml"/><Relationship Id="rId101" Type="http://schemas.openxmlformats.org/officeDocument/2006/relationships/tags" Target="../tags/tag511.xml"/><Relationship Id="rId122" Type="http://schemas.openxmlformats.org/officeDocument/2006/relationships/tags" Target="../tags/tag532.xml"/><Relationship Id="rId143" Type="http://schemas.openxmlformats.org/officeDocument/2006/relationships/tags" Target="../tags/tag553.xml"/><Relationship Id="rId148" Type="http://schemas.openxmlformats.org/officeDocument/2006/relationships/tags" Target="../tags/tag558.xml"/><Relationship Id="rId164" Type="http://schemas.openxmlformats.org/officeDocument/2006/relationships/tags" Target="../tags/tag574.xml"/><Relationship Id="rId169" Type="http://schemas.openxmlformats.org/officeDocument/2006/relationships/tags" Target="../tags/tag579.xml"/><Relationship Id="rId185" Type="http://schemas.openxmlformats.org/officeDocument/2006/relationships/tags" Target="../tags/tag595.xml"/><Relationship Id="rId4" Type="http://schemas.openxmlformats.org/officeDocument/2006/relationships/tags" Target="../tags/tag414.xml"/><Relationship Id="rId9" Type="http://schemas.openxmlformats.org/officeDocument/2006/relationships/tags" Target="../tags/tag419.xml"/><Relationship Id="rId180" Type="http://schemas.openxmlformats.org/officeDocument/2006/relationships/tags" Target="../tags/tag590.xml"/><Relationship Id="rId210" Type="http://schemas.openxmlformats.org/officeDocument/2006/relationships/tags" Target="../tags/tag620.xml"/><Relationship Id="rId215" Type="http://schemas.openxmlformats.org/officeDocument/2006/relationships/tags" Target="../tags/tag625.xml"/><Relationship Id="rId236" Type="http://schemas.openxmlformats.org/officeDocument/2006/relationships/tags" Target="../tags/tag646.xml"/><Relationship Id="rId257" Type="http://schemas.openxmlformats.org/officeDocument/2006/relationships/tags" Target="../tags/tag667.xml"/><Relationship Id="rId26" Type="http://schemas.openxmlformats.org/officeDocument/2006/relationships/tags" Target="../tags/tag436.xml"/><Relationship Id="rId231" Type="http://schemas.openxmlformats.org/officeDocument/2006/relationships/tags" Target="../tags/tag641.xml"/><Relationship Id="rId252" Type="http://schemas.openxmlformats.org/officeDocument/2006/relationships/tags" Target="../tags/tag662.xml"/><Relationship Id="rId273" Type="http://schemas.openxmlformats.org/officeDocument/2006/relationships/tags" Target="../tags/tag683.xml"/><Relationship Id="rId47" Type="http://schemas.openxmlformats.org/officeDocument/2006/relationships/tags" Target="../tags/tag457.xml"/><Relationship Id="rId68" Type="http://schemas.openxmlformats.org/officeDocument/2006/relationships/tags" Target="../tags/tag478.xml"/><Relationship Id="rId89" Type="http://schemas.openxmlformats.org/officeDocument/2006/relationships/tags" Target="../tags/tag499.xml"/><Relationship Id="rId112" Type="http://schemas.openxmlformats.org/officeDocument/2006/relationships/tags" Target="../tags/tag522.xml"/><Relationship Id="rId133" Type="http://schemas.openxmlformats.org/officeDocument/2006/relationships/tags" Target="../tags/tag543.xml"/><Relationship Id="rId154" Type="http://schemas.openxmlformats.org/officeDocument/2006/relationships/tags" Target="../tags/tag564.xml"/><Relationship Id="rId175" Type="http://schemas.openxmlformats.org/officeDocument/2006/relationships/tags" Target="../tags/tag585.xml"/><Relationship Id="rId196" Type="http://schemas.openxmlformats.org/officeDocument/2006/relationships/tags" Target="../tags/tag606.xml"/><Relationship Id="rId200" Type="http://schemas.openxmlformats.org/officeDocument/2006/relationships/tags" Target="../tags/tag610.xml"/><Relationship Id="rId16" Type="http://schemas.openxmlformats.org/officeDocument/2006/relationships/tags" Target="../tags/tag426.xml"/><Relationship Id="rId221" Type="http://schemas.openxmlformats.org/officeDocument/2006/relationships/tags" Target="../tags/tag631.xml"/><Relationship Id="rId242" Type="http://schemas.openxmlformats.org/officeDocument/2006/relationships/tags" Target="../tags/tag652.xml"/><Relationship Id="rId263" Type="http://schemas.openxmlformats.org/officeDocument/2006/relationships/tags" Target="../tags/tag673.xml"/><Relationship Id="rId37" Type="http://schemas.openxmlformats.org/officeDocument/2006/relationships/tags" Target="../tags/tag447.xml"/><Relationship Id="rId58" Type="http://schemas.openxmlformats.org/officeDocument/2006/relationships/tags" Target="../tags/tag468.xml"/><Relationship Id="rId79" Type="http://schemas.openxmlformats.org/officeDocument/2006/relationships/tags" Target="../tags/tag489.xml"/><Relationship Id="rId102" Type="http://schemas.openxmlformats.org/officeDocument/2006/relationships/tags" Target="../tags/tag512.xml"/><Relationship Id="rId123" Type="http://schemas.openxmlformats.org/officeDocument/2006/relationships/tags" Target="../tags/tag533.xml"/><Relationship Id="rId144" Type="http://schemas.openxmlformats.org/officeDocument/2006/relationships/tags" Target="../tags/tag554.xml"/><Relationship Id="rId90" Type="http://schemas.openxmlformats.org/officeDocument/2006/relationships/tags" Target="../tags/tag500.xml"/><Relationship Id="rId165" Type="http://schemas.openxmlformats.org/officeDocument/2006/relationships/tags" Target="../tags/tag575.xml"/><Relationship Id="rId186" Type="http://schemas.openxmlformats.org/officeDocument/2006/relationships/tags" Target="../tags/tag596.xml"/><Relationship Id="rId211" Type="http://schemas.openxmlformats.org/officeDocument/2006/relationships/tags" Target="../tags/tag621.xml"/><Relationship Id="rId232" Type="http://schemas.openxmlformats.org/officeDocument/2006/relationships/tags" Target="../tags/tag642.xml"/><Relationship Id="rId253" Type="http://schemas.openxmlformats.org/officeDocument/2006/relationships/tags" Target="../tags/tag663.xml"/><Relationship Id="rId274" Type="http://schemas.openxmlformats.org/officeDocument/2006/relationships/slideLayout" Target="../slideLayouts/slideLayout1.xml"/><Relationship Id="rId27" Type="http://schemas.openxmlformats.org/officeDocument/2006/relationships/tags" Target="../tags/tag437.xml"/><Relationship Id="rId48" Type="http://schemas.openxmlformats.org/officeDocument/2006/relationships/tags" Target="../tags/tag458.xml"/><Relationship Id="rId69" Type="http://schemas.openxmlformats.org/officeDocument/2006/relationships/tags" Target="../tags/tag479.xml"/><Relationship Id="rId113" Type="http://schemas.openxmlformats.org/officeDocument/2006/relationships/tags" Target="../tags/tag523.xml"/><Relationship Id="rId134" Type="http://schemas.openxmlformats.org/officeDocument/2006/relationships/tags" Target="../tags/tag544.xml"/><Relationship Id="rId80" Type="http://schemas.openxmlformats.org/officeDocument/2006/relationships/tags" Target="../tags/tag490.xml"/><Relationship Id="rId155" Type="http://schemas.openxmlformats.org/officeDocument/2006/relationships/tags" Target="../tags/tag565.xml"/><Relationship Id="rId176" Type="http://schemas.openxmlformats.org/officeDocument/2006/relationships/tags" Target="../tags/tag586.xml"/><Relationship Id="rId197" Type="http://schemas.openxmlformats.org/officeDocument/2006/relationships/tags" Target="../tags/tag607.xml"/><Relationship Id="rId201" Type="http://schemas.openxmlformats.org/officeDocument/2006/relationships/tags" Target="../tags/tag611.xml"/><Relationship Id="rId222" Type="http://schemas.openxmlformats.org/officeDocument/2006/relationships/tags" Target="../tags/tag632.xml"/><Relationship Id="rId243" Type="http://schemas.openxmlformats.org/officeDocument/2006/relationships/tags" Target="../tags/tag653.xml"/><Relationship Id="rId264" Type="http://schemas.openxmlformats.org/officeDocument/2006/relationships/tags" Target="../tags/tag674.xml"/><Relationship Id="rId17" Type="http://schemas.openxmlformats.org/officeDocument/2006/relationships/tags" Target="../tags/tag427.xml"/><Relationship Id="rId38" Type="http://schemas.openxmlformats.org/officeDocument/2006/relationships/tags" Target="../tags/tag448.xml"/><Relationship Id="rId59" Type="http://schemas.openxmlformats.org/officeDocument/2006/relationships/tags" Target="../tags/tag469.xml"/><Relationship Id="rId103" Type="http://schemas.openxmlformats.org/officeDocument/2006/relationships/tags" Target="../tags/tag513.xml"/><Relationship Id="rId124" Type="http://schemas.openxmlformats.org/officeDocument/2006/relationships/tags" Target="../tags/tag534.xml"/><Relationship Id="rId70" Type="http://schemas.openxmlformats.org/officeDocument/2006/relationships/tags" Target="../tags/tag480.xml"/><Relationship Id="rId91" Type="http://schemas.openxmlformats.org/officeDocument/2006/relationships/tags" Target="../tags/tag501.xml"/><Relationship Id="rId145" Type="http://schemas.openxmlformats.org/officeDocument/2006/relationships/tags" Target="../tags/tag555.xml"/><Relationship Id="rId166" Type="http://schemas.openxmlformats.org/officeDocument/2006/relationships/tags" Target="../tags/tag576.xml"/><Relationship Id="rId187" Type="http://schemas.openxmlformats.org/officeDocument/2006/relationships/tags" Target="../tags/tag597.xml"/><Relationship Id="rId1" Type="http://schemas.openxmlformats.org/officeDocument/2006/relationships/tags" Target="../tags/tag411.xml"/><Relationship Id="rId212" Type="http://schemas.openxmlformats.org/officeDocument/2006/relationships/tags" Target="../tags/tag622.xml"/><Relationship Id="rId233" Type="http://schemas.openxmlformats.org/officeDocument/2006/relationships/tags" Target="../tags/tag643.xml"/><Relationship Id="rId254" Type="http://schemas.openxmlformats.org/officeDocument/2006/relationships/tags" Target="../tags/tag664.xml"/><Relationship Id="rId28" Type="http://schemas.openxmlformats.org/officeDocument/2006/relationships/tags" Target="../tags/tag438.xml"/><Relationship Id="rId49" Type="http://schemas.openxmlformats.org/officeDocument/2006/relationships/tags" Target="../tags/tag459.xml"/><Relationship Id="rId114" Type="http://schemas.openxmlformats.org/officeDocument/2006/relationships/tags" Target="../tags/tag524.xml"/><Relationship Id="rId275"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2.png"/><Relationship Id="rId2" Type="http://schemas.openxmlformats.org/officeDocument/2006/relationships/image" Target="../media/image56.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61.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63.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17" Type="http://schemas.openxmlformats.org/officeDocument/2006/relationships/tags" Target="../tags/tag1541.xml"/><Relationship Id="rId21" Type="http://schemas.openxmlformats.org/officeDocument/2006/relationships/tags" Target="../tags/tag1445.xml"/><Relationship Id="rId42" Type="http://schemas.openxmlformats.org/officeDocument/2006/relationships/tags" Target="../tags/tag1466.xml"/><Relationship Id="rId63" Type="http://schemas.openxmlformats.org/officeDocument/2006/relationships/tags" Target="../tags/tag1487.xml"/><Relationship Id="rId84" Type="http://schemas.openxmlformats.org/officeDocument/2006/relationships/tags" Target="../tags/tag1508.xml"/><Relationship Id="rId138" Type="http://schemas.openxmlformats.org/officeDocument/2006/relationships/tags" Target="../tags/tag1562.xml"/><Relationship Id="rId159" Type="http://schemas.openxmlformats.org/officeDocument/2006/relationships/tags" Target="../tags/tag1583.xml"/><Relationship Id="rId170" Type="http://schemas.openxmlformats.org/officeDocument/2006/relationships/tags" Target="../tags/tag1594.xml"/><Relationship Id="rId191" Type="http://schemas.openxmlformats.org/officeDocument/2006/relationships/tags" Target="../tags/tag1615.xml"/><Relationship Id="rId205" Type="http://schemas.openxmlformats.org/officeDocument/2006/relationships/tags" Target="../tags/tag1629.xml"/><Relationship Id="rId226" Type="http://schemas.openxmlformats.org/officeDocument/2006/relationships/tags" Target="../tags/tag1650.xml"/><Relationship Id="rId247" Type="http://schemas.openxmlformats.org/officeDocument/2006/relationships/tags" Target="../tags/tag1671.xml"/><Relationship Id="rId107" Type="http://schemas.openxmlformats.org/officeDocument/2006/relationships/tags" Target="../tags/tag1531.xml"/><Relationship Id="rId268" Type="http://schemas.openxmlformats.org/officeDocument/2006/relationships/tags" Target="../tags/tag1692.xml"/><Relationship Id="rId289" Type="http://schemas.openxmlformats.org/officeDocument/2006/relationships/image" Target="../media/image66.png"/><Relationship Id="rId11" Type="http://schemas.openxmlformats.org/officeDocument/2006/relationships/tags" Target="../tags/tag1435.xml"/><Relationship Id="rId32" Type="http://schemas.openxmlformats.org/officeDocument/2006/relationships/tags" Target="../tags/tag1456.xml"/><Relationship Id="rId53" Type="http://schemas.openxmlformats.org/officeDocument/2006/relationships/tags" Target="../tags/tag1477.xml"/><Relationship Id="rId74" Type="http://schemas.openxmlformats.org/officeDocument/2006/relationships/tags" Target="../tags/tag1498.xml"/><Relationship Id="rId128" Type="http://schemas.openxmlformats.org/officeDocument/2006/relationships/tags" Target="../tags/tag1552.xml"/><Relationship Id="rId149" Type="http://schemas.openxmlformats.org/officeDocument/2006/relationships/tags" Target="../tags/tag1573.xml"/><Relationship Id="rId5" Type="http://schemas.openxmlformats.org/officeDocument/2006/relationships/tags" Target="../tags/tag1429.xml"/><Relationship Id="rId95" Type="http://schemas.openxmlformats.org/officeDocument/2006/relationships/tags" Target="../tags/tag1519.xml"/><Relationship Id="rId160" Type="http://schemas.openxmlformats.org/officeDocument/2006/relationships/tags" Target="../tags/tag1584.xml"/><Relationship Id="rId181" Type="http://schemas.openxmlformats.org/officeDocument/2006/relationships/tags" Target="../tags/tag1605.xml"/><Relationship Id="rId216" Type="http://schemas.openxmlformats.org/officeDocument/2006/relationships/tags" Target="../tags/tag1640.xml"/><Relationship Id="rId237" Type="http://schemas.openxmlformats.org/officeDocument/2006/relationships/tags" Target="../tags/tag1661.xml"/><Relationship Id="rId258" Type="http://schemas.openxmlformats.org/officeDocument/2006/relationships/tags" Target="../tags/tag1682.xml"/><Relationship Id="rId279" Type="http://schemas.openxmlformats.org/officeDocument/2006/relationships/tags" Target="../tags/tag1703.xml"/><Relationship Id="rId22" Type="http://schemas.openxmlformats.org/officeDocument/2006/relationships/tags" Target="../tags/tag1446.xml"/><Relationship Id="rId43" Type="http://schemas.openxmlformats.org/officeDocument/2006/relationships/tags" Target="../tags/tag1467.xml"/><Relationship Id="rId64" Type="http://schemas.openxmlformats.org/officeDocument/2006/relationships/tags" Target="../tags/tag1488.xml"/><Relationship Id="rId118" Type="http://schemas.openxmlformats.org/officeDocument/2006/relationships/tags" Target="../tags/tag1542.xml"/><Relationship Id="rId139" Type="http://schemas.openxmlformats.org/officeDocument/2006/relationships/tags" Target="../tags/tag1563.xml"/><Relationship Id="rId85" Type="http://schemas.openxmlformats.org/officeDocument/2006/relationships/tags" Target="../tags/tag1509.xml"/><Relationship Id="rId150" Type="http://schemas.openxmlformats.org/officeDocument/2006/relationships/tags" Target="../tags/tag1574.xml"/><Relationship Id="rId171" Type="http://schemas.openxmlformats.org/officeDocument/2006/relationships/tags" Target="../tags/tag1595.xml"/><Relationship Id="rId192" Type="http://schemas.openxmlformats.org/officeDocument/2006/relationships/tags" Target="../tags/tag1616.xml"/><Relationship Id="rId206" Type="http://schemas.openxmlformats.org/officeDocument/2006/relationships/tags" Target="../tags/tag1630.xml"/><Relationship Id="rId227" Type="http://schemas.openxmlformats.org/officeDocument/2006/relationships/tags" Target="../tags/tag1651.xml"/><Relationship Id="rId248" Type="http://schemas.openxmlformats.org/officeDocument/2006/relationships/tags" Target="../tags/tag1672.xml"/><Relationship Id="rId269" Type="http://schemas.openxmlformats.org/officeDocument/2006/relationships/tags" Target="../tags/tag1693.xml"/><Relationship Id="rId12" Type="http://schemas.openxmlformats.org/officeDocument/2006/relationships/tags" Target="../tags/tag1436.xml"/><Relationship Id="rId33" Type="http://schemas.openxmlformats.org/officeDocument/2006/relationships/tags" Target="../tags/tag1457.xml"/><Relationship Id="rId108" Type="http://schemas.openxmlformats.org/officeDocument/2006/relationships/tags" Target="../tags/tag1532.xml"/><Relationship Id="rId129" Type="http://schemas.openxmlformats.org/officeDocument/2006/relationships/tags" Target="../tags/tag1553.xml"/><Relationship Id="rId280" Type="http://schemas.openxmlformats.org/officeDocument/2006/relationships/tags" Target="../tags/tag1704.xml"/><Relationship Id="rId54" Type="http://schemas.openxmlformats.org/officeDocument/2006/relationships/tags" Target="../tags/tag1478.xml"/><Relationship Id="rId75" Type="http://schemas.openxmlformats.org/officeDocument/2006/relationships/tags" Target="../tags/tag1499.xml"/><Relationship Id="rId96" Type="http://schemas.openxmlformats.org/officeDocument/2006/relationships/tags" Target="../tags/tag1520.xml"/><Relationship Id="rId140" Type="http://schemas.openxmlformats.org/officeDocument/2006/relationships/tags" Target="../tags/tag1564.xml"/><Relationship Id="rId161" Type="http://schemas.openxmlformats.org/officeDocument/2006/relationships/tags" Target="../tags/tag1585.xml"/><Relationship Id="rId182" Type="http://schemas.openxmlformats.org/officeDocument/2006/relationships/tags" Target="../tags/tag1606.xml"/><Relationship Id="rId217" Type="http://schemas.openxmlformats.org/officeDocument/2006/relationships/tags" Target="../tags/tag1641.xml"/><Relationship Id="rId6" Type="http://schemas.openxmlformats.org/officeDocument/2006/relationships/tags" Target="../tags/tag1430.xml"/><Relationship Id="rId238" Type="http://schemas.openxmlformats.org/officeDocument/2006/relationships/tags" Target="../tags/tag1662.xml"/><Relationship Id="rId259" Type="http://schemas.openxmlformats.org/officeDocument/2006/relationships/tags" Target="../tags/tag1683.xml"/><Relationship Id="rId23" Type="http://schemas.openxmlformats.org/officeDocument/2006/relationships/tags" Target="../tags/tag1447.xml"/><Relationship Id="rId119" Type="http://schemas.openxmlformats.org/officeDocument/2006/relationships/tags" Target="../tags/tag1543.xml"/><Relationship Id="rId270" Type="http://schemas.openxmlformats.org/officeDocument/2006/relationships/tags" Target="../tags/tag1694.xml"/><Relationship Id="rId44" Type="http://schemas.openxmlformats.org/officeDocument/2006/relationships/tags" Target="../tags/tag1468.xml"/><Relationship Id="rId65" Type="http://schemas.openxmlformats.org/officeDocument/2006/relationships/tags" Target="../tags/tag1489.xml"/><Relationship Id="rId86" Type="http://schemas.openxmlformats.org/officeDocument/2006/relationships/tags" Target="../tags/tag1510.xml"/><Relationship Id="rId130" Type="http://schemas.openxmlformats.org/officeDocument/2006/relationships/tags" Target="../tags/tag1554.xml"/><Relationship Id="rId151" Type="http://schemas.openxmlformats.org/officeDocument/2006/relationships/tags" Target="../tags/tag1575.xml"/><Relationship Id="rId172" Type="http://schemas.openxmlformats.org/officeDocument/2006/relationships/tags" Target="../tags/tag1596.xml"/><Relationship Id="rId193" Type="http://schemas.openxmlformats.org/officeDocument/2006/relationships/tags" Target="../tags/tag1617.xml"/><Relationship Id="rId207" Type="http://schemas.openxmlformats.org/officeDocument/2006/relationships/tags" Target="../tags/tag1631.xml"/><Relationship Id="rId228" Type="http://schemas.openxmlformats.org/officeDocument/2006/relationships/tags" Target="../tags/tag1652.xml"/><Relationship Id="rId249" Type="http://schemas.openxmlformats.org/officeDocument/2006/relationships/tags" Target="../tags/tag1673.xml"/><Relationship Id="rId13" Type="http://schemas.openxmlformats.org/officeDocument/2006/relationships/tags" Target="../tags/tag1437.xml"/><Relationship Id="rId109" Type="http://schemas.openxmlformats.org/officeDocument/2006/relationships/tags" Target="../tags/tag1533.xml"/><Relationship Id="rId260" Type="http://schemas.openxmlformats.org/officeDocument/2006/relationships/tags" Target="../tags/tag1684.xml"/><Relationship Id="rId281" Type="http://schemas.openxmlformats.org/officeDocument/2006/relationships/tags" Target="../tags/tag1705.xml"/><Relationship Id="rId34" Type="http://schemas.openxmlformats.org/officeDocument/2006/relationships/tags" Target="../tags/tag1458.xml"/><Relationship Id="rId50" Type="http://schemas.openxmlformats.org/officeDocument/2006/relationships/tags" Target="../tags/tag1474.xml"/><Relationship Id="rId55" Type="http://schemas.openxmlformats.org/officeDocument/2006/relationships/tags" Target="../tags/tag1479.xml"/><Relationship Id="rId76" Type="http://schemas.openxmlformats.org/officeDocument/2006/relationships/tags" Target="../tags/tag1500.xml"/><Relationship Id="rId97" Type="http://schemas.openxmlformats.org/officeDocument/2006/relationships/tags" Target="../tags/tag1521.xml"/><Relationship Id="rId104" Type="http://schemas.openxmlformats.org/officeDocument/2006/relationships/tags" Target="../tags/tag1528.xml"/><Relationship Id="rId120" Type="http://schemas.openxmlformats.org/officeDocument/2006/relationships/tags" Target="../tags/tag1544.xml"/><Relationship Id="rId125" Type="http://schemas.openxmlformats.org/officeDocument/2006/relationships/tags" Target="../tags/tag1549.xml"/><Relationship Id="rId141" Type="http://schemas.openxmlformats.org/officeDocument/2006/relationships/tags" Target="../tags/tag1565.xml"/><Relationship Id="rId146" Type="http://schemas.openxmlformats.org/officeDocument/2006/relationships/tags" Target="../tags/tag1570.xml"/><Relationship Id="rId167" Type="http://schemas.openxmlformats.org/officeDocument/2006/relationships/tags" Target="../tags/tag1591.xml"/><Relationship Id="rId188" Type="http://schemas.openxmlformats.org/officeDocument/2006/relationships/tags" Target="../tags/tag1612.xml"/><Relationship Id="rId7" Type="http://schemas.openxmlformats.org/officeDocument/2006/relationships/tags" Target="../tags/tag1431.xml"/><Relationship Id="rId71" Type="http://schemas.openxmlformats.org/officeDocument/2006/relationships/tags" Target="../tags/tag1495.xml"/><Relationship Id="rId92" Type="http://schemas.openxmlformats.org/officeDocument/2006/relationships/tags" Target="../tags/tag1516.xml"/><Relationship Id="rId162" Type="http://schemas.openxmlformats.org/officeDocument/2006/relationships/tags" Target="../tags/tag1586.xml"/><Relationship Id="rId183" Type="http://schemas.openxmlformats.org/officeDocument/2006/relationships/tags" Target="../tags/tag1607.xml"/><Relationship Id="rId213" Type="http://schemas.openxmlformats.org/officeDocument/2006/relationships/tags" Target="../tags/tag1637.xml"/><Relationship Id="rId218" Type="http://schemas.openxmlformats.org/officeDocument/2006/relationships/tags" Target="../tags/tag1642.xml"/><Relationship Id="rId234" Type="http://schemas.openxmlformats.org/officeDocument/2006/relationships/tags" Target="../tags/tag1658.xml"/><Relationship Id="rId239" Type="http://schemas.openxmlformats.org/officeDocument/2006/relationships/tags" Target="../tags/tag1663.xml"/><Relationship Id="rId2" Type="http://schemas.openxmlformats.org/officeDocument/2006/relationships/tags" Target="../tags/tag1426.xml"/><Relationship Id="rId29" Type="http://schemas.openxmlformats.org/officeDocument/2006/relationships/tags" Target="../tags/tag1453.xml"/><Relationship Id="rId250" Type="http://schemas.openxmlformats.org/officeDocument/2006/relationships/tags" Target="../tags/tag1674.xml"/><Relationship Id="rId255" Type="http://schemas.openxmlformats.org/officeDocument/2006/relationships/tags" Target="../tags/tag1679.xml"/><Relationship Id="rId271" Type="http://schemas.openxmlformats.org/officeDocument/2006/relationships/tags" Target="../tags/tag1695.xml"/><Relationship Id="rId276" Type="http://schemas.openxmlformats.org/officeDocument/2006/relationships/tags" Target="../tags/tag1700.xml"/><Relationship Id="rId24" Type="http://schemas.openxmlformats.org/officeDocument/2006/relationships/tags" Target="../tags/tag1448.xml"/><Relationship Id="rId40" Type="http://schemas.openxmlformats.org/officeDocument/2006/relationships/tags" Target="../tags/tag1464.xml"/><Relationship Id="rId45" Type="http://schemas.openxmlformats.org/officeDocument/2006/relationships/tags" Target="../tags/tag1469.xml"/><Relationship Id="rId66" Type="http://schemas.openxmlformats.org/officeDocument/2006/relationships/tags" Target="../tags/tag1490.xml"/><Relationship Id="rId87" Type="http://schemas.openxmlformats.org/officeDocument/2006/relationships/tags" Target="../tags/tag1511.xml"/><Relationship Id="rId110" Type="http://schemas.openxmlformats.org/officeDocument/2006/relationships/tags" Target="../tags/tag1534.xml"/><Relationship Id="rId115" Type="http://schemas.openxmlformats.org/officeDocument/2006/relationships/tags" Target="../tags/tag1539.xml"/><Relationship Id="rId131" Type="http://schemas.openxmlformats.org/officeDocument/2006/relationships/tags" Target="../tags/tag1555.xml"/><Relationship Id="rId136" Type="http://schemas.openxmlformats.org/officeDocument/2006/relationships/tags" Target="../tags/tag1560.xml"/><Relationship Id="rId157" Type="http://schemas.openxmlformats.org/officeDocument/2006/relationships/tags" Target="../tags/tag1581.xml"/><Relationship Id="rId178" Type="http://schemas.openxmlformats.org/officeDocument/2006/relationships/tags" Target="../tags/tag1602.xml"/><Relationship Id="rId61" Type="http://schemas.openxmlformats.org/officeDocument/2006/relationships/tags" Target="../tags/tag1485.xml"/><Relationship Id="rId82" Type="http://schemas.openxmlformats.org/officeDocument/2006/relationships/tags" Target="../tags/tag1506.xml"/><Relationship Id="rId152" Type="http://schemas.openxmlformats.org/officeDocument/2006/relationships/tags" Target="../tags/tag1576.xml"/><Relationship Id="rId173" Type="http://schemas.openxmlformats.org/officeDocument/2006/relationships/tags" Target="../tags/tag1597.xml"/><Relationship Id="rId194" Type="http://schemas.openxmlformats.org/officeDocument/2006/relationships/tags" Target="../tags/tag1618.xml"/><Relationship Id="rId199" Type="http://schemas.openxmlformats.org/officeDocument/2006/relationships/tags" Target="../tags/tag1623.xml"/><Relationship Id="rId203" Type="http://schemas.openxmlformats.org/officeDocument/2006/relationships/tags" Target="../tags/tag1627.xml"/><Relationship Id="rId208" Type="http://schemas.openxmlformats.org/officeDocument/2006/relationships/tags" Target="../tags/tag1632.xml"/><Relationship Id="rId229" Type="http://schemas.openxmlformats.org/officeDocument/2006/relationships/tags" Target="../tags/tag1653.xml"/><Relationship Id="rId19" Type="http://schemas.openxmlformats.org/officeDocument/2006/relationships/tags" Target="../tags/tag1443.xml"/><Relationship Id="rId224" Type="http://schemas.openxmlformats.org/officeDocument/2006/relationships/tags" Target="../tags/tag1648.xml"/><Relationship Id="rId240" Type="http://schemas.openxmlformats.org/officeDocument/2006/relationships/tags" Target="../tags/tag1664.xml"/><Relationship Id="rId245" Type="http://schemas.openxmlformats.org/officeDocument/2006/relationships/tags" Target="../tags/tag1669.xml"/><Relationship Id="rId261" Type="http://schemas.openxmlformats.org/officeDocument/2006/relationships/tags" Target="../tags/tag1685.xml"/><Relationship Id="rId266" Type="http://schemas.openxmlformats.org/officeDocument/2006/relationships/tags" Target="../tags/tag1690.xml"/><Relationship Id="rId287" Type="http://schemas.openxmlformats.org/officeDocument/2006/relationships/slideLayout" Target="../slideLayouts/slideLayout1.xml"/><Relationship Id="rId14" Type="http://schemas.openxmlformats.org/officeDocument/2006/relationships/tags" Target="../tags/tag1438.xml"/><Relationship Id="rId30" Type="http://schemas.openxmlformats.org/officeDocument/2006/relationships/tags" Target="../tags/tag1454.xml"/><Relationship Id="rId35" Type="http://schemas.openxmlformats.org/officeDocument/2006/relationships/tags" Target="../tags/tag1459.xml"/><Relationship Id="rId56" Type="http://schemas.openxmlformats.org/officeDocument/2006/relationships/tags" Target="../tags/tag1480.xml"/><Relationship Id="rId77" Type="http://schemas.openxmlformats.org/officeDocument/2006/relationships/tags" Target="../tags/tag1501.xml"/><Relationship Id="rId100" Type="http://schemas.openxmlformats.org/officeDocument/2006/relationships/tags" Target="../tags/tag1524.xml"/><Relationship Id="rId105" Type="http://schemas.openxmlformats.org/officeDocument/2006/relationships/tags" Target="../tags/tag1529.xml"/><Relationship Id="rId126" Type="http://schemas.openxmlformats.org/officeDocument/2006/relationships/tags" Target="../tags/tag1550.xml"/><Relationship Id="rId147" Type="http://schemas.openxmlformats.org/officeDocument/2006/relationships/tags" Target="../tags/tag1571.xml"/><Relationship Id="rId168" Type="http://schemas.openxmlformats.org/officeDocument/2006/relationships/tags" Target="../tags/tag1592.xml"/><Relationship Id="rId282" Type="http://schemas.openxmlformats.org/officeDocument/2006/relationships/tags" Target="../tags/tag1706.xml"/><Relationship Id="rId8" Type="http://schemas.openxmlformats.org/officeDocument/2006/relationships/tags" Target="../tags/tag1432.xml"/><Relationship Id="rId51" Type="http://schemas.openxmlformats.org/officeDocument/2006/relationships/tags" Target="../tags/tag1475.xml"/><Relationship Id="rId72" Type="http://schemas.openxmlformats.org/officeDocument/2006/relationships/tags" Target="../tags/tag1496.xml"/><Relationship Id="rId93" Type="http://schemas.openxmlformats.org/officeDocument/2006/relationships/tags" Target="../tags/tag1517.xml"/><Relationship Id="rId98" Type="http://schemas.openxmlformats.org/officeDocument/2006/relationships/tags" Target="../tags/tag1522.xml"/><Relationship Id="rId121" Type="http://schemas.openxmlformats.org/officeDocument/2006/relationships/tags" Target="../tags/tag1545.xml"/><Relationship Id="rId142" Type="http://schemas.openxmlformats.org/officeDocument/2006/relationships/tags" Target="../tags/tag1566.xml"/><Relationship Id="rId163" Type="http://schemas.openxmlformats.org/officeDocument/2006/relationships/tags" Target="../tags/tag1587.xml"/><Relationship Id="rId184" Type="http://schemas.openxmlformats.org/officeDocument/2006/relationships/tags" Target="../tags/tag1608.xml"/><Relationship Id="rId189" Type="http://schemas.openxmlformats.org/officeDocument/2006/relationships/tags" Target="../tags/tag1613.xml"/><Relationship Id="rId219" Type="http://schemas.openxmlformats.org/officeDocument/2006/relationships/tags" Target="../tags/tag1643.xml"/><Relationship Id="rId3" Type="http://schemas.openxmlformats.org/officeDocument/2006/relationships/tags" Target="../tags/tag1427.xml"/><Relationship Id="rId214" Type="http://schemas.openxmlformats.org/officeDocument/2006/relationships/tags" Target="../tags/tag1638.xml"/><Relationship Id="rId230" Type="http://schemas.openxmlformats.org/officeDocument/2006/relationships/tags" Target="../tags/tag1654.xml"/><Relationship Id="rId235" Type="http://schemas.openxmlformats.org/officeDocument/2006/relationships/tags" Target="../tags/tag1659.xml"/><Relationship Id="rId251" Type="http://schemas.openxmlformats.org/officeDocument/2006/relationships/tags" Target="../tags/tag1675.xml"/><Relationship Id="rId256" Type="http://schemas.openxmlformats.org/officeDocument/2006/relationships/tags" Target="../tags/tag1680.xml"/><Relationship Id="rId277" Type="http://schemas.openxmlformats.org/officeDocument/2006/relationships/tags" Target="../tags/tag1701.xml"/><Relationship Id="rId25" Type="http://schemas.openxmlformats.org/officeDocument/2006/relationships/tags" Target="../tags/tag1449.xml"/><Relationship Id="rId46" Type="http://schemas.openxmlformats.org/officeDocument/2006/relationships/tags" Target="../tags/tag1470.xml"/><Relationship Id="rId67" Type="http://schemas.openxmlformats.org/officeDocument/2006/relationships/tags" Target="../tags/tag1491.xml"/><Relationship Id="rId116" Type="http://schemas.openxmlformats.org/officeDocument/2006/relationships/tags" Target="../tags/tag1540.xml"/><Relationship Id="rId137" Type="http://schemas.openxmlformats.org/officeDocument/2006/relationships/tags" Target="../tags/tag1561.xml"/><Relationship Id="rId158" Type="http://schemas.openxmlformats.org/officeDocument/2006/relationships/tags" Target="../tags/tag1582.xml"/><Relationship Id="rId272" Type="http://schemas.openxmlformats.org/officeDocument/2006/relationships/tags" Target="../tags/tag1696.xml"/><Relationship Id="rId20" Type="http://schemas.openxmlformats.org/officeDocument/2006/relationships/tags" Target="../tags/tag1444.xml"/><Relationship Id="rId41" Type="http://schemas.openxmlformats.org/officeDocument/2006/relationships/tags" Target="../tags/tag1465.xml"/><Relationship Id="rId62" Type="http://schemas.openxmlformats.org/officeDocument/2006/relationships/tags" Target="../tags/tag1486.xml"/><Relationship Id="rId83" Type="http://schemas.openxmlformats.org/officeDocument/2006/relationships/tags" Target="../tags/tag1507.xml"/><Relationship Id="rId88" Type="http://schemas.openxmlformats.org/officeDocument/2006/relationships/tags" Target="../tags/tag1512.xml"/><Relationship Id="rId111" Type="http://schemas.openxmlformats.org/officeDocument/2006/relationships/tags" Target="../tags/tag1535.xml"/><Relationship Id="rId132" Type="http://schemas.openxmlformats.org/officeDocument/2006/relationships/tags" Target="../tags/tag1556.xml"/><Relationship Id="rId153" Type="http://schemas.openxmlformats.org/officeDocument/2006/relationships/tags" Target="../tags/tag1577.xml"/><Relationship Id="rId174" Type="http://schemas.openxmlformats.org/officeDocument/2006/relationships/tags" Target="../tags/tag1598.xml"/><Relationship Id="rId179" Type="http://schemas.openxmlformats.org/officeDocument/2006/relationships/tags" Target="../tags/tag1603.xml"/><Relationship Id="rId195" Type="http://schemas.openxmlformats.org/officeDocument/2006/relationships/tags" Target="../tags/tag1619.xml"/><Relationship Id="rId209" Type="http://schemas.openxmlformats.org/officeDocument/2006/relationships/tags" Target="../tags/tag1633.xml"/><Relationship Id="rId190" Type="http://schemas.openxmlformats.org/officeDocument/2006/relationships/tags" Target="../tags/tag1614.xml"/><Relationship Id="rId204" Type="http://schemas.openxmlformats.org/officeDocument/2006/relationships/tags" Target="../tags/tag1628.xml"/><Relationship Id="rId220" Type="http://schemas.openxmlformats.org/officeDocument/2006/relationships/tags" Target="../tags/tag1644.xml"/><Relationship Id="rId225" Type="http://schemas.openxmlformats.org/officeDocument/2006/relationships/tags" Target="../tags/tag1649.xml"/><Relationship Id="rId241" Type="http://schemas.openxmlformats.org/officeDocument/2006/relationships/tags" Target="../tags/tag1665.xml"/><Relationship Id="rId246" Type="http://schemas.openxmlformats.org/officeDocument/2006/relationships/tags" Target="../tags/tag1670.xml"/><Relationship Id="rId267" Type="http://schemas.openxmlformats.org/officeDocument/2006/relationships/tags" Target="../tags/tag1691.xml"/><Relationship Id="rId288" Type="http://schemas.openxmlformats.org/officeDocument/2006/relationships/notesSlide" Target="../notesSlides/notesSlide28.xml"/><Relationship Id="rId15" Type="http://schemas.openxmlformats.org/officeDocument/2006/relationships/tags" Target="../tags/tag1439.xml"/><Relationship Id="rId36" Type="http://schemas.openxmlformats.org/officeDocument/2006/relationships/tags" Target="../tags/tag1460.xml"/><Relationship Id="rId57" Type="http://schemas.openxmlformats.org/officeDocument/2006/relationships/tags" Target="../tags/tag1481.xml"/><Relationship Id="rId106" Type="http://schemas.openxmlformats.org/officeDocument/2006/relationships/tags" Target="../tags/tag1530.xml"/><Relationship Id="rId127" Type="http://schemas.openxmlformats.org/officeDocument/2006/relationships/tags" Target="../tags/tag1551.xml"/><Relationship Id="rId262" Type="http://schemas.openxmlformats.org/officeDocument/2006/relationships/tags" Target="../tags/tag1686.xml"/><Relationship Id="rId283" Type="http://schemas.openxmlformats.org/officeDocument/2006/relationships/tags" Target="../tags/tag1707.xml"/><Relationship Id="rId10" Type="http://schemas.openxmlformats.org/officeDocument/2006/relationships/tags" Target="../tags/tag1434.xml"/><Relationship Id="rId31" Type="http://schemas.openxmlformats.org/officeDocument/2006/relationships/tags" Target="../tags/tag1455.xml"/><Relationship Id="rId52" Type="http://schemas.openxmlformats.org/officeDocument/2006/relationships/tags" Target="../tags/tag1476.xml"/><Relationship Id="rId73" Type="http://schemas.openxmlformats.org/officeDocument/2006/relationships/tags" Target="../tags/tag1497.xml"/><Relationship Id="rId78" Type="http://schemas.openxmlformats.org/officeDocument/2006/relationships/tags" Target="../tags/tag1502.xml"/><Relationship Id="rId94" Type="http://schemas.openxmlformats.org/officeDocument/2006/relationships/tags" Target="../tags/tag1518.xml"/><Relationship Id="rId99" Type="http://schemas.openxmlformats.org/officeDocument/2006/relationships/tags" Target="../tags/tag1523.xml"/><Relationship Id="rId101" Type="http://schemas.openxmlformats.org/officeDocument/2006/relationships/tags" Target="../tags/tag1525.xml"/><Relationship Id="rId122" Type="http://schemas.openxmlformats.org/officeDocument/2006/relationships/tags" Target="../tags/tag1546.xml"/><Relationship Id="rId143" Type="http://schemas.openxmlformats.org/officeDocument/2006/relationships/tags" Target="../tags/tag1567.xml"/><Relationship Id="rId148" Type="http://schemas.openxmlformats.org/officeDocument/2006/relationships/tags" Target="../tags/tag1572.xml"/><Relationship Id="rId164" Type="http://schemas.openxmlformats.org/officeDocument/2006/relationships/tags" Target="../tags/tag1588.xml"/><Relationship Id="rId169" Type="http://schemas.openxmlformats.org/officeDocument/2006/relationships/tags" Target="../tags/tag1593.xml"/><Relationship Id="rId185" Type="http://schemas.openxmlformats.org/officeDocument/2006/relationships/tags" Target="../tags/tag1609.xml"/><Relationship Id="rId4" Type="http://schemas.openxmlformats.org/officeDocument/2006/relationships/tags" Target="../tags/tag1428.xml"/><Relationship Id="rId9" Type="http://schemas.openxmlformats.org/officeDocument/2006/relationships/tags" Target="../tags/tag1433.xml"/><Relationship Id="rId180" Type="http://schemas.openxmlformats.org/officeDocument/2006/relationships/tags" Target="../tags/tag1604.xml"/><Relationship Id="rId210" Type="http://schemas.openxmlformats.org/officeDocument/2006/relationships/tags" Target="../tags/tag1634.xml"/><Relationship Id="rId215" Type="http://schemas.openxmlformats.org/officeDocument/2006/relationships/tags" Target="../tags/tag1639.xml"/><Relationship Id="rId236" Type="http://schemas.openxmlformats.org/officeDocument/2006/relationships/tags" Target="../tags/tag1660.xml"/><Relationship Id="rId257" Type="http://schemas.openxmlformats.org/officeDocument/2006/relationships/tags" Target="../tags/tag1681.xml"/><Relationship Id="rId278" Type="http://schemas.openxmlformats.org/officeDocument/2006/relationships/tags" Target="../tags/tag1702.xml"/><Relationship Id="rId26" Type="http://schemas.openxmlformats.org/officeDocument/2006/relationships/tags" Target="../tags/tag1450.xml"/><Relationship Id="rId231" Type="http://schemas.openxmlformats.org/officeDocument/2006/relationships/tags" Target="../tags/tag1655.xml"/><Relationship Id="rId252" Type="http://schemas.openxmlformats.org/officeDocument/2006/relationships/tags" Target="../tags/tag1676.xml"/><Relationship Id="rId273" Type="http://schemas.openxmlformats.org/officeDocument/2006/relationships/tags" Target="../tags/tag1697.xml"/><Relationship Id="rId47" Type="http://schemas.openxmlformats.org/officeDocument/2006/relationships/tags" Target="../tags/tag1471.xml"/><Relationship Id="rId68" Type="http://schemas.openxmlformats.org/officeDocument/2006/relationships/tags" Target="../tags/tag1492.xml"/><Relationship Id="rId89" Type="http://schemas.openxmlformats.org/officeDocument/2006/relationships/tags" Target="../tags/tag1513.xml"/><Relationship Id="rId112" Type="http://schemas.openxmlformats.org/officeDocument/2006/relationships/tags" Target="../tags/tag1536.xml"/><Relationship Id="rId133" Type="http://schemas.openxmlformats.org/officeDocument/2006/relationships/tags" Target="../tags/tag1557.xml"/><Relationship Id="rId154" Type="http://schemas.openxmlformats.org/officeDocument/2006/relationships/tags" Target="../tags/tag1578.xml"/><Relationship Id="rId175" Type="http://schemas.openxmlformats.org/officeDocument/2006/relationships/tags" Target="../tags/tag1599.xml"/><Relationship Id="rId196" Type="http://schemas.openxmlformats.org/officeDocument/2006/relationships/tags" Target="../tags/tag1620.xml"/><Relationship Id="rId200" Type="http://schemas.openxmlformats.org/officeDocument/2006/relationships/tags" Target="../tags/tag1624.xml"/><Relationship Id="rId16" Type="http://schemas.openxmlformats.org/officeDocument/2006/relationships/tags" Target="../tags/tag1440.xml"/><Relationship Id="rId221" Type="http://schemas.openxmlformats.org/officeDocument/2006/relationships/tags" Target="../tags/tag1645.xml"/><Relationship Id="rId242" Type="http://schemas.openxmlformats.org/officeDocument/2006/relationships/tags" Target="../tags/tag1666.xml"/><Relationship Id="rId263" Type="http://schemas.openxmlformats.org/officeDocument/2006/relationships/tags" Target="../tags/tag1687.xml"/><Relationship Id="rId284" Type="http://schemas.openxmlformats.org/officeDocument/2006/relationships/tags" Target="../tags/tag1708.xml"/><Relationship Id="rId37" Type="http://schemas.openxmlformats.org/officeDocument/2006/relationships/tags" Target="../tags/tag1461.xml"/><Relationship Id="rId58" Type="http://schemas.openxmlformats.org/officeDocument/2006/relationships/tags" Target="../tags/tag1482.xml"/><Relationship Id="rId79" Type="http://schemas.openxmlformats.org/officeDocument/2006/relationships/tags" Target="../tags/tag1503.xml"/><Relationship Id="rId102" Type="http://schemas.openxmlformats.org/officeDocument/2006/relationships/tags" Target="../tags/tag1526.xml"/><Relationship Id="rId123" Type="http://schemas.openxmlformats.org/officeDocument/2006/relationships/tags" Target="../tags/tag1547.xml"/><Relationship Id="rId144" Type="http://schemas.openxmlformats.org/officeDocument/2006/relationships/tags" Target="../tags/tag1568.xml"/><Relationship Id="rId90" Type="http://schemas.openxmlformats.org/officeDocument/2006/relationships/tags" Target="../tags/tag1514.xml"/><Relationship Id="rId165" Type="http://schemas.openxmlformats.org/officeDocument/2006/relationships/tags" Target="../tags/tag1589.xml"/><Relationship Id="rId186" Type="http://schemas.openxmlformats.org/officeDocument/2006/relationships/tags" Target="../tags/tag1610.xml"/><Relationship Id="rId211" Type="http://schemas.openxmlformats.org/officeDocument/2006/relationships/tags" Target="../tags/tag1635.xml"/><Relationship Id="rId232" Type="http://schemas.openxmlformats.org/officeDocument/2006/relationships/tags" Target="../tags/tag1656.xml"/><Relationship Id="rId253" Type="http://schemas.openxmlformats.org/officeDocument/2006/relationships/tags" Target="../tags/tag1677.xml"/><Relationship Id="rId274" Type="http://schemas.openxmlformats.org/officeDocument/2006/relationships/tags" Target="../tags/tag1698.xml"/><Relationship Id="rId27" Type="http://schemas.openxmlformats.org/officeDocument/2006/relationships/tags" Target="../tags/tag1451.xml"/><Relationship Id="rId48" Type="http://schemas.openxmlformats.org/officeDocument/2006/relationships/tags" Target="../tags/tag1472.xml"/><Relationship Id="rId69" Type="http://schemas.openxmlformats.org/officeDocument/2006/relationships/tags" Target="../tags/tag1493.xml"/><Relationship Id="rId113" Type="http://schemas.openxmlformats.org/officeDocument/2006/relationships/tags" Target="../tags/tag1537.xml"/><Relationship Id="rId134" Type="http://schemas.openxmlformats.org/officeDocument/2006/relationships/tags" Target="../tags/tag1558.xml"/><Relationship Id="rId80" Type="http://schemas.openxmlformats.org/officeDocument/2006/relationships/tags" Target="../tags/tag1504.xml"/><Relationship Id="rId155" Type="http://schemas.openxmlformats.org/officeDocument/2006/relationships/tags" Target="../tags/tag1579.xml"/><Relationship Id="rId176" Type="http://schemas.openxmlformats.org/officeDocument/2006/relationships/tags" Target="../tags/tag1600.xml"/><Relationship Id="rId197" Type="http://schemas.openxmlformats.org/officeDocument/2006/relationships/tags" Target="../tags/tag1621.xml"/><Relationship Id="rId201" Type="http://schemas.openxmlformats.org/officeDocument/2006/relationships/tags" Target="../tags/tag1625.xml"/><Relationship Id="rId222" Type="http://schemas.openxmlformats.org/officeDocument/2006/relationships/tags" Target="../tags/tag1646.xml"/><Relationship Id="rId243" Type="http://schemas.openxmlformats.org/officeDocument/2006/relationships/tags" Target="../tags/tag1667.xml"/><Relationship Id="rId264" Type="http://schemas.openxmlformats.org/officeDocument/2006/relationships/tags" Target="../tags/tag1688.xml"/><Relationship Id="rId285" Type="http://schemas.openxmlformats.org/officeDocument/2006/relationships/tags" Target="../tags/tag1709.xml"/><Relationship Id="rId17" Type="http://schemas.openxmlformats.org/officeDocument/2006/relationships/tags" Target="../tags/tag1441.xml"/><Relationship Id="rId38" Type="http://schemas.openxmlformats.org/officeDocument/2006/relationships/tags" Target="../tags/tag1462.xml"/><Relationship Id="rId59" Type="http://schemas.openxmlformats.org/officeDocument/2006/relationships/tags" Target="../tags/tag1483.xml"/><Relationship Id="rId103" Type="http://schemas.openxmlformats.org/officeDocument/2006/relationships/tags" Target="../tags/tag1527.xml"/><Relationship Id="rId124" Type="http://schemas.openxmlformats.org/officeDocument/2006/relationships/tags" Target="../tags/tag1548.xml"/><Relationship Id="rId70" Type="http://schemas.openxmlformats.org/officeDocument/2006/relationships/tags" Target="../tags/tag1494.xml"/><Relationship Id="rId91" Type="http://schemas.openxmlformats.org/officeDocument/2006/relationships/tags" Target="../tags/tag1515.xml"/><Relationship Id="rId145" Type="http://schemas.openxmlformats.org/officeDocument/2006/relationships/tags" Target="../tags/tag1569.xml"/><Relationship Id="rId166" Type="http://schemas.openxmlformats.org/officeDocument/2006/relationships/tags" Target="../tags/tag1590.xml"/><Relationship Id="rId187" Type="http://schemas.openxmlformats.org/officeDocument/2006/relationships/tags" Target="../tags/tag1611.xml"/><Relationship Id="rId1" Type="http://schemas.openxmlformats.org/officeDocument/2006/relationships/tags" Target="../tags/tag1425.xml"/><Relationship Id="rId212" Type="http://schemas.openxmlformats.org/officeDocument/2006/relationships/tags" Target="../tags/tag1636.xml"/><Relationship Id="rId233" Type="http://schemas.openxmlformats.org/officeDocument/2006/relationships/tags" Target="../tags/tag1657.xml"/><Relationship Id="rId254" Type="http://schemas.openxmlformats.org/officeDocument/2006/relationships/tags" Target="../tags/tag1678.xml"/><Relationship Id="rId28" Type="http://schemas.openxmlformats.org/officeDocument/2006/relationships/tags" Target="../tags/tag1452.xml"/><Relationship Id="rId49" Type="http://schemas.openxmlformats.org/officeDocument/2006/relationships/tags" Target="../tags/tag1473.xml"/><Relationship Id="rId114" Type="http://schemas.openxmlformats.org/officeDocument/2006/relationships/tags" Target="../tags/tag1538.xml"/><Relationship Id="rId275" Type="http://schemas.openxmlformats.org/officeDocument/2006/relationships/tags" Target="../tags/tag1699.xml"/><Relationship Id="rId60" Type="http://schemas.openxmlformats.org/officeDocument/2006/relationships/tags" Target="../tags/tag1484.xml"/><Relationship Id="rId81" Type="http://schemas.openxmlformats.org/officeDocument/2006/relationships/tags" Target="../tags/tag1505.xml"/><Relationship Id="rId135" Type="http://schemas.openxmlformats.org/officeDocument/2006/relationships/tags" Target="../tags/tag1559.xml"/><Relationship Id="rId156" Type="http://schemas.openxmlformats.org/officeDocument/2006/relationships/tags" Target="../tags/tag1580.xml"/><Relationship Id="rId177" Type="http://schemas.openxmlformats.org/officeDocument/2006/relationships/tags" Target="../tags/tag1601.xml"/><Relationship Id="rId198" Type="http://schemas.openxmlformats.org/officeDocument/2006/relationships/tags" Target="../tags/tag1622.xml"/><Relationship Id="rId202" Type="http://schemas.openxmlformats.org/officeDocument/2006/relationships/tags" Target="../tags/tag1626.xml"/><Relationship Id="rId223" Type="http://schemas.openxmlformats.org/officeDocument/2006/relationships/tags" Target="../tags/tag1647.xml"/><Relationship Id="rId244" Type="http://schemas.openxmlformats.org/officeDocument/2006/relationships/tags" Target="../tags/tag1668.xml"/><Relationship Id="rId18" Type="http://schemas.openxmlformats.org/officeDocument/2006/relationships/tags" Target="../tags/tag1442.xml"/><Relationship Id="rId39" Type="http://schemas.openxmlformats.org/officeDocument/2006/relationships/tags" Target="../tags/tag1463.xml"/><Relationship Id="rId265" Type="http://schemas.openxmlformats.org/officeDocument/2006/relationships/tags" Target="../tags/tag1689.xml"/><Relationship Id="rId286" Type="http://schemas.openxmlformats.org/officeDocument/2006/relationships/tags" Target="../tags/tag1710.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7.xml"/><Relationship Id="rId1" Type="http://schemas.openxmlformats.org/officeDocument/2006/relationships/tags" Target="../tags/tag68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3.png"/><Relationship Id="rId2" Type="http://schemas.openxmlformats.org/officeDocument/2006/relationships/tags" Target="../tags/tag689.xml"/><Relationship Id="rId1" Type="http://schemas.openxmlformats.org/officeDocument/2006/relationships/tags" Target="../tags/tag688.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notesSlide" Target="../notesSlides/notesSlide5.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1805627" y="502207"/>
            <a:ext cx="4881872" cy="1031148"/>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1302880" y="1454213"/>
            <a:ext cx="1943564" cy="114879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86"/>
                                        </p:tgtEl>
                                        <p:attrNameLst>
                                          <p:attrName>style.visibility</p:attrName>
                                        </p:attrNameLst>
                                      </p:cBhvr>
                                      <p:to>
                                        <p:strVal val="visible"/>
                                      </p:to>
                                    </p:set>
                                    <p:animEffect transition="in" filter="barn(inVertical)">
                                      <p:cBhvr>
                                        <p:cTn id="12" dur="500"/>
                                        <p:tgtEl>
                                          <p:spTgt spid="1986"/>
                                        </p:tgtEl>
                                      </p:cBhvr>
                                    </p:animEffect>
                                  </p:childTnLst>
                                </p:cTn>
                              </p:par>
                              <p:par>
                                <p:cTn id="13" presetID="16" presetClass="entr" presetSubtype="21" fill="hold" nodeType="withEffect">
                                  <p:stCondLst>
                                    <p:cond delay="0"/>
                                  </p:stCondLst>
                                  <p:childTnLst>
                                    <p:set>
                                      <p:cBhvr>
                                        <p:cTn id="14" dur="1" fill="hold">
                                          <p:stCondLst>
                                            <p:cond delay="0"/>
                                          </p:stCondLst>
                                        </p:cTn>
                                        <p:tgtEl>
                                          <p:spTgt spid="1984"/>
                                        </p:tgtEl>
                                        <p:attrNameLst>
                                          <p:attrName>style.visibility</p:attrName>
                                        </p:attrNameLst>
                                      </p:cBhvr>
                                      <p:to>
                                        <p:strVal val="visible"/>
                                      </p:to>
                                    </p:set>
                                    <p:animEffect transition="in" filter="barn(inVertical)">
                                      <p:cBhvr>
                                        <p:cTn id="15" dur="500"/>
                                        <p:tgtEl>
                                          <p:spTgt spid="1984"/>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4491"/>
                                        </p:tgtEl>
                                        <p:attrNameLst>
                                          <p:attrName>style.visibility</p:attrName>
                                        </p:attrNameLst>
                                      </p:cBhvr>
                                      <p:to>
                                        <p:strVal val="visible"/>
                                      </p:to>
                                    </p:set>
                                    <p:animEffect transition="in" filter="barn(inVertical)">
                                      <p:cBhvr>
                                        <p:cTn id="19" dur="500"/>
                                        <p:tgtEl>
                                          <p:spTgt spid="4491"/>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barn(inVertical)">
                                      <p:cBhvr>
                                        <p:cTn id="2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9" name="Hộp Văn bản 7">
              <a:extLst>
                <a:ext uri="{FF2B5EF4-FFF2-40B4-BE49-F238E27FC236}">
                  <a16:creationId xmlns:a16="http://schemas.microsoft.com/office/drawing/2014/main" id="{A755F2F9-B5FB-02D8-1437-49FDD6CD528E}"/>
                </a:ext>
              </a:extLst>
            </p:cNvPr>
            <p:cNvSpPr txBox="1"/>
            <p:nvPr/>
          </p:nvSpPr>
          <p:spPr>
            <a:xfrm>
              <a:off x="134765" y="3061735"/>
              <a:ext cx="3163833" cy="750557"/>
            </a:xfrm>
            <a:prstGeom prst="rect">
              <a:avLst/>
            </a:prstGeom>
            <a:noFill/>
          </p:spPr>
          <p:txBody>
            <a:bodyPr wrap="square" rtlCol="0">
              <a:spAutoFit/>
            </a:bodyPr>
            <a:lstStyle/>
            <a:p>
              <a:pPr lvl="1" algn="ctr"/>
              <a:r>
                <a:rPr lang="vi-VN" sz="4800" b="1" dirty="0">
                  <a:solidFill>
                    <a:schemeClr val="accent5"/>
                  </a:solidFill>
                  <a:latin typeface="+mj-lt"/>
                  <a:cs typeface="Calibri" panose="020F0502020204030204" pitchFamily="34" charset="0"/>
                </a:rPr>
                <a:t>Luyện đọc </a:t>
              </a: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Đi học về, Tú chạy đến bên con vẹt nhỏ. Nhận ra Tú, vẹt nhảy nhót há mỏ đòi ăn. Tú vừa cho ăn, vừa nói với nó như nựng trẻ con:</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 dạ!</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Vẹt xù lông cổ, rụt đầu, gù một cái, không thành tiếng dạ, nhưng Tú cũng xuýt xoa:</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Giỏi lắm!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Chợt anh của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Tú ơi!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phụng phịu:</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Cái gì?</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Anh gọi mà em trả lời vậy à? Ra phụ anh đi.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Tú buồn bực, vừa đi vừa lẩm bẩm:</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Kêu chi kêu hoài!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Lần nào Tú cũng phụng phịu như thế với anh khi đang chơi với vẹt. Vẹt mỗi ngày một lớn, lông xanh óng ả, biết huýt sáo lảnh lót nhưng vẫn không nói tiếng nào. Một hôm, Tú gọi:</a:t>
            </a:r>
          </a:p>
          <a:p>
            <a:pPr algn="just" defTabSz="914378"/>
            <a:r>
              <a:rPr lang="en-US" sz="1600" dirty="0">
                <a:latin typeface="Calibri" panose="020F0502020204030204" pitchFamily="34" charset="0"/>
                <a:ea typeface="+mn-ea"/>
                <a:cs typeface="Calibri" panose="020F0502020204030204" pitchFamily="34" charset="0"/>
              </a:rPr>
              <a:t>   </a:t>
            </a:r>
            <a:r>
              <a:rPr lang="vi-VN" sz="1600" dirty="0">
                <a:latin typeface="Calibri" panose="020F0502020204030204" pitchFamily="34" charset="0"/>
                <a:ea typeface="+mn-ea"/>
                <a:cs typeface="Calibri" panose="020F0502020204030204" pitchFamily="34" charset="0"/>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71741" y="0"/>
            <a:ext cx="2292295" cy="64623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Ngờ đâu một giọng the thé gắt lại: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Trời ơi, con vẹt nói! Tú sướng quá, nhảy lên reo hò. Tú khoe khắp nơi. Hôm sau, mấy đứa bạn tới nhà. Tú hãnh diện gọi: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Vẹt à, dạ!</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Vẹt đáp the thé:</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Cái gì?</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ngạc nhiên thích thú, cười ầm lên. Tú và nghiêm mặt:</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Anh chăm sóc vẹt cực khổ, vậy mà anh gọi, vẹt trả lời “cái gì” à?</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 Kêu chi kêu hoài!</a:t>
            </a:r>
          </a:p>
          <a:p>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lang="en-US" sz="1800" dirty="0">
              <a:latin typeface="Calibri" panose="020F0502020204030204" pitchFamily="34" charset="0"/>
              <a:cs typeface="Calibri" panose="020F0502020204030204" pitchFamily="34" charset="0"/>
            </a:endParaRPr>
          </a:p>
          <a:p>
            <a:pPr algn="r"/>
            <a:r>
              <a:rPr lang="en-US" sz="1800" i="1" dirty="0">
                <a:latin typeface="Calibri" panose="020F0502020204030204" pitchFamily="34" charset="0"/>
                <a:cs typeface="Calibri" panose="020F0502020204030204" pitchFamily="34" charset="0"/>
              </a:rPr>
              <a:t>(Theo Lý Lan)</a:t>
            </a:r>
            <a:endParaRPr lang="vi-VN"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0964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cs typeface="Calibri" panose="020F0502020204030204" pitchFamily="34" charset="0"/>
              </a:rPr>
              <a:t>Đoạn</a:t>
            </a:r>
            <a:r>
              <a:rPr lang="en-US" altLang="en-US" sz="3600" b="1" kern="1200" dirty="0">
                <a:solidFill>
                  <a:srgbClr val="C00000"/>
                </a:solidFill>
                <a:cs typeface="Calibri" panose="020F0502020204030204" pitchFamily="34" charset="0"/>
              </a:rPr>
              <a:t> 1: </a:t>
            </a:r>
            <a:r>
              <a:rPr lang="en-US" altLang="en-US" sz="3600" b="1" kern="1200" dirty="0" err="1">
                <a:solidFill>
                  <a:srgbClr val="C00000"/>
                </a:solidFill>
                <a:cs typeface="Calibri" panose="020F0502020204030204" pitchFamily="34" charset="0"/>
              </a:rPr>
              <a:t>Từ</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đầu</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Giỏi</a:t>
            </a:r>
            <a:r>
              <a:rPr lang="en-US" altLang="en-US" sz="3600" b="1" kern="1200" dirty="0">
                <a:solidFill>
                  <a:srgbClr val="C00000"/>
                </a:solidFill>
                <a:cs typeface="Calibri" panose="020F0502020204030204" pitchFamily="34" charset="0"/>
              </a:rPr>
              <a:t> </a:t>
            </a:r>
            <a:r>
              <a:rPr lang="en-US" altLang="en-US" sz="3600" b="1" kern="1200" dirty="0" err="1">
                <a:solidFill>
                  <a:srgbClr val="C00000"/>
                </a:solidFill>
                <a:cs typeface="Calibri" panose="020F0502020204030204" pitchFamily="34" charset="0"/>
              </a:rPr>
              <a:t>lắm</a:t>
            </a:r>
            <a:r>
              <a:rPr lang="en-US" altLang="en-US" sz="3600" b="1" kern="1200" dirty="0">
                <a:solidFill>
                  <a:srgbClr val="C00000"/>
                </a:solidFill>
                <a:cs typeface="Calibri" panose="020F0502020204030204" pitchFamily="34" charset="0"/>
              </a:rPr>
              <a:t>!</a:t>
            </a:r>
          </a:p>
          <a:p>
            <a:pPr marL="571500" indent="-571500">
              <a:buFont typeface="Wingdings" panose="05000000000000000000" pitchFamily="2" charset="2"/>
              <a:buChar char="q"/>
            </a:pPr>
            <a:r>
              <a:rPr lang="en-US" altLang="en-US" sz="3600" b="1" kern="1200" dirty="0" err="1">
                <a:solidFill>
                  <a:srgbClr val="0070C0"/>
                </a:solidFill>
                <a:cs typeface="Calibri" panose="020F0502020204030204" pitchFamily="34" charset="0"/>
              </a:rPr>
              <a:t>Đoạn</a:t>
            </a:r>
            <a:r>
              <a:rPr lang="en-US" altLang="en-US" sz="3600" b="1" kern="1200" dirty="0">
                <a:solidFill>
                  <a:srgbClr val="0070C0"/>
                </a:solidFill>
                <a:cs typeface="Calibri" panose="020F0502020204030204" pitchFamily="34" charset="0"/>
              </a:rPr>
              <a:t> 2: </a:t>
            </a:r>
            <a:r>
              <a:rPr lang="en-US" altLang="en-US" sz="3600" b="1" kern="1200" dirty="0" err="1">
                <a:solidFill>
                  <a:srgbClr val="0070C0"/>
                </a:solidFill>
                <a:cs typeface="Calibri" panose="020F0502020204030204" pitchFamily="34" charset="0"/>
              </a:rPr>
              <a:t>Tiếp</a:t>
            </a:r>
            <a:r>
              <a:rPr lang="en-US" altLang="en-US" sz="3600" b="1" kern="1200" dirty="0">
                <a:solidFill>
                  <a:srgbClr val="0070C0"/>
                </a:solidFill>
                <a:cs typeface="Calibri" panose="020F0502020204030204" pitchFamily="34" charset="0"/>
              </a:rPr>
              <a:t> </a:t>
            </a:r>
            <a:r>
              <a:rPr lang="en-US" altLang="en-US" sz="3600" b="1" kern="1200" dirty="0" err="1">
                <a:solidFill>
                  <a:srgbClr val="0070C0"/>
                </a:solidFill>
                <a:cs typeface="Calibri" panose="020F0502020204030204" pitchFamily="34" charset="0"/>
              </a:rPr>
              <a:t>theo</a:t>
            </a:r>
            <a:r>
              <a:rPr lang="en-US" altLang="en-US" sz="3600" b="1" kern="1200" dirty="0">
                <a:solidFill>
                  <a:srgbClr val="0070C0"/>
                </a:solidFill>
                <a:cs typeface="Calibri" panose="020F0502020204030204" pitchFamily="34" charset="0"/>
              </a:rPr>
              <a:t>… </a:t>
            </a:r>
            <a:r>
              <a:rPr lang="vi-VN" sz="3600" b="1" dirty="0">
                <a:solidFill>
                  <a:srgbClr val="0070C0"/>
                </a:solidFill>
                <a:cs typeface="Calibri" panose="020F0502020204030204" pitchFamily="34" charset="0"/>
              </a:rPr>
              <a:t>đến Ngờ đâu một giọng the thẻ gắt lại: "Cái gì?”</a:t>
            </a:r>
            <a:endParaRPr lang="en-US" sz="3600" b="1" dirty="0">
              <a:solidFill>
                <a:srgbClr val="0070C0"/>
              </a:solidFill>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cs typeface="Calibri" panose="020F0502020204030204" pitchFamily="34" charset="0"/>
              </a:rPr>
              <a:t>Đoạn</a:t>
            </a:r>
            <a:r>
              <a:rPr lang="en-US" altLang="en-US" sz="3600" b="1" kern="1200" dirty="0">
                <a:solidFill>
                  <a:srgbClr val="FFC000">
                    <a:lumMod val="75000"/>
                  </a:srgbClr>
                </a:solidFill>
                <a:cs typeface="Calibri" panose="020F0502020204030204" pitchFamily="34" charset="0"/>
              </a:rPr>
              <a:t> 3: </a:t>
            </a:r>
            <a:r>
              <a:rPr lang="en-US" altLang="en-US" sz="3600" b="1" kern="1200" dirty="0" err="1">
                <a:solidFill>
                  <a:srgbClr val="FFC000">
                    <a:lumMod val="75000"/>
                  </a:srgbClr>
                </a:solidFill>
                <a:cs typeface="Calibri" panose="020F0502020204030204" pitchFamily="34" charset="0"/>
              </a:rPr>
              <a:t>Còn</a:t>
            </a:r>
            <a:r>
              <a:rPr lang="en-US" altLang="en-US" sz="3600" b="1" kern="1200" dirty="0">
                <a:solidFill>
                  <a:srgbClr val="FFC000">
                    <a:lumMod val="75000"/>
                  </a:srgbClr>
                </a:solidFill>
                <a:cs typeface="Calibri" panose="020F0502020204030204" pitchFamily="34" charset="0"/>
              </a:rPr>
              <a:t> </a:t>
            </a:r>
            <a:r>
              <a:rPr lang="en-US" altLang="en-US" sz="3600" b="1" kern="1200" dirty="0" err="1">
                <a:solidFill>
                  <a:srgbClr val="FFC000">
                    <a:lumMod val="75000"/>
                  </a:srgbClr>
                </a:solidFill>
                <a:cs typeface="Calibri" panose="020F0502020204030204" pitchFamily="34" charset="0"/>
              </a:rPr>
              <a:t>lại</a:t>
            </a:r>
            <a:endParaRPr lang="en-US" altLang="en-US" sz="3600" b="1" kern="1200" dirty="0">
              <a:solidFill>
                <a:srgbClr val="FFC000">
                  <a:lumMod val="75000"/>
                </a:srgbClr>
              </a:solidFill>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201003"/>
            <a:ext cx="8639089" cy="3678357"/>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a:p>
            <a:pPr indent="342900" algn="ctr" defTabSz="685800">
              <a:buClrTx/>
            </a:pPr>
            <a:endParaRPr lang="en-US" sz="2100" kern="1200" dirty="0">
              <a:solidFill>
                <a:srgbClr val="002060"/>
              </a:solidFill>
              <a:latin typeface="iCiel Crocante" panose="02000000000000000000" pitchFamily="50"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405482" y="1332021"/>
            <a:ext cx="8639089" cy="3416320"/>
          </a:xfrm>
          <a:prstGeom prst="rect">
            <a:avLst/>
          </a:prstGeom>
          <a:noFill/>
        </p:spPr>
        <p:txBody>
          <a:bodyPr wrap="square">
            <a:spAutoFit/>
          </a:bodyPr>
          <a:lstStyle/>
          <a:p>
            <a:pPr algn="just" defTabSz="685800">
              <a:buClrTx/>
            </a:pPr>
            <a:r>
              <a:rPr lang="vi-VN" sz="2400" kern="1200" dirty="0">
                <a:solidFill>
                  <a:prstClr val="black"/>
                </a:solidFill>
                <a:latin typeface="+mj-lt"/>
                <a:ea typeface="+mn-ea"/>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400" kern="1200" dirty="0">
                <a:solidFill>
                  <a:prstClr val="black"/>
                </a:solidFill>
                <a:latin typeface="+mj-lt"/>
                <a:ea typeface="+mn-ea"/>
                <a:cs typeface="+mn-cs"/>
              </a:rPr>
              <a:t>   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mj-lt"/>
                <a:ea typeface="+mn-ea"/>
                <a:cs typeface="+mn-cs"/>
              </a:rPr>
              <a:t>   - Vẹt à, dạ!</a:t>
            </a:r>
          </a:p>
          <a:p>
            <a:pPr algn="just" defTabSz="685800">
              <a:buClrTx/>
            </a:pPr>
            <a:r>
              <a:rPr lang="vi-VN" sz="2400" kern="1200" dirty="0">
                <a:solidFill>
                  <a:prstClr val="black"/>
                </a:solidFill>
                <a:latin typeface="+mj-lt"/>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mj-lt"/>
                <a:ea typeface="+mn-ea"/>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3"/>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4"/>
          <a:stretch>
            <a:fillRect/>
          </a:stretch>
        </p:blipFill>
        <p:spPr>
          <a:xfrm>
            <a:off x="241427" y="206395"/>
            <a:ext cx="1883827" cy="688908"/>
          </a:xfrm>
          <a:prstGeom prst="rect">
            <a:avLst/>
          </a:prstGeom>
        </p:spPr>
      </p:pic>
    </p:spTree>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177422"/>
            <a:ext cx="8944215" cy="4966078"/>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04717" y="259804"/>
            <a:ext cx="8993875" cy="4801314"/>
          </a:xfrm>
          <a:prstGeom prst="rect">
            <a:avLst/>
          </a:prstGeom>
          <a:noFill/>
        </p:spPr>
        <p:txBody>
          <a:bodyPr wrap="square">
            <a:spAutoFit/>
          </a:bodyPr>
          <a:lstStyle/>
          <a:p>
            <a:pPr lvl="0" algn="just" defTabSz="685800">
              <a:buClrTx/>
            </a:pPr>
            <a:r>
              <a:rPr lang="vi-VN" sz="1800" kern="1200" dirty="0">
                <a:solidFill>
                  <a:prstClr val="black"/>
                </a:solidFill>
                <a:latin typeface="+mj-lt"/>
                <a:ea typeface="+mn-ea"/>
              </a:rPr>
              <a:t>Chợt anh của Tú gọi:</a:t>
            </a:r>
          </a:p>
          <a:p>
            <a:pPr lvl="0" algn="just" defTabSz="685800">
              <a:buClrTx/>
            </a:pPr>
            <a:r>
              <a:rPr lang="vi-VN" sz="1800" kern="1200" dirty="0">
                <a:solidFill>
                  <a:prstClr val="black"/>
                </a:solidFill>
                <a:latin typeface="+mj-lt"/>
                <a:ea typeface="+mn-ea"/>
              </a:rPr>
              <a:t>   - Tú ơi!</a:t>
            </a:r>
          </a:p>
          <a:p>
            <a:pPr lvl="0" algn="just" defTabSz="685800">
              <a:buClrTx/>
            </a:pPr>
            <a:r>
              <a:rPr lang="vi-VN" sz="1800" kern="1200" dirty="0">
                <a:solidFill>
                  <a:prstClr val="black"/>
                </a:solidFill>
                <a:latin typeface="+mj-lt"/>
                <a:ea typeface="+mn-ea"/>
              </a:rPr>
              <a:t>   Tú phụng phịu:</a:t>
            </a:r>
          </a:p>
          <a:p>
            <a:pPr lvl="0" algn="just" defTabSz="685800">
              <a:buClrTx/>
            </a:pPr>
            <a:r>
              <a:rPr lang="vi-VN" sz="1800" kern="1200" dirty="0">
                <a:solidFill>
                  <a:prstClr val="black"/>
                </a:solidFill>
                <a:latin typeface="+mj-lt"/>
                <a:ea typeface="+mn-ea"/>
              </a:rPr>
              <a:t>   - Cái gì?</a:t>
            </a:r>
          </a:p>
          <a:p>
            <a:pPr lvl="0" algn="just" defTabSz="685800">
              <a:buClrTx/>
            </a:pPr>
            <a:r>
              <a:rPr lang="vi-VN" sz="1800" kern="1200" dirty="0">
                <a:solidFill>
                  <a:prstClr val="black"/>
                </a:solidFill>
                <a:latin typeface="+mj-lt"/>
                <a:ea typeface="+mn-ea"/>
              </a:rPr>
              <a:t>   - Anh gọi mà em trả lời vậy à? Ra phụ anh đi.</a:t>
            </a:r>
          </a:p>
          <a:p>
            <a:pPr lvl="0" algn="just" defTabSz="685800">
              <a:buClrTx/>
            </a:pPr>
            <a:r>
              <a:rPr lang="vi-VN" sz="1800" kern="1200" dirty="0">
                <a:solidFill>
                  <a:prstClr val="black"/>
                </a:solidFill>
                <a:latin typeface="+mj-lt"/>
                <a:ea typeface="+mn-ea"/>
              </a:rPr>
              <a:t>   Tú buồn bực, vừa đi vừa lẩm bẩm:</a:t>
            </a:r>
          </a:p>
          <a:p>
            <a:pPr lvl="0" algn="just" defTabSz="685800">
              <a:buClrTx/>
            </a:pPr>
            <a:r>
              <a:rPr lang="vi-VN" sz="1800" kern="1200" dirty="0">
                <a:solidFill>
                  <a:prstClr val="black"/>
                </a:solidFill>
                <a:latin typeface="+mj-lt"/>
                <a:ea typeface="+mn-ea"/>
              </a:rPr>
              <a:t>   - Kêu chi kêu hoài!</a:t>
            </a:r>
          </a:p>
          <a:p>
            <a:pPr lvl="0" algn="just" defTabSz="685800">
              <a:buClrTx/>
            </a:pPr>
            <a:r>
              <a:rPr lang="vi-VN" sz="1800" kern="1200" dirty="0">
                <a:solidFill>
                  <a:prstClr val="black"/>
                </a:solidFill>
                <a:latin typeface="+mj-lt"/>
                <a:ea typeface="+mn-ea"/>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800" kern="1200" dirty="0">
                <a:solidFill>
                  <a:prstClr val="black"/>
                </a:solidFill>
                <a:latin typeface="+mj-lt"/>
                <a:ea typeface="+mn-ea"/>
              </a:rPr>
              <a:t>   - Vẹt à!</a:t>
            </a:r>
            <a:endParaRPr lang="en-US" sz="1800" kern="1200" dirty="0">
              <a:solidFill>
                <a:prstClr val="black"/>
              </a:solidFill>
              <a:latin typeface="+mj-lt"/>
              <a:ea typeface="+mn-ea"/>
            </a:endParaRPr>
          </a:p>
          <a:p>
            <a:pPr lvl="0" algn="just" defTabSz="685800">
              <a:buClrTx/>
            </a:pPr>
            <a:r>
              <a:rPr lang="vi-VN" sz="1800" kern="1200" dirty="0">
                <a:solidFill>
                  <a:prstClr val="black"/>
                </a:solidFill>
                <a:latin typeface="+mj-lt"/>
                <a:ea typeface="+mn-ea"/>
              </a:rPr>
              <a:t> Ngờ đâu một giọng the thé gắt lại:</a:t>
            </a:r>
          </a:p>
          <a:p>
            <a:pPr lvl="0" algn="just" defTabSz="685800">
              <a:buClrTx/>
            </a:pPr>
            <a:r>
              <a:rPr lang="vi-VN" sz="1800" kern="1200" dirty="0">
                <a:solidFill>
                  <a:prstClr val="black"/>
                </a:solidFill>
                <a:latin typeface="+mj-lt"/>
                <a:ea typeface="+mn-ea"/>
              </a:rPr>
              <a:t>   - Cái gì?</a:t>
            </a:r>
          </a:p>
          <a:p>
            <a:pPr lvl="0" algn="just" defTabSz="685800">
              <a:buClrTx/>
            </a:pPr>
            <a:r>
              <a:rPr lang="vi-VN" sz="1800" kern="1200" dirty="0">
                <a:solidFill>
                  <a:prstClr val="black"/>
                </a:solidFill>
                <a:latin typeface="+mj-lt"/>
                <a:ea typeface="+mn-ea"/>
              </a:rPr>
              <a:t>   Trời ơi, con vẹt nói! Tú sướng quá, nhảy lên reo hò. Tú khoe khắp nơi. Hôm sau, mấy đứa bạn tới nhà. Tú hãnh diện gọi:</a:t>
            </a:r>
          </a:p>
          <a:p>
            <a:pPr lvl="0" algn="just" defTabSz="685800">
              <a:buClrTx/>
            </a:pPr>
            <a:r>
              <a:rPr lang="vi-VN" sz="1800" kern="1200" dirty="0">
                <a:solidFill>
                  <a:prstClr val="black"/>
                </a:solidFill>
                <a:latin typeface="+mj-lt"/>
                <a:ea typeface="+mn-ea"/>
              </a:rPr>
              <a:t>   - Vẹt à, dạ!</a:t>
            </a:r>
          </a:p>
          <a:p>
            <a:pPr lvl="0" algn="just" defTabSz="685800">
              <a:buClrTx/>
            </a:pPr>
            <a:r>
              <a:rPr lang="vi-VN" sz="1800" kern="1200" dirty="0">
                <a:solidFill>
                  <a:prstClr val="black"/>
                </a:solidFill>
                <a:latin typeface="+mj-lt"/>
                <a:ea typeface="+mn-ea"/>
              </a:rPr>
              <a:t>   Vẹt đáp the thé:</a:t>
            </a:r>
          </a:p>
          <a:p>
            <a:pPr lvl="0" algn="just" defTabSz="685800">
              <a:buClrTx/>
            </a:pPr>
            <a:r>
              <a:rPr lang="vi-VN" sz="1800" kern="1200" dirty="0">
                <a:solidFill>
                  <a:prstClr val="black"/>
                </a:solidFill>
                <a:latin typeface="+mj-lt"/>
                <a:ea typeface="+mn-ea"/>
              </a:rPr>
              <a:t>   - Cái gì?</a:t>
            </a:r>
          </a:p>
        </p:txBody>
      </p:sp>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3"/>
          <a:stretch>
            <a:fillRect/>
          </a:stretch>
        </p:blipFill>
        <p:spPr>
          <a:xfrm>
            <a:off x="7163365" y="764275"/>
            <a:ext cx="1625793" cy="594546"/>
          </a:xfrm>
          <a:prstGeom prst="rect">
            <a:avLst/>
          </a:prstGeom>
        </p:spPr>
      </p:pic>
      <p:cxnSp>
        <p:nvCxnSpPr>
          <p:cNvPr id="7" name="Straight Connector 6">
            <a:extLst>
              <a:ext uri="{FF2B5EF4-FFF2-40B4-BE49-F238E27FC236}">
                <a16:creationId xmlns:a16="http://schemas.microsoft.com/office/drawing/2014/main" id="{AE16ED41-571A-6BCD-6960-CF39D32B8522}"/>
              </a:ext>
            </a:extLst>
          </p:cNvPr>
          <p:cNvCxnSpPr>
            <a:cxnSpLocks/>
          </p:cNvCxnSpPr>
          <p:nvPr/>
        </p:nvCxnSpPr>
        <p:spPr>
          <a:xfrm flipH="1">
            <a:off x="3748087" y="2482172"/>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833831"/>
            <a:ext cx="8639089" cy="4045529"/>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18287" y="995337"/>
            <a:ext cx="8138160" cy="3785652"/>
          </a:xfrm>
          <a:prstGeom prst="rect">
            <a:avLst/>
          </a:prstGeom>
          <a:noFill/>
        </p:spPr>
        <p:txBody>
          <a:bodyPr wrap="square">
            <a:spAutoFit/>
          </a:bodyPr>
          <a:lstStyle/>
          <a:p>
            <a:pPr lvl="0" algn="just" defTabSz="685800">
              <a:buClrTx/>
            </a:pPr>
            <a:r>
              <a:rPr lang="vi-VN" sz="2400" kern="1200" dirty="0">
                <a:solidFill>
                  <a:prstClr val="black"/>
                </a:solidFill>
                <a:latin typeface="+mj-lt"/>
                <a:ea typeface="+mn-ea"/>
              </a:rPr>
              <a:t>Các bạn ngạc nhiên thích thú, cười ầm lên. Tú </a:t>
            </a:r>
            <a:r>
              <a:rPr lang="en-US" sz="2400" kern="1200" dirty="0" err="1" smtClean="0">
                <a:solidFill>
                  <a:prstClr val="black"/>
                </a:solidFill>
                <a:latin typeface="Times New Roman" panose="02020603050405020304" pitchFamily="18" charset="0"/>
                <a:ea typeface="+mn-ea"/>
                <a:cs typeface="Times New Roman" panose="02020603050405020304" pitchFamily="18" charset="0"/>
              </a:rPr>
              <a:t>vờ</a:t>
            </a:r>
            <a:r>
              <a:rPr lang="en-US" sz="2400" kern="1200" dirty="0" smtClean="0">
                <a:solidFill>
                  <a:prstClr val="black"/>
                </a:solidFill>
                <a:latin typeface="+mj-lt"/>
                <a:ea typeface="+mn-ea"/>
              </a:rPr>
              <a:t> </a:t>
            </a:r>
            <a:r>
              <a:rPr lang="vi-VN" sz="2400" kern="1200" dirty="0" smtClean="0">
                <a:solidFill>
                  <a:prstClr val="black"/>
                </a:solidFill>
                <a:latin typeface="+mj-lt"/>
                <a:ea typeface="+mn-ea"/>
              </a:rPr>
              <a:t>nghiêm </a:t>
            </a:r>
            <a:r>
              <a:rPr lang="vi-VN" sz="2400" kern="1200" dirty="0">
                <a:solidFill>
                  <a:prstClr val="black"/>
                </a:solidFill>
                <a:latin typeface="+mj-lt"/>
                <a:ea typeface="+mn-ea"/>
              </a:rPr>
              <a:t>mặt:</a:t>
            </a:r>
          </a:p>
          <a:p>
            <a:pPr lvl="0" algn="just" defTabSz="685800">
              <a:buClrTx/>
            </a:pPr>
            <a:r>
              <a:rPr lang="vi-VN" sz="2400" kern="1200" dirty="0">
                <a:solidFill>
                  <a:prstClr val="black"/>
                </a:solidFill>
                <a:latin typeface="+mj-lt"/>
                <a:ea typeface="+mn-ea"/>
              </a:rPr>
              <a:t>   - Anh chăm sóc vẹt cực khổ, vậy mà anh gọi, vẹt trả lời “cái gì” à?</a:t>
            </a:r>
          </a:p>
          <a:p>
            <a:pPr lvl="0" algn="just" defTabSz="685800">
              <a:buClrTx/>
            </a:pPr>
            <a:r>
              <a:rPr lang="vi-VN" sz="2400" kern="1200" dirty="0">
                <a:solidFill>
                  <a:prstClr val="black"/>
                </a:solidFill>
                <a:latin typeface="+mj-lt"/>
                <a:ea typeface="+mn-ea"/>
              </a:rPr>
              <a:t>   - Kêu chi kêu hoài!</a:t>
            </a:r>
          </a:p>
          <a:p>
            <a:pPr lvl="0" algn="just" defTabSz="685800">
              <a:buClrTx/>
            </a:pPr>
            <a:r>
              <a:rPr lang="vi-VN" sz="2400" kern="1200" dirty="0">
                <a:solidFill>
                  <a:prstClr val="black"/>
                </a:solidFill>
                <a:latin typeface="+mj-lt"/>
                <a:ea typeface="+mn-ea"/>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3"/>
          <a:stretch>
            <a:fillRect/>
          </a:stretch>
        </p:blipFill>
        <p:spPr>
          <a:xfrm>
            <a:off x="272164" y="144923"/>
            <a:ext cx="1883827" cy="688908"/>
          </a:xfrm>
          <a:prstGeom prst="rect">
            <a:avLst/>
          </a:prstGeom>
        </p:spPr>
      </p:pic>
      <p:cxnSp>
        <p:nvCxnSpPr>
          <p:cNvPr id="3" name="Straight Connector 2">
            <a:extLst>
              <a:ext uri="{FF2B5EF4-FFF2-40B4-BE49-F238E27FC236}">
                <a16:creationId xmlns:a16="http://schemas.microsoft.com/office/drawing/2014/main" id="{4D0B867B-AFCA-2E02-E16A-9F67AA40563F}"/>
              </a:ext>
            </a:extLst>
          </p:cNvPr>
          <p:cNvCxnSpPr>
            <a:cxnSpLocks/>
          </p:cNvCxnSpPr>
          <p:nvPr/>
        </p:nvCxnSpPr>
        <p:spPr>
          <a:xfrm flipH="1">
            <a:off x="5791700" y="3596897"/>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22F45E0-09D5-C711-BBDB-1FA4C819C990}"/>
              </a:ext>
            </a:extLst>
          </p:cNvPr>
          <p:cNvCxnSpPr>
            <a:cxnSpLocks/>
          </p:cNvCxnSpPr>
          <p:nvPr/>
        </p:nvCxnSpPr>
        <p:spPr>
          <a:xfrm flipH="1">
            <a:off x="4832450" y="4373260"/>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D0B867B-AFCA-2E02-E16A-9F67AA40563F}"/>
              </a:ext>
            </a:extLst>
          </p:cNvPr>
          <p:cNvCxnSpPr>
            <a:cxnSpLocks/>
          </p:cNvCxnSpPr>
          <p:nvPr/>
        </p:nvCxnSpPr>
        <p:spPr>
          <a:xfrm flipH="1">
            <a:off x="1022308" y="4358958"/>
            <a:ext cx="99893" cy="299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1089749" y="318317"/>
            <a:ext cx="7437323" cy="523220"/>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Đọc đúng giọng đọc của nhân vật ở các lời thoại</a:t>
            </a:r>
            <a:endParaRPr lang="en-US" sz="2800" b="1" dirty="0">
              <a:solidFill>
                <a:srgbClr val="FF0000"/>
              </a:solidFill>
              <a:latin typeface="Calibri" panose="020F0502020204030204" pitchFamily="34"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139384" cy="657577"/>
            <a:chOff x="1456289" y="1488208"/>
            <a:chExt cx="713938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573171" y="1613744"/>
              <a:ext cx="6022502"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thân thiết, tình cảm: Vẹt à, dạ!</a:t>
              </a:r>
              <a:endParaRPr lang="en-US" sz="2800" dirty="0">
                <a:solidFill>
                  <a:schemeClr val="tx1"/>
                </a:solidFill>
                <a:latin typeface="Calibri" panose="020F0502020204030204" pitchFamily="34"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vui vẻ, động viên: Giỏi lắm!</a:t>
              </a:r>
              <a:endParaRPr lang="en-US" sz="2800" dirty="0">
                <a:solidFill>
                  <a:schemeClr val="tx1"/>
                </a:solidFill>
                <a:latin typeface="Calibri" panose="020F0502020204030204" pitchFamily="34"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phụng phịu, dỗi dằn: Cái gì? Kêu chỉ kêu hoài! (lời của Tú).</a:t>
              </a:r>
              <a:endParaRPr lang="en-US" sz="2800" dirty="0">
                <a:solidFill>
                  <a:schemeClr val="tx1"/>
                </a:solidFill>
                <a:latin typeface="Calibri" panose="020F0502020204030204" pitchFamily="34"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chemeClr val="tx1"/>
                  </a:solidFill>
                  <a:latin typeface="Calibri" panose="020F0502020204030204" pitchFamily="34" charset="0"/>
                  <a:cs typeface="Calibri" panose="020F0502020204030204" pitchFamily="34" charset="0"/>
                </a:rPr>
                <a:t>Giọng cao, đột ngột. Cái gì? (lời vẹt)</a:t>
              </a:r>
              <a:endParaRPr lang="en-US" sz="2800" dirty="0">
                <a:solidFill>
                  <a:schemeClr val="tx1"/>
                </a:solidFill>
                <a:latin typeface="Calibri" panose="020F0502020204030204" pitchFamily="34"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Calibri" panose="020F0502020204030204" pitchFamily="34"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413453" y="1511229"/>
                  <a:ext cx="2329853"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latin typeface="Times New Roman" panose="02020603050405020304" pitchFamily="18" charset="0"/>
                      <a:ea typeface="+mn-ea"/>
                      <a:cs typeface="Times New Roman" panose="02020603050405020304" pitchFamily="18" charset="0"/>
                    </a:rPr>
                    <a:t>Yêu</a:t>
                  </a:r>
                  <a:r>
                    <a:rPr lang="en-US" sz="3000" b="1" kern="1200" dirty="0">
                      <a:ln w="9525">
                        <a:solidFill>
                          <a:prstClr val="white"/>
                        </a:solidFill>
                        <a:prstDash val="solid"/>
                      </a:ln>
                      <a:solidFill>
                        <a:srgbClr val="002060"/>
                      </a:solidFill>
                      <a:latin typeface="Times New Roman" panose="02020603050405020304" pitchFamily="18" charset="0"/>
                      <a:ea typeface="+mn-ea"/>
                      <a:cs typeface="Times New Roman" panose="02020603050405020304" pitchFamily="18" charset="0"/>
                    </a:rPr>
                    <a:t> </a:t>
                  </a:r>
                  <a:r>
                    <a:rPr lang="en-US" sz="3000" b="1" kern="1200" dirty="0" err="1">
                      <a:ln w="9525">
                        <a:solidFill>
                          <a:prstClr val="white"/>
                        </a:solidFill>
                        <a:prstDash val="solid"/>
                      </a:ln>
                      <a:solidFill>
                        <a:srgbClr val="002060"/>
                      </a:solidFill>
                      <a:latin typeface="Times New Roman" panose="02020603050405020304" pitchFamily="18" charset="0"/>
                      <a:ea typeface="+mn-ea"/>
                      <a:cs typeface="Times New Roman" panose="02020603050405020304" pitchFamily="18" charset="0"/>
                    </a:rPr>
                    <a:t>Cầu</a:t>
                  </a:r>
                  <a:endParaRPr lang="en-US" sz="3000" b="1" kern="1200" dirty="0">
                    <a:ln w="9525">
                      <a:solidFill>
                        <a:prstClr val="white"/>
                      </a:solidFill>
                      <a:prstDash val="solid"/>
                    </a:ln>
                    <a:solidFill>
                      <a:srgbClr val="002060"/>
                    </a:solidFill>
                    <a:latin typeface="Times New Roman" panose="02020603050405020304" pitchFamily="18" charset="0"/>
                    <a:ea typeface="+mn-ea"/>
                    <a:cs typeface="Times New Roman" panose="02020603050405020304" pitchFamily="18" charset="0"/>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485235" y="2175925"/>
            <a:ext cx="4536844" cy="2655155"/>
            <a:chOff x="6020955" y="2901233"/>
            <a:chExt cx="6049125" cy="3540207"/>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020955" y="2901233"/>
              <a:ext cx="5919224" cy="1279830"/>
              <a:chOff x="222703" y="1153674"/>
              <a:chExt cx="5919224"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222703" y="1153674"/>
                <a:ext cx="5770769" cy="1279830"/>
                <a:chOff x="222703" y="1153674"/>
                <a:chExt cx="5770769"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2703" y="1153674"/>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339224" y="1568694"/>
                  <a:ext cx="424763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latin typeface="Times New Roman" panose="02020603050405020304" pitchFamily="18" charset="0"/>
                      <a:ea typeface="+mn-ea"/>
                      <a:cs typeface="Times New Roman" panose="02020603050405020304" pitchFamily="18" charset="0"/>
                    </a:rPr>
                    <a:t>Tiêu</a:t>
                  </a:r>
                  <a:r>
                    <a:rPr lang="en-US" sz="3000" b="1" kern="1200" dirty="0">
                      <a:ln w="9525">
                        <a:solidFill>
                          <a:prstClr val="white"/>
                        </a:solidFill>
                        <a:prstDash val="solid"/>
                      </a:ln>
                      <a:solidFill>
                        <a:srgbClr val="002060"/>
                      </a:solidFill>
                      <a:latin typeface="Times New Roman" panose="02020603050405020304" pitchFamily="18" charset="0"/>
                      <a:ea typeface="+mn-ea"/>
                      <a:cs typeface="Times New Roman" panose="02020603050405020304" pitchFamily="18" charset="0"/>
                    </a:rPr>
                    <a:t> </a:t>
                  </a:r>
                  <a:r>
                    <a:rPr lang="en-US" sz="3000" b="1" kern="1200" dirty="0" err="1">
                      <a:ln w="9525">
                        <a:solidFill>
                          <a:prstClr val="white"/>
                        </a:solidFill>
                        <a:prstDash val="solid"/>
                      </a:ln>
                      <a:solidFill>
                        <a:srgbClr val="002060"/>
                      </a:solidFill>
                      <a:latin typeface="Times New Roman" panose="02020603050405020304" pitchFamily="18" charset="0"/>
                      <a:ea typeface="+mn-ea"/>
                      <a:cs typeface="Times New Roman" panose="02020603050405020304" pitchFamily="18" charset="0"/>
                    </a:rPr>
                    <a:t>chí</a:t>
                  </a:r>
                  <a:r>
                    <a:rPr lang="en-US" sz="3000" b="1" kern="1200" dirty="0">
                      <a:ln w="9525">
                        <a:solidFill>
                          <a:prstClr val="white"/>
                        </a:solidFill>
                        <a:prstDash val="solid"/>
                      </a:ln>
                      <a:solidFill>
                        <a:srgbClr val="002060"/>
                      </a:solidFill>
                      <a:latin typeface="Times New Roman" panose="02020603050405020304" pitchFamily="18" charset="0"/>
                      <a:ea typeface="+mn-ea"/>
                      <a:cs typeface="Times New Roman" panose="02020603050405020304" pitchFamily="18" charset="0"/>
                    </a:rPr>
                    <a:t> </a:t>
                  </a:r>
                  <a:r>
                    <a:rPr lang="en-US" sz="3000" b="1" kern="1200" dirty="0" err="1">
                      <a:ln w="9525">
                        <a:solidFill>
                          <a:prstClr val="white"/>
                        </a:solidFill>
                        <a:prstDash val="solid"/>
                      </a:ln>
                      <a:solidFill>
                        <a:srgbClr val="002060"/>
                      </a:solidFill>
                      <a:latin typeface="Times New Roman" panose="02020603050405020304" pitchFamily="18" charset="0"/>
                      <a:ea typeface="+mn-ea"/>
                      <a:cs typeface="Times New Roman" panose="02020603050405020304" pitchFamily="18" charset="0"/>
                    </a:rPr>
                    <a:t>đánh</a:t>
                  </a:r>
                  <a:r>
                    <a:rPr lang="en-US" sz="3000" b="1" kern="1200" dirty="0">
                      <a:ln w="9525">
                        <a:solidFill>
                          <a:prstClr val="white"/>
                        </a:solidFill>
                        <a:prstDash val="solid"/>
                      </a:ln>
                      <a:solidFill>
                        <a:srgbClr val="002060"/>
                      </a:solidFill>
                      <a:latin typeface="Times New Roman" panose="02020603050405020304" pitchFamily="18" charset="0"/>
                      <a:ea typeface="+mn-ea"/>
                      <a:cs typeface="Times New Roman" panose="02020603050405020304" pitchFamily="18" charset="0"/>
                    </a:rPr>
                    <a:t> </a:t>
                  </a:r>
                  <a:r>
                    <a:rPr lang="en-US" sz="3000" b="1" kern="1200" dirty="0" err="1">
                      <a:ln w="9525">
                        <a:solidFill>
                          <a:prstClr val="white"/>
                        </a:solidFill>
                        <a:prstDash val="solid"/>
                      </a:ln>
                      <a:solidFill>
                        <a:srgbClr val="002060"/>
                      </a:solidFill>
                      <a:latin typeface="Times New Roman" panose="02020603050405020304" pitchFamily="18" charset="0"/>
                      <a:ea typeface="+mn-ea"/>
                      <a:cs typeface="Times New Roman" panose="02020603050405020304" pitchFamily="18" charset="0"/>
                    </a:rPr>
                    <a:t>giá</a:t>
                  </a:r>
                  <a:endParaRPr lang="en-US" sz="3000" b="1" kern="1200" dirty="0">
                    <a:ln w="9525">
                      <a:solidFill>
                        <a:prstClr val="white"/>
                      </a:solidFill>
                      <a:prstDash val="solid"/>
                    </a:ln>
                    <a:solidFill>
                      <a:srgbClr val="002060"/>
                    </a:solidFill>
                    <a:latin typeface="Times New Roman" panose="02020603050405020304" pitchFamily="18" charset="0"/>
                    <a:ea typeface="+mn-ea"/>
                    <a:cs typeface="Times New Roman" panose="02020603050405020304" pitchFamily="18" charset="0"/>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082928E6-5155-F9D2-7859-9DE3C6844F7D}"/>
              </a:ext>
            </a:extLst>
          </p:cNvPr>
          <p:cNvSpPr/>
          <p:nvPr/>
        </p:nvSpPr>
        <p:spPr>
          <a:xfrm>
            <a:off x="132701" y="1003633"/>
            <a:ext cx="8664947" cy="3669968"/>
          </a:xfrm>
          <a:custGeom>
            <a:avLst/>
            <a:gdLst>
              <a:gd name="connsiteX0" fmla="*/ 0 w 8664947"/>
              <a:gd name="connsiteY0" fmla="*/ 497391 h 3669968"/>
              <a:gd name="connsiteX1" fmla="*/ 497391 w 8664947"/>
              <a:gd name="connsiteY1" fmla="*/ 0 h 3669968"/>
              <a:gd name="connsiteX2" fmla="*/ 8167556 w 8664947"/>
              <a:gd name="connsiteY2" fmla="*/ 0 h 3669968"/>
              <a:gd name="connsiteX3" fmla="*/ 8664947 w 8664947"/>
              <a:gd name="connsiteY3" fmla="*/ 497391 h 3669968"/>
              <a:gd name="connsiteX4" fmla="*/ 8664947 w 8664947"/>
              <a:gd name="connsiteY4" fmla="*/ 3172577 h 3669968"/>
              <a:gd name="connsiteX5" fmla="*/ 8167556 w 8664947"/>
              <a:gd name="connsiteY5" fmla="*/ 3669968 h 3669968"/>
              <a:gd name="connsiteX6" fmla="*/ 497391 w 8664947"/>
              <a:gd name="connsiteY6" fmla="*/ 3669968 h 3669968"/>
              <a:gd name="connsiteX7" fmla="*/ 0 w 8664947"/>
              <a:gd name="connsiteY7" fmla="*/ 3172577 h 3669968"/>
              <a:gd name="connsiteX8" fmla="*/ 0 w 8664947"/>
              <a:gd name="connsiteY8" fmla="*/ 497391 h 36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947" h="3669968" fill="none" extrusionOk="0">
                <a:moveTo>
                  <a:pt x="0" y="497391"/>
                </a:moveTo>
                <a:cubicBezTo>
                  <a:pt x="1559" y="264876"/>
                  <a:pt x="246657" y="40224"/>
                  <a:pt x="497391" y="0"/>
                </a:cubicBezTo>
                <a:cubicBezTo>
                  <a:pt x="3911775" y="72427"/>
                  <a:pt x="5345834" y="61419"/>
                  <a:pt x="8167556" y="0"/>
                </a:cubicBezTo>
                <a:cubicBezTo>
                  <a:pt x="8441046" y="-8335"/>
                  <a:pt x="8627180" y="211266"/>
                  <a:pt x="8664947" y="497391"/>
                </a:cubicBezTo>
                <a:cubicBezTo>
                  <a:pt x="8765823" y="1163137"/>
                  <a:pt x="8557634" y="2274720"/>
                  <a:pt x="8664947" y="3172577"/>
                </a:cubicBezTo>
                <a:cubicBezTo>
                  <a:pt x="8669791" y="3422692"/>
                  <a:pt x="8413716" y="3637974"/>
                  <a:pt x="8167556" y="3669968"/>
                </a:cubicBezTo>
                <a:cubicBezTo>
                  <a:pt x="6129738" y="3699795"/>
                  <a:pt x="2396663" y="3590662"/>
                  <a:pt x="497391" y="3669968"/>
                </a:cubicBezTo>
                <a:cubicBezTo>
                  <a:pt x="231414" y="3668982"/>
                  <a:pt x="-9095" y="3449077"/>
                  <a:pt x="0" y="3172577"/>
                </a:cubicBezTo>
                <a:cubicBezTo>
                  <a:pt x="50037" y="1901391"/>
                  <a:pt x="770" y="1174213"/>
                  <a:pt x="0" y="497391"/>
                </a:cubicBezTo>
                <a:close/>
              </a:path>
              <a:path w="8664947" h="3669968" stroke="0" extrusionOk="0">
                <a:moveTo>
                  <a:pt x="0" y="497391"/>
                </a:moveTo>
                <a:cubicBezTo>
                  <a:pt x="9952" y="225403"/>
                  <a:pt x="245884" y="48324"/>
                  <a:pt x="497391" y="0"/>
                </a:cubicBezTo>
                <a:cubicBezTo>
                  <a:pt x="3247386" y="123000"/>
                  <a:pt x="4555868" y="-96860"/>
                  <a:pt x="8167556" y="0"/>
                </a:cubicBezTo>
                <a:cubicBezTo>
                  <a:pt x="8416746" y="-19443"/>
                  <a:pt x="8683585" y="185114"/>
                  <a:pt x="8664947" y="497391"/>
                </a:cubicBezTo>
                <a:cubicBezTo>
                  <a:pt x="8668120" y="800605"/>
                  <a:pt x="8759214" y="2827826"/>
                  <a:pt x="8664947" y="3172577"/>
                </a:cubicBezTo>
                <a:cubicBezTo>
                  <a:pt x="8638093" y="3457007"/>
                  <a:pt x="8428969" y="3667793"/>
                  <a:pt x="8167556" y="3669968"/>
                </a:cubicBezTo>
                <a:cubicBezTo>
                  <a:pt x="5888546" y="3509261"/>
                  <a:pt x="2513429" y="3709635"/>
                  <a:pt x="497391" y="3669968"/>
                </a:cubicBezTo>
                <a:cubicBezTo>
                  <a:pt x="216120" y="3668641"/>
                  <a:pt x="-38009" y="3430059"/>
                  <a:pt x="0" y="3172577"/>
                </a:cubicBezTo>
                <a:cubicBezTo>
                  <a:pt x="32216" y="2521355"/>
                  <a:pt x="57206" y="1321890"/>
                  <a:pt x="0" y="497391"/>
                </a:cubicBezTo>
                <a:close/>
              </a:path>
            </a:pathLst>
          </a:custGeom>
          <a:solidFill>
            <a:schemeClr val="accent1">
              <a:lumMod val="20000"/>
              <a:lumOff val="80000"/>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2400" dirty="0">
                <a:solidFill>
                  <a:srgbClr val="002060"/>
                </a:solidFill>
                <a:latin typeface="+mj-lt"/>
                <a:cs typeface="Calibri" panose="020F0502020204030204" pitchFamily="34" charset="0"/>
              </a:rPr>
              <a:t>Đọc đúng từ ngữ, câu, đoạn và toàn bộ câu chuyện Con vẹt xanh. Biết đọc diễn cảm các đoạn hội thoại phù hợp với tâm lí, cảm xúc của nhân vật.</a:t>
            </a:r>
          </a:p>
          <a:p>
            <a:pPr marL="457200" algn="just">
              <a:spcBef>
                <a:spcPts val="1200"/>
              </a:spcBef>
            </a:pPr>
            <a:r>
              <a:rPr lang="vi-VN" sz="2400" dirty="0">
                <a:solidFill>
                  <a:srgbClr val="002060"/>
                </a:solidFill>
                <a:latin typeface="+mj-lt"/>
                <a:cs typeface="Calibri" panose="020F0502020204030204" pitchFamily="34" charset="0"/>
              </a:rPr>
              <a:t>Nhận biết được các sự việc xảy ra trong câu chuyện. Hiểu suy nghĩ, cảm xúc của nhân vật dựa vào hành động, việc làm và lời nói của nhân vật.</a:t>
            </a:r>
          </a:p>
          <a:p>
            <a:pPr marL="457200" algn="just">
              <a:spcBef>
                <a:spcPts val="1200"/>
              </a:spcBef>
            </a:pPr>
            <a:r>
              <a:rPr lang="vi-VN" sz="2400" dirty="0">
                <a:solidFill>
                  <a:srgbClr val="002060"/>
                </a:solidFill>
                <a:latin typeface="+mj-lt"/>
                <a:cs typeface="Calibri" panose="020F0502020204030204" pitchFamily="34" charset="0"/>
              </a:rPr>
              <a:t>Hiểu điều tác giả muốn nói qua câu chuyện: </a:t>
            </a:r>
            <a:r>
              <a:rPr lang="vi-VN" sz="2400" b="1" i="1" dirty="0">
                <a:solidFill>
                  <a:srgbClr val="002060"/>
                </a:solidFill>
                <a:latin typeface="+mj-lt"/>
                <a:cs typeface="Calibri" panose="020F0502020204030204" pitchFamily="34" charset="0"/>
              </a:rPr>
              <a:t>Cần biết nói năng lễ phép với người lớn và biết sửa lỗi khi mắc lỗi.</a:t>
            </a:r>
          </a:p>
        </p:txBody>
      </p:sp>
      <p:pic>
        <p:nvPicPr>
          <p:cNvPr id="8" name="Picture 6">
            <a:extLst>
              <a:ext uri="{FF2B5EF4-FFF2-40B4-BE49-F238E27FC236}">
                <a16:creationId xmlns:a16="http://schemas.microsoft.com/office/drawing/2014/main" id="{CAEB0AFE-063D-0CD5-1A97-6D7186311EE3}"/>
              </a:ext>
            </a:extLst>
          </p:cNvPr>
          <p:cNvPicPr>
            <a:picLocks noChangeAspect="1"/>
          </p:cNvPicPr>
          <p:nvPr/>
        </p:nvPicPr>
        <p:blipFill>
          <a:blip r:embed="rId2"/>
          <a:stretch>
            <a:fillRect/>
          </a:stretch>
        </p:blipFill>
        <p:spPr>
          <a:xfrm>
            <a:off x="279915" y="1214370"/>
            <a:ext cx="467048" cy="467048"/>
          </a:xfrm>
          <a:prstGeom prst="rect">
            <a:avLst/>
          </a:prstGeom>
        </p:spPr>
      </p:pic>
      <p:pic>
        <p:nvPicPr>
          <p:cNvPr id="9" name="Picture 8">
            <a:extLst>
              <a:ext uri="{FF2B5EF4-FFF2-40B4-BE49-F238E27FC236}">
                <a16:creationId xmlns:a16="http://schemas.microsoft.com/office/drawing/2014/main" id="{190E5072-CFE7-0DC9-55CA-74994EB30BA4}"/>
              </a:ext>
            </a:extLst>
          </p:cNvPr>
          <p:cNvPicPr>
            <a:picLocks noChangeAspect="1"/>
          </p:cNvPicPr>
          <p:nvPr/>
        </p:nvPicPr>
        <p:blipFill>
          <a:blip r:embed="rId2"/>
          <a:stretch>
            <a:fillRect/>
          </a:stretch>
        </p:blipFill>
        <p:spPr>
          <a:xfrm>
            <a:off x="322730" y="2543620"/>
            <a:ext cx="467048" cy="467048"/>
          </a:xfrm>
          <a:prstGeom prst="rect">
            <a:avLst/>
          </a:prstGeom>
        </p:spPr>
      </p:pic>
      <p:pic>
        <p:nvPicPr>
          <p:cNvPr id="10" name="Picture 9">
            <a:extLst>
              <a:ext uri="{FF2B5EF4-FFF2-40B4-BE49-F238E27FC236}">
                <a16:creationId xmlns:a16="http://schemas.microsoft.com/office/drawing/2014/main" id="{67FBA017-90B9-FD6B-4186-850EBBC058CC}"/>
              </a:ext>
            </a:extLst>
          </p:cNvPr>
          <p:cNvPicPr>
            <a:picLocks noChangeAspect="1"/>
          </p:cNvPicPr>
          <p:nvPr/>
        </p:nvPicPr>
        <p:blipFill>
          <a:blip r:embed="rId3"/>
          <a:stretch>
            <a:fillRect/>
          </a:stretch>
        </p:blipFill>
        <p:spPr>
          <a:xfrm>
            <a:off x="2082655" y="85605"/>
            <a:ext cx="4133446" cy="1207113"/>
          </a:xfrm>
          <a:prstGeom prst="rect">
            <a:avLst/>
          </a:prstGeom>
        </p:spPr>
      </p:pic>
      <p:pic>
        <p:nvPicPr>
          <p:cNvPr id="11" name="Picture 10">
            <a:extLst>
              <a:ext uri="{FF2B5EF4-FFF2-40B4-BE49-F238E27FC236}">
                <a16:creationId xmlns:a16="http://schemas.microsoft.com/office/drawing/2014/main" id="{0203A886-F024-7564-5E3C-D541BEC0328A}"/>
              </a:ext>
            </a:extLst>
          </p:cNvPr>
          <p:cNvPicPr>
            <a:picLocks noChangeAspect="1"/>
          </p:cNvPicPr>
          <p:nvPr/>
        </p:nvPicPr>
        <p:blipFill>
          <a:blip r:embed="rId2"/>
          <a:stretch>
            <a:fillRect/>
          </a:stretch>
        </p:blipFill>
        <p:spPr>
          <a:xfrm>
            <a:off x="338099" y="3696225"/>
            <a:ext cx="467048" cy="467048"/>
          </a:xfrm>
          <a:prstGeom prst="rect">
            <a:avLst/>
          </a:prstGeom>
        </p:spPr>
      </p:pic>
    </p:spTree>
    <p:extLst>
      <p:ext uri="{BB962C8B-B14F-4D97-AF65-F5344CB8AC3E}">
        <p14:creationId xmlns:p14="http://schemas.microsoft.com/office/powerpoint/2010/main" val="2871783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7">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p:cTn id="3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7">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
                                            <p:txEl>
                                              <p:pRg st="2" end="2"/>
                                            </p:txEl>
                                          </p:spTgt>
                                        </p:tgtEl>
                                        <p:attrNameLst>
                                          <p:attrName>style.visibility</p:attrName>
                                        </p:attrNameLst>
                                      </p:cBhvr>
                                      <p:to>
                                        <p:strVal val="visible"/>
                                      </p:to>
                                    </p:set>
                                    <p:anim calcmode="lin" valueType="num">
                                      <p:cBhvr>
                                        <p:cTn id="4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7" name="Hộp Văn bản 7">
              <a:extLst>
                <a:ext uri="{FF2B5EF4-FFF2-40B4-BE49-F238E27FC236}">
                  <a16:creationId xmlns:a16="http://schemas.microsoft.com/office/drawing/2014/main" id="{CBB9FD08-00A7-912F-7F76-EC99C806073B}"/>
                </a:ext>
              </a:extLst>
            </p:cNvPr>
            <p:cNvSpPr txBox="1"/>
            <p:nvPr/>
          </p:nvSpPr>
          <p:spPr>
            <a:xfrm>
              <a:off x="45280" y="3018212"/>
              <a:ext cx="3261122" cy="725194"/>
            </a:xfrm>
            <a:prstGeom prst="rect">
              <a:avLst/>
            </a:prstGeom>
            <a:noFill/>
          </p:spPr>
          <p:txBody>
            <a:bodyPr wrap="square" rtlCol="0">
              <a:spAutoFit/>
            </a:bodyPr>
            <a:lstStyle/>
            <a:p>
              <a:pPr lvl="1" algn="ctr"/>
              <a:r>
                <a:rPr lang="en-US" sz="4800" b="1" dirty="0" err="1" smtClean="0">
                  <a:solidFill>
                    <a:schemeClr val="accent5"/>
                  </a:solidFill>
                  <a:latin typeface="Calibri" panose="020F0502020204030204" pitchFamily="34" charset="0"/>
                  <a:cs typeface="Calibri" panose="020F0502020204030204" pitchFamily="34" charset="0"/>
                </a:rPr>
                <a:t>Tìm</a:t>
              </a:r>
              <a:r>
                <a:rPr lang="en-US" sz="4800" b="1" dirty="0" smtClean="0">
                  <a:solidFill>
                    <a:schemeClr val="accent5"/>
                  </a:solidFill>
                  <a:latin typeface="Calibri" panose="020F0502020204030204" pitchFamily="34" charset="0"/>
                  <a:cs typeface="Calibri" panose="020F0502020204030204" pitchFamily="34" charset="0"/>
                </a:rPr>
                <a:t> </a:t>
              </a:r>
              <a:r>
                <a:rPr lang="en-US" sz="4800" b="1" dirty="0" err="1" smtClean="0">
                  <a:solidFill>
                    <a:schemeClr val="accent5"/>
                  </a:solidFill>
                  <a:latin typeface="Calibri" panose="020F0502020204030204" pitchFamily="34" charset="0"/>
                  <a:cs typeface="Calibri" panose="020F0502020204030204" pitchFamily="34" charset="0"/>
                </a:rPr>
                <a:t>hiểu</a:t>
              </a:r>
              <a:r>
                <a:rPr lang="en-US" sz="4800" b="1" dirty="0" smtClean="0">
                  <a:solidFill>
                    <a:schemeClr val="accent5"/>
                  </a:solidFill>
                  <a:latin typeface="Calibri" panose="020F0502020204030204" pitchFamily="34" charset="0"/>
                  <a:cs typeface="Calibri" panose="020F0502020204030204" pitchFamily="34" charset="0"/>
                </a:rPr>
                <a:t> </a:t>
              </a:r>
              <a:r>
                <a:rPr lang="en-US" sz="4800" b="1" dirty="0" err="1" smtClean="0">
                  <a:solidFill>
                    <a:schemeClr val="accent5"/>
                  </a:solidFill>
                  <a:latin typeface="Calibri" panose="020F0502020204030204" pitchFamily="34" charset="0"/>
                  <a:cs typeface="Calibri" panose="020F0502020204030204" pitchFamily="34" charset="0"/>
                </a:rPr>
                <a:t>bài</a:t>
              </a:r>
              <a:endParaRPr lang="vi-VN" sz="4800" b="1" dirty="0">
                <a:solidFill>
                  <a:schemeClr val="accent5"/>
                </a:solidFill>
                <a:latin typeface="Calibri" panose="020F0502020204030204" pitchFamily="34" charset="0"/>
                <a:cs typeface="Calibri" panose="020F0502020204030204" pitchFamily="34"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391099" y="995774"/>
            <a:ext cx="8359112" cy="878810"/>
            <a:chOff x="339191" y="915487"/>
            <a:chExt cx="8359112"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1" y="1044556"/>
              <a:ext cx="7877842" cy="603038"/>
              <a:chOff x="861955" y="1107353"/>
              <a:chExt cx="7877842"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5" y="1171468"/>
                <a:ext cx="7877842" cy="492443"/>
              </a:xfrm>
              <a:prstGeom prst="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sp>
        <p:nvSpPr>
          <p:cNvPr id="21" name="Hình chữ nhật 11">
            <a:extLst>
              <a:ext uri="{FF2B5EF4-FFF2-40B4-BE49-F238E27FC236}">
                <a16:creationId xmlns:a16="http://schemas.microsoft.com/office/drawing/2014/main" id="{8771A13B-0F0B-735D-0F8F-B5E4D8A2EF8D}"/>
              </a:ext>
            </a:extLst>
          </p:cNvPr>
          <p:cNvSpPr/>
          <p:nvPr/>
        </p:nvSpPr>
        <p:spPr>
          <a:xfrm>
            <a:off x="5839866" y="2621136"/>
            <a:ext cx="2612572"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4418319"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p>
        </p:txBody>
      </p:sp>
      <p:grpSp>
        <p:nvGrpSpPr>
          <p:cNvPr id="9" name="Nhóm 3">
            <a:extLst>
              <a:ext uri="{FF2B5EF4-FFF2-40B4-BE49-F238E27FC236}">
                <a16:creationId xmlns:a16="http://schemas.microsoft.com/office/drawing/2014/main" id="{DC5F3990-EE6B-3B89-965C-BF7A419FB86E}"/>
              </a:ext>
            </a:extLst>
          </p:cNvPr>
          <p:cNvGrpSpPr/>
          <p:nvPr/>
        </p:nvGrpSpPr>
        <p:grpSpPr>
          <a:xfrm>
            <a:off x="186983" y="1071254"/>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libri" panose="020F0502020204030204" pitchFamily="34"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libri" panose="020F0502020204030204"/>
                  <a:ea typeface="+mn-ea"/>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libri" panose="020F0502020204030204"/>
                  <a:ea typeface="+mn-ea"/>
                  <a:cs typeface="+mn-cs"/>
                </a:rPr>
                <a:t>   - Vẹt à, dạ!</a:t>
              </a:r>
            </a:p>
            <a:p>
              <a:pPr algn="just" defTabSz="685800">
                <a:buClrTx/>
              </a:pPr>
              <a:r>
                <a:rPr lang="vi-VN" sz="2400" kern="1200" dirty="0">
                  <a:solidFill>
                    <a:prstClr val="black"/>
                  </a:solidFill>
                  <a:latin typeface="Calibri" panose="020F0502020204030204"/>
                  <a:ea typeface="+mn-ea"/>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libri" panose="020F0502020204030204"/>
                  <a:ea typeface="+mn-ea"/>
                  <a:cs typeface="+mn-cs"/>
                </a:rPr>
                <a:t>   - Giỏi lắm!</a:t>
              </a:r>
              <a:endParaRPr lang="vi-VN" sz="2400" b="0" i="0" dirty="0">
                <a:solidFill>
                  <a:srgbClr val="000000"/>
                </a:solidFill>
                <a:effectLst/>
                <a:latin typeface="+mn-lt"/>
              </a:endParaRPr>
            </a:p>
          </p:txBody>
        </p:sp>
      </p:grpSp>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737667" cy="330414"/>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Nhóm 38">
            <a:extLst>
              <a:ext uri="{FF2B5EF4-FFF2-40B4-BE49-F238E27FC236}">
                <a16:creationId xmlns:a16="http://schemas.microsoft.com/office/drawing/2014/main" id="{A7379CC9-EF2D-F5CC-A926-AC0FBFDE8D77}"/>
              </a:ext>
            </a:extLst>
          </p:cNvPr>
          <p:cNvGrpSpPr/>
          <p:nvPr/>
        </p:nvGrpSpPr>
        <p:grpSpPr>
          <a:xfrm>
            <a:off x="382134" y="2125750"/>
            <a:ext cx="8361802" cy="2868871"/>
            <a:chOff x="391099" y="1979086"/>
            <a:chExt cx="8361802" cy="2844538"/>
          </a:xfrm>
        </p:grpSpPr>
        <p:sp>
          <p:nvSpPr>
            <p:cNvPr id="30" name="Rectangle: Rounded Corners 11">
              <a:extLst>
                <a:ext uri="{FF2B5EF4-FFF2-40B4-BE49-F238E27FC236}">
                  <a16:creationId xmlns:a16="http://schemas.microsoft.com/office/drawing/2014/main" id="{45BD7754-1B4D-71F8-E6CB-6709B36B364B}"/>
                </a:ext>
              </a:extLst>
            </p:cNvPr>
            <p:cNvSpPr/>
            <p:nvPr/>
          </p:nvSpPr>
          <p:spPr>
            <a:xfrm>
              <a:off x="391099" y="1979086"/>
              <a:ext cx="8361802" cy="2844538"/>
            </a:xfrm>
            <a:custGeom>
              <a:avLst/>
              <a:gdLst>
                <a:gd name="connsiteX0" fmla="*/ 0 w 8361802"/>
                <a:gd name="connsiteY0" fmla="*/ 286084 h 2868871"/>
                <a:gd name="connsiteX1" fmla="*/ 286084 w 8361802"/>
                <a:gd name="connsiteY1" fmla="*/ 0 h 2868871"/>
                <a:gd name="connsiteX2" fmla="*/ 8075718 w 8361802"/>
                <a:gd name="connsiteY2" fmla="*/ 0 h 2868871"/>
                <a:gd name="connsiteX3" fmla="*/ 8361802 w 8361802"/>
                <a:gd name="connsiteY3" fmla="*/ 286084 h 2868871"/>
                <a:gd name="connsiteX4" fmla="*/ 8361802 w 8361802"/>
                <a:gd name="connsiteY4" fmla="*/ 2582787 h 2868871"/>
                <a:gd name="connsiteX5" fmla="*/ 8075718 w 8361802"/>
                <a:gd name="connsiteY5" fmla="*/ 2868871 h 2868871"/>
                <a:gd name="connsiteX6" fmla="*/ 286084 w 8361802"/>
                <a:gd name="connsiteY6" fmla="*/ 2868871 h 2868871"/>
                <a:gd name="connsiteX7" fmla="*/ 0 w 8361802"/>
                <a:gd name="connsiteY7" fmla="*/ 2582787 h 2868871"/>
                <a:gd name="connsiteX8" fmla="*/ 0 w 8361802"/>
                <a:gd name="connsiteY8" fmla="*/ 286084 h 286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68871" fill="none" extrusionOk="0">
                  <a:moveTo>
                    <a:pt x="0" y="286084"/>
                  </a:moveTo>
                  <a:cubicBezTo>
                    <a:pt x="767" y="148853"/>
                    <a:pt x="141778" y="22982"/>
                    <a:pt x="286084" y="0"/>
                  </a:cubicBezTo>
                  <a:cubicBezTo>
                    <a:pt x="3397222" y="72427"/>
                    <a:pt x="5558271" y="61419"/>
                    <a:pt x="8075718" y="0"/>
                  </a:cubicBezTo>
                  <a:cubicBezTo>
                    <a:pt x="8231669" y="-14104"/>
                    <a:pt x="8346960" y="123595"/>
                    <a:pt x="8361802" y="286084"/>
                  </a:cubicBezTo>
                  <a:cubicBezTo>
                    <a:pt x="8462678" y="1391903"/>
                    <a:pt x="8254489" y="1619451"/>
                    <a:pt x="8361802" y="2582787"/>
                  </a:cubicBezTo>
                  <a:cubicBezTo>
                    <a:pt x="8364684" y="2726161"/>
                    <a:pt x="8220799" y="2854389"/>
                    <a:pt x="8075718" y="2868871"/>
                  </a:cubicBezTo>
                  <a:cubicBezTo>
                    <a:pt x="6989304" y="2898698"/>
                    <a:pt x="2827686" y="2789565"/>
                    <a:pt x="286084" y="2868871"/>
                  </a:cubicBezTo>
                  <a:cubicBezTo>
                    <a:pt x="136956" y="2867868"/>
                    <a:pt x="-3461" y="2741471"/>
                    <a:pt x="0" y="2582787"/>
                  </a:cubicBezTo>
                  <a:cubicBezTo>
                    <a:pt x="50037" y="1914119"/>
                    <a:pt x="770" y="639757"/>
                    <a:pt x="0" y="286084"/>
                  </a:cubicBezTo>
                  <a:close/>
                </a:path>
                <a:path w="8361802" h="2868871" stroke="0" extrusionOk="0">
                  <a:moveTo>
                    <a:pt x="0" y="286084"/>
                  </a:moveTo>
                  <a:cubicBezTo>
                    <a:pt x="8203" y="130320"/>
                    <a:pt x="132793" y="9811"/>
                    <a:pt x="286084" y="0"/>
                  </a:cubicBezTo>
                  <a:cubicBezTo>
                    <a:pt x="2522362" y="123000"/>
                    <a:pt x="4329587" y="-96860"/>
                    <a:pt x="8075718" y="0"/>
                  </a:cubicBezTo>
                  <a:cubicBezTo>
                    <a:pt x="8222769" y="-8345"/>
                    <a:pt x="8365074" y="121488"/>
                    <a:pt x="8361802" y="286084"/>
                  </a:cubicBezTo>
                  <a:cubicBezTo>
                    <a:pt x="8364975" y="1280510"/>
                    <a:pt x="8456069" y="1907611"/>
                    <a:pt x="8361802" y="2582787"/>
                  </a:cubicBezTo>
                  <a:cubicBezTo>
                    <a:pt x="8336035" y="2750122"/>
                    <a:pt x="8213911" y="2865629"/>
                    <a:pt x="8075718" y="2868871"/>
                  </a:cubicBezTo>
                  <a:cubicBezTo>
                    <a:pt x="6137564" y="2708164"/>
                    <a:pt x="3413183" y="2908538"/>
                    <a:pt x="286084" y="2868871"/>
                  </a:cubicBezTo>
                  <a:cubicBezTo>
                    <a:pt x="114683" y="2866164"/>
                    <a:pt x="-17052" y="2733062"/>
                    <a:pt x="0" y="2582787"/>
                  </a:cubicBezTo>
                  <a:cubicBezTo>
                    <a:pt x="32216" y="1890281"/>
                    <a:pt x="57206" y="532778"/>
                    <a:pt x="0" y="286084"/>
                  </a:cubicBezTo>
                  <a:close/>
                </a:path>
              </a:pathLst>
            </a:custGeom>
            <a:solidFill>
              <a:srgbClr val="FFFF00"/>
            </a:solidFill>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1" name="Hộp Văn bản 37">
              <a:extLst>
                <a:ext uri="{FF2B5EF4-FFF2-40B4-BE49-F238E27FC236}">
                  <a16:creationId xmlns:a16="http://schemas.microsoft.com/office/drawing/2014/main" id="{B8AAF9A1-624D-1FF0-3DD5-7A1BCCA36B36}"/>
                </a:ext>
              </a:extLst>
            </p:cNvPr>
            <p:cNvSpPr txBox="1"/>
            <p:nvPr/>
          </p:nvSpPr>
          <p:spPr>
            <a:xfrm>
              <a:off x="492942" y="2340886"/>
              <a:ext cx="8158115" cy="2062103"/>
            </a:xfrm>
            <a:prstGeom prst="rect">
              <a:avLst/>
            </a:prstGeom>
            <a:noFill/>
          </p:spPr>
          <p:txBody>
            <a:bodyPr wrap="square">
              <a:spAutoFit/>
            </a:bodyPr>
            <a:lstStyle/>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Hoạt động: Tú chăm sóc vẹt rất cẩn thận, T</a:t>
              </a:r>
              <a:r>
                <a:rPr lang="en-US" sz="3200" kern="1200" dirty="0">
                  <a:solidFill>
                    <a:prstClr val="black"/>
                  </a:solidFill>
                  <a:latin typeface="Calibri" panose="020F0502020204030204"/>
                  <a:ea typeface="+mn-ea"/>
                  <a:cs typeface="+mn-cs"/>
                </a:rPr>
                <a:t>ú</a:t>
              </a:r>
              <a:r>
                <a:rPr lang="vi-VN" sz="3200" kern="1200" dirty="0">
                  <a:solidFill>
                    <a:prstClr val="black"/>
                  </a:solidFill>
                  <a:latin typeface="Calibri" panose="020F0502020204030204"/>
                  <a:ea typeface="+mn-ea"/>
                  <a:cs typeface="+mn-cs"/>
                </a:rPr>
                <a:t> chạy đến bên vẹt ngay khi đi học về, Tú cho vẹt ăn và nựng vẹt như nựng trẻ con.</a:t>
              </a:r>
            </a:p>
            <a:p>
              <a:pPr marL="457200" indent="-457200" algn="just" defTabSz="685800">
                <a:buClrTx/>
                <a:buFont typeface="Arial" panose="020B0604020202020204" pitchFamily="34" charset="0"/>
                <a:buChar char="•"/>
              </a:pPr>
              <a:r>
                <a:rPr lang="vi-VN" sz="3200" kern="1200" dirty="0">
                  <a:solidFill>
                    <a:prstClr val="black"/>
                  </a:solidFill>
                  <a:latin typeface="Calibri" panose="020F0502020204030204"/>
                  <a:ea typeface="+mn-ea"/>
                  <a:cs typeface="+mn-cs"/>
                </a:rPr>
                <a:t>Lời nói: “Vẹt à” (giọng tình cảm, thân thiết).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3"/>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7999079"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p>
            </p:txBody>
          </p:sp>
        </p:grpSp>
      </p:grpSp>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trai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có</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thể</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người</a:t>
            </a:r>
            <a:r>
              <a:rPr lang="en-US" sz="2000" b="1" dirty="0">
                <a:solidFill>
                  <a:srgbClr val="002060"/>
                </a:solidFill>
                <a:latin typeface="Calibri" panose="020F0502020204030204" pitchFamily="34"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Lần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đầu</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tiên</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nghe</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tiếng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905640"/>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libri" panose="020F0502020204030204" pitchFamily="34" charset="0"/>
                <a:cs typeface="Calibri" panose="020F0502020204030204" pitchFamily="34" charset="0"/>
              </a:rPr>
              <a:t>Nghe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vẹt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bắt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chước</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những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lời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mình</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nói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trông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không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với</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anh</a:t>
            </a:r>
            <a:r>
              <a:rPr lang="en-US" sz="2000" b="1" dirty="0">
                <a:solidFill>
                  <a:srgbClr val="002060"/>
                </a:solidFill>
                <a:latin typeface="Calibri" panose="020F0502020204030204" pitchFamily="34" charset="0"/>
                <a:cs typeface="Calibri" panose="020F0502020204030204" pitchFamily="34" charset="0"/>
              </a:rPr>
              <a:t>.</a:t>
            </a:r>
          </a:p>
        </p:txBody>
      </p:sp>
      <p:sp>
        <p:nvSpPr>
          <p:cNvPr id="24" name="Cloud 23">
            <a:extLst>
              <a:ext uri="{FF2B5EF4-FFF2-40B4-BE49-F238E27FC236}">
                <a16:creationId xmlns:a16="http://schemas.microsoft.com/office/drawing/2014/main" id="{EA008A03-C9C0-8B13-748A-A1F26BBB4887}"/>
              </a:ext>
            </a:extLst>
          </p:cNvPr>
          <p:cNvSpPr/>
          <p:nvPr/>
        </p:nvSpPr>
        <p:spPr>
          <a:xfrm>
            <a:off x="215153" y="1766047"/>
            <a:ext cx="2896881"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Khi nghe anh trai nói vẹt có thể bắt chước tiếng người: Tú rất háo hức. </a:t>
            </a:r>
            <a:endParaRPr lang="en-US" sz="2000" b="1" dirty="0">
              <a:solidFill>
                <a:srgbClr val="002060"/>
              </a:solidFill>
              <a:latin typeface="Calibri" panose="020F0502020204030204" pitchFamily="34" charset="0"/>
              <a:cs typeface="Calibri" panose="020F0502020204030204" pitchFamily="34" charset="0"/>
            </a:endParaRPr>
          </a:p>
        </p:txBody>
      </p:sp>
      <p:sp>
        <p:nvSpPr>
          <p:cNvPr id="25" name="Cloud 24">
            <a:extLst>
              <a:ext uri="{FF2B5EF4-FFF2-40B4-BE49-F238E27FC236}">
                <a16:creationId xmlns:a16="http://schemas.microsoft.com/office/drawing/2014/main" id="{D8B238B7-86DE-83E5-43B5-4A7248FDF3D5}"/>
              </a:ext>
            </a:extLst>
          </p:cNvPr>
          <p:cNvSpPr/>
          <p:nvPr/>
        </p:nvSpPr>
        <p:spPr>
          <a:xfrm>
            <a:off x="3027509" y="1650786"/>
            <a:ext cx="2734235" cy="210670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Lần đầu tiên nghe vẹt bắt chước tiếng minh: Tú rất sung sướng.</a:t>
            </a:r>
            <a:endParaRPr lang="en-US" sz="2000" b="1" dirty="0">
              <a:solidFill>
                <a:srgbClr val="002060"/>
              </a:solidFill>
              <a:latin typeface="Calibri" panose="020F0502020204030204" pitchFamily="34" charset="0"/>
              <a:cs typeface="Calibri" panose="020F0502020204030204" pitchFamily="34" charset="0"/>
            </a:endParaRPr>
          </a:p>
        </p:txBody>
      </p:sp>
      <p:sp>
        <p:nvSpPr>
          <p:cNvPr id="26" name="Cloud 25">
            <a:extLst>
              <a:ext uri="{FF2B5EF4-FFF2-40B4-BE49-F238E27FC236}">
                <a16:creationId xmlns:a16="http://schemas.microsoft.com/office/drawing/2014/main" id="{3FF45700-2BEE-19D8-3F7C-5CF55D46DC8E}"/>
              </a:ext>
            </a:extLst>
          </p:cNvPr>
          <p:cNvSpPr/>
          <p:nvPr/>
        </p:nvSpPr>
        <p:spPr>
          <a:xfrm>
            <a:off x="5770709" y="1666153"/>
            <a:ext cx="3211926" cy="2329543"/>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002060"/>
                </a:solidFill>
                <a:latin typeface="Calibri" panose="020F0502020204030204" pitchFamily="34" charset="0"/>
                <a:cs typeface="Calibri" panose="020F0502020204030204" pitchFamily="34" charset="0"/>
              </a:rPr>
              <a:t>Nghe thấy </a:t>
            </a:r>
            <a:r>
              <a:rPr lang="en-US" sz="2000" b="1" dirty="0" err="1">
                <a:solidFill>
                  <a:srgbClr val="002060"/>
                </a:solidFill>
                <a:latin typeface="Calibri" panose="020F0502020204030204" pitchFamily="34" charset="0"/>
                <a:cs typeface="Calibri" panose="020F0502020204030204" pitchFamily="34" charset="0"/>
              </a:rPr>
              <a:t>vẹt</a:t>
            </a:r>
            <a:r>
              <a:rPr lang="vi-VN" sz="2000" b="1" dirty="0">
                <a:solidFill>
                  <a:srgbClr val="002060"/>
                </a:solidFill>
                <a:latin typeface="Calibri" panose="020F0502020204030204" pitchFamily="34" charset="0"/>
                <a:cs typeface="Calibri" panose="020F0502020204030204" pitchFamily="34" charset="0"/>
              </a:rPr>
              <a:t> bắt chước những lời minh nói trống không với anh trai: Tú sửng sốt, ân hận.</a:t>
            </a:r>
            <a:endParaRPr lang="en-US" sz="2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p>
            </p:txBody>
          </p:sp>
        </p:grpSp>
      </p:grpSp>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libri" panose="020F0502020204030204" pitchFamily="34"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38">
            <a:extLst>
              <a:ext uri="{FF2B5EF4-FFF2-40B4-BE49-F238E27FC236}">
                <a16:creationId xmlns:a16="http://schemas.microsoft.com/office/drawing/2014/main" id="{618CAB8B-624D-C13C-CBED-289C1CC45FB8}"/>
              </a:ext>
            </a:extLst>
          </p:cNvPr>
          <p:cNvGrpSpPr/>
          <p:nvPr/>
        </p:nvGrpSpPr>
        <p:grpSpPr>
          <a:xfrm>
            <a:off x="382134" y="2125750"/>
            <a:ext cx="8361802" cy="2611663"/>
            <a:chOff x="391099" y="1979086"/>
            <a:chExt cx="8361802" cy="2589512"/>
          </a:xfrm>
        </p:grpSpPr>
        <p:sp>
          <p:nvSpPr>
            <p:cNvPr id="31" name="Rectangle: Rounded Corners 11">
              <a:extLst>
                <a:ext uri="{FF2B5EF4-FFF2-40B4-BE49-F238E27FC236}">
                  <a16:creationId xmlns:a16="http://schemas.microsoft.com/office/drawing/2014/main" id="{E130F00C-4623-F188-1C7E-50E732EF614F}"/>
                </a:ext>
              </a:extLst>
            </p:cNvPr>
            <p:cNvSpPr/>
            <p:nvPr/>
          </p:nvSpPr>
          <p:spPr>
            <a:xfrm>
              <a:off x="391099" y="1979086"/>
              <a:ext cx="8361802" cy="2570260"/>
            </a:xfrm>
            <a:custGeom>
              <a:avLst/>
              <a:gdLst>
                <a:gd name="connsiteX0" fmla="*/ 0 w 8361802"/>
                <a:gd name="connsiteY0" fmla="*/ 258499 h 2592246"/>
                <a:gd name="connsiteX1" fmla="*/ 258499 w 8361802"/>
                <a:gd name="connsiteY1" fmla="*/ 0 h 2592246"/>
                <a:gd name="connsiteX2" fmla="*/ 8103303 w 8361802"/>
                <a:gd name="connsiteY2" fmla="*/ 0 h 2592246"/>
                <a:gd name="connsiteX3" fmla="*/ 8361802 w 8361802"/>
                <a:gd name="connsiteY3" fmla="*/ 258499 h 2592246"/>
                <a:gd name="connsiteX4" fmla="*/ 8361802 w 8361802"/>
                <a:gd name="connsiteY4" fmla="*/ 2333747 h 2592246"/>
                <a:gd name="connsiteX5" fmla="*/ 8103303 w 8361802"/>
                <a:gd name="connsiteY5" fmla="*/ 2592246 h 2592246"/>
                <a:gd name="connsiteX6" fmla="*/ 258499 w 8361802"/>
                <a:gd name="connsiteY6" fmla="*/ 2592246 h 2592246"/>
                <a:gd name="connsiteX7" fmla="*/ 0 w 8361802"/>
                <a:gd name="connsiteY7" fmla="*/ 2333747 h 2592246"/>
                <a:gd name="connsiteX8" fmla="*/ 0 w 8361802"/>
                <a:gd name="connsiteY8" fmla="*/ 258499 h 259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92246" fill="none" extrusionOk="0">
                  <a:moveTo>
                    <a:pt x="0" y="258499"/>
                  </a:moveTo>
                  <a:cubicBezTo>
                    <a:pt x="690" y="134418"/>
                    <a:pt x="122804" y="11866"/>
                    <a:pt x="258499" y="0"/>
                  </a:cubicBezTo>
                  <a:cubicBezTo>
                    <a:pt x="3533897" y="72427"/>
                    <a:pt x="6943554" y="61419"/>
                    <a:pt x="8103303" y="0"/>
                  </a:cubicBezTo>
                  <a:cubicBezTo>
                    <a:pt x="8245278" y="-5440"/>
                    <a:pt x="8347697" y="111467"/>
                    <a:pt x="8361802" y="258499"/>
                  </a:cubicBezTo>
                  <a:cubicBezTo>
                    <a:pt x="8462678" y="991729"/>
                    <a:pt x="8254489" y="1419581"/>
                    <a:pt x="8361802" y="2333747"/>
                  </a:cubicBezTo>
                  <a:cubicBezTo>
                    <a:pt x="8363520" y="2467791"/>
                    <a:pt x="8234637" y="2579432"/>
                    <a:pt x="8103303" y="2592246"/>
                  </a:cubicBezTo>
                  <a:cubicBezTo>
                    <a:pt x="6134388" y="2622073"/>
                    <a:pt x="2488133" y="2512940"/>
                    <a:pt x="258499" y="2592246"/>
                  </a:cubicBezTo>
                  <a:cubicBezTo>
                    <a:pt x="118605" y="2591922"/>
                    <a:pt x="-12399" y="2478964"/>
                    <a:pt x="0" y="2333747"/>
                  </a:cubicBezTo>
                  <a:cubicBezTo>
                    <a:pt x="50037" y="1823403"/>
                    <a:pt x="770" y="520346"/>
                    <a:pt x="0" y="258499"/>
                  </a:cubicBezTo>
                  <a:close/>
                </a:path>
                <a:path w="8361802" h="2592246" stroke="0" extrusionOk="0">
                  <a:moveTo>
                    <a:pt x="0" y="258499"/>
                  </a:moveTo>
                  <a:cubicBezTo>
                    <a:pt x="26900" y="123066"/>
                    <a:pt x="117632" y="3955"/>
                    <a:pt x="258499" y="0"/>
                  </a:cubicBezTo>
                  <a:cubicBezTo>
                    <a:pt x="2257546" y="123000"/>
                    <a:pt x="5312644" y="-96860"/>
                    <a:pt x="8103303" y="0"/>
                  </a:cubicBezTo>
                  <a:cubicBezTo>
                    <a:pt x="8241533" y="-3456"/>
                    <a:pt x="8372768" y="93626"/>
                    <a:pt x="8361802" y="258499"/>
                  </a:cubicBezTo>
                  <a:cubicBezTo>
                    <a:pt x="8364975" y="993165"/>
                    <a:pt x="8456069" y="1799171"/>
                    <a:pt x="8361802" y="2333747"/>
                  </a:cubicBezTo>
                  <a:cubicBezTo>
                    <a:pt x="8338144" y="2485083"/>
                    <a:pt x="8229108" y="2589470"/>
                    <a:pt x="8103303" y="2592246"/>
                  </a:cubicBezTo>
                  <a:cubicBezTo>
                    <a:pt x="5105370" y="2431539"/>
                    <a:pt x="3898679" y="2631913"/>
                    <a:pt x="258499" y="2592246"/>
                  </a:cubicBezTo>
                  <a:cubicBezTo>
                    <a:pt x="89464" y="2586940"/>
                    <a:pt x="-5112" y="2474196"/>
                    <a:pt x="0" y="2333747"/>
                  </a:cubicBezTo>
                  <a:cubicBezTo>
                    <a:pt x="32216" y="1384787"/>
                    <a:pt x="57206" y="870519"/>
                    <a:pt x="0" y="258499"/>
                  </a:cubicBezTo>
                  <a:close/>
                </a:path>
              </a:pathLst>
            </a:custGeom>
            <a:solidFill>
              <a:srgbClr val="FFFF00"/>
            </a:solidFill>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2" name="Hộp Văn bản 37">
              <a:extLst>
                <a:ext uri="{FF2B5EF4-FFF2-40B4-BE49-F238E27FC236}">
                  <a16:creationId xmlns:a16="http://schemas.microsoft.com/office/drawing/2014/main" id="{3D5AE157-E791-5F35-6F8E-6FC4AFF3C4F9}"/>
                </a:ext>
              </a:extLst>
            </p:cNvPr>
            <p:cNvSpPr txBox="1"/>
            <p:nvPr/>
          </p:nvSpPr>
          <p:spPr>
            <a:xfrm>
              <a:off x="492942" y="2340886"/>
              <a:ext cx="8158115" cy="2227712"/>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đã nhận ra mình thường nói trống không với anh trai nên rất hối hận về điều đó. Hành động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chỉ mong anh gọi để </a:t>
              </a:r>
              <a:r>
                <a:rPr lang="vi-VN" sz="2800" kern="1200" dirty="0" smtClean="0">
                  <a:solidFill>
                    <a:prstClr val="black"/>
                  </a:solidFill>
                  <a:latin typeface="Calibri" panose="020F0502020204030204"/>
                  <a:ea typeface="+mn-ea"/>
                  <a:cs typeface="+mn-cs"/>
                </a:rPr>
                <a:t>“</a:t>
              </a:r>
              <a:r>
                <a:rPr lang="en-US" sz="2800" kern="1200" dirty="0" smtClean="0">
                  <a:solidFill>
                    <a:prstClr val="black"/>
                  </a:solidFill>
                  <a:latin typeface="Calibri" panose="020F0502020204030204"/>
                  <a:ea typeface="+mn-ea"/>
                  <a:cs typeface="+mn-cs"/>
                </a:rPr>
                <a:t>d</a:t>
              </a:r>
              <a:r>
                <a:rPr lang="vi-VN" sz="2800" kern="1200" dirty="0" smtClean="0">
                  <a:solidFill>
                    <a:prstClr val="black"/>
                  </a:solidFill>
                  <a:latin typeface="Calibri" panose="020F0502020204030204"/>
                  <a:ea typeface="+mn-ea"/>
                  <a:cs typeface="+mn-cs"/>
                </a:rPr>
                <a:t>ạ</a:t>
              </a:r>
              <a:r>
                <a:rPr lang="vi-VN" sz="2800" kern="1200" dirty="0">
                  <a:solidFill>
                    <a:prstClr val="black"/>
                  </a:solidFill>
                  <a:latin typeface="Calibri" panose="020F0502020204030204"/>
                  <a:ea typeface="+mn-ea"/>
                  <a:cs typeface="+mn-cs"/>
                </a:rPr>
                <a:t>” một tiếng thật lễ phép cho biết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sẽ thay đổi, nói năng lễ phép và kính trọng anh trong những lần sau.</a:t>
              </a:r>
            </a:p>
          </p:txBody>
        </p:sp>
      </p:grpSp>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321808" cy="2677656"/>
          </a:xfrm>
          <a:prstGeom prst="rect">
            <a:avLst/>
          </a:prstGeom>
          <a:noFill/>
        </p:spPr>
        <p:txBody>
          <a:bodyPr wrap="square" rtlCol="0">
            <a:spAutoFit/>
          </a:bodyPr>
          <a:lstStyle/>
          <a:p>
            <a:pPr algn="just"/>
            <a:r>
              <a:rPr lang="vi-VN" sz="2400" b="1" i="0" dirty="0">
                <a:solidFill>
                  <a:srgbClr val="002060"/>
                </a:solidFill>
                <a:effectLst/>
                <a:latin typeface="Calibri" panose="020F0502020204030204" pitchFamily="34"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libri" panose="020F0502020204030204" pitchFamily="34"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libri" panose="020F0502020204030204" pitchFamily="34"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libri" panose="020F0502020204030204" pitchFamily="34"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13085" y="1380399"/>
            <a:ext cx="8700394" cy="3404306"/>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700394"/>
                <a:gd name="connsiteY0" fmla="*/ 339477 h 3404307"/>
                <a:gd name="connsiteX1" fmla="*/ 339477 w 8700394"/>
                <a:gd name="connsiteY1" fmla="*/ 0 h 3404307"/>
                <a:gd name="connsiteX2" fmla="*/ 8360917 w 8700394"/>
                <a:gd name="connsiteY2" fmla="*/ 0 h 3404307"/>
                <a:gd name="connsiteX3" fmla="*/ 8700394 w 8700394"/>
                <a:gd name="connsiteY3" fmla="*/ 339477 h 3404307"/>
                <a:gd name="connsiteX4" fmla="*/ 8700394 w 8700394"/>
                <a:gd name="connsiteY4" fmla="*/ 3064830 h 3404307"/>
                <a:gd name="connsiteX5" fmla="*/ 8360917 w 8700394"/>
                <a:gd name="connsiteY5" fmla="*/ 3404307 h 3404307"/>
                <a:gd name="connsiteX6" fmla="*/ 339477 w 8700394"/>
                <a:gd name="connsiteY6" fmla="*/ 3404307 h 3404307"/>
                <a:gd name="connsiteX7" fmla="*/ 0 w 8700394"/>
                <a:gd name="connsiteY7" fmla="*/ 3064830 h 3404307"/>
                <a:gd name="connsiteX8" fmla="*/ 0 w 8700394"/>
                <a:gd name="connsiteY8" fmla="*/ 339477 h 340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0394" h="3404307" fill="none" extrusionOk="0">
                  <a:moveTo>
                    <a:pt x="0" y="339477"/>
                  </a:moveTo>
                  <a:cubicBezTo>
                    <a:pt x="532" y="166398"/>
                    <a:pt x="162856" y="18238"/>
                    <a:pt x="339477" y="0"/>
                  </a:cubicBezTo>
                  <a:cubicBezTo>
                    <a:pt x="3790580" y="72427"/>
                    <a:pt x="6938688" y="61419"/>
                    <a:pt x="8360917" y="0"/>
                  </a:cubicBezTo>
                  <a:cubicBezTo>
                    <a:pt x="8546163" y="-15437"/>
                    <a:pt x="8688945" y="148526"/>
                    <a:pt x="8700394" y="339477"/>
                  </a:cubicBezTo>
                  <a:cubicBezTo>
                    <a:pt x="8801270" y="768122"/>
                    <a:pt x="8593081" y="2326717"/>
                    <a:pt x="8700394" y="3064830"/>
                  </a:cubicBezTo>
                  <a:cubicBezTo>
                    <a:pt x="8701897" y="3244689"/>
                    <a:pt x="8531669" y="3385546"/>
                    <a:pt x="8360917" y="3404307"/>
                  </a:cubicBezTo>
                  <a:cubicBezTo>
                    <a:pt x="6718326" y="3434134"/>
                    <a:pt x="2270692" y="3325001"/>
                    <a:pt x="339477" y="3404307"/>
                  </a:cubicBezTo>
                  <a:cubicBezTo>
                    <a:pt x="165657" y="3402762"/>
                    <a:pt x="-9218" y="3254141"/>
                    <a:pt x="0" y="3064830"/>
                  </a:cubicBezTo>
                  <a:cubicBezTo>
                    <a:pt x="50037" y="2292536"/>
                    <a:pt x="770" y="820578"/>
                    <a:pt x="0" y="339477"/>
                  </a:cubicBezTo>
                  <a:close/>
                </a:path>
                <a:path w="8700394" h="3404307" stroke="0" extrusionOk="0">
                  <a:moveTo>
                    <a:pt x="0" y="339477"/>
                  </a:moveTo>
                  <a:cubicBezTo>
                    <a:pt x="4308" y="153163"/>
                    <a:pt x="163952" y="24924"/>
                    <a:pt x="339477" y="0"/>
                  </a:cubicBezTo>
                  <a:cubicBezTo>
                    <a:pt x="1578989" y="123000"/>
                    <a:pt x="5827764" y="-96860"/>
                    <a:pt x="8360917" y="0"/>
                  </a:cubicBezTo>
                  <a:cubicBezTo>
                    <a:pt x="8533366" y="-11462"/>
                    <a:pt x="8707737" y="137186"/>
                    <a:pt x="8700394" y="339477"/>
                  </a:cubicBezTo>
                  <a:cubicBezTo>
                    <a:pt x="8703567" y="946471"/>
                    <a:pt x="8794661" y="2665623"/>
                    <a:pt x="8700394" y="3064830"/>
                  </a:cubicBezTo>
                  <a:cubicBezTo>
                    <a:pt x="8694674" y="3254390"/>
                    <a:pt x="8524603" y="3400412"/>
                    <a:pt x="8360917" y="3404307"/>
                  </a:cubicBezTo>
                  <a:cubicBezTo>
                    <a:pt x="6579298" y="3243600"/>
                    <a:pt x="2413795" y="3443974"/>
                    <a:pt x="339477" y="3404307"/>
                  </a:cubicBezTo>
                  <a:cubicBezTo>
                    <a:pt x="119135" y="3397671"/>
                    <a:pt x="-31814" y="3237905"/>
                    <a:pt x="0" y="3064830"/>
                  </a:cubicBezTo>
                  <a:cubicBezTo>
                    <a:pt x="32216" y="2181321"/>
                    <a:pt x="57206" y="967331"/>
                    <a:pt x="0" y="339477"/>
                  </a:cubicBezTo>
                  <a:close/>
                </a:path>
              </a:pathLst>
            </a:custGeom>
            <a:solidFill>
              <a:srgbClr val="FFFF00"/>
            </a:solidFill>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346958"/>
            </a:xfrm>
            <a:prstGeom prst="rect">
              <a:avLst/>
            </a:prstGeom>
            <a:noFill/>
          </p:spPr>
          <p:txBody>
            <a:bodyPr wrap="square">
              <a:spAutoFit/>
            </a:bodyPr>
            <a:lstStyle/>
            <a:p>
              <a:pPr algn="just" defTabSz="685800">
                <a:buClrTx/>
              </a:pPr>
              <a:r>
                <a:rPr lang="vi-VN" sz="2800" kern="1200" dirty="0">
                  <a:solidFill>
                    <a:prstClr val="black"/>
                  </a:solidFill>
                  <a:latin typeface="Calibri" panose="020F0502020204030204"/>
                  <a:ea typeface="+mn-ea"/>
                  <a:cs typeface="+mn-cs"/>
                </a:rPr>
                <a:t>d. Có một chú vẹt nhỏ bị thương ở cánh được Tú yêu </a:t>
              </a:r>
              <a:endParaRPr lang="en-US" sz="2800" kern="1200" dirty="0">
                <a:solidFill>
                  <a:prstClr val="black"/>
                </a:solidFill>
                <a:latin typeface="Calibri" panose="020F0502020204030204"/>
                <a:ea typeface="+mn-ea"/>
                <a:cs typeface="+mn-cs"/>
              </a:endParaRPr>
            </a:p>
            <a:p>
              <a:pPr algn="just" defTabSz="685800">
                <a:buClrTx/>
              </a:pPr>
              <a:r>
                <a:rPr lang="vi-VN" sz="2800" kern="1200" dirty="0">
                  <a:solidFill>
                    <a:prstClr val="black"/>
                  </a:solidFill>
                  <a:latin typeface="Calibri" panose="020F0502020204030204"/>
                  <a:ea typeface="+mn-ea"/>
                  <a:cs typeface="+mn-cs"/>
                </a:rPr>
                <a:t>a. Một ngày, vẹt bắt chước tiếng nói của </a:t>
              </a:r>
              <a:r>
                <a:rPr lang="vi-VN" sz="2800" kern="1200" dirty="0" smtClean="0">
                  <a:solidFill>
                    <a:prstClr val="black"/>
                  </a:solidFill>
                  <a:latin typeface="Calibri" panose="020F0502020204030204"/>
                  <a:ea typeface="+mn-ea"/>
                  <a:cs typeface="+mn-cs"/>
                </a:rPr>
                <a:t>T</a:t>
              </a:r>
              <a:r>
                <a:rPr lang="en-US" sz="2800" kern="1200" dirty="0">
                  <a:solidFill>
                    <a:prstClr val="black"/>
                  </a:solidFill>
                  <a:latin typeface="Calibri" panose="020F0502020204030204"/>
                  <a:ea typeface="+mn-ea"/>
                  <a:cs typeface="+mn-cs"/>
                </a:rPr>
                <a:t>ú</a:t>
              </a:r>
              <a:r>
                <a:rPr lang="vi-VN" sz="2800" kern="1200" dirty="0" smtClean="0">
                  <a:solidFill>
                    <a:prstClr val="black"/>
                  </a:solidFill>
                  <a:latin typeface="Calibri" panose="020F0502020204030204"/>
                  <a:ea typeface="+mn-ea"/>
                  <a:cs typeface="+mn-cs"/>
                </a:rPr>
                <a:t> </a:t>
              </a:r>
              <a:r>
                <a:rPr lang="vi-VN" sz="2800" kern="1200" dirty="0">
                  <a:solidFill>
                    <a:prstClr val="black"/>
                  </a:solidFill>
                  <a:latin typeface="Calibri" panose="020F0502020204030204"/>
                  <a:ea typeface="+mn-ea"/>
                  <a:cs typeface="+mn-cs"/>
                </a:rPr>
                <a:t>khiến Tú rất vui.</a:t>
              </a:r>
            </a:p>
            <a:p>
              <a:pPr algn="just" defTabSz="685800">
                <a:buClrTx/>
              </a:pPr>
              <a:r>
                <a:rPr lang="vi-VN" sz="2800" kern="1200" dirty="0">
                  <a:solidFill>
                    <a:prstClr val="black"/>
                  </a:solidFill>
                  <a:latin typeface="Calibri" panose="020F0502020204030204"/>
                  <a:ea typeface="+mn-ea"/>
                  <a:cs typeface="+mn-cs"/>
                </a:rPr>
                <a:t>c. Nhưng khi vẹt nói nhiều hơn, Tú thấy vẹt toàn bắt chước những lời T</a:t>
              </a:r>
              <a:r>
                <a:rPr lang="en-US" sz="2800" kern="1200" dirty="0">
                  <a:solidFill>
                    <a:prstClr val="black"/>
                  </a:solidFill>
                  <a:latin typeface="Calibri" panose="020F0502020204030204"/>
                  <a:ea typeface="+mn-ea"/>
                  <a:cs typeface="+mn-cs"/>
                </a:rPr>
                <a:t>ú</a:t>
              </a:r>
              <a:r>
                <a:rPr lang="vi-VN" sz="2800" kern="1200" dirty="0">
                  <a:solidFill>
                    <a:prstClr val="black"/>
                  </a:solidFill>
                  <a:latin typeface="Calibri" panose="020F0502020204030204"/>
                  <a:ea typeface="+mn-ea"/>
                  <a:cs typeface="+mn-cs"/>
                </a:rPr>
                <a:t> nói trống không với anh trai.</a:t>
              </a:r>
            </a:p>
            <a:p>
              <a:pPr algn="just" defTabSz="685800">
                <a:buClrTx/>
              </a:pPr>
              <a:r>
                <a:rPr lang="vi-VN" sz="2800" kern="1200" dirty="0">
                  <a:solidFill>
                    <a:prstClr val="black"/>
                  </a:solidFill>
                  <a:latin typeface="Calibri" panose="020F0502020204030204"/>
                  <a:ea typeface="+mn-ea"/>
                  <a:cs typeface="+mn-cs"/>
                </a:rPr>
                <a:t>b. Tú nhận ra mình đã không lễ phép với anh và rất hối hận về điều đó.</a:t>
              </a:r>
            </a:p>
          </p:txBody>
        </p:sp>
      </p:grpSp>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513410" y="545567"/>
            <a:ext cx="7049469" cy="4536064"/>
            <a:chOff x="-1062128" y="1090524"/>
            <a:chExt cx="5659117"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1062128" y="1090524"/>
              <a:ext cx="5659117" cy="3958529"/>
              <a:chOff x="-1062128" y="1080999"/>
              <a:chExt cx="5659117"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1062128" y="2571750"/>
                <a:ext cx="5659117" cy="2467778"/>
              </a:xfrm>
              <a:prstGeom prst="rect">
                <a:avLst/>
              </a:prstGeom>
            </p:spPr>
          </p:pic>
        </p:grpSp>
        <p:sp>
          <p:nvSpPr>
            <p:cNvPr id="77" name="Hộp Văn bản 7">
              <a:extLst>
                <a:ext uri="{FF2B5EF4-FFF2-40B4-BE49-F238E27FC236}">
                  <a16:creationId xmlns:a16="http://schemas.microsoft.com/office/drawing/2014/main" id="{CBB9FD08-00A7-912F-7F76-EC99C806073B}"/>
                </a:ext>
              </a:extLst>
            </p:cNvPr>
            <p:cNvSpPr txBox="1"/>
            <p:nvPr/>
          </p:nvSpPr>
          <p:spPr>
            <a:xfrm>
              <a:off x="269898" y="1397270"/>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smtClean="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Nội</a:t>
              </a:r>
              <a:r>
                <a:rPr kumimoji="0" lang="en-US" sz="4400" b="1"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dung</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
        <p:nvSpPr>
          <p:cNvPr id="252" name="Hộp Văn bản 7">
            <a:extLst>
              <a:ext uri="{FF2B5EF4-FFF2-40B4-BE49-F238E27FC236}">
                <a16:creationId xmlns:a16="http://schemas.microsoft.com/office/drawing/2014/main" id="{CBB9FD08-00A7-912F-7F76-EC99C806073B}"/>
              </a:ext>
            </a:extLst>
          </p:cNvPr>
          <p:cNvSpPr txBox="1"/>
          <p:nvPr/>
        </p:nvSpPr>
        <p:spPr>
          <a:xfrm>
            <a:off x="870720" y="2710147"/>
            <a:ext cx="6432442" cy="954107"/>
          </a:xfrm>
          <a:prstGeom prst="rect">
            <a:avLst/>
          </a:prstGeom>
          <a:noFill/>
        </p:spPr>
        <p:txBody>
          <a:bodyPr wrap="square" rtlCol="0">
            <a:spAutoFit/>
          </a:bodyPr>
          <a:lstStyle/>
          <a:p>
            <a:pPr lvl="1" algn="ctr">
              <a:defRPr/>
            </a:pPr>
            <a:r>
              <a:rPr lang="vi-VN" sz="2800" b="1" dirty="0">
                <a:solidFill>
                  <a:schemeClr val="accent6"/>
                </a:solidFill>
                <a:latin typeface="Times New Roman" panose="02020603050405020304" pitchFamily="18" charset="0"/>
                <a:cs typeface="Times New Roman" panose="02020603050405020304" pitchFamily="18" charset="0"/>
              </a:rPr>
              <a:t>Cần biết nói năng lễ phép với người lớn </a:t>
            </a:r>
            <a:endParaRPr lang="en-US" sz="2800" b="1" dirty="0" smtClean="0">
              <a:solidFill>
                <a:schemeClr val="accent6"/>
              </a:solidFill>
              <a:latin typeface="Times New Roman" panose="02020603050405020304" pitchFamily="18" charset="0"/>
              <a:cs typeface="Times New Roman" panose="02020603050405020304" pitchFamily="18" charset="0"/>
            </a:endParaRPr>
          </a:p>
          <a:p>
            <a:pPr lvl="1" algn="ctr">
              <a:defRPr/>
            </a:pPr>
            <a:r>
              <a:rPr lang="vi-VN" sz="2800" b="1" dirty="0" smtClean="0">
                <a:solidFill>
                  <a:schemeClr val="accent6"/>
                </a:solidFill>
                <a:latin typeface="Times New Roman" panose="02020603050405020304" pitchFamily="18" charset="0"/>
                <a:cs typeface="Times New Roman" panose="02020603050405020304" pitchFamily="18" charset="0"/>
              </a:rPr>
              <a:t>và </a:t>
            </a:r>
            <a:r>
              <a:rPr lang="vi-VN" sz="2800" b="1" dirty="0">
                <a:solidFill>
                  <a:schemeClr val="accent6"/>
                </a:solidFill>
                <a:latin typeface="Times New Roman" panose="02020603050405020304" pitchFamily="18" charset="0"/>
                <a:cs typeface="Times New Roman" panose="02020603050405020304" pitchFamily="18" charset="0"/>
              </a:rPr>
              <a:t>biết sửa lỗi khi mắc lỗi. </a:t>
            </a:r>
            <a:endParaRPr kumimoji="0" lang="vi-VN" sz="2800" b="1" i="0" u="none" strike="noStrike" kern="0" cap="none" spc="0" normalizeH="0" baseline="0" noProof="0" dirty="0">
              <a:ln>
                <a:noFill/>
              </a:ln>
              <a:solidFill>
                <a:schemeClr val="accent6"/>
              </a:solidFill>
              <a:effectLst/>
              <a:uLnTx/>
              <a:uFillTx/>
              <a:latin typeface="Times New Roman" panose="02020603050405020304" pitchFamily="18"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3435478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3" name="Picture 2">
            <a:extLst>
              <a:ext uri="{FF2B5EF4-FFF2-40B4-BE49-F238E27FC236}">
                <a16:creationId xmlns:a16="http://schemas.microsoft.com/office/drawing/2014/main" id="{975F1E4F-3BD7-195E-F707-8473CBD39A6A}"/>
              </a:ext>
            </a:extLst>
          </p:cNvPr>
          <p:cNvPicPr>
            <a:picLocks noChangeAspect="1"/>
          </p:cNvPicPr>
          <p:nvPr/>
        </p:nvPicPr>
        <p:blipFill>
          <a:blip r:embed="rId3"/>
          <a:stretch>
            <a:fillRect/>
          </a:stretch>
        </p:blipFill>
        <p:spPr>
          <a:xfrm>
            <a:off x="6354696" y="2078330"/>
            <a:ext cx="2789304" cy="3065169"/>
          </a:xfrm>
          <a:prstGeom prst="rect">
            <a:avLst/>
          </a:prstGeom>
        </p:spPr>
      </p:pic>
      <p:sp>
        <p:nvSpPr>
          <p:cNvPr id="4" name="TextBox 3">
            <a:extLst>
              <a:ext uri="{FF2B5EF4-FFF2-40B4-BE49-F238E27FC236}">
                <a16:creationId xmlns:a16="http://schemas.microsoft.com/office/drawing/2014/main" id="{4C69A520-3E7E-8C60-7316-21FA87764E9B}"/>
              </a:ext>
            </a:extLst>
          </p:cNvPr>
          <p:cNvSpPr txBox="1"/>
          <p:nvPr/>
        </p:nvSpPr>
        <p:spPr>
          <a:xfrm>
            <a:off x="323269" y="564597"/>
            <a:ext cx="8620706" cy="4524315"/>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Đi học về, Tú chạy đến bên con vẹt nhỏ. Nhận ra Tú, vẹt nhảy nhót há mỏ đòi ăn. Tú vừa cho ăn, vừa nói với nó như nựng trẻ con:</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 dạ!</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Vẹt xù lông cổ, rụt đầu, gù một cái, không thành tiếng dạ, nhưng Tú cũng xuýt xoa:</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Giỏi lắm!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Chợt anh của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Tú ơi!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phụng phịu:</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Cái gì?</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Anh gọi mà em trả lời vậy à? Ra phụ anh đi.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Tú buồn bực, vừa đi vừa lẩm bẩm:</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Kêu chi kêu hoài!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Lần nào Tú cũng phụng phịu như thế với anh khi đang chơi với vẹt. Vẹt mỗi ngày một lớn, lông xanh óng ả, biết huýt sáo lảnh lót nhưng vẫn không nói tiếng nào. Một hôm, Tú gọi:</a:t>
            </a:r>
          </a:p>
          <a:p>
            <a:pPr marL="0" marR="0" lvl="0" indent="0" algn="just" defTabSz="914378"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vi-VN"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 Vẹt à!</a:t>
            </a:r>
          </a:p>
        </p:txBody>
      </p:sp>
      <p:pic>
        <p:nvPicPr>
          <p:cNvPr id="6" name="Picture 5">
            <a:extLst>
              <a:ext uri="{FF2B5EF4-FFF2-40B4-BE49-F238E27FC236}">
                <a16:creationId xmlns:a16="http://schemas.microsoft.com/office/drawing/2014/main" id="{A44DCBA3-AF33-561C-1B76-B36C283A61D5}"/>
              </a:ext>
            </a:extLst>
          </p:cNvPr>
          <p:cNvPicPr>
            <a:picLocks noChangeAspect="1"/>
          </p:cNvPicPr>
          <p:nvPr/>
        </p:nvPicPr>
        <p:blipFill>
          <a:blip r:embed="rId4"/>
          <a:stretch>
            <a:fillRect/>
          </a:stretch>
        </p:blipFill>
        <p:spPr>
          <a:xfrm>
            <a:off x="3617953" y="145997"/>
            <a:ext cx="2292295" cy="646232"/>
          </a:xfrm>
          <a:prstGeom prst="rect">
            <a:avLst/>
          </a:prstGeom>
        </p:spPr>
      </p:pic>
    </p:spTree>
    <p:extLst>
      <p:ext uri="{BB962C8B-B14F-4D97-AF65-F5344CB8AC3E}">
        <p14:creationId xmlns:p14="http://schemas.microsoft.com/office/powerpoint/2010/main" val="1680824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6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7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7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7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7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3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5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5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5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6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6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6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6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6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6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6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6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6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3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3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4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4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4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4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4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4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4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4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4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4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5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5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5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5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5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5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5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2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2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2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2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3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3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3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3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3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3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3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1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2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2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2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2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2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1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1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1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1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2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0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0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0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0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1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1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1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1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1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9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0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0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0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0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0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0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9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9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9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9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9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8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8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8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8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8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9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9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9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9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8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8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8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8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8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7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7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7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7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7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5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5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5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5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5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5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4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4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4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4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4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5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3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4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4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4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4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4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3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3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3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3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3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3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2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2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2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3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3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3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12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12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12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12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2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2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11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11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11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11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11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12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87"/>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88"/>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89"/>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90"/>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91"/>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92"/>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93"/>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94"/>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95"/>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96"/>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97"/>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98"/>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99"/>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100"/>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101"/>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102"/>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103"/>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104"/>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105"/>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106"/>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107"/>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108"/>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109"/>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110"/>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111"/>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112"/>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113"/>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114"/>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5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6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6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6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6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6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6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6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6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6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7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7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7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7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7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7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7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7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7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7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8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8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8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8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8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8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8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组合 252"/>
          <p:cNvGrpSpPr/>
          <p:nvPr/>
        </p:nvGrpSpPr>
        <p:grpSpPr>
          <a:xfrm>
            <a:off x="478790" y="1610995"/>
            <a:ext cx="3402330" cy="3290570"/>
            <a:chOff x="754" y="2537"/>
            <a:chExt cx="5358" cy="5182"/>
          </a:xfrm>
        </p:grpSpPr>
        <p:grpSp>
          <p:nvGrpSpPr>
            <p:cNvPr id="61" name="Google Shape;2207;p31"/>
            <p:cNvGrpSpPr/>
            <p:nvPr/>
          </p:nvGrpSpPr>
          <p:grpSpPr>
            <a:xfrm>
              <a:off x="754" y="2537"/>
              <a:ext cx="4094" cy="5183"/>
              <a:chOff x="7009503" y="2026559"/>
              <a:chExt cx="597747" cy="756705"/>
            </a:xfrm>
          </p:grpSpPr>
          <p:sp>
            <p:nvSpPr>
              <p:cNvPr id="62" name="Google Shape;2208;p31"/>
              <p:cNvSpPr/>
              <p:nvPr>
                <p:custDataLst>
                  <p:tags r:id="rId30"/>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209;p31"/>
              <p:cNvSpPr/>
              <p:nvPr>
                <p:custDataLst>
                  <p:tags r:id="rId31"/>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210;p31"/>
              <p:cNvSpPr/>
              <p:nvPr>
                <p:custDataLst>
                  <p:tags r:id="rId32"/>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211;p31"/>
              <p:cNvSpPr/>
              <p:nvPr>
                <p:custDataLst>
                  <p:tags r:id="rId33"/>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2212;p31"/>
              <p:cNvSpPr/>
              <p:nvPr>
                <p:custDataLst>
                  <p:tags r:id="rId34"/>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213;p31"/>
              <p:cNvSpPr/>
              <p:nvPr>
                <p:custDataLst>
                  <p:tags r:id="rId35"/>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14;p31"/>
              <p:cNvSpPr/>
              <p:nvPr>
                <p:custDataLst>
                  <p:tags r:id="rId36"/>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15;p31"/>
              <p:cNvSpPr/>
              <p:nvPr>
                <p:custDataLst>
                  <p:tags r:id="rId37"/>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16;p31"/>
              <p:cNvSpPr/>
              <p:nvPr>
                <p:custDataLst>
                  <p:tags r:id="rId38"/>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17;p31"/>
              <p:cNvSpPr/>
              <p:nvPr>
                <p:custDataLst>
                  <p:tags r:id="rId39"/>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18;p31"/>
              <p:cNvSpPr/>
              <p:nvPr>
                <p:custDataLst>
                  <p:tags r:id="rId40"/>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19;p31"/>
              <p:cNvSpPr/>
              <p:nvPr>
                <p:custDataLst>
                  <p:tags r:id="rId41"/>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20;p31"/>
              <p:cNvSpPr/>
              <p:nvPr>
                <p:custDataLst>
                  <p:tags r:id="rId42"/>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21;p31"/>
              <p:cNvSpPr/>
              <p:nvPr>
                <p:custDataLst>
                  <p:tags r:id="rId43"/>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22;p31"/>
              <p:cNvSpPr/>
              <p:nvPr>
                <p:custDataLst>
                  <p:tags r:id="rId44"/>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23;p31"/>
              <p:cNvSpPr/>
              <p:nvPr>
                <p:custDataLst>
                  <p:tags r:id="rId45"/>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24;p31"/>
              <p:cNvSpPr/>
              <p:nvPr>
                <p:custDataLst>
                  <p:tags r:id="rId46"/>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25;p31"/>
              <p:cNvSpPr/>
              <p:nvPr>
                <p:custDataLst>
                  <p:tags r:id="rId47"/>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26;p31"/>
              <p:cNvSpPr/>
              <p:nvPr>
                <p:custDataLst>
                  <p:tags r:id="rId48"/>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27;p31"/>
              <p:cNvSpPr/>
              <p:nvPr>
                <p:custDataLst>
                  <p:tags r:id="rId49"/>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28;p31"/>
              <p:cNvSpPr/>
              <p:nvPr>
                <p:custDataLst>
                  <p:tags r:id="rId50"/>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29;p31"/>
              <p:cNvSpPr/>
              <p:nvPr>
                <p:custDataLst>
                  <p:tags r:id="rId51"/>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30;p31"/>
              <p:cNvSpPr/>
              <p:nvPr>
                <p:custDataLst>
                  <p:tags r:id="rId52"/>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31;p31"/>
              <p:cNvSpPr/>
              <p:nvPr>
                <p:custDataLst>
                  <p:tags r:id="rId53"/>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32;p31"/>
              <p:cNvSpPr/>
              <p:nvPr>
                <p:custDataLst>
                  <p:tags r:id="rId54"/>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33;p31"/>
              <p:cNvSpPr/>
              <p:nvPr>
                <p:custDataLst>
                  <p:tags r:id="rId55"/>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34;p31"/>
              <p:cNvSpPr/>
              <p:nvPr>
                <p:custDataLst>
                  <p:tags r:id="rId56"/>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35;p31"/>
              <p:cNvSpPr/>
              <p:nvPr>
                <p:custDataLst>
                  <p:tags r:id="rId57"/>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36;p31"/>
              <p:cNvSpPr/>
              <p:nvPr>
                <p:custDataLst>
                  <p:tags r:id="rId58"/>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07;p31"/>
            <p:cNvGrpSpPr/>
            <p:nvPr/>
          </p:nvGrpSpPr>
          <p:grpSpPr>
            <a:xfrm flipH="1">
              <a:off x="2238" y="2768"/>
              <a:ext cx="3874" cy="4904"/>
              <a:chOff x="7009503" y="2026559"/>
              <a:chExt cx="597747" cy="756705"/>
            </a:xfrm>
          </p:grpSpPr>
          <p:sp>
            <p:nvSpPr>
              <p:cNvPr id="224" name="Google Shape;2208;p31"/>
              <p:cNvSpPr/>
              <p:nvPr>
                <p:custDataLst>
                  <p:tags r:id="rId1"/>
                </p:custDataLst>
              </p:nvPr>
            </p:nvSpPr>
            <p:spPr>
              <a:xfrm>
                <a:off x="7428826" y="2579527"/>
                <a:ext cx="12618" cy="203737"/>
              </a:xfrm>
              <a:custGeom>
                <a:avLst/>
                <a:gdLst/>
                <a:ahLst/>
                <a:cxnLst/>
                <a:rect l="l" t="t" r="r" b="b"/>
                <a:pathLst>
                  <a:path w="164" h="2648" extrusionOk="0">
                    <a:moveTo>
                      <a:pt x="12" y="1"/>
                    </a:moveTo>
                    <a:lnTo>
                      <a:pt x="0" y="2648"/>
                    </a:lnTo>
                    <a:lnTo>
                      <a:pt x="152" y="2648"/>
                    </a:lnTo>
                    <a:lnTo>
                      <a:pt x="163" y="2"/>
                    </a:lnTo>
                    <a:lnTo>
                      <a:pt x="12"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09;p31"/>
              <p:cNvSpPr/>
              <p:nvPr>
                <p:custDataLst>
                  <p:tags r:id="rId2"/>
                </p:custDataLst>
              </p:nvPr>
            </p:nvSpPr>
            <p:spPr>
              <a:xfrm>
                <a:off x="7404128" y="2551367"/>
                <a:ext cx="69169" cy="41317"/>
              </a:xfrm>
              <a:custGeom>
                <a:avLst/>
                <a:gdLst/>
                <a:ahLst/>
                <a:cxnLst/>
                <a:rect l="l" t="t" r="r" b="b"/>
                <a:pathLst>
                  <a:path w="899" h="537" extrusionOk="0">
                    <a:moveTo>
                      <a:pt x="0" y="1"/>
                    </a:moveTo>
                    <a:lnTo>
                      <a:pt x="0" y="1"/>
                    </a:lnTo>
                    <a:cubicBezTo>
                      <a:pt x="2" y="128"/>
                      <a:pt x="43" y="254"/>
                      <a:pt x="115" y="360"/>
                    </a:cubicBezTo>
                    <a:cubicBezTo>
                      <a:pt x="159" y="425"/>
                      <a:pt x="216" y="483"/>
                      <a:pt x="289" y="513"/>
                    </a:cubicBezTo>
                    <a:cubicBezTo>
                      <a:pt x="332" y="530"/>
                      <a:pt x="378" y="537"/>
                      <a:pt x="423" y="537"/>
                    </a:cubicBezTo>
                    <a:cubicBezTo>
                      <a:pt x="437" y="537"/>
                      <a:pt x="451" y="536"/>
                      <a:pt x="464"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10;p31"/>
              <p:cNvSpPr/>
              <p:nvPr>
                <p:custDataLst>
                  <p:tags r:id="rId3"/>
                </p:custDataLst>
              </p:nvPr>
            </p:nvSpPr>
            <p:spPr>
              <a:xfrm>
                <a:off x="7423363"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89" y="225"/>
                      <a:pt x="289" y="146"/>
                    </a:cubicBezTo>
                    <a:cubicBezTo>
                      <a:pt x="289"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11;p31"/>
              <p:cNvSpPr/>
              <p:nvPr>
                <p:custDataLst>
                  <p:tags r:id="rId4"/>
                </p:custDataLst>
              </p:nvPr>
            </p:nvSpPr>
            <p:spPr>
              <a:xfrm>
                <a:off x="7356348" y="2579527"/>
                <a:ext cx="12618" cy="203737"/>
              </a:xfrm>
              <a:custGeom>
                <a:avLst/>
                <a:gdLst/>
                <a:ahLst/>
                <a:cxnLst/>
                <a:rect l="l" t="t" r="r" b="b"/>
                <a:pathLst>
                  <a:path w="164" h="2648" extrusionOk="0">
                    <a:moveTo>
                      <a:pt x="12" y="1"/>
                    </a:moveTo>
                    <a:lnTo>
                      <a:pt x="1" y="2647"/>
                    </a:lnTo>
                    <a:lnTo>
                      <a:pt x="152" y="2648"/>
                    </a:lnTo>
                    <a:lnTo>
                      <a:pt x="16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12;p31"/>
              <p:cNvSpPr/>
              <p:nvPr>
                <p:custDataLst>
                  <p:tags r:id="rId5"/>
                </p:custDataLst>
              </p:nvPr>
            </p:nvSpPr>
            <p:spPr>
              <a:xfrm>
                <a:off x="7331573" y="2551367"/>
                <a:ext cx="69169" cy="41317"/>
              </a:xfrm>
              <a:custGeom>
                <a:avLst/>
                <a:gdLst/>
                <a:ahLst/>
                <a:cxnLst/>
                <a:rect l="l" t="t" r="r" b="b"/>
                <a:pathLst>
                  <a:path w="899" h="537" extrusionOk="0">
                    <a:moveTo>
                      <a:pt x="0" y="1"/>
                    </a:moveTo>
                    <a:lnTo>
                      <a:pt x="0" y="1"/>
                    </a:lnTo>
                    <a:cubicBezTo>
                      <a:pt x="4" y="128"/>
                      <a:pt x="43" y="254"/>
                      <a:pt x="115" y="360"/>
                    </a:cubicBezTo>
                    <a:cubicBezTo>
                      <a:pt x="160" y="425"/>
                      <a:pt x="217" y="483"/>
                      <a:pt x="290" y="513"/>
                    </a:cubicBezTo>
                    <a:cubicBezTo>
                      <a:pt x="332" y="530"/>
                      <a:pt x="378" y="537"/>
                      <a:pt x="423" y="537"/>
                    </a:cubicBezTo>
                    <a:cubicBezTo>
                      <a:pt x="437" y="537"/>
                      <a:pt x="451" y="536"/>
                      <a:pt x="465" y="535"/>
                    </a:cubicBezTo>
                    <a:cubicBezTo>
                      <a:pt x="642" y="522"/>
                      <a:pt x="810" y="416"/>
                      <a:pt x="898" y="262"/>
                    </a:cubicBezTo>
                    <a:lnTo>
                      <a:pt x="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13;p31"/>
              <p:cNvSpPr/>
              <p:nvPr>
                <p:custDataLst>
                  <p:tags r:id="rId6"/>
                </p:custDataLst>
              </p:nvPr>
            </p:nvSpPr>
            <p:spPr>
              <a:xfrm>
                <a:off x="7191081" y="2061182"/>
                <a:ext cx="170884" cy="416938"/>
              </a:xfrm>
              <a:custGeom>
                <a:avLst/>
                <a:gdLst/>
                <a:ahLst/>
                <a:cxnLst/>
                <a:rect l="l" t="t" r="r" b="b"/>
                <a:pathLst>
                  <a:path w="2221" h="5419" extrusionOk="0">
                    <a:moveTo>
                      <a:pt x="717" y="1"/>
                    </a:moveTo>
                    <a:lnTo>
                      <a:pt x="684" y="497"/>
                    </a:lnTo>
                    <a:cubicBezTo>
                      <a:pt x="1003" y="517"/>
                      <a:pt x="1298" y="668"/>
                      <a:pt x="1471" y="900"/>
                    </a:cubicBezTo>
                    <a:cubicBezTo>
                      <a:pt x="1649" y="1137"/>
                      <a:pt x="1691" y="1463"/>
                      <a:pt x="1577" y="1712"/>
                    </a:cubicBezTo>
                    <a:cubicBezTo>
                      <a:pt x="1512" y="1856"/>
                      <a:pt x="1397" y="1983"/>
                      <a:pt x="1242" y="2132"/>
                    </a:cubicBezTo>
                    <a:cubicBezTo>
                      <a:pt x="1193" y="2180"/>
                      <a:pt x="1141" y="2228"/>
                      <a:pt x="1090" y="2276"/>
                    </a:cubicBezTo>
                    <a:cubicBezTo>
                      <a:pt x="858" y="2494"/>
                      <a:pt x="618" y="2721"/>
                      <a:pt x="438" y="3008"/>
                    </a:cubicBezTo>
                    <a:cubicBezTo>
                      <a:pt x="0" y="3709"/>
                      <a:pt x="39" y="4700"/>
                      <a:pt x="533" y="5418"/>
                    </a:cubicBezTo>
                    <a:lnTo>
                      <a:pt x="943" y="5137"/>
                    </a:lnTo>
                    <a:cubicBezTo>
                      <a:pt x="557" y="4578"/>
                      <a:pt x="523" y="3811"/>
                      <a:pt x="860" y="3273"/>
                    </a:cubicBezTo>
                    <a:cubicBezTo>
                      <a:pt x="1006" y="3041"/>
                      <a:pt x="1211" y="2847"/>
                      <a:pt x="1430" y="2640"/>
                    </a:cubicBezTo>
                    <a:cubicBezTo>
                      <a:pt x="1483" y="2591"/>
                      <a:pt x="1536" y="2541"/>
                      <a:pt x="1588" y="2491"/>
                    </a:cubicBezTo>
                    <a:cubicBezTo>
                      <a:pt x="1757" y="2328"/>
                      <a:pt x="1926" y="2148"/>
                      <a:pt x="2030" y="1919"/>
                    </a:cubicBezTo>
                    <a:cubicBezTo>
                      <a:pt x="2221" y="1503"/>
                      <a:pt x="2158" y="986"/>
                      <a:pt x="1869" y="601"/>
                    </a:cubicBezTo>
                    <a:cubicBezTo>
                      <a:pt x="1611" y="255"/>
                      <a:pt x="1179" y="31"/>
                      <a:pt x="717"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14;p31"/>
              <p:cNvSpPr/>
              <p:nvPr>
                <p:custDataLst>
                  <p:tags r:id="rId7"/>
                </p:custDataLst>
              </p:nvPr>
            </p:nvSpPr>
            <p:spPr>
              <a:xfrm>
                <a:off x="7116372" y="2026559"/>
                <a:ext cx="141954" cy="98791"/>
              </a:xfrm>
              <a:custGeom>
                <a:avLst/>
                <a:gdLst/>
                <a:ahLst/>
                <a:cxnLst/>
                <a:rect l="l" t="t" r="r" b="b"/>
                <a:pathLst>
                  <a:path w="1845" h="1284" extrusionOk="0">
                    <a:moveTo>
                      <a:pt x="825" y="0"/>
                    </a:moveTo>
                    <a:cubicBezTo>
                      <a:pt x="571" y="0"/>
                      <a:pt x="341" y="123"/>
                      <a:pt x="209" y="331"/>
                    </a:cubicBezTo>
                    <a:cubicBezTo>
                      <a:pt x="0" y="662"/>
                      <a:pt x="180" y="1255"/>
                      <a:pt x="872" y="1283"/>
                    </a:cubicBezTo>
                    <a:cubicBezTo>
                      <a:pt x="891" y="1283"/>
                      <a:pt x="909" y="1284"/>
                      <a:pt x="927" y="1284"/>
                    </a:cubicBezTo>
                    <a:cubicBezTo>
                      <a:pt x="1803" y="1284"/>
                      <a:pt x="1844" y="482"/>
                      <a:pt x="1844" y="482"/>
                    </a:cubicBezTo>
                    <a:cubicBezTo>
                      <a:pt x="1844" y="482"/>
                      <a:pt x="1686" y="388"/>
                      <a:pt x="1283" y="137"/>
                    </a:cubicBezTo>
                    <a:cubicBezTo>
                      <a:pt x="1133" y="43"/>
                      <a:pt x="975" y="0"/>
                      <a:pt x="825"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15;p31"/>
              <p:cNvSpPr/>
              <p:nvPr>
                <p:custDataLst>
                  <p:tags r:id="rId8"/>
                </p:custDataLst>
              </p:nvPr>
            </p:nvSpPr>
            <p:spPr>
              <a:xfrm>
                <a:off x="7099138" y="2051950"/>
                <a:ext cx="88866" cy="51011"/>
              </a:xfrm>
              <a:custGeom>
                <a:avLst/>
                <a:gdLst/>
                <a:ahLst/>
                <a:cxnLst/>
                <a:rect l="l" t="t" r="r" b="b"/>
                <a:pathLst>
                  <a:path w="1155" h="663" extrusionOk="0">
                    <a:moveTo>
                      <a:pt x="829" y="0"/>
                    </a:moveTo>
                    <a:cubicBezTo>
                      <a:pt x="604" y="0"/>
                      <a:pt x="306" y="224"/>
                      <a:pt x="0" y="334"/>
                    </a:cubicBezTo>
                    <a:cubicBezTo>
                      <a:pt x="164" y="370"/>
                      <a:pt x="334" y="382"/>
                      <a:pt x="498" y="417"/>
                    </a:cubicBezTo>
                    <a:cubicBezTo>
                      <a:pt x="589" y="434"/>
                      <a:pt x="683" y="464"/>
                      <a:pt x="756" y="523"/>
                    </a:cubicBezTo>
                    <a:cubicBezTo>
                      <a:pt x="799" y="560"/>
                      <a:pt x="832" y="610"/>
                      <a:pt x="848" y="663"/>
                    </a:cubicBezTo>
                    <a:cubicBezTo>
                      <a:pt x="1133" y="479"/>
                      <a:pt x="1155" y="311"/>
                      <a:pt x="1090" y="182"/>
                    </a:cubicBezTo>
                    <a:cubicBezTo>
                      <a:pt x="1023" y="49"/>
                      <a:pt x="934" y="0"/>
                      <a:pt x="8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16;p31"/>
              <p:cNvSpPr/>
              <p:nvPr>
                <p:custDataLst>
                  <p:tags r:id="rId9"/>
                </p:custDataLst>
              </p:nvPr>
            </p:nvSpPr>
            <p:spPr>
              <a:xfrm>
                <a:off x="7009503" y="2077724"/>
                <a:ext cx="154803" cy="140569"/>
              </a:xfrm>
              <a:custGeom>
                <a:avLst/>
                <a:gdLst/>
                <a:ahLst/>
                <a:cxnLst/>
                <a:rect l="l" t="t" r="r" b="b"/>
                <a:pathLst>
                  <a:path w="2012" h="1827" extrusionOk="0">
                    <a:moveTo>
                      <a:pt x="1165" y="0"/>
                    </a:moveTo>
                    <a:cubicBezTo>
                      <a:pt x="1127" y="14"/>
                      <a:pt x="1089" y="26"/>
                      <a:pt x="1051" y="36"/>
                    </a:cubicBezTo>
                    <a:cubicBezTo>
                      <a:pt x="561" y="160"/>
                      <a:pt x="281" y="254"/>
                      <a:pt x="145" y="515"/>
                    </a:cubicBezTo>
                    <a:cubicBezTo>
                      <a:pt x="11" y="775"/>
                      <a:pt x="0" y="1758"/>
                      <a:pt x="214" y="1822"/>
                    </a:cubicBezTo>
                    <a:cubicBezTo>
                      <a:pt x="223" y="1825"/>
                      <a:pt x="232" y="1826"/>
                      <a:pt x="240" y="1826"/>
                    </a:cubicBezTo>
                    <a:cubicBezTo>
                      <a:pt x="421" y="1826"/>
                      <a:pt x="365" y="1182"/>
                      <a:pt x="714" y="864"/>
                    </a:cubicBezTo>
                    <a:cubicBezTo>
                      <a:pt x="1078" y="531"/>
                      <a:pt x="1650" y="547"/>
                      <a:pt x="1973" y="354"/>
                    </a:cubicBezTo>
                    <a:cubicBezTo>
                      <a:pt x="1986" y="345"/>
                      <a:pt x="1999" y="337"/>
                      <a:pt x="2012" y="329"/>
                    </a:cubicBezTo>
                    <a:cubicBezTo>
                      <a:pt x="1997" y="276"/>
                      <a:pt x="1964" y="227"/>
                      <a:pt x="1921" y="190"/>
                    </a:cubicBezTo>
                    <a:cubicBezTo>
                      <a:pt x="1849" y="130"/>
                      <a:pt x="1755" y="103"/>
                      <a:pt x="1663" y="83"/>
                    </a:cubicBezTo>
                    <a:cubicBezTo>
                      <a:pt x="1499" y="47"/>
                      <a:pt x="1328" y="36"/>
                      <a:pt x="116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17;p31"/>
              <p:cNvSpPr/>
              <p:nvPr>
                <p:custDataLst>
                  <p:tags r:id="rId10"/>
                </p:custDataLst>
              </p:nvPr>
            </p:nvSpPr>
            <p:spPr>
              <a:xfrm>
                <a:off x="7027507" y="2084341"/>
                <a:ext cx="113717" cy="133645"/>
              </a:xfrm>
              <a:custGeom>
                <a:avLst/>
                <a:gdLst/>
                <a:ahLst/>
                <a:cxnLst/>
                <a:rect l="l" t="t" r="r" b="b"/>
                <a:pathLst>
                  <a:path w="1478" h="1737" extrusionOk="0">
                    <a:moveTo>
                      <a:pt x="1461" y="1"/>
                    </a:moveTo>
                    <a:cubicBezTo>
                      <a:pt x="1337" y="157"/>
                      <a:pt x="1142" y="236"/>
                      <a:pt x="950" y="295"/>
                    </a:cubicBezTo>
                    <a:cubicBezTo>
                      <a:pt x="927" y="303"/>
                      <a:pt x="903" y="310"/>
                      <a:pt x="880" y="318"/>
                    </a:cubicBezTo>
                    <a:cubicBezTo>
                      <a:pt x="710" y="370"/>
                      <a:pt x="536" y="423"/>
                      <a:pt x="393" y="533"/>
                    </a:cubicBezTo>
                    <a:cubicBezTo>
                      <a:pt x="194" y="686"/>
                      <a:pt x="103" y="919"/>
                      <a:pt x="61" y="1087"/>
                    </a:cubicBezTo>
                    <a:cubicBezTo>
                      <a:pt x="9" y="1299"/>
                      <a:pt x="5" y="1520"/>
                      <a:pt x="1" y="1736"/>
                    </a:cubicBezTo>
                    <a:lnTo>
                      <a:pt x="24" y="1736"/>
                    </a:lnTo>
                    <a:cubicBezTo>
                      <a:pt x="27" y="1523"/>
                      <a:pt x="31" y="1301"/>
                      <a:pt x="82" y="1092"/>
                    </a:cubicBezTo>
                    <a:cubicBezTo>
                      <a:pt x="123" y="928"/>
                      <a:pt x="213" y="701"/>
                      <a:pt x="407" y="549"/>
                    </a:cubicBezTo>
                    <a:cubicBezTo>
                      <a:pt x="544" y="441"/>
                      <a:pt x="718" y="388"/>
                      <a:pt x="886" y="337"/>
                    </a:cubicBezTo>
                    <a:cubicBezTo>
                      <a:pt x="909" y="329"/>
                      <a:pt x="933" y="323"/>
                      <a:pt x="956" y="315"/>
                    </a:cubicBezTo>
                    <a:cubicBezTo>
                      <a:pt x="1152" y="253"/>
                      <a:pt x="1350" y="174"/>
                      <a:pt x="1478" y="13"/>
                    </a:cubicBezTo>
                    <a:lnTo>
                      <a:pt x="1461"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18;p31"/>
              <p:cNvSpPr/>
              <p:nvPr>
                <p:custDataLst>
                  <p:tags r:id="rId11"/>
                </p:custDataLst>
              </p:nvPr>
            </p:nvSpPr>
            <p:spPr>
              <a:xfrm>
                <a:off x="7187619" y="2077186"/>
                <a:ext cx="20158" cy="20081"/>
              </a:xfrm>
              <a:custGeom>
                <a:avLst/>
                <a:gdLst/>
                <a:ahLst/>
                <a:cxnLst/>
                <a:rect l="l" t="t" r="r" b="b"/>
                <a:pathLst>
                  <a:path w="262" h="261" extrusionOk="0">
                    <a:moveTo>
                      <a:pt x="131" y="0"/>
                    </a:moveTo>
                    <a:cubicBezTo>
                      <a:pt x="59" y="0"/>
                      <a:pt x="0" y="58"/>
                      <a:pt x="0" y="130"/>
                    </a:cubicBezTo>
                    <a:cubicBezTo>
                      <a:pt x="0" y="202"/>
                      <a:pt x="59" y="261"/>
                      <a:pt x="131" y="261"/>
                    </a:cubicBezTo>
                    <a:cubicBezTo>
                      <a:pt x="203" y="261"/>
                      <a:pt x="261" y="202"/>
                      <a:pt x="261" y="130"/>
                    </a:cubicBezTo>
                    <a:cubicBezTo>
                      <a:pt x="261" y="58"/>
                      <a:pt x="203" y="0"/>
                      <a:pt x="1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19;p31"/>
              <p:cNvSpPr/>
              <p:nvPr>
                <p:custDataLst>
                  <p:tags r:id="rId12"/>
                </p:custDataLst>
              </p:nvPr>
            </p:nvSpPr>
            <p:spPr>
              <a:xfrm>
                <a:off x="7214317" y="2324856"/>
                <a:ext cx="392933" cy="292064"/>
              </a:xfrm>
              <a:custGeom>
                <a:avLst/>
                <a:gdLst/>
                <a:ahLst/>
                <a:cxnLst/>
                <a:rect l="l" t="t" r="r" b="b"/>
                <a:pathLst>
                  <a:path w="5107" h="3796" extrusionOk="0">
                    <a:moveTo>
                      <a:pt x="1703" y="1"/>
                    </a:moveTo>
                    <a:cubicBezTo>
                      <a:pt x="588" y="1"/>
                      <a:pt x="103" y="1109"/>
                      <a:pt x="103" y="1109"/>
                    </a:cubicBezTo>
                    <a:lnTo>
                      <a:pt x="1" y="1562"/>
                    </a:lnTo>
                    <a:cubicBezTo>
                      <a:pt x="1" y="1562"/>
                      <a:pt x="255" y="2441"/>
                      <a:pt x="1507" y="3008"/>
                    </a:cubicBezTo>
                    <a:cubicBezTo>
                      <a:pt x="2030" y="3246"/>
                      <a:pt x="2505" y="3315"/>
                      <a:pt x="2880" y="3315"/>
                    </a:cubicBezTo>
                    <a:cubicBezTo>
                      <a:pt x="3402" y="3315"/>
                      <a:pt x="3730" y="3181"/>
                      <a:pt x="3730" y="3181"/>
                    </a:cubicBezTo>
                    <a:cubicBezTo>
                      <a:pt x="3730" y="3181"/>
                      <a:pt x="3908" y="3483"/>
                      <a:pt x="4101" y="3483"/>
                    </a:cubicBezTo>
                    <a:cubicBezTo>
                      <a:pt x="4105" y="3483"/>
                      <a:pt x="4108" y="3483"/>
                      <a:pt x="4112" y="3483"/>
                    </a:cubicBezTo>
                    <a:cubicBezTo>
                      <a:pt x="4309" y="3471"/>
                      <a:pt x="4158" y="2973"/>
                      <a:pt x="4158" y="2973"/>
                    </a:cubicBezTo>
                    <a:lnTo>
                      <a:pt x="4158" y="2973"/>
                    </a:lnTo>
                    <a:cubicBezTo>
                      <a:pt x="4158" y="2973"/>
                      <a:pt x="4388" y="3633"/>
                      <a:pt x="4552" y="3656"/>
                    </a:cubicBezTo>
                    <a:cubicBezTo>
                      <a:pt x="4557" y="3657"/>
                      <a:pt x="4561" y="3657"/>
                      <a:pt x="4566" y="3657"/>
                    </a:cubicBezTo>
                    <a:cubicBezTo>
                      <a:pt x="4707" y="3657"/>
                      <a:pt x="4575" y="3286"/>
                      <a:pt x="4575" y="3286"/>
                    </a:cubicBezTo>
                    <a:lnTo>
                      <a:pt x="4575" y="3286"/>
                    </a:lnTo>
                    <a:cubicBezTo>
                      <a:pt x="4575" y="3286"/>
                      <a:pt x="4797" y="3796"/>
                      <a:pt x="4935" y="3796"/>
                    </a:cubicBezTo>
                    <a:cubicBezTo>
                      <a:pt x="4952" y="3796"/>
                      <a:pt x="4967" y="3789"/>
                      <a:pt x="4981" y="3773"/>
                    </a:cubicBezTo>
                    <a:cubicBezTo>
                      <a:pt x="5107" y="3623"/>
                      <a:pt x="4725" y="1364"/>
                      <a:pt x="2814" y="322"/>
                    </a:cubicBezTo>
                    <a:cubicBezTo>
                      <a:pt x="2390" y="91"/>
                      <a:pt x="2021" y="1"/>
                      <a:pt x="1703"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20;p31"/>
              <p:cNvSpPr/>
              <p:nvPr>
                <p:custDataLst>
                  <p:tags r:id="rId13"/>
                </p:custDataLst>
              </p:nvPr>
            </p:nvSpPr>
            <p:spPr>
              <a:xfrm>
                <a:off x="7264251" y="2391717"/>
                <a:ext cx="238129" cy="181578"/>
              </a:xfrm>
              <a:custGeom>
                <a:avLst/>
                <a:gdLst/>
                <a:ahLst/>
                <a:cxnLst/>
                <a:rect l="l" t="t" r="r" b="b"/>
                <a:pathLst>
                  <a:path w="3095" h="2360" extrusionOk="0">
                    <a:moveTo>
                      <a:pt x="0" y="0"/>
                    </a:moveTo>
                    <a:cubicBezTo>
                      <a:pt x="66" y="126"/>
                      <a:pt x="148" y="243"/>
                      <a:pt x="241" y="351"/>
                    </a:cubicBezTo>
                    <a:cubicBezTo>
                      <a:pt x="292" y="402"/>
                      <a:pt x="334" y="470"/>
                      <a:pt x="410" y="485"/>
                    </a:cubicBezTo>
                    <a:cubicBezTo>
                      <a:pt x="414" y="486"/>
                      <a:pt x="418" y="486"/>
                      <a:pt x="421" y="486"/>
                    </a:cubicBezTo>
                    <a:cubicBezTo>
                      <a:pt x="482" y="486"/>
                      <a:pt x="491" y="428"/>
                      <a:pt x="484" y="373"/>
                    </a:cubicBezTo>
                    <a:lnTo>
                      <a:pt x="484" y="373"/>
                    </a:lnTo>
                    <a:cubicBezTo>
                      <a:pt x="550" y="480"/>
                      <a:pt x="616" y="588"/>
                      <a:pt x="685" y="695"/>
                    </a:cubicBezTo>
                    <a:cubicBezTo>
                      <a:pt x="720" y="743"/>
                      <a:pt x="744" y="793"/>
                      <a:pt x="788" y="835"/>
                    </a:cubicBezTo>
                    <a:cubicBezTo>
                      <a:pt x="802" y="845"/>
                      <a:pt x="816" y="850"/>
                      <a:pt x="828" y="850"/>
                    </a:cubicBezTo>
                    <a:cubicBezTo>
                      <a:pt x="871" y="850"/>
                      <a:pt x="902" y="799"/>
                      <a:pt x="898" y="752"/>
                    </a:cubicBezTo>
                    <a:cubicBezTo>
                      <a:pt x="898" y="747"/>
                      <a:pt x="896" y="736"/>
                      <a:pt x="894" y="724"/>
                    </a:cubicBezTo>
                    <a:lnTo>
                      <a:pt x="894" y="724"/>
                    </a:lnTo>
                    <a:cubicBezTo>
                      <a:pt x="918" y="768"/>
                      <a:pt x="943" y="811"/>
                      <a:pt x="969" y="854"/>
                    </a:cubicBezTo>
                    <a:cubicBezTo>
                      <a:pt x="1015" y="930"/>
                      <a:pt x="1060" y="1006"/>
                      <a:pt x="1111" y="1079"/>
                    </a:cubicBezTo>
                    <a:cubicBezTo>
                      <a:pt x="1167" y="1149"/>
                      <a:pt x="1215" y="1247"/>
                      <a:pt x="1314" y="1263"/>
                    </a:cubicBezTo>
                    <a:cubicBezTo>
                      <a:pt x="1316" y="1263"/>
                      <a:pt x="1318" y="1263"/>
                      <a:pt x="1320" y="1263"/>
                    </a:cubicBezTo>
                    <a:cubicBezTo>
                      <a:pt x="1395" y="1263"/>
                      <a:pt x="1418" y="1190"/>
                      <a:pt x="1419" y="1124"/>
                    </a:cubicBezTo>
                    <a:lnTo>
                      <a:pt x="1419" y="1124"/>
                    </a:lnTo>
                    <a:cubicBezTo>
                      <a:pt x="1478" y="1239"/>
                      <a:pt x="1540" y="1352"/>
                      <a:pt x="1610" y="1461"/>
                    </a:cubicBezTo>
                    <a:cubicBezTo>
                      <a:pt x="1651" y="1516"/>
                      <a:pt x="1691" y="1617"/>
                      <a:pt x="1769" y="1617"/>
                    </a:cubicBezTo>
                    <a:cubicBezTo>
                      <a:pt x="1770" y="1617"/>
                      <a:pt x="1772" y="1617"/>
                      <a:pt x="1773" y="1617"/>
                    </a:cubicBezTo>
                    <a:cubicBezTo>
                      <a:pt x="1845" y="1603"/>
                      <a:pt x="1829" y="1514"/>
                      <a:pt x="1831" y="1462"/>
                    </a:cubicBezTo>
                    <a:lnTo>
                      <a:pt x="1831" y="1422"/>
                    </a:lnTo>
                    <a:lnTo>
                      <a:pt x="1831" y="1422"/>
                    </a:lnTo>
                    <a:cubicBezTo>
                      <a:pt x="1914" y="1574"/>
                      <a:pt x="2013" y="1716"/>
                      <a:pt x="2126" y="1846"/>
                    </a:cubicBezTo>
                    <a:cubicBezTo>
                      <a:pt x="2180" y="1899"/>
                      <a:pt x="2223" y="1981"/>
                      <a:pt x="2306" y="1989"/>
                    </a:cubicBezTo>
                    <a:cubicBezTo>
                      <a:pt x="2308" y="1989"/>
                      <a:pt x="2309" y="1989"/>
                      <a:pt x="2311" y="1989"/>
                    </a:cubicBezTo>
                    <a:cubicBezTo>
                      <a:pt x="2368" y="1989"/>
                      <a:pt x="2414" y="1950"/>
                      <a:pt x="2440" y="1903"/>
                    </a:cubicBezTo>
                    <a:cubicBezTo>
                      <a:pt x="2462" y="1858"/>
                      <a:pt x="2463" y="1809"/>
                      <a:pt x="2457" y="1760"/>
                    </a:cubicBezTo>
                    <a:lnTo>
                      <a:pt x="2457" y="1760"/>
                    </a:lnTo>
                    <a:cubicBezTo>
                      <a:pt x="2511" y="1852"/>
                      <a:pt x="2571" y="1941"/>
                      <a:pt x="2635" y="2025"/>
                    </a:cubicBezTo>
                    <a:cubicBezTo>
                      <a:pt x="2668" y="2064"/>
                      <a:pt x="2696" y="2112"/>
                      <a:pt x="2744" y="2135"/>
                    </a:cubicBezTo>
                    <a:cubicBezTo>
                      <a:pt x="2755" y="2141"/>
                      <a:pt x="2767" y="2143"/>
                      <a:pt x="2778" y="2143"/>
                    </a:cubicBezTo>
                    <a:cubicBezTo>
                      <a:pt x="2822" y="2143"/>
                      <a:pt x="2862" y="2103"/>
                      <a:pt x="2870" y="2061"/>
                    </a:cubicBezTo>
                    <a:cubicBezTo>
                      <a:pt x="2876" y="2037"/>
                      <a:pt x="2877" y="2011"/>
                      <a:pt x="2875" y="1985"/>
                    </a:cubicBezTo>
                    <a:lnTo>
                      <a:pt x="2875" y="1985"/>
                    </a:lnTo>
                    <a:lnTo>
                      <a:pt x="3095" y="2359"/>
                    </a:lnTo>
                    <a:lnTo>
                      <a:pt x="2872" y="1952"/>
                    </a:lnTo>
                    <a:lnTo>
                      <a:pt x="2857" y="1926"/>
                    </a:lnTo>
                    <a:lnTo>
                      <a:pt x="2858" y="1956"/>
                    </a:lnTo>
                    <a:cubicBezTo>
                      <a:pt x="2863" y="2017"/>
                      <a:pt x="2860" y="2099"/>
                      <a:pt x="2793" y="2119"/>
                    </a:cubicBezTo>
                    <a:cubicBezTo>
                      <a:pt x="2788" y="2121"/>
                      <a:pt x="2783" y="2121"/>
                      <a:pt x="2779" y="2121"/>
                    </a:cubicBezTo>
                    <a:cubicBezTo>
                      <a:pt x="2721" y="2121"/>
                      <a:pt x="2686" y="2049"/>
                      <a:pt x="2652" y="2009"/>
                    </a:cubicBezTo>
                    <a:cubicBezTo>
                      <a:pt x="2572" y="1905"/>
                      <a:pt x="2503" y="1792"/>
                      <a:pt x="2440" y="1677"/>
                    </a:cubicBezTo>
                    <a:lnTo>
                      <a:pt x="2440" y="1677"/>
                    </a:lnTo>
                    <a:cubicBezTo>
                      <a:pt x="2440" y="1676"/>
                      <a:pt x="2440" y="1675"/>
                      <a:pt x="2440" y="1674"/>
                    </a:cubicBezTo>
                    <a:lnTo>
                      <a:pt x="2439" y="1674"/>
                    </a:lnTo>
                    <a:lnTo>
                      <a:pt x="2439" y="1674"/>
                    </a:lnTo>
                    <a:cubicBezTo>
                      <a:pt x="2421" y="1641"/>
                      <a:pt x="2404" y="1608"/>
                      <a:pt x="2388" y="1575"/>
                    </a:cubicBezTo>
                    <a:lnTo>
                      <a:pt x="2388" y="1575"/>
                    </a:lnTo>
                    <a:cubicBezTo>
                      <a:pt x="2405" y="1689"/>
                      <a:pt x="2477" y="1851"/>
                      <a:pt x="2366" y="1935"/>
                    </a:cubicBezTo>
                    <a:cubicBezTo>
                      <a:pt x="2348" y="1948"/>
                      <a:pt x="2331" y="1953"/>
                      <a:pt x="2315" y="1953"/>
                    </a:cubicBezTo>
                    <a:cubicBezTo>
                      <a:pt x="2270" y="1953"/>
                      <a:pt x="2231" y="1912"/>
                      <a:pt x="2200" y="1874"/>
                    </a:cubicBezTo>
                    <a:cubicBezTo>
                      <a:pt x="2051" y="1713"/>
                      <a:pt x="1925" y="1528"/>
                      <a:pt x="1827" y="1331"/>
                    </a:cubicBezTo>
                    <a:lnTo>
                      <a:pt x="1789" y="1256"/>
                    </a:lnTo>
                    <a:lnTo>
                      <a:pt x="1789" y="1339"/>
                    </a:lnTo>
                    <a:lnTo>
                      <a:pt x="1789" y="1460"/>
                    </a:lnTo>
                    <a:cubicBezTo>
                      <a:pt x="1787" y="1498"/>
                      <a:pt x="1793" y="1548"/>
                      <a:pt x="1779" y="1566"/>
                    </a:cubicBezTo>
                    <a:cubicBezTo>
                      <a:pt x="1773" y="1570"/>
                      <a:pt x="1768" y="1573"/>
                      <a:pt x="1762" y="1573"/>
                    </a:cubicBezTo>
                    <a:cubicBezTo>
                      <a:pt x="1720" y="1573"/>
                      <a:pt x="1665" y="1464"/>
                      <a:pt x="1644" y="1436"/>
                    </a:cubicBezTo>
                    <a:cubicBezTo>
                      <a:pt x="1560" y="1300"/>
                      <a:pt x="1484" y="1158"/>
                      <a:pt x="1409" y="1014"/>
                    </a:cubicBezTo>
                    <a:lnTo>
                      <a:pt x="1365" y="924"/>
                    </a:lnTo>
                    <a:lnTo>
                      <a:pt x="1371" y="1027"/>
                    </a:lnTo>
                    <a:cubicBezTo>
                      <a:pt x="1371" y="1083"/>
                      <a:pt x="1404" y="1218"/>
                      <a:pt x="1316" y="1222"/>
                    </a:cubicBezTo>
                    <a:cubicBezTo>
                      <a:pt x="1237" y="1206"/>
                      <a:pt x="1193" y="1113"/>
                      <a:pt x="1144" y="1055"/>
                    </a:cubicBezTo>
                    <a:cubicBezTo>
                      <a:pt x="1043" y="912"/>
                      <a:pt x="956" y="757"/>
                      <a:pt x="871" y="605"/>
                    </a:cubicBezTo>
                    <a:lnTo>
                      <a:pt x="813" y="498"/>
                    </a:lnTo>
                    <a:lnTo>
                      <a:pt x="838" y="618"/>
                    </a:lnTo>
                    <a:cubicBezTo>
                      <a:pt x="841" y="640"/>
                      <a:pt x="862" y="731"/>
                      <a:pt x="865" y="753"/>
                    </a:cubicBezTo>
                    <a:cubicBezTo>
                      <a:pt x="867" y="780"/>
                      <a:pt x="852" y="817"/>
                      <a:pt x="828" y="817"/>
                    </a:cubicBezTo>
                    <a:cubicBezTo>
                      <a:pt x="822" y="817"/>
                      <a:pt x="815" y="815"/>
                      <a:pt x="808" y="810"/>
                    </a:cubicBezTo>
                    <a:cubicBezTo>
                      <a:pt x="770" y="774"/>
                      <a:pt x="741" y="721"/>
                      <a:pt x="710" y="679"/>
                    </a:cubicBezTo>
                    <a:cubicBezTo>
                      <a:pt x="627" y="558"/>
                      <a:pt x="548" y="432"/>
                      <a:pt x="469" y="306"/>
                    </a:cubicBezTo>
                    <a:lnTo>
                      <a:pt x="469" y="306"/>
                    </a:lnTo>
                    <a:cubicBezTo>
                      <a:pt x="469" y="305"/>
                      <a:pt x="469" y="305"/>
                      <a:pt x="469" y="304"/>
                    </a:cubicBezTo>
                    <a:lnTo>
                      <a:pt x="469" y="304"/>
                    </a:lnTo>
                    <a:lnTo>
                      <a:pt x="468" y="304"/>
                    </a:lnTo>
                    <a:lnTo>
                      <a:pt x="468" y="304"/>
                    </a:lnTo>
                    <a:cubicBezTo>
                      <a:pt x="451" y="277"/>
                      <a:pt x="434" y="250"/>
                      <a:pt x="418" y="222"/>
                    </a:cubicBezTo>
                    <a:lnTo>
                      <a:pt x="418" y="222"/>
                    </a:lnTo>
                    <a:cubicBezTo>
                      <a:pt x="436" y="279"/>
                      <a:pt x="465" y="353"/>
                      <a:pt x="465" y="412"/>
                    </a:cubicBezTo>
                    <a:cubicBezTo>
                      <a:pt x="467" y="444"/>
                      <a:pt x="451" y="468"/>
                      <a:pt x="419" y="468"/>
                    </a:cubicBezTo>
                    <a:cubicBezTo>
                      <a:pt x="417" y="468"/>
                      <a:pt x="414" y="468"/>
                      <a:pt x="411" y="468"/>
                    </a:cubicBezTo>
                    <a:cubicBezTo>
                      <a:pt x="345" y="455"/>
                      <a:pt x="298" y="388"/>
                      <a:pt x="251" y="342"/>
                    </a:cubicBezTo>
                    <a:cubicBezTo>
                      <a:pt x="155" y="238"/>
                      <a:pt x="71" y="123"/>
                      <a:pt x="0"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21;p31"/>
              <p:cNvSpPr/>
              <p:nvPr>
                <p:custDataLst>
                  <p:tags r:id="rId14"/>
                </p:custDataLst>
              </p:nvPr>
            </p:nvSpPr>
            <p:spPr>
              <a:xfrm>
                <a:off x="7263482" y="2357171"/>
                <a:ext cx="314685" cy="179347"/>
              </a:xfrm>
              <a:custGeom>
                <a:avLst/>
                <a:gdLst/>
                <a:ahLst/>
                <a:cxnLst/>
                <a:rect l="l" t="t" r="r" b="b"/>
                <a:pathLst>
                  <a:path w="4090" h="2331" extrusionOk="0">
                    <a:moveTo>
                      <a:pt x="0" y="1"/>
                    </a:moveTo>
                    <a:cubicBezTo>
                      <a:pt x="61" y="72"/>
                      <a:pt x="119" y="147"/>
                      <a:pt x="183" y="217"/>
                    </a:cubicBezTo>
                    <a:cubicBezTo>
                      <a:pt x="280" y="319"/>
                      <a:pt x="375" y="435"/>
                      <a:pt x="513" y="485"/>
                    </a:cubicBezTo>
                    <a:cubicBezTo>
                      <a:pt x="528" y="489"/>
                      <a:pt x="543" y="492"/>
                      <a:pt x="556" y="492"/>
                    </a:cubicBezTo>
                    <a:cubicBezTo>
                      <a:pt x="645" y="492"/>
                      <a:pt x="696" y="397"/>
                      <a:pt x="699" y="310"/>
                    </a:cubicBezTo>
                    <a:cubicBezTo>
                      <a:pt x="701" y="281"/>
                      <a:pt x="702" y="251"/>
                      <a:pt x="700" y="222"/>
                    </a:cubicBezTo>
                    <a:lnTo>
                      <a:pt x="700" y="222"/>
                    </a:lnTo>
                    <a:cubicBezTo>
                      <a:pt x="753" y="312"/>
                      <a:pt x="807" y="401"/>
                      <a:pt x="864" y="489"/>
                    </a:cubicBezTo>
                    <a:cubicBezTo>
                      <a:pt x="966" y="643"/>
                      <a:pt x="1068" y="809"/>
                      <a:pt x="1225" y="914"/>
                    </a:cubicBezTo>
                    <a:cubicBezTo>
                      <a:pt x="1263" y="939"/>
                      <a:pt x="1318" y="964"/>
                      <a:pt x="1367" y="964"/>
                    </a:cubicBezTo>
                    <a:cubicBezTo>
                      <a:pt x="1404" y="964"/>
                      <a:pt x="1437" y="950"/>
                      <a:pt x="1455" y="909"/>
                    </a:cubicBezTo>
                    <a:cubicBezTo>
                      <a:pt x="1475" y="862"/>
                      <a:pt x="1468" y="813"/>
                      <a:pt x="1470" y="764"/>
                    </a:cubicBezTo>
                    <a:cubicBezTo>
                      <a:pt x="1469" y="733"/>
                      <a:pt x="1468" y="702"/>
                      <a:pt x="1466" y="671"/>
                    </a:cubicBezTo>
                    <a:lnTo>
                      <a:pt x="1466" y="671"/>
                    </a:lnTo>
                    <a:cubicBezTo>
                      <a:pt x="1518" y="768"/>
                      <a:pt x="1571" y="864"/>
                      <a:pt x="1630" y="958"/>
                    </a:cubicBezTo>
                    <a:cubicBezTo>
                      <a:pt x="1719" y="1107"/>
                      <a:pt x="2004" y="1524"/>
                      <a:pt x="2184" y="1524"/>
                    </a:cubicBezTo>
                    <a:cubicBezTo>
                      <a:pt x="2184" y="1524"/>
                      <a:pt x="2185" y="1523"/>
                      <a:pt x="2185" y="1523"/>
                    </a:cubicBezTo>
                    <a:cubicBezTo>
                      <a:pt x="2185" y="1524"/>
                      <a:pt x="2186" y="1524"/>
                      <a:pt x="2187" y="1524"/>
                    </a:cubicBezTo>
                    <a:cubicBezTo>
                      <a:pt x="2253" y="1524"/>
                      <a:pt x="2298" y="1458"/>
                      <a:pt x="2303" y="1399"/>
                    </a:cubicBezTo>
                    <a:cubicBezTo>
                      <a:pt x="2311" y="1325"/>
                      <a:pt x="2313" y="1251"/>
                      <a:pt x="2308" y="1177"/>
                    </a:cubicBezTo>
                    <a:lnTo>
                      <a:pt x="2308" y="1177"/>
                    </a:lnTo>
                    <a:cubicBezTo>
                      <a:pt x="2451" y="1438"/>
                      <a:pt x="2603" y="1699"/>
                      <a:pt x="2821" y="1905"/>
                    </a:cubicBezTo>
                    <a:cubicBezTo>
                      <a:pt x="2872" y="1951"/>
                      <a:pt x="2923" y="2005"/>
                      <a:pt x="2997" y="2012"/>
                    </a:cubicBezTo>
                    <a:cubicBezTo>
                      <a:pt x="3001" y="2012"/>
                      <a:pt x="3005" y="2012"/>
                      <a:pt x="3009" y="2012"/>
                    </a:cubicBezTo>
                    <a:cubicBezTo>
                      <a:pt x="3084" y="2012"/>
                      <a:pt x="3131" y="1935"/>
                      <a:pt x="3139" y="1870"/>
                    </a:cubicBezTo>
                    <a:cubicBezTo>
                      <a:pt x="3148" y="1813"/>
                      <a:pt x="3142" y="1757"/>
                      <a:pt x="3150" y="1707"/>
                    </a:cubicBezTo>
                    <a:lnTo>
                      <a:pt x="3150" y="1707"/>
                    </a:lnTo>
                    <a:cubicBezTo>
                      <a:pt x="3212" y="1802"/>
                      <a:pt x="3275" y="1896"/>
                      <a:pt x="3346" y="1983"/>
                    </a:cubicBezTo>
                    <a:cubicBezTo>
                      <a:pt x="3463" y="2128"/>
                      <a:pt x="3609" y="2259"/>
                      <a:pt x="3789" y="2316"/>
                    </a:cubicBezTo>
                    <a:cubicBezTo>
                      <a:pt x="3823" y="2326"/>
                      <a:pt x="3853" y="2331"/>
                      <a:pt x="3880" y="2331"/>
                    </a:cubicBezTo>
                    <a:cubicBezTo>
                      <a:pt x="4056" y="2331"/>
                      <a:pt x="4088" y="2135"/>
                      <a:pt x="4055" y="1963"/>
                    </a:cubicBezTo>
                    <a:lnTo>
                      <a:pt x="4055" y="1963"/>
                    </a:lnTo>
                    <a:cubicBezTo>
                      <a:pt x="4090" y="2198"/>
                      <a:pt x="4018" y="2317"/>
                      <a:pt x="3884" y="2317"/>
                    </a:cubicBezTo>
                    <a:cubicBezTo>
                      <a:pt x="3814" y="2317"/>
                      <a:pt x="3727" y="2285"/>
                      <a:pt x="3629" y="2219"/>
                    </a:cubicBezTo>
                    <a:cubicBezTo>
                      <a:pt x="3415" y="2076"/>
                      <a:pt x="3277" y="1850"/>
                      <a:pt x="3141" y="1635"/>
                    </a:cubicBezTo>
                    <a:cubicBezTo>
                      <a:pt x="3108" y="1708"/>
                      <a:pt x="3120" y="1793"/>
                      <a:pt x="3110" y="1862"/>
                    </a:cubicBezTo>
                    <a:cubicBezTo>
                      <a:pt x="3101" y="1914"/>
                      <a:pt x="3068" y="1976"/>
                      <a:pt x="3011" y="1976"/>
                    </a:cubicBezTo>
                    <a:cubicBezTo>
                      <a:pt x="3008" y="1976"/>
                      <a:pt x="3005" y="1975"/>
                      <a:pt x="3002" y="1975"/>
                    </a:cubicBezTo>
                    <a:cubicBezTo>
                      <a:pt x="2940" y="1969"/>
                      <a:pt x="2893" y="1917"/>
                      <a:pt x="2849" y="1876"/>
                    </a:cubicBezTo>
                    <a:cubicBezTo>
                      <a:pt x="2612" y="1649"/>
                      <a:pt x="2454" y="1355"/>
                      <a:pt x="2299" y="1068"/>
                    </a:cubicBezTo>
                    <a:lnTo>
                      <a:pt x="2246" y="972"/>
                    </a:lnTo>
                    <a:lnTo>
                      <a:pt x="2260" y="1080"/>
                    </a:lnTo>
                    <a:cubicBezTo>
                      <a:pt x="2260" y="1084"/>
                      <a:pt x="2261" y="1087"/>
                      <a:pt x="2261" y="1091"/>
                    </a:cubicBezTo>
                    <a:lnTo>
                      <a:pt x="2261" y="1091"/>
                    </a:lnTo>
                    <a:lnTo>
                      <a:pt x="2261" y="1091"/>
                    </a:lnTo>
                    <a:cubicBezTo>
                      <a:pt x="2261" y="1091"/>
                      <a:pt x="2261" y="1091"/>
                      <a:pt x="2261" y="1091"/>
                    </a:cubicBezTo>
                    <a:lnTo>
                      <a:pt x="2261" y="1091"/>
                    </a:lnTo>
                    <a:cubicBezTo>
                      <a:pt x="2269" y="1156"/>
                      <a:pt x="2271" y="1222"/>
                      <a:pt x="2270" y="1287"/>
                    </a:cubicBezTo>
                    <a:cubicBezTo>
                      <a:pt x="2266" y="1346"/>
                      <a:pt x="2274" y="1430"/>
                      <a:pt x="2225" y="1466"/>
                    </a:cubicBezTo>
                    <a:cubicBezTo>
                      <a:pt x="2213" y="1474"/>
                      <a:pt x="2200" y="1478"/>
                      <a:pt x="2186" y="1478"/>
                    </a:cubicBezTo>
                    <a:cubicBezTo>
                      <a:pt x="2028" y="1478"/>
                      <a:pt x="1726" y="1038"/>
                      <a:pt x="1667" y="935"/>
                    </a:cubicBezTo>
                    <a:cubicBezTo>
                      <a:pt x="1577" y="790"/>
                      <a:pt x="1495" y="635"/>
                      <a:pt x="1412" y="484"/>
                    </a:cubicBezTo>
                    <a:lnTo>
                      <a:pt x="1412" y="484"/>
                    </a:lnTo>
                    <a:cubicBezTo>
                      <a:pt x="1416" y="518"/>
                      <a:pt x="1420" y="554"/>
                      <a:pt x="1423" y="590"/>
                    </a:cubicBezTo>
                    <a:lnTo>
                      <a:pt x="1423" y="590"/>
                    </a:lnTo>
                    <a:lnTo>
                      <a:pt x="1423" y="590"/>
                    </a:lnTo>
                    <a:cubicBezTo>
                      <a:pt x="1423" y="591"/>
                      <a:pt x="1423" y="591"/>
                      <a:pt x="1423" y="591"/>
                    </a:cubicBezTo>
                    <a:lnTo>
                      <a:pt x="1423" y="591"/>
                    </a:lnTo>
                    <a:cubicBezTo>
                      <a:pt x="1429" y="650"/>
                      <a:pt x="1432" y="709"/>
                      <a:pt x="1433" y="764"/>
                    </a:cubicBezTo>
                    <a:cubicBezTo>
                      <a:pt x="1434" y="835"/>
                      <a:pt x="1441" y="928"/>
                      <a:pt x="1367" y="928"/>
                    </a:cubicBezTo>
                    <a:cubicBezTo>
                      <a:pt x="1355" y="928"/>
                      <a:pt x="1341" y="926"/>
                      <a:pt x="1325" y="921"/>
                    </a:cubicBezTo>
                    <a:cubicBezTo>
                      <a:pt x="1239" y="894"/>
                      <a:pt x="1170" y="833"/>
                      <a:pt x="1109" y="767"/>
                    </a:cubicBezTo>
                    <a:cubicBezTo>
                      <a:pt x="1026" y="677"/>
                      <a:pt x="957" y="575"/>
                      <a:pt x="889" y="473"/>
                    </a:cubicBezTo>
                    <a:cubicBezTo>
                      <a:pt x="821" y="371"/>
                      <a:pt x="754" y="267"/>
                      <a:pt x="692" y="161"/>
                    </a:cubicBezTo>
                    <a:lnTo>
                      <a:pt x="659" y="106"/>
                    </a:lnTo>
                    <a:lnTo>
                      <a:pt x="670" y="170"/>
                    </a:lnTo>
                    <a:cubicBezTo>
                      <a:pt x="689" y="273"/>
                      <a:pt x="687" y="473"/>
                      <a:pt x="556" y="473"/>
                    </a:cubicBezTo>
                    <a:cubicBezTo>
                      <a:pt x="544" y="473"/>
                      <a:pt x="531" y="472"/>
                      <a:pt x="516" y="468"/>
                    </a:cubicBezTo>
                    <a:cubicBezTo>
                      <a:pt x="385" y="421"/>
                      <a:pt x="285" y="310"/>
                      <a:pt x="188" y="212"/>
                    </a:cubicBezTo>
                    <a:cubicBezTo>
                      <a:pt x="124" y="144"/>
                      <a:pt x="63" y="72"/>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22;p31"/>
              <p:cNvSpPr/>
              <p:nvPr>
                <p:custDataLst>
                  <p:tags r:id="rId15"/>
                </p:custDataLst>
              </p:nvPr>
            </p:nvSpPr>
            <p:spPr>
              <a:xfrm>
                <a:off x="7330496" y="2325548"/>
                <a:ext cx="188657" cy="104715"/>
              </a:xfrm>
              <a:custGeom>
                <a:avLst/>
                <a:gdLst/>
                <a:ahLst/>
                <a:cxnLst/>
                <a:rect l="l" t="t" r="r" b="b"/>
                <a:pathLst>
                  <a:path w="2452" h="1361" extrusionOk="0">
                    <a:moveTo>
                      <a:pt x="1" y="1"/>
                    </a:moveTo>
                    <a:lnTo>
                      <a:pt x="1" y="1"/>
                    </a:lnTo>
                    <a:cubicBezTo>
                      <a:pt x="82" y="194"/>
                      <a:pt x="348" y="661"/>
                      <a:pt x="568" y="687"/>
                    </a:cubicBezTo>
                    <a:cubicBezTo>
                      <a:pt x="576" y="688"/>
                      <a:pt x="584" y="689"/>
                      <a:pt x="592" y="689"/>
                    </a:cubicBezTo>
                    <a:cubicBezTo>
                      <a:pt x="666" y="689"/>
                      <a:pt x="745" y="636"/>
                      <a:pt x="768" y="567"/>
                    </a:cubicBezTo>
                    <a:lnTo>
                      <a:pt x="768" y="567"/>
                    </a:lnTo>
                    <a:cubicBezTo>
                      <a:pt x="869" y="742"/>
                      <a:pt x="1010" y="892"/>
                      <a:pt x="1174" y="1007"/>
                    </a:cubicBezTo>
                    <a:cubicBezTo>
                      <a:pt x="1269" y="1070"/>
                      <a:pt x="1372" y="1137"/>
                      <a:pt x="1492" y="1137"/>
                    </a:cubicBezTo>
                    <a:cubicBezTo>
                      <a:pt x="1493" y="1137"/>
                      <a:pt x="1493" y="1137"/>
                      <a:pt x="1494" y="1137"/>
                    </a:cubicBezTo>
                    <a:cubicBezTo>
                      <a:pt x="1496" y="1137"/>
                      <a:pt x="1498" y="1137"/>
                      <a:pt x="1500" y="1137"/>
                    </a:cubicBezTo>
                    <a:cubicBezTo>
                      <a:pt x="1595" y="1137"/>
                      <a:pt x="1692" y="1059"/>
                      <a:pt x="1705" y="967"/>
                    </a:cubicBezTo>
                    <a:lnTo>
                      <a:pt x="1705" y="967"/>
                    </a:lnTo>
                    <a:cubicBezTo>
                      <a:pt x="1788" y="1088"/>
                      <a:pt x="1880" y="1208"/>
                      <a:pt x="2006" y="1288"/>
                    </a:cubicBezTo>
                    <a:cubicBezTo>
                      <a:pt x="2069" y="1331"/>
                      <a:pt x="2156" y="1360"/>
                      <a:pt x="2237" y="1360"/>
                    </a:cubicBezTo>
                    <a:cubicBezTo>
                      <a:pt x="2331" y="1360"/>
                      <a:pt x="2419" y="1320"/>
                      <a:pt x="2452" y="1217"/>
                    </a:cubicBezTo>
                    <a:lnTo>
                      <a:pt x="2452" y="1217"/>
                    </a:lnTo>
                    <a:cubicBezTo>
                      <a:pt x="2415" y="1311"/>
                      <a:pt x="2336" y="1348"/>
                      <a:pt x="2250" y="1348"/>
                    </a:cubicBezTo>
                    <a:cubicBezTo>
                      <a:pt x="2169" y="1348"/>
                      <a:pt x="2083" y="1316"/>
                      <a:pt x="2019" y="1269"/>
                    </a:cubicBezTo>
                    <a:cubicBezTo>
                      <a:pt x="1878" y="1175"/>
                      <a:pt x="1785" y="1029"/>
                      <a:pt x="1695" y="888"/>
                    </a:cubicBezTo>
                    <a:lnTo>
                      <a:pt x="1695" y="888"/>
                    </a:lnTo>
                    <a:cubicBezTo>
                      <a:pt x="1695" y="888"/>
                      <a:pt x="1695" y="887"/>
                      <a:pt x="1695" y="886"/>
                    </a:cubicBezTo>
                    <a:lnTo>
                      <a:pt x="1695" y="886"/>
                    </a:lnTo>
                    <a:lnTo>
                      <a:pt x="1694" y="887"/>
                    </a:lnTo>
                    <a:lnTo>
                      <a:pt x="1694" y="887"/>
                    </a:lnTo>
                    <a:cubicBezTo>
                      <a:pt x="1694" y="886"/>
                      <a:pt x="1694" y="886"/>
                      <a:pt x="1694" y="885"/>
                    </a:cubicBezTo>
                    <a:lnTo>
                      <a:pt x="1661" y="902"/>
                    </a:lnTo>
                    <a:cubicBezTo>
                      <a:pt x="1690" y="972"/>
                      <a:pt x="1633" y="1054"/>
                      <a:pt x="1567" y="1081"/>
                    </a:cubicBezTo>
                    <a:cubicBezTo>
                      <a:pt x="1544" y="1091"/>
                      <a:pt x="1518" y="1095"/>
                      <a:pt x="1492" y="1095"/>
                    </a:cubicBezTo>
                    <a:cubicBezTo>
                      <a:pt x="1302" y="1095"/>
                      <a:pt x="1060" y="872"/>
                      <a:pt x="950" y="752"/>
                    </a:cubicBezTo>
                    <a:cubicBezTo>
                      <a:pt x="879" y="671"/>
                      <a:pt x="819" y="582"/>
                      <a:pt x="768" y="488"/>
                    </a:cubicBezTo>
                    <a:lnTo>
                      <a:pt x="768" y="488"/>
                    </a:lnTo>
                    <a:cubicBezTo>
                      <a:pt x="767" y="486"/>
                      <a:pt x="766" y="483"/>
                      <a:pt x="764" y="480"/>
                    </a:cubicBezTo>
                    <a:lnTo>
                      <a:pt x="764" y="480"/>
                    </a:lnTo>
                    <a:lnTo>
                      <a:pt x="763" y="480"/>
                    </a:lnTo>
                    <a:lnTo>
                      <a:pt x="763" y="480"/>
                    </a:lnTo>
                    <a:cubicBezTo>
                      <a:pt x="763" y="480"/>
                      <a:pt x="763" y="479"/>
                      <a:pt x="762" y="479"/>
                    </a:cubicBezTo>
                    <a:lnTo>
                      <a:pt x="728" y="495"/>
                    </a:lnTo>
                    <a:cubicBezTo>
                      <a:pt x="762" y="574"/>
                      <a:pt x="668" y="654"/>
                      <a:pt x="590" y="654"/>
                    </a:cubicBezTo>
                    <a:cubicBezTo>
                      <a:pt x="584" y="654"/>
                      <a:pt x="578" y="654"/>
                      <a:pt x="572" y="653"/>
                    </a:cubicBezTo>
                    <a:cubicBezTo>
                      <a:pt x="475" y="641"/>
                      <a:pt x="401" y="565"/>
                      <a:pt x="338" y="495"/>
                    </a:cubicBezTo>
                    <a:cubicBezTo>
                      <a:pt x="205" y="346"/>
                      <a:pt x="90" y="181"/>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23;p31"/>
              <p:cNvSpPr/>
              <p:nvPr>
                <p:custDataLst>
                  <p:tags r:id="rId16"/>
                </p:custDataLst>
              </p:nvPr>
            </p:nvSpPr>
            <p:spPr>
              <a:xfrm>
                <a:off x="7221242" y="2349630"/>
                <a:ext cx="49857" cy="61475"/>
              </a:xfrm>
              <a:custGeom>
                <a:avLst/>
                <a:gdLst/>
                <a:ahLst/>
                <a:cxnLst/>
                <a:rect l="l" t="t" r="r" b="b"/>
                <a:pathLst>
                  <a:path w="648" h="799" extrusionOk="0">
                    <a:moveTo>
                      <a:pt x="647" y="1"/>
                    </a:moveTo>
                    <a:lnTo>
                      <a:pt x="647" y="1"/>
                    </a:lnTo>
                    <a:cubicBezTo>
                      <a:pt x="351" y="182"/>
                      <a:pt x="117" y="471"/>
                      <a:pt x="0" y="799"/>
                    </a:cubicBezTo>
                    <a:cubicBezTo>
                      <a:pt x="173" y="499"/>
                      <a:pt x="389" y="230"/>
                      <a:pt x="64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24;p31"/>
              <p:cNvSpPr/>
              <p:nvPr>
                <p:custDataLst>
                  <p:tags r:id="rId17"/>
                </p:custDataLst>
              </p:nvPr>
            </p:nvSpPr>
            <p:spPr>
              <a:xfrm>
                <a:off x="7350808" y="2712326"/>
                <a:ext cx="22313" cy="22390"/>
              </a:xfrm>
              <a:custGeom>
                <a:avLst/>
                <a:gdLst/>
                <a:ahLst/>
                <a:cxnLst/>
                <a:rect l="l" t="t" r="r" b="b"/>
                <a:pathLst>
                  <a:path w="290" h="291" extrusionOk="0">
                    <a:moveTo>
                      <a:pt x="146" y="1"/>
                    </a:moveTo>
                    <a:cubicBezTo>
                      <a:pt x="65" y="1"/>
                      <a:pt x="1" y="65"/>
                      <a:pt x="1" y="146"/>
                    </a:cubicBezTo>
                    <a:cubicBezTo>
                      <a:pt x="1" y="225"/>
                      <a:pt x="65" y="291"/>
                      <a:pt x="146" y="291"/>
                    </a:cubicBezTo>
                    <a:cubicBezTo>
                      <a:pt x="225" y="291"/>
                      <a:pt x="290" y="225"/>
                      <a:pt x="290" y="146"/>
                    </a:cubicBezTo>
                    <a:cubicBezTo>
                      <a:pt x="290" y="65"/>
                      <a:pt x="225" y="1"/>
                      <a:pt x="146"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25;p31"/>
              <p:cNvSpPr/>
              <p:nvPr>
                <p:custDataLst>
                  <p:tags r:id="rId18"/>
                </p:custDataLst>
              </p:nvPr>
            </p:nvSpPr>
            <p:spPr>
              <a:xfrm>
                <a:off x="7250171" y="2075955"/>
                <a:ext cx="35392" cy="17081"/>
              </a:xfrm>
              <a:custGeom>
                <a:avLst/>
                <a:gdLst/>
                <a:ahLst/>
                <a:cxnLst/>
                <a:rect l="l" t="t" r="r" b="b"/>
                <a:pathLst>
                  <a:path w="460" h="222" extrusionOk="0">
                    <a:moveTo>
                      <a:pt x="324" y="0"/>
                    </a:moveTo>
                    <a:cubicBezTo>
                      <a:pt x="358" y="23"/>
                      <a:pt x="393" y="53"/>
                      <a:pt x="408" y="86"/>
                    </a:cubicBezTo>
                    <a:cubicBezTo>
                      <a:pt x="416" y="114"/>
                      <a:pt x="396" y="123"/>
                      <a:pt x="373" y="123"/>
                    </a:cubicBezTo>
                    <a:cubicBezTo>
                      <a:pt x="356" y="123"/>
                      <a:pt x="338" y="119"/>
                      <a:pt x="325" y="113"/>
                    </a:cubicBezTo>
                    <a:cubicBezTo>
                      <a:pt x="307" y="107"/>
                      <a:pt x="287" y="96"/>
                      <a:pt x="268" y="85"/>
                    </a:cubicBezTo>
                    <a:lnTo>
                      <a:pt x="268" y="85"/>
                    </a:lnTo>
                    <a:cubicBezTo>
                      <a:pt x="264" y="81"/>
                      <a:pt x="259" y="78"/>
                      <a:pt x="255" y="76"/>
                    </a:cubicBezTo>
                    <a:lnTo>
                      <a:pt x="255" y="77"/>
                    </a:lnTo>
                    <a:lnTo>
                      <a:pt x="255" y="77"/>
                    </a:lnTo>
                    <a:cubicBezTo>
                      <a:pt x="254" y="76"/>
                      <a:pt x="253" y="76"/>
                      <a:pt x="252" y="76"/>
                    </a:cubicBezTo>
                    <a:cubicBezTo>
                      <a:pt x="251" y="75"/>
                      <a:pt x="249" y="74"/>
                      <a:pt x="248" y="74"/>
                    </a:cubicBezTo>
                    <a:cubicBezTo>
                      <a:pt x="239" y="74"/>
                      <a:pt x="234" y="87"/>
                      <a:pt x="242" y="92"/>
                    </a:cubicBezTo>
                    <a:cubicBezTo>
                      <a:pt x="261" y="103"/>
                      <a:pt x="323" y="172"/>
                      <a:pt x="285" y="184"/>
                    </a:cubicBezTo>
                    <a:cubicBezTo>
                      <a:pt x="244" y="184"/>
                      <a:pt x="195" y="157"/>
                      <a:pt x="158" y="136"/>
                    </a:cubicBezTo>
                    <a:cubicBezTo>
                      <a:pt x="157" y="135"/>
                      <a:pt x="156" y="134"/>
                      <a:pt x="154" y="134"/>
                    </a:cubicBezTo>
                    <a:cubicBezTo>
                      <a:pt x="153" y="134"/>
                      <a:pt x="151" y="135"/>
                      <a:pt x="150" y="136"/>
                    </a:cubicBezTo>
                    <a:cubicBezTo>
                      <a:pt x="146" y="137"/>
                      <a:pt x="143" y="143"/>
                      <a:pt x="146" y="147"/>
                    </a:cubicBezTo>
                    <a:cubicBezTo>
                      <a:pt x="151" y="160"/>
                      <a:pt x="168" y="189"/>
                      <a:pt x="169" y="201"/>
                    </a:cubicBezTo>
                    <a:cubicBezTo>
                      <a:pt x="171" y="206"/>
                      <a:pt x="162" y="207"/>
                      <a:pt x="151" y="207"/>
                    </a:cubicBezTo>
                    <a:cubicBezTo>
                      <a:pt x="99" y="207"/>
                      <a:pt x="47" y="194"/>
                      <a:pt x="1" y="168"/>
                    </a:cubicBezTo>
                    <a:lnTo>
                      <a:pt x="1" y="168"/>
                    </a:lnTo>
                    <a:cubicBezTo>
                      <a:pt x="18" y="181"/>
                      <a:pt x="37" y="191"/>
                      <a:pt x="57" y="200"/>
                    </a:cubicBezTo>
                    <a:cubicBezTo>
                      <a:pt x="73" y="206"/>
                      <a:pt x="120" y="222"/>
                      <a:pt x="152" y="222"/>
                    </a:cubicBezTo>
                    <a:cubicBezTo>
                      <a:pt x="176" y="222"/>
                      <a:pt x="193" y="213"/>
                      <a:pt x="181" y="184"/>
                    </a:cubicBezTo>
                    <a:cubicBezTo>
                      <a:pt x="180" y="180"/>
                      <a:pt x="177" y="173"/>
                      <a:pt x="174" y="166"/>
                    </a:cubicBezTo>
                    <a:lnTo>
                      <a:pt x="174" y="166"/>
                    </a:lnTo>
                    <a:cubicBezTo>
                      <a:pt x="209" y="186"/>
                      <a:pt x="245" y="205"/>
                      <a:pt x="286" y="205"/>
                    </a:cubicBezTo>
                    <a:cubicBezTo>
                      <a:pt x="287" y="205"/>
                      <a:pt x="288" y="205"/>
                      <a:pt x="289" y="205"/>
                    </a:cubicBezTo>
                    <a:cubicBezTo>
                      <a:pt x="332" y="192"/>
                      <a:pt x="325" y="157"/>
                      <a:pt x="304" y="126"/>
                    </a:cubicBezTo>
                    <a:lnTo>
                      <a:pt x="304" y="126"/>
                    </a:lnTo>
                    <a:cubicBezTo>
                      <a:pt x="328" y="135"/>
                      <a:pt x="351" y="140"/>
                      <a:pt x="369" y="140"/>
                    </a:cubicBezTo>
                    <a:cubicBezTo>
                      <a:pt x="442" y="140"/>
                      <a:pt x="459" y="73"/>
                      <a:pt x="3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26;p31"/>
              <p:cNvSpPr/>
              <p:nvPr>
                <p:custDataLst>
                  <p:tags r:id="rId19"/>
                </p:custDataLst>
              </p:nvPr>
            </p:nvSpPr>
            <p:spPr>
              <a:xfrm>
                <a:off x="7294719" y="2101576"/>
                <a:ext cx="25390" cy="10156"/>
              </a:xfrm>
              <a:custGeom>
                <a:avLst/>
                <a:gdLst/>
                <a:ahLst/>
                <a:cxnLst/>
                <a:rect l="l" t="t" r="r" b="b"/>
                <a:pathLst>
                  <a:path w="330" h="132" extrusionOk="0">
                    <a:moveTo>
                      <a:pt x="274" y="0"/>
                    </a:moveTo>
                    <a:cubicBezTo>
                      <a:pt x="287" y="25"/>
                      <a:pt x="330" y="96"/>
                      <a:pt x="282" y="96"/>
                    </a:cubicBezTo>
                    <a:cubicBezTo>
                      <a:pt x="280" y="96"/>
                      <a:pt x="278" y="96"/>
                      <a:pt x="276" y="96"/>
                    </a:cubicBezTo>
                    <a:cubicBezTo>
                      <a:pt x="238" y="84"/>
                      <a:pt x="203" y="42"/>
                      <a:pt x="168" y="18"/>
                    </a:cubicBezTo>
                    <a:cubicBezTo>
                      <a:pt x="165" y="16"/>
                      <a:pt x="163" y="15"/>
                      <a:pt x="161" y="15"/>
                    </a:cubicBezTo>
                    <a:cubicBezTo>
                      <a:pt x="153" y="15"/>
                      <a:pt x="147" y="25"/>
                      <a:pt x="153" y="32"/>
                    </a:cubicBezTo>
                    <a:lnTo>
                      <a:pt x="153" y="32"/>
                    </a:lnTo>
                    <a:lnTo>
                      <a:pt x="152" y="33"/>
                    </a:lnTo>
                    <a:cubicBezTo>
                      <a:pt x="155" y="35"/>
                      <a:pt x="157" y="37"/>
                      <a:pt x="160" y="39"/>
                    </a:cubicBezTo>
                    <a:lnTo>
                      <a:pt x="160" y="39"/>
                    </a:lnTo>
                    <a:cubicBezTo>
                      <a:pt x="177" y="59"/>
                      <a:pt x="189" y="83"/>
                      <a:pt x="194" y="109"/>
                    </a:cubicBezTo>
                    <a:lnTo>
                      <a:pt x="194" y="109"/>
                    </a:lnTo>
                    <a:cubicBezTo>
                      <a:pt x="190" y="111"/>
                      <a:pt x="185" y="111"/>
                      <a:pt x="180" y="111"/>
                    </a:cubicBezTo>
                    <a:cubicBezTo>
                      <a:pt x="154" y="111"/>
                      <a:pt x="122" y="87"/>
                      <a:pt x="99" y="74"/>
                    </a:cubicBezTo>
                    <a:cubicBezTo>
                      <a:pt x="65" y="52"/>
                      <a:pt x="32" y="27"/>
                      <a:pt x="1" y="0"/>
                    </a:cubicBezTo>
                    <a:lnTo>
                      <a:pt x="1" y="0"/>
                    </a:lnTo>
                    <a:cubicBezTo>
                      <a:pt x="50" y="53"/>
                      <a:pt x="104" y="112"/>
                      <a:pt x="175" y="132"/>
                    </a:cubicBezTo>
                    <a:cubicBezTo>
                      <a:pt x="177" y="132"/>
                      <a:pt x="179" y="132"/>
                      <a:pt x="182" y="132"/>
                    </a:cubicBezTo>
                    <a:cubicBezTo>
                      <a:pt x="195" y="132"/>
                      <a:pt x="214" y="129"/>
                      <a:pt x="215" y="115"/>
                    </a:cubicBezTo>
                    <a:cubicBezTo>
                      <a:pt x="213" y="101"/>
                      <a:pt x="210" y="86"/>
                      <a:pt x="205" y="73"/>
                    </a:cubicBezTo>
                    <a:lnTo>
                      <a:pt x="205" y="73"/>
                    </a:lnTo>
                    <a:cubicBezTo>
                      <a:pt x="205" y="74"/>
                      <a:pt x="206" y="74"/>
                      <a:pt x="207" y="75"/>
                    </a:cubicBezTo>
                    <a:cubicBezTo>
                      <a:pt x="225" y="89"/>
                      <a:pt x="244" y="106"/>
                      <a:pt x="271" y="111"/>
                    </a:cubicBezTo>
                    <a:cubicBezTo>
                      <a:pt x="273" y="111"/>
                      <a:pt x="276" y="111"/>
                      <a:pt x="278" y="111"/>
                    </a:cubicBezTo>
                    <a:cubicBezTo>
                      <a:pt x="297" y="111"/>
                      <a:pt x="318" y="98"/>
                      <a:pt x="316" y="78"/>
                    </a:cubicBezTo>
                    <a:cubicBezTo>
                      <a:pt x="309" y="48"/>
                      <a:pt x="292" y="22"/>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27;p31"/>
              <p:cNvSpPr/>
              <p:nvPr>
                <p:custDataLst>
                  <p:tags r:id="rId20"/>
                </p:custDataLst>
              </p:nvPr>
            </p:nvSpPr>
            <p:spPr>
              <a:xfrm>
                <a:off x="7319648" y="2126197"/>
                <a:ext cx="19927" cy="12541"/>
              </a:xfrm>
              <a:custGeom>
                <a:avLst/>
                <a:gdLst/>
                <a:ahLst/>
                <a:cxnLst/>
                <a:rect l="l" t="t" r="r" b="b"/>
                <a:pathLst>
                  <a:path w="259" h="163" extrusionOk="0">
                    <a:moveTo>
                      <a:pt x="219" y="0"/>
                    </a:moveTo>
                    <a:lnTo>
                      <a:pt x="219" y="0"/>
                    </a:lnTo>
                    <a:cubicBezTo>
                      <a:pt x="234" y="42"/>
                      <a:pt x="243" y="87"/>
                      <a:pt x="242" y="131"/>
                    </a:cubicBezTo>
                    <a:cubicBezTo>
                      <a:pt x="240" y="142"/>
                      <a:pt x="233" y="146"/>
                      <a:pt x="225" y="146"/>
                    </a:cubicBezTo>
                    <a:cubicBezTo>
                      <a:pt x="201" y="146"/>
                      <a:pt x="163" y="114"/>
                      <a:pt x="153" y="99"/>
                    </a:cubicBezTo>
                    <a:cubicBezTo>
                      <a:pt x="139" y="82"/>
                      <a:pt x="126" y="63"/>
                      <a:pt x="114" y="43"/>
                    </a:cubicBezTo>
                    <a:lnTo>
                      <a:pt x="114" y="43"/>
                    </a:lnTo>
                    <a:cubicBezTo>
                      <a:pt x="112" y="38"/>
                      <a:pt x="109" y="32"/>
                      <a:pt x="106" y="26"/>
                    </a:cubicBezTo>
                    <a:lnTo>
                      <a:pt x="105" y="27"/>
                    </a:lnTo>
                    <a:lnTo>
                      <a:pt x="105" y="27"/>
                    </a:lnTo>
                    <a:cubicBezTo>
                      <a:pt x="105" y="27"/>
                      <a:pt x="105" y="27"/>
                      <a:pt x="104" y="26"/>
                    </a:cubicBezTo>
                    <a:cubicBezTo>
                      <a:pt x="102" y="23"/>
                      <a:pt x="99" y="21"/>
                      <a:pt x="96" y="21"/>
                    </a:cubicBezTo>
                    <a:cubicBezTo>
                      <a:pt x="90" y="21"/>
                      <a:pt x="82" y="29"/>
                      <a:pt x="87" y="37"/>
                    </a:cubicBezTo>
                    <a:cubicBezTo>
                      <a:pt x="98" y="61"/>
                      <a:pt x="117" y="95"/>
                      <a:pt x="113" y="120"/>
                    </a:cubicBezTo>
                    <a:cubicBezTo>
                      <a:pt x="110" y="125"/>
                      <a:pt x="103" y="129"/>
                      <a:pt x="96" y="129"/>
                    </a:cubicBezTo>
                    <a:cubicBezTo>
                      <a:pt x="95" y="129"/>
                      <a:pt x="94" y="129"/>
                      <a:pt x="93" y="129"/>
                    </a:cubicBezTo>
                    <a:cubicBezTo>
                      <a:pt x="55" y="118"/>
                      <a:pt x="21" y="80"/>
                      <a:pt x="0" y="46"/>
                    </a:cubicBezTo>
                    <a:lnTo>
                      <a:pt x="0" y="46"/>
                    </a:lnTo>
                    <a:cubicBezTo>
                      <a:pt x="8" y="66"/>
                      <a:pt x="20" y="85"/>
                      <a:pt x="35" y="102"/>
                    </a:cubicBezTo>
                    <a:cubicBezTo>
                      <a:pt x="50" y="119"/>
                      <a:pt x="76" y="143"/>
                      <a:pt x="100" y="143"/>
                    </a:cubicBezTo>
                    <a:cubicBezTo>
                      <a:pt x="110" y="143"/>
                      <a:pt x="120" y="139"/>
                      <a:pt x="128" y="129"/>
                    </a:cubicBezTo>
                    <a:cubicBezTo>
                      <a:pt x="133" y="121"/>
                      <a:pt x="134" y="114"/>
                      <a:pt x="133" y="108"/>
                    </a:cubicBezTo>
                    <a:cubicBezTo>
                      <a:pt x="132" y="107"/>
                      <a:pt x="132" y="107"/>
                      <a:pt x="132" y="106"/>
                    </a:cubicBezTo>
                    <a:lnTo>
                      <a:pt x="132" y="106"/>
                    </a:lnTo>
                    <a:cubicBezTo>
                      <a:pt x="134" y="109"/>
                      <a:pt x="137" y="111"/>
                      <a:pt x="139" y="114"/>
                    </a:cubicBezTo>
                    <a:cubicBezTo>
                      <a:pt x="159" y="135"/>
                      <a:pt x="190" y="163"/>
                      <a:pt x="222" y="163"/>
                    </a:cubicBezTo>
                    <a:cubicBezTo>
                      <a:pt x="231" y="163"/>
                      <a:pt x="239" y="161"/>
                      <a:pt x="247" y="157"/>
                    </a:cubicBezTo>
                    <a:cubicBezTo>
                      <a:pt x="256" y="150"/>
                      <a:pt x="259" y="139"/>
                      <a:pt x="259" y="131"/>
                    </a:cubicBezTo>
                    <a:cubicBezTo>
                      <a:pt x="255" y="85"/>
                      <a:pt x="240" y="41"/>
                      <a:pt x="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28;p31"/>
              <p:cNvSpPr/>
              <p:nvPr>
                <p:custDataLst>
                  <p:tags r:id="rId21"/>
                </p:custDataLst>
              </p:nvPr>
            </p:nvSpPr>
            <p:spPr>
              <a:xfrm>
                <a:off x="7285486" y="2231681"/>
                <a:ext cx="14849" cy="28776"/>
              </a:xfrm>
              <a:custGeom>
                <a:avLst/>
                <a:gdLst/>
                <a:ahLst/>
                <a:cxnLst/>
                <a:rect l="l" t="t" r="r" b="b"/>
                <a:pathLst>
                  <a:path w="193" h="374" extrusionOk="0">
                    <a:moveTo>
                      <a:pt x="193" y="1"/>
                    </a:moveTo>
                    <a:lnTo>
                      <a:pt x="193" y="1"/>
                    </a:lnTo>
                    <a:cubicBezTo>
                      <a:pt x="136" y="26"/>
                      <a:pt x="87" y="67"/>
                      <a:pt x="51" y="116"/>
                    </a:cubicBezTo>
                    <a:cubicBezTo>
                      <a:pt x="32" y="140"/>
                      <a:pt x="1" y="188"/>
                      <a:pt x="40" y="209"/>
                    </a:cubicBezTo>
                    <a:cubicBezTo>
                      <a:pt x="53" y="214"/>
                      <a:pt x="66" y="216"/>
                      <a:pt x="78" y="216"/>
                    </a:cubicBezTo>
                    <a:cubicBezTo>
                      <a:pt x="82" y="216"/>
                      <a:pt x="87" y="216"/>
                      <a:pt x="91" y="215"/>
                    </a:cubicBezTo>
                    <a:lnTo>
                      <a:pt x="91" y="215"/>
                    </a:lnTo>
                    <a:cubicBezTo>
                      <a:pt x="83" y="223"/>
                      <a:pt x="76" y="230"/>
                      <a:pt x="69" y="237"/>
                    </a:cubicBezTo>
                    <a:cubicBezTo>
                      <a:pt x="46" y="267"/>
                      <a:pt x="1" y="303"/>
                      <a:pt x="18" y="346"/>
                    </a:cubicBezTo>
                    <a:cubicBezTo>
                      <a:pt x="28" y="366"/>
                      <a:pt x="47" y="373"/>
                      <a:pt x="67" y="373"/>
                    </a:cubicBezTo>
                    <a:cubicBezTo>
                      <a:pt x="89" y="373"/>
                      <a:pt x="113" y="364"/>
                      <a:pt x="129" y="354"/>
                    </a:cubicBezTo>
                    <a:lnTo>
                      <a:pt x="129" y="354"/>
                    </a:lnTo>
                    <a:cubicBezTo>
                      <a:pt x="112" y="360"/>
                      <a:pt x="93" y="367"/>
                      <a:pt x="76" y="367"/>
                    </a:cubicBezTo>
                    <a:cubicBezTo>
                      <a:pt x="68" y="367"/>
                      <a:pt x="61" y="365"/>
                      <a:pt x="54" y="363"/>
                    </a:cubicBezTo>
                    <a:cubicBezTo>
                      <a:pt x="9" y="345"/>
                      <a:pt x="31" y="306"/>
                      <a:pt x="57" y="280"/>
                    </a:cubicBezTo>
                    <a:cubicBezTo>
                      <a:pt x="82" y="251"/>
                      <a:pt x="110" y="224"/>
                      <a:pt x="141" y="199"/>
                    </a:cubicBezTo>
                    <a:cubicBezTo>
                      <a:pt x="149" y="192"/>
                      <a:pt x="143" y="181"/>
                      <a:pt x="134" y="181"/>
                    </a:cubicBezTo>
                    <a:cubicBezTo>
                      <a:pt x="133" y="181"/>
                      <a:pt x="131" y="181"/>
                      <a:pt x="129" y="182"/>
                    </a:cubicBezTo>
                    <a:cubicBezTo>
                      <a:pt x="128" y="183"/>
                      <a:pt x="128" y="183"/>
                      <a:pt x="127" y="183"/>
                    </a:cubicBezTo>
                    <a:lnTo>
                      <a:pt x="127" y="183"/>
                    </a:lnTo>
                    <a:lnTo>
                      <a:pt x="126" y="182"/>
                    </a:lnTo>
                    <a:cubicBezTo>
                      <a:pt x="125" y="183"/>
                      <a:pt x="123" y="185"/>
                      <a:pt x="122" y="186"/>
                    </a:cubicBezTo>
                    <a:lnTo>
                      <a:pt x="122" y="186"/>
                    </a:lnTo>
                    <a:cubicBezTo>
                      <a:pt x="108" y="192"/>
                      <a:pt x="91" y="197"/>
                      <a:pt x="75" y="197"/>
                    </a:cubicBezTo>
                    <a:cubicBezTo>
                      <a:pt x="66" y="197"/>
                      <a:pt x="58" y="196"/>
                      <a:pt x="51" y="193"/>
                    </a:cubicBezTo>
                    <a:cubicBezTo>
                      <a:pt x="29" y="179"/>
                      <a:pt x="57" y="145"/>
                      <a:pt x="67" y="127"/>
                    </a:cubicBezTo>
                    <a:cubicBezTo>
                      <a:pt x="98" y="77"/>
                      <a:pt x="142" y="33"/>
                      <a:pt x="1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29;p31"/>
              <p:cNvSpPr/>
              <p:nvPr>
                <p:custDataLst>
                  <p:tags r:id="rId22"/>
                </p:custDataLst>
              </p:nvPr>
            </p:nvSpPr>
            <p:spPr>
              <a:xfrm>
                <a:off x="7232475" y="2276153"/>
                <a:ext cx="34546" cy="16542"/>
              </a:xfrm>
              <a:custGeom>
                <a:avLst/>
                <a:gdLst/>
                <a:ahLst/>
                <a:cxnLst/>
                <a:rect l="l" t="t" r="r" b="b"/>
                <a:pathLst>
                  <a:path w="449" h="215" extrusionOk="0">
                    <a:moveTo>
                      <a:pt x="449" y="0"/>
                    </a:moveTo>
                    <a:lnTo>
                      <a:pt x="449" y="0"/>
                    </a:lnTo>
                    <a:cubicBezTo>
                      <a:pt x="417" y="59"/>
                      <a:pt x="377" y="120"/>
                      <a:pt x="326" y="164"/>
                    </a:cubicBezTo>
                    <a:cubicBezTo>
                      <a:pt x="313" y="174"/>
                      <a:pt x="297" y="181"/>
                      <a:pt x="282" y="181"/>
                    </a:cubicBezTo>
                    <a:cubicBezTo>
                      <a:pt x="276" y="181"/>
                      <a:pt x="269" y="180"/>
                      <a:pt x="263" y="177"/>
                    </a:cubicBezTo>
                    <a:cubicBezTo>
                      <a:pt x="258" y="173"/>
                      <a:pt x="257" y="169"/>
                      <a:pt x="257" y="162"/>
                    </a:cubicBezTo>
                    <a:cubicBezTo>
                      <a:pt x="258" y="131"/>
                      <a:pt x="264" y="101"/>
                      <a:pt x="275" y="72"/>
                    </a:cubicBezTo>
                    <a:lnTo>
                      <a:pt x="275" y="72"/>
                    </a:lnTo>
                    <a:cubicBezTo>
                      <a:pt x="276" y="71"/>
                      <a:pt x="277" y="69"/>
                      <a:pt x="278" y="67"/>
                    </a:cubicBezTo>
                    <a:lnTo>
                      <a:pt x="277" y="67"/>
                    </a:lnTo>
                    <a:lnTo>
                      <a:pt x="277" y="67"/>
                    </a:lnTo>
                    <a:cubicBezTo>
                      <a:pt x="277" y="66"/>
                      <a:pt x="278" y="65"/>
                      <a:pt x="278" y="64"/>
                    </a:cubicBezTo>
                    <a:cubicBezTo>
                      <a:pt x="281" y="56"/>
                      <a:pt x="275" y="50"/>
                      <a:pt x="268" y="50"/>
                    </a:cubicBezTo>
                    <a:cubicBezTo>
                      <a:pt x="265" y="50"/>
                      <a:pt x="262" y="51"/>
                      <a:pt x="260" y="55"/>
                    </a:cubicBezTo>
                    <a:cubicBezTo>
                      <a:pt x="221" y="115"/>
                      <a:pt x="177" y="187"/>
                      <a:pt x="102" y="196"/>
                    </a:cubicBezTo>
                    <a:cubicBezTo>
                      <a:pt x="92" y="175"/>
                      <a:pt x="99" y="140"/>
                      <a:pt x="105" y="114"/>
                    </a:cubicBezTo>
                    <a:lnTo>
                      <a:pt x="105" y="114"/>
                    </a:lnTo>
                    <a:cubicBezTo>
                      <a:pt x="106" y="111"/>
                      <a:pt x="108" y="109"/>
                      <a:pt x="109" y="107"/>
                    </a:cubicBezTo>
                    <a:lnTo>
                      <a:pt x="107" y="106"/>
                    </a:lnTo>
                    <a:lnTo>
                      <a:pt x="107" y="106"/>
                    </a:lnTo>
                    <a:cubicBezTo>
                      <a:pt x="107" y="106"/>
                      <a:pt x="107" y="106"/>
                      <a:pt x="107" y="106"/>
                    </a:cubicBezTo>
                    <a:cubicBezTo>
                      <a:pt x="109" y="104"/>
                      <a:pt x="107" y="100"/>
                      <a:pt x="105" y="99"/>
                    </a:cubicBezTo>
                    <a:cubicBezTo>
                      <a:pt x="104" y="98"/>
                      <a:pt x="103" y="98"/>
                      <a:pt x="102" y="98"/>
                    </a:cubicBezTo>
                    <a:cubicBezTo>
                      <a:pt x="100" y="98"/>
                      <a:pt x="98" y="99"/>
                      <a:pt x="96" y="101"/>
                    </a:cubicBezTo>
                    <a:cubicBezTo>
                      <a:pt x="76" y="143"/>
                      <a:pt x="42" y="183"/>
                      <a:pt x="0" y="209"/>
                    </a:cubicBezTo>
                    <a:cubicBezTo>
                      <a:pt x="32" y="194"/>
                      <a:pt x="62" y="170"/>
                      <a:pt x="86" y="141"/>
                    </a:cubicBezTo>
                    <a:lnTo>
                      <a:pt x="86" y="141"/>
                    </a:lnTo>
                    <a:cubicBezTo>
                      <a:pt x="79" y="175"/>
                      <a:pt x="77" y="215"/>
                      <a:pt x="106" y="215"/>
                    </a:cubicBezTo>
                    <a:cubicBezTo>
                      <a:pt x="110" y="215"/>
                      <a:pt x="116" y="213"/>
                      <a:pt x="123" y="211"/>
                    </a:cubicBezTo>
                    <a:cubicBezTo>
                      <a:pt x="172" y="198"/>
                      <a:pt x="210" y="163"/>
                      <a:pt x="241" y="122"/>
                    </a:cubicBezTo>
                    <a:lnTo>
                      <a:pt x="241" y="122"/>
                    </a:lnTo>
                    <a:cubicBezTo>
                      <a:pt x="238" y="141"/>
                      <a:pt x="237" y="160"/>
                      <a:pt x="241" y="179"/>
                    </a:cubicBezTo>
                    <a:cubicBezTo>
                      <a:pt x="250" y="194"/>
                      <a:pt x="264" y="200"/>
                      <a:pt x="279" y="200"/>
                    </a:cubicBezTo>
                    <a:cubicBezTo>
                      <a:pt x="300" y="200"/>
                      <a:pt x="322" y="189"/>
                      <a:pt x="335" y="177"/>
                    </a:cubicBezTo>
                    <a:cubicBezTo>
                      <a:pt x="387" y="128"/>
                      <a:pt x="423" y="64"/>
                      <a:pt x="4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30;p31"/>
              <p:cNvSpPr/>
              <p:nvPr>
                <p:custDataLst>
                  <p:tags r:id="rId23"/>
                </p:custDataLst>
              </p:nvPr>
            </p:nvSpPr>
            <p:spPr>
              <a:xfrm>
                <a:off x="7212701" y="2329703"/>
                <a:ext cx="23928" cy="30084"/>
              </a:xfrm>
              <a:custGeom>
                <a:avLst/>
                <a:gdLst/>
                <a:ahLst/>
                <a:cxnLst/>
                <a:rect l="l" t="t" r="r" b="b"/>
                <a:pathLst>
                  <a:path w="311" h="391" extrusionOk="0">
                    <a:moveTo>
                      <a:pt x="307" y="0"/>
                    </a:moveTo>
                    <a:cubicBezTo>
                      <a:pt x="304" y="66"/>
                      <a:pt x="290" y="133"/>
                      <a:pt x="266" y="191"/>
                    </a:cubicBezTo>
                    <a:cubicBezTo>
                      <a:pt x="257" y="205"/>
                      <a:pt x="247" y="215"/>
                      <a:pt x="235" y="219"/>
                    </a:cubicBezTo>
                    <a:cubicBezTo>
                      <a:pt x="231" y="220"/>
                      <a:pt x="228" y="221"/>
                      <a:pt x="225" y="221"/>
                    </a:cubicBezTo>
                    <a:cubicBezTo>
                      <a:pt x="188" y="221"/>
                      <a:pt x="184" y="145"/>
                      <a:pt x="183" y="116"/>
                    </a:cubicBezTo>
                    <a:cubicBezTo>
                      <a:pt x="183" y="109"/>
                      <a:pt x="177" y="106"/>
                      <a:pt x="172" y="106"/>
                    </a:cubicBezTo>
                    <a:cubicBezTo>
                      <a:pt x="168" y="106"/>
                      <a:pt x="163" y="108"/>
                      <a:pt x="163" y="113"/>
                    </a:cubicBezTo>
                    <a:cubicBezTo>
                      <a:pt x="162" y="113"/>
                      <a:pt x="162" y="114"/>
                      <a:pt x="162" y="114"/>
                    </a:cubicBezTo>
                    <a:lnTo>
                      <a:pt x="162" y="114"/>
                    </a:lnTo>
                    <a:lnTo>
                      <a:pt x="162" y="114"/>
                    </a:lnTo>
                    <a:lnTo>
                      <a:pt x="162" y="114"/>
                    </a:lnTo>
                    <a:cubicBezTo>
                      <a:pt x="162" y="114"/>
                      <a:pt x="162" y="115"/>
                      <a:pt x="162" y="116"/>
                    </a:cubicBezTo>
                    <a:lnTo>
                      <a:pt x="162" y="116"/>
                    </a:lnTo>
                    <a:cubicBezTo>
                      <a:pt x="141" y="174"/>
                      <a:pt x="156" y="245"/>
                      <a:pt x="111" y="293"/>
                    </a:cubicBezTo>
                    <a:cubicBezTo>
                      <a:pt x="106" y="300"/>
                      <a:pt x="99" y="304"/>
                      <a:pt x="92" y="304"/>
                    </a:cubicBezTo>
                    <a:cubicBezTo>
                      <a:pt x="90" y="304"/>
                      <a:pt x="88" y="303"/>
                      <a:pt x="86" y="303"/>
                    </a:cubicBezTo>
                    <a:cubicBezTo>
                      <a:pt x="65" y="292"/>
                      <a:pt x="70" y="260"/>
                      <a:pt x="59" y="239"/>
                    </a:cubicBezTo>
                    <a:cubicBezTo>
                      <a:pt x="58" y="236"/>
                      <a:pt x="55" y="235"/>
                      <a:pt x="53" y="235"/>
                    </a:cubicBezTo>
                    <a:cubicBezTo>
                      <a:pt x="49" y="236"/>
                      <a:pt x="47" y="239"/>
                      <a:pt x="47" y="243"/>
                    </a:cubicBezTo>
                    <a:cubicBezTo>
                      <a:pt x="52" y="294"/>
                      <a:pt x="34" y="348"/>
                      <a:pt x="1" y="390"/>
                    </a:cubicBezTo>
                    <a:cubicBezTo>
                      <a:pt x="28" y="364"/>
                      <a:pt x="48" y="329"/>
                      <a:pt x="56" y="291"/>
                    </a:cubicBezTo>
                    <a:lnTo>
                      <a:pt x="56" y="291"/>
                    </a:lnTo>
                    <a:cubicBezTo>
                      <a:pt x="62" y="309"/>
                      <a:pt x="77" y="321"/>
                      <a:pt x="94" y="321"/>
                    </a:cubicBezTo>
                    <a:cubicBezTo>
                      <a:pt x="104" y="321"/>
                      <a:pt x="115" y="316"/>
                      <a:pt x="125" y="306"/>
                    </a:cubicBezTo>
                    <a:cubicBezTo>
                      <a:pt x="158" y="272"/>
                      <a:pt x="164" y="226"/>
                      <a:pt x="170" y="181"/>
                    </a:cubicBezTo>
                    <a:lnTo>
                      <a:pt x="170" y="181"/>
                    </a:lnTo>
                    <a:cubicBezTo>
                      <a:pt x="178" y="211"/>
                      <a:pt x="194" y="237"/>
                      <a:pt x="222" y="237"/>
                    </a:cubicBezTo>
                    <a:cubicBezTo>
                      <a:pt x="227" y="237"/>
                      <a:pt x="232" y="236"/>
                      <a:pt x="238" y="235"/>
                    </a:cubicBezTo>
                    <a:cubicBezTo>
                      <a:pt x="303" y="209"/>
                      <a:pt x="311" y="62"/>
                      <a:pt x="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31;p31"/>
              <p:cNvSpPr/>
              <p:nvPr>
                <p:custDataLst>
                  <p:tags r:id="rId24"/>
                </p:custDataLst>
              </p:nvPr>
            </p:nvSpPr>
            <p:spPr>
              <a:xfrm>
                <a:off x="7244939" y="2421877"/>
                <a:ext cx="16850" cy="41086"/>
              </a:xfrm>
              <a:custGeom>
                <a:avLst/>
                <a:gdLst/>
                <a:ahLst/>
                <a:cxnLst/>
                <a:rect l="l" t="t" r="r" b="b"/>
                <a:pathLst>
                  <a:path w="219" h="534" extrusionOk="0">
                    <a:moveTo>
                      <a:pt x="140" y="0"/>
                    </a:moveTo>
                    <a:cubicBezTo>
                      <a:pt x="168" y="53"/>
                      <a:pt x="207" y="114"/>
                      <a:pt x="204" y="173"/>
                    </a:cubicBezTo>
                    <a:cubicBezTo>
                      <a:pt x="200" y="190"/>
                      <a:pt x="190" y="197"/>
                      <a:pt x="176" y="197"/>
                    </a:cubicBezTo>
                    <a:cubicBezTo>
                      <a:pt x="140" y="197"/>
                      <a:pt x="81" y="152"/>
                      <a:pt x="63" y="135"/>
                    </a:cubicBezTo>
                    <a:cubicBezTo>
                      <a:pt x="60" y="133"/>
                      <a:pt x="58" y="132"/>
                      <a:pt x="56" y="132"/>
                    </a:cubicBezTo>
                    <a:cubicBezTo>
                      <a:pt x="48" y="132"/>
                      <a:pt x="42" y="141"/>
                      <a:pt x="47" y="147"/>
                    </a:cubicBezTo>
                    <a:cubicBezTo>
                      <a:pt x="77" y="189"/>
                      <a:pt x="105" y="239"/>
                      <a:pt x="113" y="288"/>
                    </a:cubicBezTo>
                    <a:cubicBezTo>
                      <a:pt x="115" y="312"/>
                      <a:pt x="102" y="337"/>
                      <a:pt x="79" y="338"/>
                    </a:cubicBezTo>
                    <a:cubicBezTo>
                      <a:pt x="78" y="338"/>
                      <a:pt x="77" y="338"/>
                      <a:pt x="76" y="338"/>
                    </a:cubicBezTo>
                    <a:cubicBezTo>
                      <a:pt x="58" y="338"/>
                      <a:pt x="39" y="324"/>
                      <a:pt x="22" y="309"/>
                    </a:cubicBezTo>
                    <a:lnTo>
                      <a:pt x="22" y="309"/>
                    </a:lnTo>
                    <a:cubicBezTo>
                      <a:pt x="21" y="308"/>
                      <a:pt x="21" y="307"/>
                      <a:pt x="20" y="306"/>
                    </a:cubicBezTo>
                    <a:lnTo>
                      <a:pt x="19" y="306"/>
                    </a:lnTo>
                    <a:lnTo>
                      <a:pt x="19" y="306"/>
                    </a:lnTo>
                    <a:cubicBezTo>
                      <a:pt x="19" y="306"/>
                      <a:pt x="18" y="305"/>
                      <a:pt x="17" y="304"/>
                    </a:cubicBezTo>
                    <a:cubicBezTo>
                      <a:pt x="15" y="303"/>
                      <a:pt x="14" y="302"/>
                      <a:pt x="12" y="302"/>
                    </a:cubicBezTo>
                    <a:cubicBezTo>
                      <a:pt x="6" y="302"/>
                      <a:pt x="0" y="310"/>
                      <a:pt x="5" y="316"/>
                    </a:cubicBezTo>
                    <a:cubicBezTo>
                      <a:pt x="55" y="375"/>
                      <a:pt x="66" y="463"/>
                      <a:pt x="35" y="533"/>
                    </a:cubicBezTo>
                    <a:cubicBezTo>
                      <a:pt x="68" y="479"/>
                      <a:pt x="70" y="407"/>
                      <a:pt x="44" y="347"/>
                    </a:cubicBezTo>
                    <a:lnTo>
                      <a:pt x="44" y="347"/>
                    </a:lnTo>
                    <a:cubicBezTo>
                      <a:pt x="56" y="354"/>
                      <a:pt x="69" y="358"/>
                      <a:pt x="81" y="358"/>
                    </a:cubicBezTo>
                    <a:cubicBezTo>
                      <a:pt x="97" y="358"/>
                      <a:pt x="112" y="351"/>
                      <a:pt x="123" y="333"/>
                    </a:cubicBezTo>
                    <a:cubicBezTo>
                      <a:pt x="131" y="320"/>
                      <a:pt x="135" y="303"/>
                      <a:pt x="134" y="288"/>
                    </a:cubicBezTo>
                    <a:cubicBezTo>
                      <a:pt x="129" y="251"/>
                      <a:pt x="115" y="217"/>
                      <a:pt x="96" y="185"/>
                    </a:cubicBezTo>
                    <a:lnTo>
                      <a:pt x="96" y="185"/>
                    </a:lnTo>
                    <a:cubicBezTo>
                      <a:pt x="122" y="201"/>
                      <a:pt x="151" y="215"/>
                      <a:pt x="175" y="215"/>
                    </a:cubicBezTo>
                    <a:cubicBezTo>
                      <a:pt x="196" y="215"/>
                      <a:pt x="213" y="204"/>
                      <a:pt x="218" y="175"/>
                    </a:cubicBezTo>
                    <a:cubicBezTo>
                      <a:pt x="218" y="110"/>
                      <a:pt x="176" y="52"/>
                      <a:pt x="1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32;p31"/>
              <p:cNvSpPr/>
              <p:nvPr>
                <p:custDataLst>
                  <p:tags r:id="rId25"/>
                </p:custDataLst>
              </p:nvPr>
            </p:nvSpPr>
            <p:spPr>
              <a:xfrm>
                <a:off x="7277408" y="2460809"/>
                <a:ext cx="19620" cy="35623"/>
              </a:xfrm>
              <a:custGeom>
                <a:avLst/>
                <a:gdLst/>
                <a:ahLst/>
                <a:cxnLst/>
                <a:rect l="l" t="t" r="r" b="b"/>
                <a:pathLst>
                  <a:path w="255" h="463" extrusionOk="0">
                    <a:moveTo>
                      <a:pt x="139" y="0"/>
                    </a:moveTo>
                    <a:cubicBezTo>
                      <a:pt x="177" y="38"/>
                      <a:pt x="203" y="89"/>
                      <a:pt x="208" y="142"/>
                    </a:cubicBezTo>
                    <a:cubicBezTo>
                      <a:pt x="209" y="155"/>
                      <a:pt x="205" y="165"/>
                      <a:pt x="196" y="171"/>
                    </a:cubicBezTo>
                    <a:cubicBezTo>
                      <a:pt x="187" y="177"/>
                      <a:pt x="178" y="179"/>
                      <a:pt x="170" y="179"/>
                    </a:cubicBezTo>
                    <a:cubicBezTo>
                      <a:pt x="150" y="179"/>
                      <a:pt x="131" y="167"/>
                      <a:pt x="115" y="153"/>
                    </a:cubicBezTo>
                    <a:lnTo>
                      <a:pt x="115" y="153"/>
                    </a:lnTo>
                    <a:cubicBezTo>
                      <a:pt x="110" y="148"/>
                      <a:pt x="105" y="143"/>
                      <a:pt x="101" y="138"/>
                    </a:cubicBezTo>
                    <a:lnTo>
                      <a:pt x="100" y="139"/>
                    </a:lnTo>
                    <a:lnTo>
                      <a:pt x="100" y="139"/>
                    </a:lnTo>
                    <a:cubicBezTo>
                      <a:pt x="98" y="138"/>
                      <a:pt x="97" y="137"/>
                      <a:pt x="95" y="137"/>
                    </a:cubicBezTo>
                    <a:cubicBezTo>
                      <a:pt x="88" y="137"/>
                      <a:pt x="81" y="147"/>
                      <a:pt x="88" y="155"/>
                    </a:cubicBezTo>
                    <a:cubicBezTo>
                      <a:pt x="123" y="179"/>
                      <a:pt x="174" y="313"/>
                      <a:pt x="111" y="313"/>
                    </a:cubicBezTo>
                    <a:cubicBezTo>
                      <a:pt x="105" y="313"/>
                      <a:pt x="98" y="311"/>
                      <a:pt x="90" y="309"/>
                    </a:cubicBezTo>
                    <a:cubicBezTo>
                      <a:pt x="68" y="302"/>
                      <a:pt x="53" y="278"/>
                      <a:pt x="28" y="262"/>
                    </a:cubicBezTo>
                    <a:cubicBezTo>
                      <a:pt x="26" y="261"/>
                      <a:pt x="25" y="261"/>
                      <a:pt x="23" y="261"/>
                    </a:cubicBezTo>
                    <a:cubicBezTo>
                      <a:pt x="17" y="261"/>
                      <a:pt x="12" y="268"/>
                      <a:pt x="16" y="275"/>
                    </a:cubicBezTo>
                    <a:cubicBezTo>
                      <a:pt x="38" y="307"/>
                      <a:pt x="60" y="340"/>
                      <a:pt x="63" y="379"/>
                    </a:cubicBezTo>
                    <a:cubicBezTo>
                      <a:pt x="65" y="415"/>
                      <a:pt x="41" y="459"/>
                      <a:pt x="1" y="462"/>
                    </a:cubicBezTo>
                    <a:cubicBezTo>
                      <a:pt x="1" y="462"/>
                      <a:pt x="2" y="462"/>
                      <a:pt x="3" y="462"/>
                    </a:cubicBezTo>
                    <a:cubicBezTo>
                      <a:pt x="45" y="462"/>
                      <a:pt x="74" y="418"/>
                      <a:pt x="74" y="379"/>
                    </a:cubicBezTo>
                    <a:cubicBezTo>
                      <a:pt x="73" y="354"/>
                      <a:pt x="65" y="330"/>
                      <a:pt x="55" y="308"/>
                    </a:cubicBezTo>
                    <a:lnTo>
                      <a:pt x="55" y="308"/>
                    </a:lnTo>
                    <a:cubicBezTo>
                      <a:pt x="63" y="314"/>
                      <a:pt x="72" y="321"/>
                      <a:pt x="83" y="326"/>
                    </a:cubicBezTo>
                    <a:cubicBezTo>
                      <a:pt x="91" y="330"/>
                      <a:pt x="100" y="332"/>
                      <a:pt x="109" y="332"/>
                    </a:cubicBezTo>
                    <a:cubicBezTo>
                      <a:pt x="133" y="332"/>
                      <a:pt x="155" y="318"/>
                      <a:pt x="160" y="292"/>
                    </a:cubicBezTo>
                    <a:cubicBezTo>
                      <a:pt x="166" y="256"/>
                      <a:pt x="157" y="220"/>
                      <a:pt x="140" y="189"/>
                    </a:cubicBezTo>
                    <a:lnTo>
                      <a:pt x="140" y="189"/>
                    </a:lnTo>
                    <a:cubicBezTo>
                      <a:pt x="149" y="193"/>
                      <a:pt x="159" y="195"/>
                      <a:pt x="169" y="195"/>
                    </a:cubicBezTo>
                    <a:cubicBezTo>
                      <a:pt x="181" y="195"/>
                      <a:pt x="194" y="191"/>
                      <a:pt x="205" y="182"/>
                    </a:cubicBezTo>
                    <a:cubicBezTo>
                      <a:pt x="255" y="137"/>
                      <a:pt x="179" y="30"/>
                      <a:pt x="1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33;p31"/>
              <p:cNvSpPr/>
              <p:nvPr>
                <p:custDataLst>
                  <p:tags r:id="rId26"/>
                </p:custDataLst>
              </p:nvPr>
            </p:nvSpPr>
            <p:spPr>
              <a:xfrm>
                <a:off x="7303183" y="2499433"/>
                <a:ext cx="40086" cy="17542"/>
              </a:xfrm>
              <a:custGeom>
                <a:avLst/>
                <a:gdLst/>
                <a:ahLst/>
                <a:cxnLst/>
                <a:rect l="l" t="t" r="r" b="b"/>
                <a:pathLst>
                  <a:path w="521" h="228" extrusionOk="0">
                    <a:moveTo>
                      <a:pt x="305" y="0"/>
                    </a:moveTo>
                    <a:cubicBezTo>
                      <a:pt x="298" y="0"/>
                      <a:pt x="292" y="10"/>
                      <a:pt x="298" y="16"/>
                    </a:cubicBezTo>
                    <a:cubicBezTo>
                      <a:pt x="322" y="41"/>
                      <a:pt x="341" y="86"/>
                      <a:pt x="331" y="119"/>
                    </a:cubicBezTo>
                    <a:cubicBezTo>
                      <a:pt x="326" y="126"/>
                      <a:pt x="315" y="131"/>
                      <a:pt x="303" y="134"/>
                    </a:cubicBezTo>
                    <a:cubicBezTo>
                      <a:pt x="296" y="136"/>
                      <a:pt x="288" y="136"/>
                      <a:pt x="281" y="136"/>
                    </a:cubicBezTo>
                    <a:cubicBezTo>
                      <a:pt x="239" y="136"/>
                      <a:pt x="195" y="117"/>
                      <a:pt x="165" y="86"/>
                    </a:cubicBezTo>
                    <a:lnTo>
                      <a:pt x="165" y="86"/>
                    </a:lnTo>
                    <a:cubicBezTo>
                      <a:pt x="164" y="86"/>
                      <a:pt x="164" y="86"/>
                      <a:pt x="164" y="85"/>
                    </a:cubicBezTo>
                    <a:lnTo>
                      <a:pt x="164" y="85"/>
                    </a:lnTo>
                    <a:lnTo>
                      <a:pt x="164" y="85"/>
                    </a:lnTo>
                    <a:lnTo>
                      <a:pt x="164" y="85"/>
                    </a:lnTo>
                    <a:cubicBezTo>
                      <a:pt x="163" y="85"/>
                      <a:pt x="163" y="84"/>
                      <a:pt x="162" y="83"/>
                    </a:cubicBezTo>
                    <a:cubicBezTo>
                      <a:pt x="160" y="81"/>
                      <a:pt x="158" y="80"/>
                      <a:pt x="156" y="80"/>
                    </a:cubicBezTo>
                    <a:cubicBezTo>
                      <a:pt x="149" y="80"/>
                      <a:pt x="142" y="89"/>
                      <a:pt x="148" y="96"/>
                    </a:cubicBezTo>
                    <a:cubicBezTo>
                      <a:pt x="208" y="171"/>
                      <a:pt x="183" y="216"/>
                      <a:pt x="107" y="216"/>
                    </a:cubicBezTo>
                    <a:cubicBezTo>
                      <a:pt x="97" y="216"/>
                      <a:pt x="87" y="215"/>
                      <a:pt x="75" y="214"/>
                    </a:cubicBezTo>
                    <a:cubicBezTo>
                      <a:pt x="49" y="212"/>
                      <a:pt x="24" y="205"/>
                      <a:pt x="0" y="196"/>
                    </a:cubicBezTo>
                    <a:lnTo>
                      <a:pt x="0" y="196"/>
                    </a:lnTo>
                    <a:cubicBezTo>
                      <a:pt x="23" y="208"/>
                      <a:pt x="47" y="217"/>
                      <a:pt x="73" y="222"/>
                    </a:cubicBezTo>
                    <a:cubicBezTo>
                      <a:pt x="89" y="226"/>
                      <a:pt x="104" y="227"/>
                      <a:pt x="118" y="227"/>
                    </a:cubicBezTo>
                    <a:cubicBezTo>
                      <a:pt x="183" y="227"/>
                      <a:pt x="213" y="187"/>
                      <a:pt x="191" y="130"/>
                    </a:cubicBezTo>
                    <a:lnTo>
                      <a:pt x="191" y="130"/>
                    </a:lnTo>
                    <a:cubicBezTo>
                      <a:pt x="219" y="147"/>
                      <a:pt x="253" y="159"/>
                      <a:pt x="284" y="159"/>
                    </a:cubicBezTo>
                    <a:cubicBezTo>
                      <a:pt x="310" y="159"/>
                      <a:pt x="334" y="150"/>
                      <a:pt x="350" y="128"/>
                    </a:cubicBezTo>
                    <a:cubicBezTo>
                      <a:pt x="359" y="100"/>
                      <a:pt x="354" y="72"/>
                      <a:pt x="342" y="46"/>
                    </a:cubicBezTo>
                    <a:lnTo>
                      <a:pt x="342" y="46"/>
                    </a:lnTo>
                    <a:cubicBezTo>
                      <a:pt x="372" y="65"/>
                      <a:pt x="407" y="81"/>
                      <a:pt x="441" y="81"/>
                    </a:cubicBezTo>
                    <a:cubicBezTo>
                      <a:pt x="458" y="81"/>
                      <a:pt x="475" y="77"/>
                      <a:pt x="490" y="67"/>
                    </a:cubicBezTo>
                    <a:cubicBezTo>
                      <a:pt x="510" y="52"/>
                      <a:pt x="521" y="25"/>
                      <a:pt x="508" y="4"/>
                    </a:cubicBezTo>
                    <a:lnTo>
                      <a:pt x="508" y="4"/>
                    </a:lnTo>
                    <a:cubicBezTo>
                      <a:pt x="519" y="26"/>
                      <a:pt x="505" y="50"/>
                      <a:pt x="485" y="61"/>
                    </a:cubicBezTo>
                    <a:cubicBezTo>
                      <a:pt x="472" y="68"/>
                      <a:pt x="459" y="71"/>
                      <a:pt x="446" y="71"/>
                    </a:cubicBezTo>
                    <a:cubicBezTo>
                      <a:pt x="399" y="71"/>
                      <a:pt x="350" y="36"/>
                      <a:pt x="316" y="7"/>
                    </a:cubicBezTo>
                    <a:lnTo>
                      <a:pt x="316" y="7"/>
                    </a:lnTo>
                    <a:cubicBezTo>
                      <a:pt x="314" y="6"/>
                      <a:pt x="313" y="4"/>
                      <a:pt x="312" y="3"/>
                    </a:cubicBezTo>
                    <a:lnTo>
                      <a:pt x="312" y="3"/>
                    </a:lnTo>
                    <a:lnTo>
                      <a:pt x="312" y="3"/>
                    </a:lnTo>
                    <a:cubicBezTo>
                      <a:pt x="311" y="3"/>
                      <a:pt x="311" y="3"/>
                      <a:pt x="311" y="3"/>
                    </a:cubicBezTo>
                    <a:cubicBezTo>
                      <a:pt x="309" y="1"/>
                      <a:pt x="307" y="0"/>
                      <a:pt x="3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34;p31"/>
              <p:cNvSpPr/>
              <p:nvPr>
                <p:custDataLst>
                  <p:tags r:id="rId27"/>
                </p:custDataLst>
              </p:nvPr>
            </p:nvSpPr>
            <p:spPr>
              <a:xfrm>
                <a:off x="7336498" y="2523053"/>
                <a:ext cx="45625" cy="21235"/>
              </a:xfrm>
              <a:custGeom>
                <a:avLst/>
                <a:gdLst/>
                <a:ahLst/>
                <a:cxnLst/>
                <a:rect l="l" t="t" r="r" b="b"/>
                <a:pathLst>
                  <a:path w="593" h="276" extrusionOk="0">
                    <a:moveTo>
                      <a:pt x="556" y="1"/>
                    </a:moveTo>
                    <a:lnTo>
                      <a:pt x="556" y="1"/>
                    </a:lnTo>
                    <a:cubicBezTo>
                      <a:pt x="577" y="52"/>
                      <a:pt x="584" y="130"/>
                      <a:pt x="518" y="150"/>
                    </a:cubicBezTo>
                    <a:cubicBezTo>
                      <a:pt x="510" y="152"/>
                      <a:pt x="501" y="153"/>
                      <a:pt x="493" y="153"/>
                    </a:cubicBezTo>
                    <a:cubicBezTo>
                      <a:pt x="448" y="153"/>
                      <a:pt x="409" y="121"/>
                      <a:pt x="375" y="90"/>
                    </a:cubicBezTo>
                    <a:lnTo>
                      <a:pt x="375" y="90"/>
                    </a:lnTo>
                    <a:cubicBezTo>
                      <a:pt x="373" y="88"/>
                      <a:pt x="371" y="85"/>
                      <a:pt x="369" y="83"/>
                    </a:cubicBezTo>
                    <a:lnTo>
                      <a:pt x="369" y="83"/>
                    </a:lnTo>
                    <a:lnTo>
                      <a:pt x="368" y="84"/>
                    </a:lnTo>
                    <a:lnTo>
                      <a:pt x="368" y="84"/>
                    </a:lnTo>
                    <a:cubicBezTo>
                      <a:pt x="366" y="82"/>
                      <a:pt x="364" y="81"/>
                      <a:pt x="361" y="81"/>
                    </a:cubicBezTo>
                    <a:cubicBezTo>
                      <a:pt x="354" y="81"/>
                      <a:pt x="347" y="90"/>
                      <a:pt x="354" y="98"/>
                    </a:cubicBezTo>
                    <a:cubicBezTo>
                      <a:pt x="401" y="156"/>
                      <a:pt x="371" y="214"/>
                      <a:pt x="315" y="214"/>
                    </a:cubicBezTo>
                    <a:cubicBezTo>
                      <a:pt x="301" y="214"/>
                      <a:pt x="286" y="211"/>
                      <a:pt x="269" y="203"/>
                    </a:cubicBezTo>
                    <a:cubicBezTo>
                      <a:pt x="247" y="192"/>
                      <a:pt x="226" y="176"/>
                      <a:pt x="207" y="159"/>
                    </a:cubicBezTo>
                    <a:cubicBezTo>
                      <a:pt x="205" y="158"/>
                      <a:pt x="203" y="157"/>
                      <a:pt x="201" y="157"/>
                    </a:cubicBezTo>
                    <a:cubicBezTo>
                      <a:pt x="200" y="157"/>
                      <a:pt x="198" y="158"/>
                      <a:pt x="196" y="159"/>
                    </a:cubicBezTo>
                    <a:cubicBezTo>
                      <a:pt x="192" y="161"/>
                      <a:pt x="191" y="167"/>
                      <a:pt x="193" y="172"/>
                    </a:cubicBezTo>
                    <a:cubicBezTo>
                      <a:pt x="218" y="211"/>
                      <a:pt x="179" y="261"/>
                      <a:pt x="135" y="264"/>
                    </a:cubicBezTo>
                    <a:cubicBezTo>
                      <a:pt x="129" y="265"/>
                      <a:pt x="123" y="266"/>
                      <a:pt x="118" y="266"/>
                    </a:cubicBezTo>
                    <a:cubicBezTo>
                      <a:pt x="76" y="266"/>
                      <a:pt x="37" y="243"/>
                      <a:pt x="0" y="224"/>
                    </a:cubicBezTo>
                    <a:lnTo>
                      <a:pt x="0" y="224"/>
                    </a:lnTo>
                    <a:cubicBezTo>
                      <a:pt x="20" y="238"/>
                      <a:pt x="41" y="251"/>
                      <a:pt x="63" y="261"/>
                    </a:cubicBezTo>
                    <a:cubicBezTo>
                      <a:pt x="82" y="270"/>
                      <a:pt x="104" y="276"/>
                      <a:pt x="127" y="276"/>
                    </a:cubicBezTo>
                    <a:cubicBezTo>
                      <a:pt x="156" y="276"/>
                      <a:pt x="185" y="266"/>
                      <a:pt x="203" y="239"/>
                    </a:cubicBezTo>
                    <a:cubicBezTo>
                      <a:pt x="212" y="227"/>
                      <a:pt x="218" y="210"/>
                      <a:pt x="218" y="193"/>
                    </a:cubicBezTo>
                    <a:lnTo>
                      <a:pt x="218" y="193"/>
                    </a:lnTo>
                    <a:cubicBezTo>
                      <a:pt x="231" y="203"/>
                      <a:pt x="244" y="212"/>
                      <a:pt x="260" y="220"/>
                    </a:cubicBezTo>
                    <a:cubicBezTo>
                      <a:pt x="279" y="229"/>
                      <a:pt x="298" y="233"/>
                      <a:pt x="315" y="233"/>
                    </a:cubicBezTo>
                    <a:cubicBezTo>
                      <a:pt x="373" y="233"/>
                      <a:pt x="411" y="185"/>
                      <a:pt x="395" y="129"/>
                    </a:cubicBezTo>
                    <a:lnTo>
                      <a:pt x="395" y="129"/>
                    </a:lnTo>
                    <a:cubicBezTo>
                      <a:pt x="405" y="137"/>
                      <a:pt x="417" y="144"/>
                      <a:pt x="429" y="151"/>
                    </a:cubicBezTo>
                    <a:cubicBezTo>
                      <a:pt x="446" y="160"/>
                      <a:pt x="467" y="165"/>
                      <a:pt x="488" y="165"/>
                    </a:cubicBezTo>
                    <a:cubicBezTo>
                      <a:pt x="516" y="165"/>
                      <a:pt x="544" y="155"/>
                      <a:pt x="562" y="133"/>
                    </a:cubicBezTo>
                    <a:cubicBezTo>
                      <a:pt x="592" y="93"/>
                      <a:pt x="574" y="40"/>
                      <a:pt x="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35;p31"/>
              <p:cNvSpPr/>
              <p:nvPr>
                <p:custDataLst>
                  <p:tags r:id="rId28"/>
                </p:custDataLst>
              </p:nvPr>
            </p:nvSpPr>
            <p:spPr>
              <a:xfrm>
                <a:off x="7403051" y="2553521"/>
                <a:ext cx="29545" cy="9079"/>
              </a:xfrm>
              <a:custGeom>
                <a:avLst/>
                <a:gdLst/>
                <a:ahLst/>
                <a:cxnLst/>
                <a:rect l="l" t="t" r="r" b="b"/>
                <a:pathLst>
                  <a:path w="384" h="118" extrusionOk="0">
                    <a:moveTo>
                      <a:pt x="364" y="1"/>
                    </a:moveTo>
                    <a:cubicBezTo>
                      <a:pt x="374" y="42"/>
                      <a:pt x="337" y="75"/>
                      <a:pt x="299" y="75"/>
                    </a:cubicBezTo>
                    <a:cubicBezTo>
                      <a:pt x="295" y="75"/>
                      <a:pt x="291" y="75"/>
                      <a:pt x="286" y="74"/>
                    </a:cubicBezTo>
                    <a:cubicBezTo>
                      <a:pt x="244" y="67"/>
                      <a:pt x="212" y="35"/>
                      <a:pt x="182" y="5"/>
                    </a:cubicBezTo>
                    <a:cubicBezTo>
                      <a:pt x="180" y="3"/>
                      <a:pt x="178" y="2"/>
                      <a:pt x="175" y="2"/>
                    </a:cubicBezTo>
                    <a:cubicBezTo>
                      <a:pt x="174" y="2"/>
                      <a:pt x="172" y="2"/>
                      <a:pt x="171" y="3"/>
                    </a:cubicBezTo>
                    <a:cubicBezTo>
                      <a:pt x="165" y="5"/>
                      <a:pt x="162" y="11"/>
                      <a:pt x="165" y="16"/>
                    </a:cubicBezTo>
                    <a:cubicBezTo>
                      <a:pt x="184" y="58"/>
                      <a:pt x="186" y="100"/>
                      <a:pt x="130" y="102"/>
                    </a:cubicBezTo>
                    <a:cubicBezTo>
                      <a:pt x="128" y="102"/>
                      <a:pt x="127" y="102"/>
                      <a:pt x="125" y="102"/>
                    </a:cubicBezTo>
                    <a:cubicBezTo>
                      <a:pt x="82" y="102"/>
                      <a:pt x="39" y="89"/>
                      <a:pt x="1" y="68"/>
                    </a:cubicBezTo>
                    <a:lnTo>
                      <a:pt x="1" y="68"/>
                    </a:lnTo>
                    <a:cubicBezTo>
                      <a:pt x="33" y="97"/>
                      <a:pt x="87" y="118"/>
                      <a:pt x="130" y="118"/>
                    </a:cubicBezTo>
                    <a:cubicBezTo>
                      <a:pt x="173" y="118"/>
                      <a:pt x="206" y="98"/>
                      <a:pt x="197" y="47"/>
                    </a:cubicBezTo>
                    <a:lnTo>
                      <a:pt x="197" y="47"/>
                    </a:lnTo>
                    <a:cubicBezTo>
                      <a:pt x="222" y="69"/>
                      <a:pt x="251" y="87"/>
                      <a:pt x="285" y="88"/>
                    </a:cubicBezTo>
                    <a:cubicBezTo>
                      <a:pt x="289" y="89"/>
                      <a:pt x="293" y="89"/>
                      <a:pt x="296" y="89"/>
                    </a:cubicBezTo>
                    <a:cubicBezTo>
                      <a:pt x="340" y="89"/>
                      <a:pt x="384" y="44"/>
                      <a:pt x="3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36;p31"/>
              <p:cNvSpPr/>
              <p:nvPr>
                <p:custDataLst>
                  <p:tags r:id="rId29"/>
                </p:custDataLst>
              </p:nvPr>
            </p:nvSpPr>
            <p:spPr>
              <a:xfrm>
                <a:off x="7146610" y="2065260"/>
                <a:ext cx="28391" cy="18158"/>
              </a:xfrm>
              <a:custGeom>
                <a:avLst/>
                <a:gdLst/>
                <a:ahLst/>
                <a:cxnLst/>
                <a:rect l="l" t="t" r="r" b="b"/>
                <a:pathLst>
                  <a:path w="369" h="236" extrusionOk="0">
                    <a:moveTo>
                      <a:pt x="354" y="1"/>
                    </a:moveTo>
                    <a:lnTo>
                      <a:pt x="354" y="1"/>
                    </a:lnTo>
                    <a:cubicBezTo>
                      <a:pt x="346" y="48"/>
                      <a:pt x="328" y="90"/>
                      <a:pt x="302" y="125"/>
                    </a:cubicBezTo>
                    <a:cubicBezTo>
                      <a:pt x="269" y="167"/>
                      <a:pt x="229" y="185"/>
                      <a:pt x="189" y="185"/>
                    </a:cubicBezTo>
                    <a:cubicBezTo>
                      <a:pt x="113" y="185"/>
                      <a:pt x="39" y="121"/>
                      <a:pt x="16" y="35"/>
                    </a:cubicBezTo>
                    <a:lnTo>
                      <a:pt x="16" y="35"/>
                    </a:lnTo>
                    <a:cubicBezTo>
                      <a:pt x="1" y="152"/>
                      <a:pt x="97" y="236"/>
                      <a:pt x="192" y="236"/>
                    </a:cubicBezTo>
                    <a:cubicBezTo>
                      <a:pt x="247" y="236"/>
                      <a:pt x="301" y="209"/>
                      <a:pt x="335" y="147"/>
                    </a:cubicBezTo>
                    <a:cubicBezTo>
                      <a:pt x="360" y="101"/>
                      <a:pt x="369" y="48"/>
                      <a:pt x="35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 name="Picture 9">
            <a:extLst>
              <a:ext uri="{FF2B5EF4-FFF2-40B4-BE49-F238E27FC236}">
                <a16:creationId xmlns:a16="http://schemas.microsoft.com/office/drawing/2014/main" id="{1E856814-D69C-4975-658B-23559371D2D2}"/>
              </a:ext>
            </a:extLst>
          </p:cNvPr>
          <p:cNvPicPr>
            <a:picLocks noChangeAspect="1"/>
          </p:cNvPicPr>
          <p:nvPr/>
        </p:nvPicPr>
        <p:blipFill>
          <a:blip r:embed="rId276"/>
          <a:stretch>
            <a:fillRect/>
          </a:stretch>
        </p:blipFill>
        <p:spPr>
          <a:xfrm>
            <a:off x="3626642" y="1597133"/>
            <a:ext cx="5517358" cy="178018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wipe(down)">
                                      <p:cBhvr>
                                        <p:cTn id="12" dur="5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4" name="TextBox 3">
            <a:extLst>
              <a:ext uri="{FF2B5EF4-FFF2-40B4-BE49-F238E27FC236}">
                <a16:creationId xmlns:a16="http://schemas.microsoft.com/office/drawing/2014/main" id="{4C69A520-3E7E-8C60-7316-21FA87764E9B}"/>
              </a:ext>
            </a:extLst>
          </p:cNvPr>
          <p:cNvSpPr txBox="1"/>
          <p:nvPr/>
        </p:nvSpPr>
        <p:spPr>
          <a:xfrm>
            <a:off x="315585" y="426285"/>
            <a:ext cx="8620706"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Ngờ đâu một giọng the thé gắt lại: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Trời ơi, con vẹt nói! Tú sướng quá, nhảy lên reo hò. Tú khoe khắp nơi. Hôm sau, mấy đứa bạn tới nhà. Tú hãnh diện gọi: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Vẹt à, dạ!</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Vẹt đáp the thé:</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Cái gì?</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ngạc nhiên thích thú, cười ầm lên. Tú</a:t>
            </a:r>
            <a:r>
              <a:rPr kumimoji="0" lang="vi-VN" sz="1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vi-VN" sz="1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v</a:t>
            </a:r>
            <a:r>
              <a:rPr lang="en-US" sz="1800" noProof="0" dirty="0" smtClean="0">
                <a:latin typeface="Times New Roman" panose="02020603050405020304" pitchFamily="18" charset="0"/>
                <a:cs typeface="Times New Roman" panose="02020603050405020304" pitchFamily="18" charset="0"/>
              </a:rPr>
              <a:t>ờ</a:t>
            </a:r>
            <a:r>
              <a:rPr kumimoji="0" lang="vi-VN" sz="1800" b="0" i="0" u="none" strike="noStrike" kern="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nghiêm mặt:</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Anh chăm sóc vẹt cực khổ, vậy mà anh gọi, vẹt trả lời “cái gì” à?</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Kêu chi kêu hoài!</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   </a:t>
            </a:r>
            <a:r>
              <a:rPr kumimoji="0" lang="vi-VN"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rPr>
              <a:t>(Theo Lý Lan)</a:t>
            </a:r>
            <a:endParaRPr kumimoji="0" lang="vi-VN" sz="18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202159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082623" y="919765"/>
            <a:ext cx="4719860" cy="171531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4719860"/>
                <a:gd name="connsiteY0" fmla="*/ 275111 h 1363826"/>
                <a:gd name="connsiteX1" fmla="*/ 275111 w 4719860"/>
                <a:gd name="connsiteY1" fmla="*/ 0 h 1363826"/>
                <a:gd name="connsiteX2" fmla="*/ 796316 w 4719860"/>
                <a:gd name="connsiteY2" fmla="*/ 0 h 1363826"/>
                <a:gd name="connsiteX3" fmla="*/ 1234127 w 4719860"/>
                <a:gd name="connsiteY3" fmla="*/ 0 h 1363826"/>
                <a:gd name="connsiteX4" fmla="*/ 1671939 w 4719860"/>
                <a:gd name="connsiteY4" fmla="*/ 0 h 1363826"/>
                <a:gd name="connsiteX5" fmla="*/ 2234840 w 4719860"/>
                <a:gd name="connsiteY5" fmla="*/ 0 h 1363826"/>
                <a:gd name="connsiteX6" fmla="*/ 2630956 w 4719860"/>
                <a:gd name="connsiteY6" fmla="*/ 0 h 1363826"/>
                <a:gd name="connsiteX7" fmla="*/ 3068768 w 4719860"/>
                <a:gd name="connsiteY7" fmla="*/ 0 h 1363826"/>
                <a:gd name="connsiteX8" fmla="*/ 3673365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3923543 w 4719860"/>
                <a:gd name="connsiteY14" fmla="*/ 1363826 h 1363826"/>
                <a:gd name="connsiteX15" fmla="*/ 3402339 w 4719860"/>
                <a:gd name="connsiteY15" fmla="*/ 1363826 h 1363826"/>
                <a:gd name="connsiteX16" fmla="*/ 2839438 w 4719860"/>
                <a:gd name="connsiteY16" fmla="*/ 1363826 h 1363826"/>
                <a:gd name="connsiteX17" fmla="*/ 2318233 w 4719860"/>
                <a:gd name="connsiteY17" fmla="*/ 1363826 h 1363826"/>
                <a:gd name="connsiteX18" fmla="*/ 1838725 w 4719860"/>
                <a:gd name="connsiteY18" fmla="*/ 1363826 h 1363826"/>
                <a:gd name="connsiteX19" fmla="*/ 1359216 w 4719860"/>
                <a:gd name="connsiteY19" fmla="*/ 1363826 h 1363826"/>
                <a:gd name="connsiteX20" fmla="*/ 963101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90049 h 1363826"/>
                <a:gd name="connsiteX24" fmla="*/ 0 w 4719860"/>
                <a:gd name="connsiteY24" fmla="*/ 275111 h 1363826"/>
                <a:gd name="connsiteX0" fmla="*/ 0 w 4719860"/>
                <a:gd name="connsiteY0" fmla="*/ 275111 h 1363826"/>
                <a:gd name="connsiteX1" fmla="*/ 275111 w 4719860"/>
                <a:gd name="connsiteY1" fmla="*/ 0 h 1363826"/>
                <a:gd name="connsiteX2" fmla="*/ 838012 w 4719860"/>
                <a:gd name="connsiteY2" fmla="*/ 0 h 1363826"/>
                <a:gd name="connsiteX3" fmla="*/ 1275824 w 4719860"/>
                <a:gd name="connsiteY3" fmla="*/ 0 h 1363826"/>
                <a:gd name="connsiteX4" fmla="*/ 1713635 w 4719860"/>
                <a:gd name="connsiteY4" fmla="*/ 0 h 1363826"/>
                <a:gd name="connsiteX5" fmla="*/ 2276537 w 4719860"/>
                <a:gd name="connsiteY5" fmla="*/ 0 h 1363826"/>
                <a:gd name="connsiteX6" fmla="*/ 2756045 w 4719860"/>
                <a:gd name="connsiteY6" fmla="*/ 0 h 1363826"/>
                <a:gd name="connsiteX7" fmla="*/ 3360643 w 4719860"/>
                <a:gd name="connsiteY7" fmla="*/ 0 h 1363826"/>
                <a:gd name="connsiteX8" fmla="*/ 3965240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4048633 w 4719860"/>
                <a:gd name="connsiteY14" fmla="*/ 1363826 h 1363826"/>
                <a:gd name="connsiteX15" fmla="*/ 3444035 w 4719860"/>
                <a:gd name="connsiteY15" fmla="*/ 1363826 h 1363826"/>
                <a:gd name="connsiteX16" fmla="*/ 2964527 w 4719860"/>
                <a:gd name="connsiteY16" fmla="*/ 1363826 h 1363826"/>
                <a:gd name="connsiteX17" fmla="*/ 2485019 w 4719860"/>
                <a:gd name="connsiteY17" fmla="*/ 1363826 h 1363826"/>
                <a:gd name="connsiteX18" fmla="*/ 1880421 w 4719860"/>
                <a:gd name="connsiteY18" fmla="*/ 1363826 h 1363826"/>
                <a:gd name="connsiteX19" fmla="*/ 1317520 w 4719860"/>
                <a:gd name="connsiteY19" fmla="*/ 1363826 h 1363826"/>
                <a:gd name="connsiteX20" fmla="*/ 838012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73776 h 1363826"/>
                <a:gd name="connsiteX24" fmla="*/ 0 w 4719860"/>
                <a:gd name="connsiteY24" fmla="*/ 275111 h 136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9860" h="1363826" fill="none" extrusionOk="0">
                  <a:moveTo>
                    <a:pt x="0" y="275111"/>
                  </a:moveTo>
                  <a:cubicBezTo>
                    <a:pt x="-7451" y="141420"/>
                    <a:pt x="128004" y="12613"/>
                    <a:pt x="275111" y="0"/>
                  </a:cubicBezTo>
                  <a:cubicBezTo>
                    <a:pt x="492477" y="-15379"/>
                    <a:pt x="620008" y="7306"/>
                    <a:pt x="796316" y="0"/>
                  </a:cubicBezTo>
                  <a:cubicBezTo>
                    <a:pt x="986901" y="-8993"/>
                    <a:pt x="1042269" y="-13048"/>
                    <a:pt x="1234127" y="0"/>
                  </a:cubicBezTo>
                  <a:cubicBezTo>
                    <a:pt x="1418316" y="-1996"/>
                    <a:pt x="1562253" y="29218"/>
                    <a:pt x="1671939" y="0"/>
                  </a:cubicBezTo>
                  <a:cubicBezTo>
                    <a:pt x="1812696" y="-22197"/>
                    <a:pt x="2052942" y="5442"/>
                    <a:pt x="2234840" y="0"/>
                  </a:cubicBezTo>
                  <a:cubicBezTo>
                    <a:pt x="2414959" y="10457"/>
                    <a:pt x="2455929" y="13330"/>
                    <a:pt x="2630956" y="0"/>
                  </a:cubicBezTo>
                  <a:cubicBezTo>
                    <a:pt x="2796327" y="-929"/>
                    <a:pt x="2917757" y="-1505"/>
                    <a:pt x="3068768" y="0"/>
                  </a:cubicBezTo>
                  <a:cubicBezTo>
                    <a:pt x="3216791" y="-8662"/>
                    <a:pt x="3427735" y="7483"/>
                    <a:pt x="3673365" y="0"/>
                  </a:cubicBezTo>
                  <a:cubicBezTo>
                    <a:pt x="3949422" y="-24926"/>
                    <a:pt x="4113075" y="-23487"/>
                    <a:pt x="4444748" y="0"/>
                  </a:cubicBezTo>
                  <a:cubicBezTo>
                    <a:pt x="4593526" y="41574"/>
                    <a:pt x="4711019" y="148718"/>
                    <a:pt x="4719860" y="275111"/>
                  </a:cubicBezTo>
                  <a:cubicBezTo>
                    <a:pt x="4692125" y="391528"/>
                    <a:pt x="4729781" y="536898"/>
                    <a:pt x="4719860" y="681913"/>
                  </a:cubicBezTo>
                  <a:cubicBezTo>
                    <a:pt x="4674472" y="826054"/>
                    <a:pt x="4732388" y="942700"/>
                    <a:pt x="4719860" y="1088714"/>
                  </a:cubicBezTo>
                  <a:cubicBezTo>
                    <a:pt x="4698650" y="1243987"/>
                    <a:pt x="4595244" y="1346251"/>
                    <a:pt x="4444748" y="1363826"/>
                  </a:cubicBezTo>
                  <a:cubicBezTo>
                    <a:pt x="4192584" y="1402271"/>
                    <a:pt x="4093825" y="1359730"/>
                    <a:pt x="3923543" y="1363826"/>
                  </a:cubicBezTo>
                  <a:cubicBezTo>
                    <a:pt x="3742379" y="1339669"/>
                    <a:pt x="3594075" y="1365257"/>
                    <a:pt x="3402339" y="1363826"/>
                  </a:cubicBezTo>
                  <a:cubicBezTo>
                    <a:pt x="3172336" y="1358123"/>
                    <a:pt x="2996690" y="1356100"/>
                    <a:pt x="2839438" y="1363826"/>
                  </a:cubicBezTo>
                  <a:cubicBezTo>
                    <a:pt x="2684867" y="1376433"/>
                    <a:pt x="2550279" y="1383350"/>
                    <a:pt x="2318233" y="1363826"/>
                  </a:cubicBezTo>
                  <a:cubicBezTo>
                    <a:pt x="2090973" y="1380874"/>
                    <a:pt x="1944973" y="1357168"/>
                    <a:pt x="1838725" y="1363826"/>
                  </a:cubicBezTo>
                  <a:cubicBezTo>
                    <a:pt x="1720916" y="1328206"/>
                    <a:pt x="1487669" y="1334594"/>
                    <a:pt x="1359216" y="1363826"/>
                  </a:cubicBezTo>
                  <a:cubicBezTo>
                    <a:pt x="1234308" y="1386864"/>
                    <a:pt x="1147335" y="1393810"/>
                    <a:pt x="963101" y="1363826"/>
                  </a:cubicBezTo>
                  <a:cubicBezTo>
                    <a:pt x="804630" y="1326377"/>
                    <a:pt x="630562" y="1376335"/>
                    <a:pt x="275111" y="1363826"/>
                  </a:cubicBezTo>
                  <a:cubicBezTo>
                    <a:pt x="105128" y="1386110"/>
                    <a:pt x="507" y="1238560"/>
                    <a:pt x="0" y="1088714"/>
                  </a:cubicBezTo>
                  <a:cubicBezTo>
                    <a:pt x="2150" y="914617"/>
                    <a:pt x="13099" y="841836"/>
                    <a:pt x="0" y="690049"/>
                  </a:cubicBezTo>
                  <a:cubicBezTo>
                    <a:pt x="7908" y="552592"/>
                    <a:pt x="-20677" y="393711"/>
                    <a:pt x="0" y="275111"/>
                  </a:cubicBezTo>
                  <a:close/>
                </a:path>
                <a:path w="4719860" h="1363826" stroke="0" extrusionOk="0">
                  <a:moveTo>
                    <a:pt x="0" y="275111"/>
                  </a:moveTo>
                  <a:cubicBezTo>
                    <a:pt x="26406" y="133444"/>
                    <a:pt x="136504" y="22031"/>
                    <a:pt x="275111" y="0"/>
                  </a:cubicBezTo>
                  <a:cubicBezTo>
                    <a:pt x="416007" y="-25139"/>
                    <a:pt x="704434" y="1301"/>
                    <a:pt x="838012" y="0"/>
                  </a:cubicBezTo>
                  <a:cubicBezTo>
                    <a:pt x="950051" y="-30693"/>
                    <a:pt x="1187963" y="-14929"/>
                    <a:pt x="1275824" y="0"/>
                  </a:cubicBezTo>
                  <a:cubicBezTo>
                    <a:pt x="1362621" y="28723"/>
                    <a:pt x="1630241" y="-2616"/>
                    <a:pt x="1713635" y="0"/>
                  </a:cubicBezTo>
                  <a:cubicBezTo>
                    <a:pt x="1775456" y="-2124"/>
                    <a:pt x="2064013" y="7598"/>
                    <a:pt x="2276537" y="0"/>
                  </a:cubicBezTo>
                  <a:cubicBezTo>
                    <a:pt x="2468614" y="-2868"/>
                    <a:pt x="2552235" y="-1319"/>
                    <a:pt x="2756045" y="0"/>
                  </a:cubicBezTo>
                  <a:cubicBezTo>
                    <a:pt x="2972532" y="4131"/>
                    <a:pt x="3190282" y="40264"/>
                    <a:pt x="3360643" y="0"/>
                  </a:cubicBezTo>
                  <a:cubicBezTo>
                    <a:pt x="3554575" y="-7091"/>
                    <a:pt x="3783434" y="62759"/>
                    <a:pt x="3965240" y="0"/>
                  </a:cubicBezTo>
                  <a:cubicBezTo>
                    <a:pt x="4134897" y="-22984"/>
                    <a:pt x="4226728" y="-38677"/>
                    <a:pt x="4444748" y="0"/>
                  </a:cubicBezTo>
                  <a:cubicBezTo>
                    <a:pt x="4577237" y="410"/>
                    <a:pt x="4725421" y="104111"/>
                    <a:pt x="4719860" y="275111"/>
                  </a:cubicBezTo>
                  <a:cubicBezTo>
                    <a:pt x="4706655" y="438970"/>
                    <a:pt x="4732910" y="583269"/>
                    <a:pt x="4719860" y="681913"/>
                  </a:cubicBezTo>
                  <a:cubicBezTo>
                    <a:pt x="4718960" y="808668"/>
                    <a:pt x="4708130" y="898058"/>
                    <a:pt x="4719860" y="1088714"/>
                  </a:cubicBezTo>
                  <a:cubicBezTo>
                    <a:pt x="4715651" y="1175346"/>
                    <a:pt x="4554094" y="1342588"/>
                    <a:pt x="4444748" y="1363826"/>
                  </a:cubicBezTo>
                  <a:cubicBezTo>
                    <a:pt x="4293043" y="1344161"/>
                    <a:pt x="4236884" y="1349233"/>
                    <a:pt x="4048633" y="1363826"/>
                  </a:cubicBezTo>
                  <a:cubicBezTo>
                    <a:pt x="3836230" y="1387697"/>
                    <a:pt x="3625905" y="1365459"/>
                    <a:pt x="3444035" y="1363826"/>
                  </a:cubicBezTo>
                  <a:cubicBezTo>
                    <a:pt x="3261411" y="1366288"/>
                    <a:pt x="3089995" y="1337619"/>
                    <a:pt x="2964527" y="1363826"/>
                  </a:cubicBezTo>
                  <a:cubicBezTo>
                    <a:pt x="2824918" y="1348563"/>
                    <a:pt x="2720454" y="1370287"/>
                    <a:pt x="2485019" y="1363826"/>
                  </a:cubicBezTo>
                  <a:cubicBezTo>
                    <a:pt x="2277942" y="1358062"/>
                    <a:pt x="2029347" y="1361682"/>
                    <a:pt x="1880421" y="1363826"/>
                  </a:cubicBezTo>
                  <a:cubicBezTo>
                    <a:pt x="1757262" y="1390377"/>
                    <a:pt x="1490268" y="1378413"/>
                    <a:pt x="1317520" y="1363826"/>
                  </a:cubicBezTo>
                  <a:cubicBezTo>
                    <a:pt x="1108512" y="1375174"/>
                    <a:pt x="1021556" y="1358570"/>
                    <a:pt x="838012" y="1363826"/>
                  </a:cubicBezTo>
                  <a:cubicBezTo>
                    <a:pt x="677812" y="1361738"/>
                    <a:pt x="496923" y="1402251"/>
                    <a:pt x="275111" y="1363826"/>
                  </a:cubicBezTo>
                  <a:cubicBezTo>
                    <a:pt x="134368" y="1371031"/>
                    <a:pt x="-57116" y="1246331"/>
                    <a:pt x="0" y="1088714"/>
                  </a:cubicBezTo>
                  <a:cubicBezTo>
                    <a:pt x="18332" y="988617"/>
                    <a:pt x="-1728" y="851403"/>
                    <a:pt x="0" y="673776"/>
                  </a:cubicBezTo>
                  <a:cubicBezTo>
                    <a:pt x="19082" y="501044"/>
                    <a:pt x="16122" y="408073"/>
                    <a:pt x="0" y="275111"/>
                  </a:cubicBezTo>
                  <a:close/>
                </a:path>
                <a:path w="4719860" h="1363826" fill="none" stroke="0" extrusionOk="0">
                  <a:moveTo>
                    <a:pt x="0" y="275111"/>
                  </a:moveTo>
                  <a:cubicBezTo>
                    <a:pt x="-3672" y="116168"/>
                    <a:pt x="157947" y="55571"/>
                    <a:pt x="275111" y="0"/>
                  </a:cubicBezTo>
                  <a:cubicBezTo>
                    <a:pt x="436575" y="-6558"/>
                    <a:pt x="580992" y="21774"/>
                    <a:pt x="796316" y="0"/>
                  </a:cubicBezTo>
                  <a:cubicBezTo>
                    <a:pt x="985702" y="-3683"/>
                    <a:pt x="1020666" y="-4473"/>
                    <a:pt x="1234127" y="0"/>
                  </a:cubicBezTo>
                  <a:cubicBezTo>
                    <a:pt x="1410790" y="10335"/>
                    <a:pt x="1578135" y="-16250"/>
                    <a:pt x="1671939" y="0"/>
                  </a:cubicBezTo>
                  <a:cubicBezTo>
                    <a:pt x="1814727" y="-9244"/>
                    <a:pt x="2074025" y="-15977"/>
                    <a:pt x="2234840" y="0"/>
                  </a:cubicBezTo>
                  <a:cubicBezTo>
                    <a:pt x="2404598" y="365"/>
                    <a:pt x="2445574" y="12601"/>
                    <a:pt x="2630956" y="0"/>
                  </a:cubicBezTo>
                  <a:cubicBezTo>
                    <a:pt x="2817788" y="-23513"/>
                    <a:pt x="2917953" y="8101"/>
                    <a:pt x="3068768" y="0"/>
                  </a:cubicBezTo>
                  <a:cubicBezTo>
                    <a:pt x="3193522" y="-5642"/>
                    <a:pt x="3382109" y="12202"/>
                    <a:pt x="3673365" y="0"/>
                  </a:cubicBezTo>
                  <a:cubicBezTo>
                    <a:pt x="3947421" y="-14725"/>
                    <a:pt x="4132465" y="-45587"/>
                    <a:pt x="4444748" y="0"/>
                  </a:cubicBezTo>
                  <a:cubicBezTo>
                    <a:pt x="4579460" y="13863"/>
                    <a:pt x="4765997" y="140640"/>
                    <a:pt x="4719860" y="275111"/>
                  </a:cubicBezTo>
                  <a:cubicBezTo>
                    <a:pt x="4675911" y="410803"/>
                    <a:pt x="4741957" y="528714"/>
                    <a:pt x="4719860" y="681913"/>
                  </a:cubicBezTo>
                  <a:cubicBezTo>
                    <a:pt x="4693834" y="794238"/>
                    <a:pt x="4708364" y="969833"/>
                    <a:pt x="4719860" y="1088714"/>
                  </a:cubicBezTo>
                  <a:cubicBezTo>
                    <a:pt x="4750998" y="1232066"/>
                    <a:pt x="4582377" y="1373461"/>
                    <a:pt x="4444748" y="1363826"/>
                  </a:cubicBezTo>
                  <a:cubicBezTo>
                    <a:pt x="4191440" y="1390411"/>
                    <a:pt x="4089622" y="1360654"/>
                    <a:pt x="3923543" y="1363826"/>
                  </a:cubicBezTo>
                  <a:cubicBezTo>
                    <a:pt x="3770943" y="1378723"/>
                    <a:pt x="3618286" y="1356608"/>
                    <a:pt x="3402339" y="1363826"/>
                  </a:cubicBezTo>
                  <a:cubicBezTo>
                    <a:pt x="3155693" y="1369582"/>
                    <a:pt x="2982643" y="1369839"/>
                    <a:pt x="2839438" y="1363826"/>
                  </a:cubicBezTo>
                  <a:cubicBezTo>
                    <a:pt x="2683278" y="1377196"/>
                    <a:pt x="2581357" y="1356010"/>
                    <a:pt x="2318233" y="1363826"/>
                  </a:cubicBezTo>
                  <a:cubicBezTo>
                    <a:pt x="2082936" y="1366840"/>
                    <a:pt x="1963829" y="1387064"/>
                    <a:pt x="1838725" y="1363826"/>
                  </a:cubicBezTo>
                  <a:cubicBezTo>
                    <a:pt x="1739433" y="1366367"/>
                    <a:pt x="1449506" y="1333307"/>
                    <a:pt x="1359216" y="1363826"/>
                  </a:cubicBezTo>
                  <a:cubicBezTo>
                    <a:pt x="1245910" y="1395756"/>
                    <a:pt x="1150056" y="1384661"/>
                    <a:pt x="963101" y="1363826"/>
                  </a:cubicBezTo>
                  <a:cubicBezTo>
                    <a:pt x="750455" y="1392467"/>
                    <a:pt x="597217" y="1386660"/>
                    <a:pt x="275111" y="1363826"/>
                  </a:cubicBezTo>
                  <a:cubicBezTo>
                    <a:pt x="91701" y="1353440"/>
                    <a:pt x="12313" y="1242162"/>
                    <a:pt x="0" y="1088714"/>
                  </a:cubicBezTo>
                  <a:cubicBezTo>
                    <a:pt x="-6407" y="923368"/>
                    <a:pt x="782" y="831378"/>
                    <a:pt x="0" y="690049"/>
                  </a:cubicBezTo>
                  <a:cubicBezTo>
                    <a:pt x="-11433" y="555885"/>
                    <a:pt x="-24208" y="382599"/>
                    <a:pt x="0" y="275111"/>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r>
                <a:rPr lang="en-US" sz="2700" kern="1200" dirty="0" err="1">
                  <a:solidFill>
                    <a:srgbClr val="000000"/>
                  </a:solidFill>
                  <a:latin typeface="Calibri"/>
                </a:rPr>
                <a:t>Phân</a:t>
              </a:r>
              <a:r>
                <a:rPr lang="en-US" sz="2700" kern="1200" dirty="0">
                  <a:solidFill>
                    <a:srgbClr val="000000"/>
                  </a:solidFill>
                  <a:latin typeface="Calibri"/>
                </a:rPr>
                <a:t> </a:t>
              </a:r>
              <a:r>
                <a:rPr lang="en-US" sz="2700" kern="1200" dirty="0" err="1">
                  <a:solidFill>
                    <a:srgbClr val="000000"/>
                  </a:solidFill>
                  <a:latin typeface="Calibri"/>
                </a:rPr>
                <a:t>công</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theo</a:t>
              </a:r>
              <a:r>
                <a:rPr lang="en-US" sz="2700" kern="1200" dirty="0">
                  <a:solidFill>
                    <a:srgbClr val="000000"/>
                  </a:solidFill>
                  <a:latin typeface="Calibri"/>
                </a:rPr>
                <a:t> </a:t>
              </a:r>
              <a:r>
                <a:rPr lang="en-US" sz="2700" kern="1200" dirty="0" err="1">
                  <a:solidFill>
                    <a:srgbClr val="000000"/>
                  </a:solidFill>
                  <a:latin typeface="Calibri"/>
                </a:rPr>
                <a:t>đoạn</a:t>
              </a:r>
              <a:r>
                <a:rPr lang="en-US" sz="2700" kern="1200" dirty="0">
                  <a:solidFill>
                    <a:srgbClr val="000000"/>
                  </a:solidFill>
                  <a:latin typeface="Calibri"/>
                </a:rPr>
                <a:t>.</a:t>
              </a:r>
            </a:p>
            <a:p>
              <a:pPr marL="426244" algn="just" defTabSz="685800">
                <a:lnSpc>
                  <a:spcPct val="120000"/>
                </a:lnSpc>
                <a:buClrTx/>
              </a:pPr>
              <a:r>
                <a:rPr lang="en-US" sz="2700" kern="1200" dirty="0" err="1">
                  <a:solidFill>
                    <a:srgbClr val="000000"/>
                  </a:solidFill>
                  <a:latin typeface="Calibri"/>
                </a:rPr>
                <a:t>Tất</a:t>
              </a:r>
              <a:r>
                <a:rPr lang="en-US" sz="2700" kern="1200" dirty="0">
                  <a:solidFill>
                    <a:srgbClr val="000000"/>
                  </a:solidFill>
                  <a:latin typeface="Calibri"/>
                </a:rPr>
                <a:t> </a:t>
              </a:r>
              <a:r>
                <a:rPr lang="en-US" sz="2700" kern="1200" dirty="0" err="1">
                  <a:solidFill>
                    <a:srgbClr val="000000"/>
                  </a:solidFill>
                  <a:latin typeface="Calibri"/>
                </a:rPr>
                <a:t>cả</a:t>
              </a:r>
              <a:r>
                <a:rPr lang="en-US" sz="2700" kern="1200" dirty="0">
                  <a:solidFill>
                    <a:srgbClr val="000000"/>
                  </a:solidFill>
                  <a:latin typeface="Calibri"/>
                </a:rPr>
                <a:t> </a:t>
              </a:r>
              <a:r>
                <a:rPr lang="en-US" sz="2700" kern="1200" dirty="0" err="1">
                  <a:solidFill>
                    <a:srgbClr val="000000"/>
                  </a:solidFill>
                  <a:latin typeface="Calibri"/>
                </a:rPr>
                <a:t>thành</a:t>
              </a:r>
              <a:r>
                <a:rPr lang="en-US" sz="2700" kern="1200" dirty="0">
                  <a:solidFill>
                    <a:srgbClr val="000000"/>
                  </a:solidFill>
                  <a:latin typeface="Calibri"/>
                </a:rPr>
                <a:t> </a:t>
              </a:r>
              <a:r>
                <a:rPr lang="en-US" sz="2700" kern="1200" dirty="0" err="1">
                  <a:solidFill>
                    <a:srgbClr val="000000"/>
                  </a:solidFill>
                  <a:latin typeface="Calibri"/>
                </a:rPr>
                <a:t>viên</a:t>
              </a:r>
              <a:r>
                <a:rPr lang="en-US" sz="2700" kern="1200" dirty="0">
                  <a:solidFill>
                    <a:srgbClr val="000000"/>
                  </a:solidFill>
                  <a:latin typeface="Calibri"/>
                </a:rPr>
                <a:t> </a:t>
              </a:r>
              <a:r>
                <a:rPr lang="en-US" sz="2700" kern="1200" dirty="0" err="1">
                  <a:solidFill>
                    <a:srgbClr val="000000"/>
                  </a:solidFill>
                  <a:latin typeface="Calibri"/>
                </a:rPr>
                <a:t>đều</a:t>
              </a:r>
              <a:r>
                <a:rPr lang="en-US" sz="2700" kern="1200" dirty="0">
                  <a:solidFill>
                    <a:srgbClr val="000000"/>
                  </a:solidFill>
                  <a:latin typeface="Calibri"/>
                </a:rPr>
                <a:t> </a:t>
              </a:r>
              <a:r>
                <a:rPr lang="en-US" sz="2700" kern="1200" dirty="0" err="1">
                  <a:solidFill>
                    <a:srgbClr val="000000"/>
                  </a:solidFill>
                  <a:latin typeface="Calibri"/>
                </a:rPr>
                <a:t>đọc</a:t>
              </a:r>
              <a:r>
                <a:rPr lang="en-US" sz="2700" kern="1200" dirty="0">
                  <a:solidFill>
                    <a:srgbClr val="000000"/>
                  </a:solidFill>
                  <a:latin typeface="Calibri"/>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191129" y="2840316"/>
            <a:ext cx="5305379" cy="2132019"/>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5305379"/>
                  <a:gd name="connsiteY0" fmla="*/ 359169 h 1780534"/>
                  <a:gd name="connsiteX1" fmla="*/ 359169 w 5305379"/>
                  <a:gd name="connsiteY1" fmla="*/ 0 h 1780534"/>
                  <a:gd name="connsiteX2" fmla="*/ 968590 w 5305379"/>
                  <a:gd name="connsiteY2" fmla="*/ 0 h 1780534"/>
                  <a:gd name="connsiteX3" fmla="*/ 1578011 w 5305379"/>
                  <a:gd name="connsiteY3" fmla="*/ 0 h 1780534"/>
                  <a:gd name="connsiteX4" fmla="*/ 2095692 w 5305379"/>
                  <a:gd name="connsiteY4" fmla="*/ 0 h 1780534"/>
                  <a:gd name="connsiteX5" fmla="*/ 2659242 w 5305379"/>
                  <a:gd name="connsiteY5" fmla="*/ 0 h 1780534"/>
                  <a:gd name="connsiteX6" fmla="*/ 3222793 w 5305379"/>
                  <a:gd name="connsiteY6" fmla="*/ 0 h 1780534"/>
                  <a:gd name="connsiteX7" fmla="*/ 3923955 w 5305379"/>
                  <a:gd name="connsiteY7" fmla="*/ 0 h 1780534"/>
                  <a:gd name="connsiteX8" fmla="*/ 4946210 w 5305379"/>
                  <a:gd name="connsiteY8" fmla="*/ 0 h 1780534"/>
                  <a:gd name="connsiteX9" fmla="*/ 5305379 w 5305379"/>
                  <a:gd name="connsiteY9" fmla="*/ 359169 h 1780534"/>
                  <a:gd name="connsiteX10" fmla="*/ 5305379 w 5305379"/>
                  <a:gd name="connsiteY10" fmla="*/ 879645 h 1780534"/>
                  <a:gd name="connsiteX11" fmla="*/ 5305379 w 5305379"/>
                  <a:gd name="connsiteY11" fmla="*/ 1421365 h 1780534"/>
                  <a:gd name="connsiteX12" fmla="*/ 4946210 w 5305379"/>
                  <a:gd name="connsiteY12" fmla="*/ 1780534 h 1780534"/>
                  <a:gd name="connsiteX13" fmla="*/ 4245048 w 5305379"/>
                  <a:gd name="connsiteY13" fmla="*/ 1780534 h 1780534"/>
                  <a:gd name="connsiteX14" fmla="*/ 3589756 w 5305379"/>
                  <a:gd name="connsiteY14" fmla="*/ 1780534 h 1780534"/>
                  <a:gd name="connsiteX15" fmla="*/ 2842724 w 5305379"/>
                  <a:gd name="connsiteY15" fmla="*/ 1780534 h 1780534"/>
                  <a:gd name="connsiteX16" fmla="*/ 2187432 w 5305379"/>
                  <a:gd name="connsiteY16" fmla="*/ 1780534 h 1780534"/>
                  <a:gd name="connsiteX17" fmla="*/ 1532141 w 5305379"/>
                  <a:gd name="connsiteY17" fmla="*/ 1780534 h 1780534"/>
                  <a:gd name="connsiteX18" fmla="*/ 359169 w 5305379"/>
                  <a:gd name="connsiteY18" fmla="*/ 1780534 h 1780534"/>
                  <a:gd name="connsiteX19" fmla="*/ 0 w 5305379"/>
                  <a:gd name="connsiteY19" fmla="*/ 1421365 h 1780534"/>
                  <a:gd name="connsiteX20" fmla="*/ 0 w 5305379"/>
                  <a:gd name="connsiteY20" fmla="*/ 900889 h 1780534"/>
                  <a:gd name="connsiteX21" fmla="*/ 0 w 5305379"/>
                  <a:gd name="connsiteY21" fmla="*/ 359169 h 178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5379" h="1780534" fill="none" extrusionOk="0">
                    <a:moveTo>
                      <a:pt x="0" y="359169"/>
                    </a:moveTo>
                    <a:cubicBezTo>
                      <a:pt x="18542" y="187069"/>
                      <a:pt x="133323" y="25154"/>
                      <a:pt x="359169" y="0"/>
                    </a:cubicBezTo>
                    <a:cubicBezTo>
                      <a:pt x="635051" y="-14275"/>
                      <a:pt x="719368" y="2951"/>
                      <a:pt x="968590" y="0"/>
                    </a:cubicBezTo>
                    <a:cubicBezTo>
                      <a:pt x="1217812" y="-2951"/>
                      <a:pt x="1328514" y="7605"/>
                      <a:pt x="1578011" y="0"/>
                    </a:cubicBezTo>
                    <a:cubicBezTo>
                      <a:pt x="1827508" y="-7605"/>
                      <a:pt x="1866315" y="5124"/>
                      <a:pt x="2095692" y="0"/>
                    </a:cubicBezTo>
                    <a:cubicBezTo>
                      <a:pt x="2325069" y="-5124"/>
                      <a:pt x="2428975" y="-9940"/>
                      <a:pt x="2659242" y="0"/>
                    </a:cubicBezTo>
                    <a:cubicBezTo>
                      <a:pt x="2889509" y="9940"/>
                      <a:pt x="3092038" y="25054"/>
                      <a:pt x="3222793" y="0"/>
                    </a:cubicBezTo>
                    <a:cubicBezTo>
                      <a:pt x="3353548" y="-25054"/>
                      <a:pt x="3742837" y="-17988"/>
                      <a:pt x="3923955" y="0"/>
                    </a:cubicBezTo>
                    <a:cubicBezTo>
                      <a:pt x="4105073" y="17988"/>
                      <a:pt x="4498236" y="1532"/>
                      <a:pt x="4946210" y="0"/>
                    </a:cubicBezTo>
                    <a:cubicBezTo>
                      <a:pt x="5189930" y="-3727"/>
                      <a:pt x="5300583" y="151499"/>
                      <a:pt x="5305379" y="359169"/>
                    </a:cubicBezTo>
                    <a:cubicBezTo>
                      <a:pt x="5328736" y="522174"/>
                      <a:pt x="5328944" y="695989"/>
                      <a:pt x="5305379" y="879645"/>
                    </a:cubicBezTo>
                    <a:cubicBezTo>
                      <a:pt x="5281814" y="1063301"/>
                      <a:pt x="5293987" y="1205679"/>
                      <a:pt x="5305379" y="1421365"/>
                    </a:cubicBezTo>
                    <a:cubicBezTo>
                      <a:pt x="5324353" y="1619891"/>
                      <a:pt x="5158869" y="1805748"/>
                      <a:pt x="4946210" y="1780534"/>
                    </a:cubicBezTo>
                    <a:cubicBezTo>
                      <a:pt x="4661073" y="1789269"/>
                      <a:pt x="4495426" y="1760894"/>
                      <a:pt x="4245048" y="1780534"/>
                    </a:cubicBezTo>
                    <a:cubicBezTo>
                      <a:pt x="3994670" y="1800174"/>
                      <a:pt x="3844532" y="1767101"/>
                      <a:pt x="3589756" y="1780534"/>
                    </a:cubicBezTo>
                    <a:cubicBezTo>
                      <a:pt x="3334980" y="1793967"/>
                      <a:pt x="3041338" y="1764417"/>
                      <a:pt x="2842724" y="1780534"/>
                    </a:cubicBezTo>
                    <a:cubicBezTo>
                      <a:pt x="2644110" y="1796651"/>
                      <a:pt x="2350041" y="1756717"/>
                      <a:pt x="2187432" y="1780534"/>
                    </a:cubicBezTo>
                    <a:cubicBezTo>
                      <a:pt x="2024823" y="1804351"/>
                      <a:pt x="1772274" y="1811397"/>
                      <a:pt x="1532141" y="1780534"/>
                    </a:cubicBezTo>
                    <a:cubicBezTo>
                      <a:pt x="1292008" y="1749671"/>
                      <a:pt x="600081" y="1790027"/>
                      <a:pt x="359169" y="1780534"/>
                    </a:cubicBezTo>
                    <a:cubicBezTo>
                      <a:pt x="160182" y="1787828"/>
                      <a:pt x="-532" y="1613616"/>
                      <a:pt x="0" y="1421365"/>
                    </a:cubicBezTo>
                    <a:cubicBezTo>
                      <a:pt x="2551" y="1257641"/>
                      <a:pt x="7405" y="1148842"/>
                      <a:pt x="0" y="900889"/>
                    </a:cubicBezTo>
                    <a:cubicBezTo>
                      <a:pt x="-7405" y="652936"/>
                      <a:pt x="-17374" y="563976"/>
                      <a:pt x="0" y="359169"/>
                    </a:cubicBezTo>
                    <a:close/>
                  </a:path>
                  <a:path w="5305379" h="1780534" stroke="0" extrusionOk="0">
                    <a:moveTo>
                      <a:pt x="0" y="359169"/>
                    </a:moveTo>
                    <a:cubicBezTo>
                      <a:pt x="553" y="177723"/>
                      <a:pt x="163945" y="5611"/>
                      <a:pt x="359169" y="0"/>
                    </a:cubicBezTo>
                    <a:cubicBezTo>
                      <a:pt x="585193" y="1"/>
                      <a:pt x="888394" y="-317"/>
                      <a:pt x="1060331" y="0"/>
                    </a:cubicBezTo>
                    <a:cubicBezTo>
                      <a:pt x="1232268" y="317"/>
                      <a:pt x="1445676" y="1176"/>
                      <a:pt x="1623882" y="0"/>
                    </a:cubicBezTo>
                    <a:cubicBezTo>
                      <a:pt x="1802088" y="-1176"/>
                      <a:pt x="2042732" y="-26013"/>
                      <a:pt x="2187432" y="0"/>
                    </a:cubicBezTo>
                    <a:cubicBezTo>
                      <a:pt x="2332132" y="26013"/>
                      <a:pt x="2689475" y="-3790"/>
                      <a:pt x="2888594" y="0"/>
                    </a:cubicBezTo>
                    <a:cubicBezTo>
                      <a:pt x="3087713" y="3790"/>
                      <a:pt x="3349146" y="12039"/>
                      <a:pt x="3498016" y="0"/>
                    </a:cubicBezTo>
                    <a:cubicBezTo>
                      <a:pt x="3646886" y="-12039"/>
                      <a:pt x="3893552" y="17106"/>
                      <a:pt x="4245048" y="0"/>
                    </a:cubicBezTo>
                    <a:cubicBezTo>
                      <a:pt x="4596544" y="-17106"/>
                      <a:pt x="4636315" y="-30107"/>
                      <a:pt x="4946210" y="0"/>
                    </a:cubicBezTo>
                    <a:cubicBezTo>
                      <a:pt x="5125887" y="9836"/>
                      <a:pt x="5311520" y="154007"/>
                      <a:pt x="5305379" y="359169"/>
                    </a:cubicBezTo>
                    <a:cubicBezTo>
                      <a:pt x="5318188" y="595167"/>
                      <a:pt x="5289970" y="701109"/>
                      <a:pt x="5305379" y="869023"/>
                    </a:cubicBezTo>
                    <a:cubicBezTo>
                      <a:pt x="5320788" y="1036937"/>
                      <a:pt x="5323567" y="1165974"/>
                      <a:pt x="5305379" y="1421365"/>
                    </a:cubicBezTo>
                    <a:cubicBezTo>
                      <a:pt x="5348317" y="1640864"/>
                      <a:pt x="5141427" y="1760815"/>
                      <a:pt x="4946210" y="1780534"/>
                    </a:cubicBezTo>
                    <a:cubicBezTo>
                      <a:pt x="4818636" y="1794314"/>
                      <a:pt x="4594612" y="1767282"/>
                      <a:pt x="4382659" y="1780534"/>
                    </a:cubicBezTo>
                    <a:cubicBezTo>
                      <a:pt x="4170706" y="1793786"/>
                      <a:pt x="3968885" y="1786325"/>
                      <a:pt x="3681497" y="1780534"/>
                    </a:cubicBezTo>
                    <a:cubicBezTo>
                      <a:pt x="3394109" y="1774743"/>
                      <a:pt x="3249645" y="1783572"/>
                      <a:pt x="2934465" y="1780534"/>
                    </a:cubicBezTo>
                    <a:cubicBezTo>
                      <a:pt x="2619285" y="1777496"/>
                      <a:pt x="2517549" y="1784203"/>
                      <a:pt x="2325044" y="1780534"/>
                    </a:cubicBezTo>
                    <a:cubicBezTo>
                      <a:pt x="2132539" y="1776865"/>
                      <a:pt x="1953270" y="1793231"/>
                      <a:pt x="1715623" y="1780534"/>
                    </a:cubicBezTo>
                    <a:cubicBezTo>
                      <a:pt x="1477976" y="1767837"/>
                      <a:pt x="1149667" y="1798722"/>
                      <a:pt x="968590" y="1780534"/>
                    </a:cubicBezTo>
                    <a:cubicBezTo>
                      <a:pt x="787513" y="1762346"/>
                      <a:pt x="584527" y="1762928"/>
                      <a:pt x="359169" y="1780534"/>
                    </a:cubicBezTo>
                    <a:cubicBezTo>
                      <a:pt x="187442" y="1773290"/>
                      <a:pt x="24398" y="1632149"/>
                      <a:pt x="0" y="1421365"/>
                    </a:cubicBezTo>
                    <a:cubicBezTo>
                      <a:pt x="-11987" y="1281474"/>
                      <a:pt x="12544" y="1069401"/>
                      <a:pt x="0" y="911511"/>
                    </a:cubicBezTo>
                    <a:cubicBezTo>
                      <a:pt x="-12544" y="753621"/>
                      <a:pt x="7156" y="532693"/>
                      <a:pt x="0" y="359169"/>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2700" kern="1200" dirty="0">
                    <a:solidFill>
                      <a:srgbClr val="000000"/>
                    </a:solidFill>
                    <a:latin typeface="Calibri"/>
                  </a:rPr>
                  <a:t>1.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2. </a:t>
                </a:r>
                <a:r>
                  <a:rPr lang="en-US" sz="2700" kern="1200" dirty="0" err="1">
                    <a:solidFill>
                      <a:srgbClr val="000000"/>
                    </a:solidFill>
                    <a:latin typeface="Calibri"/>
                  </a:rPr>
                  <a:t>Đọc</a:t>
                </a:r>
                <a:r>
                  <a:rPr lang="en-US" sz="2700" kern="1200" dirty="0">
                    <a:solidFill>
                      <a:srgbClr val="000000"/>
                    </a:solidFill>
                    <a:latin typeface="Calibri"/>
                  </a:rPr>
                  <a:t> to, </a:t>
                </a:r>
                <a:r>
                  <a:rPr lang="en-US" sz="2700" kern="1200" dirty="0" err="1">
                    <a:solidFill>
                      <a:srgbClr val="000000"/>
                    </a:solidFill>
                    <a:latin typeface="Calibri"/>
                  </a:rPr>
                  <a:t>rõ</a:t>
                </a:r>
                <a:r>
                  <a:rPr lang="en-US" sz="2700" kern="1200" dirty="0">
                    <a:solidFill>
                      <a:srgbClr val="000000"/>
                    </a:solidFill>
                    <a:latin typeface="Calibri"/>
                  </a:rPr>
                  <a:t>.</a:t>
                </a:r>
              </a:p>
              <a:p>
                <a:pPr algn="just" defTabSz="685800">
                  <a:lnSpc>
                    <a:spcPct val="110000"/>
                  </a:lnSpc>
                  <a:buClrTx/>
                </a:pPr>
                <a:r>
                  <a:rPr lang="en-US" sz="2700" kern="1200" dirty="0">
                    <a:solidFill>
                      <a:srgbClr val="000000"/>
                    </a:solidFill>
                    <a:latin typeface="Calibri"/>
                  </a:rPr>
                  <a:t>3. </a:t>
                </a:r>
                <a:r>
                  <a:rPr lang="en-US" sz="2700" kern="1200" dirty="0" err="1">
                    <a:solidFill>
                      <a:srgbClr val="000000"/>
                    </a:solidFill>
                    <a:latin typeface="Calibri"/>
                  </a:rPr>
                  <a:t>Đọc</a:t>
                </a:r>
                <a:r>
                  <a:rPr lang="en-US" sz="2700" kern="1200" dirty="0">
                    <a:solidFill>
                      <a:srgbClr val="000000"/>
                    </a:solidFill>
                    <a:latin typeface="Calibri"/>
                  </a:rPr>
                  <a:t> </a:t>
                </a:r>
                <a:r>
                  <a:rPr lang="en-US" sz="2700" kern="1200" dirty="0" err="1">
                    <a:solidFill>
                      <a:srgbClr val="000000"/>
                    </a:solidFill>
                    <a:latin typeface="Calibri"/>
                  </a:rPr>
                  <a:t>ngắt</a:t>
                </a:r>
                <a:r>
                  <a:rPr lang="en-US" sz="2700" kern="1200" dirty="0">
                    <a:solidFill>
                      <a:srgbClr val="000000"/>
                    </a:solidFill>
                    <a:latin typeface="Calibri"/>
                  </a:rPr>
                  <a:t>, </a:t>
                </a:r>
                <a:r>
                  <a:rPr lang="en-US" sz="2700" kern="1200" dirty="0" err="1">
                    <a:solidFill>
                      <a:srgbClr val="000000"/>
                    </a:solidFill>
                    <a:latin typeface="Calibri"/>
                  </a:rPr>
                  <a:t>nghỉ</a:t>
                </a:r>
                <a:r>
                  <a:rPr lang="en-US" sz="2700" kern="1200" dirty="0">
                    <a:solidFill>
                      <a:srgbClr val="000000"/>
                    </a:solidFill>
                    <a:latin typeface="Calibri"/>
                  </a:rPr>
                  <a:t> </a:t>
                </a:r>
                <a:r>
                  <a:rPr lang="en-US" sz="2700" kern="1200" dirty="0" err="1">
                    <a:solidFill>
                      <a:srgbClr val="000000"/>
                    </a:solidFill>
                    <a:latin typeface="Calibri"/>
                  </a:rPr>
                  <a:t>đúng</a:t>
                </a:r>
                <a:r>
                  <a:rPr lang="en-US" sz="2700" kern="1200" dirty="0">
                    <a:solidFill>
                      <a:srgbClr val="000000"/>
                    </a:solidFill>
                    <a:latin typeface="Calibri"/>
                  </a:rPr>
                  <a:t> </a:t>
                </a:r>
                <a:r>
                  <a:rPr lang="en-US" sz="2700" kern="1200" dirty="0" err="1">
                    <a:solidFill>
                      <a:srgbClr val="000000"/>
                    </a:solidFill>
                    <a:latin typeface="Calibri"/>
                  </a:rPr>
                  <a:t>chỗ</a:t>
                </a:r>
                <a:r>
                  <a:rPr lang="en-US" sz="2700" kern="1200" dirty="0">
                    <a:solidFill>
                      <a:srgbClr val="000000"/>
                    </a:solidFill>
                    <a:latin typeface="Calibri"/>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360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36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6363050" y="1731740"/>
            <a:ext cx="1911948" cy="673772"/>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lang="en-US" sz="300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5558864" y="2059371"/>
            <a:ext cx="3759082" cy="3007265"/>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1539604" y="177218"/>
            <a:ext cx="5921253" cy="626418"/>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594056" y="1365177"/>
            <a:ext cx="6527100" cy="2530423"/>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527100"/>
                  <a:gd name="connsiteY0" fmla="*/ 463203 h 2296265"/>
                  <a:gd name="connsiteX1" fmla="*/ 463203 w 6527100"/>
                  <a:gd name="connsiteY1" fmla="*/ 0 h 2296265"/>
                  <a:gd name="connsiteX2" fmla="*/ 1085502 w 6527100"/>
                  <a:gd name="connsiteY2" fmla="*/ 0 h 2296265"/>
                  <a:gd name="connsiteX3" fmla="*/ 1595788 w 6527100"/>
                  <a:gd name="connsiteY3" fmla="*/ 0 h 2296265"/>
                  <a:gd name="connsiteX4" fmla="*/ 2274094 w 6527100"/>
                  <a:gd name="connsiteY4" fmla="*/ 0 h 2296265"/>
                  <a:gd name="connsiteX5" fmla="*/ 2728373 w 6527100"/>
                  <a:gd name="connsiteY5" fmla="*/ 0 h 2296265"/>
                  <a:gd name="connsiteX6" fmla="*/ 3238658 w 6527100"/>
                  <a:gd name="connsiteY6" fmla="*/ 0 h 2296265"/>
                  <a:gd name="connsiteX7" fmla="*/ 3972971 w 6527100"/>
                  <a:gd name="connsiteY7" fmla="*/ 0 h 2296265"/>
                  <a:gd name="connsiteX8" fmla="*/ 4427250 w 6527100"/>
                  <a:gd name="connsiteY8" fmla="*/ 0 h 2296265"/>
                  <a:gd name="connsiteX9" fmla="*/ 4881528 w 6527100"/>
                  <a:gd name="connsiteY9" fmla="*/ 0 h 2296265"/>
                  <a:gd name="connsiteX10" fmla="*/ 5335807 w 6527100"/>
                  <a:gd name="connsiteY10" fmla="*/ 0 h 2296265"/>
                  <a:gd name="connsiteX11" fmla="*/ 6063897 w 6527100"/>
                  <a:gd name="connsiteY11" fmla="*/ 0 h 2296265"/>
                  <a:gd name="connsiteX12" fmla="*/ 6527100 w 6527100"/>
                  <a:gd name="connsiteY12" fmla="*/ 463203 h 2296265"/>
                  <a:gd name="connsiteX13" fmla="*/ 6527100 w 6527100"/>
                  <a:gd name="connsiteY13" fmla="*/ 1148133 h 2296265"/>
                  <a:gd name="connsiteX14" fmla="*/ 6527100 w 6527100"/>
                  <a:gd name="connsiteY14" fmla="*/ 1833062 h 2296265"/>
                  <a:gd name="connsiteX15" fmla="*/ 6063897 w 6527100"/>
                  <a:gd name="connsiteY15" fmla="*/ 2296265 h 2296265"/>
                  <a:gd name="connsiteX16" fmla="*/ 5553612 w 6527100"/>
                  <a:gd name="connsiteY16" fmla="*/ 2296265 h 2296265"/>
                  <a:gd name="connsiteX17" fmla="*/ 4987319 w 6527100"/>
                  <a:gd name="connsiteY17" fmla="*/ 2296265 h 2296265"/>
                  <a:gd name="connsiteX18" fmla="*/ 4421027 w 6527100"/>
                  <a:gd name="connsiteY18" fmla="*/ 2296265 h 2296265"/>
                  <a:gd name="connsiteX19" fmla="*/ 3966748 w 6527100"/>
                  <a:gd name="connsiteY19" fmla="*/ 2296265 h 2296265"/>
                  <a:gd name="connsiteX20" fmla="*/ 3400456 w 6527100"/>
                  <a:gd name="connsiteY20" fmla="*/ 2296265 h 2296265"/>
                  <a:gd name="connsiteX21" fmla="*/ 2890170 w 6527100"/>
                  <a:gd name="connsiteY21" fmla="*/ 2296265 h 2296265"/>
                  <a:gd name="connsiteX22" fmla="*/ 2435892 w 6527100"/>
                  <a:gd name="connsiteY22" fmla="*/ 2296265 h 2296265"/>
                  <a:gd name="connsiteX23" fmla="*/ 1701579 w 6527100"/>
                  <a:gd name="connsiteY23" fmla="*/ 2296265 h 2296265"/>
                  <a:gd name="connsiteX24" fmla="*/ 1079279 w 6527100"/>
                  <a:gd name="connsiteY24" fmla="*/ 2296265 h 2296265"/>
                  <a:gd name="connsiteX25" fmla="*/ 463203 w 6527100"/>
                  <a:gd name="connsiteY25" fmla="*/ 2296265 h 2296265"/>
                  <a:gd name="connsiteX26" fmla="*/ 0 w 6527100"/>
                  <a:gd name="connsiteY26" fmla="*/ 1833062 h 2296265"/>
                  <a:gd name="connsiteX27" fmla="*/ 0 w 6527100"/>
                  <a:gd name="connsiteY27" fmla="*/ 1134434 h 2296265"/>
                  <a:gd name="connsiteX28" fmla="*/ 0 w 6527100"/>
                  <a:gd name="connsiteY28" fmla="*/ 463203 h 22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27100" h="2296265" fill="none" extrusionOk="0">
                    <a:moveTo>
                      <a:pt x="0" y="463203"/>
                    </a:moveTo>
                    <a:cubicBezTo>
                      <a:pt x="16075" y="227135"/>
                      <a:pt x="199453" y="-14859"/>
                      <a:pt x="463203" y="0"/>
                    </a:cubicBezTo>
                    <a:cubicBezTo>
                      <a:pt x="727278" y="-18714"/>
                      <a:pt x="817093" y="25847"/>
                      <a:pt x="1085502" y="0"/>
                    </a:cubicBezTo>
                    <a:cubicBezTo>
                      <a:pt x="1353911" y="-25847"/>
                      <a:pt x="1418302" y="-18742"/>
                      <a:pt x="1595788" y="0"/>
                    </a:cubicBezTo>
                    <a:cubicBezTo>
                      <a:pt x="1773274" y="18742"/>
                      <a:pt x="1972319" y="-8483"/>
                      <a:pt x="2274094" y="0"/>
                    </a:cubicBezTo>
                    <a:cubicBezTo>
                      <a:pt x="2575869" y="8483"/>
                      <a:pt x="2526460" y="136"/>
                      <a:pt x="2728373" y="0"/>
                    </a:cubicBezTo>
                    <a:cubicBezTo>
                      <a:pt x="2930286" y="-136"/>
                      <a:pt x="3072437" y="12576"/>
                      <a:pt x="3238658" y="0"/>
                    </a:cubicBezTo>
                    <a:cubicBezTo>
                      <a:pt x="3404880" y="-12576"/>
                      <a:pt x="3748424" y="31483"/>
                      <a:pt x="3972971" y="0"/>
                    </a:cubicBezTo>
                    <a:cubicBezTo>
                      <a:pt x="4197518" y="-31483"/>
                      <a:pt x="4203784" y="21966"/>
                      <a:pt x="4427250" y="0"/>
                    </a:cubicBezTo>
                    <a:cubicBezTo>
                      <a:pt x="4650716" y="-21966"/>
                      <a:pt x="4681734" y="9918"/>
                      <a:pt x="4881528" y="0"/>
                    </a:cubicBezTo>
                    <a:cubicBezTo>
                      <a:pt x="5081322" y="-9918"/>
                      <a:pt x="5204345" y="-8171"/>
                      <a:pt x="5335807" y="0"/>
                    </a:cubicBezTo>
                    <a:cubicBezTo>
                      <a:pt x="5467269" y="8171"/>
                      <a:pt x="5836048" y="-5083"/>
                      <a:pt x="6063897" y="0"/>
                    </a:cubicBezTo>
                    <a:cubicBezTo>
                      <a:pt x="6342085" y="-13607"/>
                      <a:pt x="6569313" y="223290"/>
                      <a:pt x="6527100" y="463203"/>
                    </a:cubicBezTo>
                    <a:cubicBezTo>
                      <a:pt x="6502701" y="777797"/>
                      <a:pt x="6552350" y="993599"/>
                      <a:pt x="6527100" y="1148133"/>
                    </a:cubicBezTo>
                    <a:cubicBezTo>
                      <a:pt x="6501851" y="1302667"/>
                      <a:pt x="6561270" y="1550879"/>
                      <a:pt x="6527100" y="1833062"/>
                    </a:cubicBezTo>
                    <a:cubicBezTo>
                      <a:pt x="6570926" y="2090813"/>
                      <a:pt x="6304718" y="2322141"/>
                      <a:pt x="6063897" y="2296265"/>
                    </a:cubicBezTo>
                    <a:cubicBezTo>
                      <a:pt x="5809115" y="2307637"/>
                      <a:pt x="5699391" y="2297015"/>
                      <a:pt x="5553612" y="2296265"/>
                    </a:cubicBezTo>
                    <a:cubicBezTo>
                      <a:pt x="5407833" y="2295515"/>
                      <a:pt x="5157343" y="2273191"/>
                      <a:pt x="4987319" y="2296265"/>
                    </a:cubicBezTo>
                    <a:cubicBezTo>
                      <a:pt x="4817295" y="2319339"/>
                      <a:pt x="4637136" y="2294291"/>
                      <a:pt x="4421027" y="2296265"/>
                    </a:cubicBezTo>
                    <a:cubicBezTo>
                      <a:pt x="4204918" y="2298239"/>
                      <a:pt x="4192790" y="2315378"/>
                      <a:pt x="3966748" y="2296265"/>
                    </a:cubicBezTo>
                    <a:cubicBezTo>
                      <a:pt x="3740706" y="2277152"/>
                      <a:pt x="3557740" y="2305916"/>
                      <a:pt x="3400456" y="2296265"/>
                    </a:cubicBezTo>
                    <a:cubicBezTo>
                      <a:pt x="3243172" y="2286614"/>
                      <a:pt x="3046920" y="2279536"/>
                      <a:pt x="2890170" y="2296265"/>
                    </a:cubicBezTo>
                    <a:cubicBezTo>
                      <a:pt x="2733420" y="2312994"/>
                      <a:pt x="2615403" y="2298926"/>
                      <a:pt x="2435892" y="2296265"/>
                    </a:cubicBezTo>
                    <a:cubicBezTo>
                      <a:pt x="2256381" y="2293604"/>
                      <a:pt x="1971619" y="2264062"/>
                      <a:pt x="1701579" y="2296265"/>
                    </a:cubicBezTo>
                    <a:cubicBezTo>
                      <a:pt x="1431539" y="2328468"/>
                      <a:pt x="1360091" y="2297014"/>
                      <a:pt x="1079279" y="2296265"/>
                    </a:cubicBezTo>
                    <a:cubicBezTo>
                      <a:pt x="798467" y="2295516"/>
                      <a:pt x="621851" y="2292135"/>
                      <a:pt x="463203" y="2296265"/>
                    </a:cubicBezTo>
                    <a:cubicBezTo>
                      <a:pt x="192376" y="2287447"/>
                      <a:pt x="1894" y="2137693"/>
                      <a:pt x="0" y="1833062"/>
                    </a:cubicBezTo>
                    <a:cubicBezTo>
                      <a:pt x="5807" y="1674391"/>
                      <a:pt x="6973" y="1414380"/>
                      <a:pt x="0" y="1134434"/>
                    </a:cubicBezTo>
                    <a:cubicBezTo>
                      <a:pt x="-6973" y="854488"/>
                      <a:pt x="21016" y="688898"/>
                      <a:pt x="0" y="463203"/>
                    </a:cubicBezTo>
                    <a:close/>
                  </a:path>
                  <a:path w="6527100" h="2296265" stroke="0" extrusionOk="0">
                    <a:moveTo>
                      <a:pt x="0" y="463203"/>
                    </a:moveTo>
                    <a:cubicBezTo>
                      <a:pt x="635" y="226812"/>
                      <a:pt x="213577" y="11068"/>
                      <a:pt x="463203" y="0"/>
                    </a:cubicBezTo>
                    <a:cubicBezTo>
                      <a:pt x="784482" y="3410"/>
                      <a:pt x="898266" y="19619"/>
                      <a:pt x="1141509" y="0"/>
                    </a:cubicBezTo>
                    <a:cubicBezTo>
                      <a:pt x="1384752" y="-19619"/>
                      <a:pt x="1498087" y="3210"/>
                      <a:pt x="1651795" y="0"/>
                    </a:cubicBezTo>
                    <a:cubicBezTo>
                      <a:pt x="1805503" y="-3210"/>
                      <a:pt x="1992934" y="4773"/>
                      <a:pt x="2162080" y="0"/>
                    </a:cubicBezTo>
                    <a:cubicBezTo>
                      <a:pt x="2331227" y="-4773"/>
                      <a:pt x="2525774" y="-22387"/>
                      <a:pt x="2840386" y="0"/>
                    </a:cubicBezTo>
                    <a:cubicBezTo>
                      <a:pt x="3154998" y="22387"/>
                      <a:pt x="3176072" y="1205"/>
                      <a:pt x="3406679" y="0"/>
                    </a:cubicBezTo>
                    <a:cubicBezTo>
                      <a:pt x="3637286" y="-1205"/>
                      <a:pt x="3861164" y="-12041"/>
                      <a:pt x="4140992" y="0"/>
                    </a:cubicBezTo>
                    <a:cubicBezTo>
                      <a:pt x="4420820" y="12041"/>
                      <a:pt x="4538320" y="-3281"/>
                      <a:pt x="4875305" y="0"/>
                    </a:cubicBezTo>
                    <a:cubicBezTo>
                      <a:pt x="5212290" y="3281"/>
                      <a:pt x="5788793" y="-30722"/>
                      <a:pt x="6063897" y="0"/>
                    </a:cubicBezTo>
                    <a:cubicBezTo>
                      <a:pt x="6286119" y="-15095"/>
                      <a:pt x="6505997" y="207198"/>
                      <a:pt x="6527100" y="463203"/>
                    </a:cubicBezTo>
                    <a:cubicBezTo>
                      <a:pt x="6553911" y="717481"/>
                      <a:pt x="6536960" y="839472"/>
                      <a:pt x="6527100" y="1148133"/>
                    </a:cubicBezTo>
                    <a:cubicBezTo>
                      <a:pt x="6517241" y="1456794"/>
                      <a:pt x="6524602" y="1622574"/>
                      <a:pt x="6527100" y="1833062"/>
                    </a:cubicBezTo>
                    <a:cubicBezTo>
                      <a:pt x="6529422" y="2058772"/>
                      <a:pt x="6292044" y="2243739"/>
                      <a:pt x="6063897" y="2296265"/>
                    </a:cubicBezTo>
                    <a:cubicBezTo>
                      <a:pt x="5962415" y="2288939"/>
                      <a:pt x="5804652" y="2318720"/>
                      <a:pt x="5609618" y="2296265"/>
                    </a:cubicBezTo>
                    <a:cubicBezTo>
                      <a:pt x="5414584" y="2273810"/>
                      <a:pt x="5220113" y="2318676"/>
                      <a:pt x="4875305" y="2296265"/>
                    </a:cubicBezTo>
                    <a:cubicBezTo>
                      <a:pt x="4530497" y="2273854"/>
                      <a:pt x="4424827" y="2314172"/>
                      <a:pt x="4309013" y="2296265"/>
                    </a:cubicBezTo>
                    <a:cubicBezTo>
                      <a:pt x="4193199" y="2278358"/>
                      <a:pt x="3948952" y="2279738"/>
                      <a:pt x="3742720" y="2296265"/>
                    </a:cubicBezTo>
                    <a:cubicBezTo>
                      <a:pt x="3536488" y="2312792"/>
                      <a:pt x="3271575" y="2304496"/>
                      <a:pt x="3008407" y="2296265"/>
                    </a:cubicBezTo>
                    <a:cubicBezTo>
                      <a:pt x="2745239" y="2288034"/>
                      <a:pt x="2468413" y="2296569"/>
                      <a:pt x="2330101" y="2296265"/>
                    </a:cubicBezTo>
                    <a:cubicBezTo>
                      <a:pt x="2191789" y="2295961"/>
                      <a:pt x="2031728" y="2323271"/>
                      <a:pt x="1763809" y="2296265"/>
                    </a:cubicBezTo>
                    <a:cubicBezTo>
                      <a:pt x="1495890" y="2269259"/>
                      <a:pt x="1485854" y="2321355"/>
                      <a:pt x="1253523" y="2296265"/>
                    </a:cubicBezTo>
                    <a:cubicBezTo>
                      <a:pt x="1021192" y="2271175"/>
                      <a:pt x="631766" y="2291477"/>
                      <a:pt x="463203" y="2296265"/>
                    </a:cubicBezTo>
                    <a:cubicBezTo>
                      <a:pt x="216652" y="2285792"/>
                      <a:pt x="-17225" y="2137621"/>
                      <a:pt x="0" y="1833062"/>
                    </a:cubicBezTo>
                    <a:cubicBezTo>
                      <a:pt x="18778" y="1560015"/>
                      <a:pt x="2702" y="1372597"/>
                      <a:pt x="0" y="1120735"/>
                    </a:cubicBezTo>
                    <a:cubicBezTo>
                      <a:pt x="-2702" y="868873"/>
                      <a:pt x="13449" y="749565"/>
                      <a:pt x="0" y="463203"/>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685800">
                  <a:lnSpc>
                    <a:spcPct val="110000"/>
                  </a:lnSpc>
                  <a:buClrTx/>
                </a:pPr>
                <a:r>
                  <a:rPr lang="en-US" sz="3300" kern="1200" dirty="0">
                    <a:solidFill>
                      <a:srgbClr val="000000"/>
                    </a:solidFill>
                    <a:latin typeface="Calibri"/>
                  </a:rPr>
                  <a:t>1.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2. </a:t>
                </a:r>
                <a:r>
                  <a:rPr lang="en-US" sz="3300" kern="1200" dirty="0" err="1">
                    <a:solidFill>
                      <a:srgbClr val="000000"/>
                    </a:solidFill>
                    <a:latin typeface="Calibri"/>
                  </a:rPr>
                  <a:t>Đọc</a:t>
                </a:r>
                <a:r>
                  <a:rPr lang="en-US" sz="3300" kern="1200" dirty="0">
                    <a:solidFill>
                      <a:srgbClr val="000000"/>
                    </a:solidFill>
                    <a:latin typeface="Calibri"/>
                  </a:rPr>
                  <a:t> to, </a:t>
                </a:r>
                <a:r>
                  <a:rPr lang="en-US" sz="3300" kern="1200" dirty="0" err="1">
                    <a:solidFill>
                      <a:srgbClr val="000000"/>
                    </a:solidFill>
                    <a:latin typeface="Calibri"/>
                  </a:rPr>
                  <a:t>rõ</a:t>
                </a:r>
                <a:r>
                  <a:rPr lang="en-US" sz="3300" kern="1200" dirty="0">
                    <a:solidFill>
                      <a:srgbClr val="000000"/>
                    </a:solidFill>
                    <a:latin typeface="Calibri"/>
                  </a:rPr>
                  <a:t>.</a:t>
                </a:r>
              </a:p>
              <a:p>
                <a:pPr algn="just" defTabSz="685800">
                  <a:lnSpc>
                    <a:spcPct val="110000"/>
                  </a:lnSpc>
                  <a:buClrTx/>
                </a:pPr>
                <a:r>
                  <a:rPr lang="en-US" sz="3300" kern="1200" dirty="0">
                    <a:solidFill>
                      <a:srgbClr val="000000"/>
                    </a:solidFill>
                    <a:latin typeface="Calibri"/>
                  </a:rPr>
                  <a:t>3. </a:t>
                </a:r>
                <a:r>
                  <a:rPr lang="en-US" sz="3300" kern="1200" dirty="0" err="1">
                    <a:solidFill>
                      <a:srgbClr val="000000"/>
                    </a:solidFill>
                    <a:latin typeface="Calibri"/>
                  </a:rPr>
                  <a:t>Đọc</a:t>
                </a:r>
                <a:r>
                  <a:rPr lang="en-US" sz="3300" kern="1200" dirty="0">
                    <a:solidFill>
                      <a:srgbClr val="000000"/>
                    </a:solidFill>
                    <a:latin typeface="Calibri"/>
                  </a:rPr>
                  <a:t> </a:t>
                </a:r>
                <a:r>
                  <a:rPr lang="en-US" sz="3300" kern="1200" dirty="0" err="1">
                    <a:solidFill>
                      <a:srgbClr val="000000"/>
                    </a:solidFill>
                    <a:latin typeface="Calibri"/>
                  </a:rPr>
                  <a:t>ngắt</a:t>
                </a:r>
                <a:r>
                  <a:rPr lang="en-US" sz="3300" kern="1200" dirty="0">
                    <a:solidFill>
                      <a:srgbClr val="000000"/>
                    </a:solidFill>
                    <a:latin typeface="Calibri"/>
                  </a:rPr>
                  <a:t>, </a:t>
                </a:r>
                <a:r>
                  <a:rPr lang="en-US" sz="3300" kern="1200" dirty="0" err="1">
                    <a:solidFill>
                      <a:srgbClr val="000000"/>
                    </a:solidFill>
                    <a:latin typeface="Calibri"/>
                  </a:rPr>
                  <a:t>nghỉ</a:t>
                </a:r>
                <a:r>
                  <a:rPr lang="en-US" sz="3300" kern="1200" dirty="0">
                    <a:solidFill>
                      <a:srgbClr val="000000"/>
                    </a:solidFill>
                    <a:latin typeface="Calibri"/>
                  </a:rPr>
                  <a:t> </a:t>
                </a:r>
                <a:r>
                  <a:rPr lang="en-US" sz="3300" kern="1200" dirty="0" err="1">
                    <a:solidFill>
                      <a:srgbClr val="000000"/>
                    </a:solidFill>
                    <a:latin typeface="Calibri"/>
                  </a:rPr>
                  <a:t>đúng</a:t>
                </a:r>
                <a:r>
                  <a:rPr lang="en-US" sz="3300" kern="1200" dirty="0">
                    <a:solidFill>
                      <a:srgbClr val="000000"/>
                    </a:solidFill>
                    <a:latin typeface="Calibri"/>
                  </a:rPr>
                  <a:t> </a:t>
                </a:r>
                <a:r>
                  <a:rPr lang="en-US" sz="3300" kern="1200" dirty="0" err="1">
                    <a:solidFill>
                      <a:srgbClr val="000000"/>
                    </a:solidFill>
                    <a:latin typeface="Calibri"/>
                  </a:rPr>
                  <a:t>chỗ</a:t>
                </a:r>
                <a:r>
                  <a:rPr lang="en-US" sz="3300" kern="1200" dirty="0">
                    <a:solidFill>
                      <a:srgbClr val="000000"/>
                    </a:solidFill>
                    <a:latin typeface="Calibri"/>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050" b="1" kern="120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050" b="1" kern="120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5677786" y="2804349"/>
            <a:ext cx="3742642" cy="233915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2ACA25-1833-E4F0-21FE-F9F8E114AAFF}"/>
              </a:ext>
            </a:extLst>
          </p:cNvPr>
          <p:cNvPicPr>
            <a:picLocks noChangeAspect="1"/>
          </p:cNvPicPr>
          <p:nvPr/>
        </p:nvPicPr>
        <p:blipFill>
          <a:blip r:embed="rId7"/>
          <a:stretch>
            <a:fillRect/>
          </a:stretch>
        </p:blipFill>
        <p:spPr>
          <a:xfrm>
            <a:off x="1316320" y="384553"/>
            <a:ext cx="5921253" cy="626418"/>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5"/>
          <a:stretch>
            <a:fillRect/>
          </a:stretch>
        </p:blipFill>
        <p:spPr>
          <a:xfrm>
            <a:off x="1615969" y="1447907"/>
            <a:ext cx="5942795" cy="3403600"/>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6"/>
          <a:stretch>
            <a:fillRect/>
          </a:stretch>
        </p:blipFill>
        <p:spPr>
          <a:xfrm>
            <a:off x="907226" y="69223"/>
            <a:ext cx="7145131" cy="963251"/>
          </a:xfrm>
          <a:prstGeom prst="rect">
            <a:avLst/>
          </a:prstGeom>
        </p:spPr>
      </p:pic>
    </p:spTree>
    <p:controls>
      <mc:AlternateContent xmlns:mc="http://schemas.openxmlformats.org/markup-compatibility/2006">
        <mc:Choice xmlns:v="urn:schemas-microsoft-com:vml" Requires="v">
          <p:control spid="1029" name="TextBox1" r:id="rId2" imgW="4000680" imgH="952560"/>
        </mc:Choice>
        <mc:Fallback>
          <p:control name="TextBox1" r:id="rId2" imgW="4000680" imgH="95256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7"/>
                <a:stretch>
                  <a:fillRect/>
                </a:stretch>
              </p:blipFill>
              <p:spPr>
                <a:xfrm>
                  <a:off x="2594802" y="1200203"/>
                  <a:ext cx="4000500" cy="9525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
                                        </p:tgtEl>
                                        <p:attrNameLst>
                                          <p:attrName>style.visibility</p:attrName>
                                        </p:attrNameLst>
                                      </p:cBhvr>
                                      <p:to>
                                        <p:strVal val="visible"/>
                                      </p:to>
                                    </p:set>
                                    <p:animEffect transition="in" filter="wipe(down)">
                                      <p:cBhvr>
                                        <p:cTn id="7" dur="500"/>
                                        <p:tgtEl>
                                          <p:spTgt spid="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754326"/>
          </a:xfrm>
          <a:prstGeom prst="rect">
            <a:avLst/>
          </a:prstGeom>
          <a:noFill/>
        </p:spPr>
        <p:txBody>
          <a:bodyPr wrap="square" rtlCol="0">
            <a:spAutoFit/>
          </a:bodyPr>
          <a:lstStyle/>
          <a:p>
            <a:pPr algn="ctr" defTabSz="685800">
              <a:buClrTx/>
              <a:defRPr/>
            </a:pPr>
            <a:r>
              <a:rPr lang="en-US" sz="3600" b="1" kern="1200" dirty="0" err="1">
                <a:solidFill>
                  <a:srgbClr val="FF0000"/>
                </a:solidFill>
                <a:latin typeface="Calibri" panose="020F0502020204030204" pitchFamily="34" charset="0"/>
                <a:ea typeface="+mn-ea"/>
                <a:cs typeface="Calibri" panose="020F0502020204030204" pitchFamily="34" charset="0"/>
              </a:rPr>
              <a:t>Trao</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đổi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bạn</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những</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điều</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thú</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vị</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em</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biết</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về</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thế</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giới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loài</a:t>
            </a:r>
            <a:r>
              <a:rPr lang="en-US" sz="3600" b="1" kern="1200" dirty="0">
                <a:solidFill>
                  <a:srgbClr val="FF0000"/>
                </a:solidFill>
                <a:latin typeface="Calibri" panose="020F0502020204030204" pitchFamily="34" charset="0"/>
                <a:ea typeface="+mn-ea"/>
                <a:cs typeface="Calibri" panose="020F0502020204030204" pitchFamily="34" charset="0"/>
              </a:rPr>
              <a:t> </a:t>
            </a:r>
            <a:r>
              <a:rPr lang="en-US" sz="3600" b="1" kern="1200" dirty="0" err="1">
                <a:solidFill>
                  <a:srgbClr val="FF0000"/>
                </a:solidFill>
                <a:latin typeface="Calibri" panose="020F0502020204030204" pitchFamily="34" charset="0"/>
                <a:ea typeface="+mn-ea"/>
                <a:cs typeface="Calibri" panose="020F0502020204030204" pitchFamily="34" charset="0"/>
              </a:rPr>
              <a:t>vật</a:t>
            </a:r>
            <a:r>
              <a:rPr lang="en-US" sz="3600" b="1" kern="1200" dirty="0">
                <a:solidFill>
                  <a:srgbClr val="FF0000"/>
                </a:solidFill>
                <a:latin typeface="Calibri" panose="020F0502020204030204" pitchFamily="34" charset="0"/>
                <a:ea typeface="+mn-ea"/>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n dơi - Tin tức mới nhất 24h qua - VnExpress">
            <a:extLst>
              <a:ext uri="{FF2B5EF4-FFF2-40B4-BE49-F238E27FC236}">
                <a16:creationId xmlns:a16="http://schemas.microsoft.com/office/drawing/2014/main" id="{214A0989-7860-56A3-03C1-4C09198893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31667">
            <a:off x="930977" y="217116"/>
            <a:ext cx="2995565" cy="2279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Con vẹt - Đặc điểm, ngoại hình và khả năng sinh sản của chúng">
            <a:extLst>
              <a:ext uri="{FF2B5EF4-FFF2-40B4-BE49-F238E27FC236}">
                <a16:creationId xmlns:a16="http://schemas.microsoft.com/office/drawing/2014/main" id="{5849D716-8519-0E47-1155-9572F9B79E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15115">
            <a:off x="4665482" y="303620"/>
            <a:ext cx="2926343" cy="212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Con người dĩ nhiên không nhanh bằng loài báo, nhưng bạn có biết tại sao?">
            <a:extLst>
              <a:ext uri="{FF2B5EF4-FFF2-40B4-BE49-F238E27FC236}">
                <a16:creationId xmlns:a16="http://schemas.microsoft.com/office/drawing/2014/main" id="{B41A52C1-323C-5134-68CB-1D4987689D5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72277">
            <a:off x="1330545" y="2891222"/>
            <a:ext cx="2927558" cy="1988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ớ đặc biệt] Tớ là ếch con">
            <a:extLst>
              <a:ext uri="{FF2B5EF4-FFF2-40B4-BE49-F238E27FC236}">
                <a16:creationId xmlns:a16="http://schemas.microsoft.com/office/drawing/2014/main" id="{506180C5-4B37-1527-B61F-2D9047AC3DD1}"/>
              </a:ext>
            </a:extLst>
          </p:cNvPr>
          <p:cNvPicPr>
            <a:picLocks noChangeAspect="1"/>
          </p:cNvPicPr>
          <p:nvPr/>
        </p:nvPicPr>
        <p:blipFill rotWithShape="1">
          <a:blip r:embed="rId5">
            <a:extLst>
              <a:ext uri="{28A0092B-C50C-407E-A947-70E740481C1C}">
                <a14:useLocalDpi xmlns:a14="http://schemas.microsoft.com/office/drawing/2010/main" val="0"/>
              </a:ext>
            </a:extLst>
          </a:blip>
          <a:srcRect b="6452"/>
          <a:stretch/>
        </p:blipFill>
        <p:spPr bwMode="auto">
          <a:xfrm rot="508880">
            <a:off x="4663897" y="2822065"/>
            <a:ext cx="2974034" cy="1922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12384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24AB429-D3B8-E118-069A-3AE3D0A2D18D}"/>
              </a:ext>
            </a:extLst>
          </p:cNvPr>
          <p:cNvPicPr>
            <a:picLocks noChangeAspect="1"/>
          </p:cNvPicPr>
          <p:nvPr/>
        </p:nvPicPr>
        <p:blipFill>
          <a:blip r:embed="rId3"/>
          <a:stretch>
            <a:fillRect/>
          </a:stretch>
        </p:blipFill>
        <p:spPr>
          <a:xfrm>
            <a:off x="4540332" y="84524"/>
            <a:ext cx="4603668" cy="5058976"/>
          </a:xfrm>
          <a:prstGeom prst="rect">
            <a:avLst/>
          </a:prstGeom>
        </p:spPr>
      </p:pic>
      <p:pic>
        <p:nvPicPr>
          <p:cNvPr id="15" name="Picture 14" descr="Diagram&#10;&#10;Description automatically generated">
            <a:extLst>
              <a:ext uri="{FF2B5EF4-FFF2-40B4-BE49-F238E27FC236}">
                <a16:creationId xmlns:a16="http://schemas.microsoft.com/office/drawing/2014/main" id="{3AA83F6A-CA16-68E3-CE8E-2F0E56940CF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flipH="1">
            <a:off x="-404615" y="2827724"/>
            <a:ext cx="2878874" cy="2408790"/>
          </a:xfrm>
          <a:prstGeom prst="rect">
            <a:avLst/>
          </a:prstGeom>
        </p:spPr>
      </p:pic>
      <p:pic>
        <p:nvPicPr>
          <p:cNvPr id="16" name="Picture 23">
            <a:extLst>
              <a:ext uri="{FF2B5EF4-FFF2-40B4-BE49-F238E27FC236}">
                <a16:creationId xmlns:a16="http://schemas.microsoft.com/office/drawing/2014/main" id="{0C62969F-5BC8-296A-18CB-452B8C3E10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237026" y="1428983"/>
            <a:ext cx="4265818" cy="2107176"/>
          </a:xfrm>
          <a:prstGeom prst="rect">
            <a:avLst/>
          </a:prstGeom>
        </p:spPr>
      </p:pic>
      <p:sp>
        <p:nvSpPr>
          <p:cNvPr id="17" name="TextBox 16">
            <a:extLst>
              <a:ext uri="{FF2B5EF4-FFF2-40B4-BE49-F238E27FC236}">
                <a16:creationId xmlns:a16="http://schemas.microsoft.com/office/drawing/2014/main" id="{6CF302E7-5175-283C-F630-2C0316DBB598}"/>
              </a:ext>
            </a:extLst>
          </p:cNvPr>
          <p:cNvSpPr txBox="1"/>
          <p:nvPr/>
        </p:nvSpPr>
        <p:spPr>
          <a:xfrm>
            <a:off x="260978" y="1583511"/>
            <a:ext cx="4249550" cy="1077218"/>
          </a:xfrm>
          <a:prstGeom prst="rect">
            <a:avLst/>
          </a:prstGeom>
          <a:noFill/>
        </p:spPr>
        <p:txBody>
          <a:bodyPr wrap="square">
            <a:spAutoFit/>
          </a:bodyPr>
          <a:lstStyle/>
          <a:p>
            <a:pPr algn="ctr" defTabSz="685800">
              <a:buClrTx/>
            </a:pP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Em</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hãy</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nhận</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xét</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nội</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dung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bức</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70C0"/>
                </a:solidFill>
                <a:latin typeface="Calibri" panose="020F0502020204030204" pitchFamily="34" charset="0"/>
                <a:ea typeface="Calibri" panose="020F0502020204030204" pitchFamily="34" charset="0"/>
                <a:cs typeface="Calibri" panose="020F0502020204030204" pitchFamily="34" charset="0"/>
              </a:rPr>
              <a:t>tranh</a:t>
            </a:r>
            <a:r>
              <a:rPr lang="en-US" sz="3200" b="1" kern="1200"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pic>
        <p:nvPicPr>
          <p:cNvPr id="21" name="Picture 23">
            <a:extLst>
              <a:ext uri="{FF2B5EF4-FFF2-40B4-BE49-F238E27FC236}">
                <a16:creationId xmlns:a16="http://schemas.microsoft.com/office/drawing/2014/main" id="{3437CABA-A438-875F-253E-ADA93F7C17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228060" y="722300"/>
            <a:ext cx="5273707" cy="3081520"/>
          </a:xfrm>
          <a:prstGeom prst="rect">
            <a:avLst/>
          </a:prstGeom>
        </p:spPr>
      </p:pic>
      <p:sp>
        <p:nvSpPr>
          <p:cNvPr id="22" name="TextBox 21">
            <a:extLst>
              <a:ext uri="{FF2B5EF4-FFF2-40B4-BE49-F238E27FC236}">
                <a16:creationId xmlns:a16="http://schemas.microsoft.com/office/drawing/2014/main" id="{F3A0F595-E700-BD6A-BDED-B6BE0E8C2A1F}"/>
              </a:ext>
            </a:extLst>
          </p:cNvPr>
          <p:cNvSpPr txBox="1"/>
          <p:nvPr/>
        </p:nvSpPr>
        <p:spPr>
          <a:xfrm>
            <a:off x="436430" y="959823"/>
            <a:ext cx="4980814" cy="1938992"/>
          </a:xfrm>
          <a:prstGeom prst="rect">
            <a:avLst/>
          </a:prstGeom>
          <a:noFill/>
        </p:spPr>
        <p:txBody>
          <a:bodyPr wrap="square">
            <a:spAutoFit/>
          </a:bodyPr>
          <a:lstStyle/>
          <a:p>
            <a:pPr algn="just" defTabSz="685800">
              <a:buClrTx/>
            </a:pPr>
            <a:r>
              <a:rPr lang="vi-VN" sz="2000" b="1" kern="1200" dirty="0">
                <a:solidFill>
                  <a:srgbClr val="0070C0"/>
                </a:solidFill>
                <a:latin typeface="+mj-lt"/>
                <a:ea typeface="Calibri" panose="020F0502020204030204" pitchFamily="34" charset="0"/>
                <a:cs typeface="Calibri" panose="020F0502020204030204" pitchFamily="34" charset="0"/>
              </a:rPr>
              <a:t>Tranh vẽ khung cảnh một khu vườn. Một cậu bé đang ngồi ở bàn chơi với một chú vẹt màu xanh. Có lẽ cậu bé đang cho chủ vẹt ăn. Miệng cậu bé hơi he hé, giống như đang nói chuyện với vẹt. Cậu bé có lẽ rất yêu ch</a:t>
            </a:r>
            <a:r>
              <a:rPr lang="en-US" sz="2000" b="1" kern="1200" dirty="0">
                <a:solidFill>
                  <a:srgbClr val="0070C0"/>
                </a:solidFill>
                <a:latin typeface="+mj-lt"/>
                <a:ea typeface="Calibri" panose="020F0502020204030204" pitchFamily="34" charset="0"/>
                <a:cs typeface="Calibri" panose="020F0502020204030204" pitchFamily="34" charset="0"/>
              </a:rPr>
              <a:t>ú</a:t>
            </a:r>
            <a:r>
              <a:rPr lang="vi-VN" sz="2000" b="1" kern="1200" dirty="0">
                <a:solidFill>
                  <a:srgbClr val="0070C0"/>
                </a:solidFill>
                <a:latin typeface="+mj-lt"/>
                <a:ea typeface="Calibri" panose="020F0502020204030204" pitchFamily="34" charset="0"/>
                <a:cs typeface="Calibri" panose="020F0502020204030204" pitchFamily="34" charset="0"/>
              </a:rPr>
              <a:t> vẹt.</a:t>
            </a:r>
            <a:endParaRPr lang="en-US" sz="2000" b="1" kern="1200" dirty="0">
              <a:solidFill>
                <a:srgbClr val="0070C0"/>
              </a:solidFill>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1317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par>
                                <p:cTn id="15" presetID="5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Scale>
                                      <p:cBhvr>
                                        <p:cTn id="1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5"/>
                                        </p:tgtEl>
                                        <p:attrNameLst>
                                          <p:attrName>ppt_x</p:attrName>
                                          <p:attrName>ppt_y</p:attrName>
                                        </p:attrNameLst>
                                      </p:cBhvr>
                                    </p:animMotion>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Scale>
                                      <p:cBhvr>
                                        <p:cTn id="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1"/>
                                        </p:tgtEl>
                                        <p:attrNameLst>
                                          <p:attrName>ppt_x</p:attrName>
                                          <p:attrName>ppt_y</p:attrName>
                                        </p:attrNameLst>
                                      </p:cBhvr>
                                    </p:animMotion>
                                    <p:animEffect transition="in" filter="fade">
                                      <p:cBhvr>
                                        <p:cTn id="34" dur="1000"/>
                                        <p:tgtEl>
                                          <p:spTgt spid="21"/>
                                        </p:tgtEl>
                                      </p:cBhvr>
                                    </p:animEffect>
                                  </p:childTnLst>
                                </p:cTn>
                              </p:par>
                              <p:par>
                                <p:cTn id="35" presetID="5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Scale>
                                      <p:cBhvr>
                                        <p:cTn id="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2"/>
                                        </p:tgtEl>
                                        <p:attrNameLst>
                                          <p:attrName>ppt_x</p:attrName>
                                          <p:attrName>ppt_y</p:attrName>
                                        </p:attrNameLst>
                                      </p:cBhvr>
                                    </p:animMotion>
                                    <p:animEffect transition="in" filter="fade">
                                      <p:cBhvr>
                                        <p:cTn id="39" dur="1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p:bldP spid="22"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PA" val="v4.0.0"/>
</p:tagLst>
</file>

<file path=ppt/tags/tag685.xml><?xml version="1.0" encoding="utf-8"?>
<p:tagLst xmlns:a="http://schemas.openxmlformats.org/drawingml/2006/main" xmlns:r="http://schemas.openxmlformats.org/officeDocument/2006/relationships" xmlns:p="http://schemas.openxmlformats.org/presentationml/2006/main">
  <p:tag name="PA" val="v4.0.0"/>
</p:tagLst>
</file>

<file path=ppt/tags/tag686.xml><?xml version="1.0" encoding="utf-8"?>
<p:tagLst xmlns:a="http://schemas.openxmlformats.org/drawingml/2006/main" xmlns:r="http://schemas.openxmlformats.org/officeDocument/2006/relationships" xmlns:p="http://schemas.openxmlformats.org/presentationml/2006/main">
  <p:tag name="PA" val="v4.0.0"/>
</p:tagLst>
</file>

<file path=ppt/tags/tag687.xml><?xml version="1.0" encoding="utf-8"?>
<p:tagLst xmlns:a="http://schemas.openxmlformats.org/drawingml/2006/main" xmlns:r="http://schemas.openxmlformats.org/officeDocument/2006/relationships" xmlns:p="http://schemas.openxmlformats.org/presentationml/2006/main">
  <p:tag name="PA" val="v4.0.0"/>
</p:tagLst>
</file>

<file path=ppt/tags/tag688.xml><?xml version="1.0" encoding="utf-8"?>
<p:tagLst xmlns:a="http://schemas.openxmlformats.org/drawingml/2006/main" xmlns:r="http://schemas.openxmlformats.org/officeDocument/2006/relationships" xmlns:p="http://schemas.openxmlformats.org/presentationml/2006/main">
  <p:tag name="PA" val="v4.0.0"/>
</p:tagLst>
</file>

<file path=ppt/tags/tag689.xml><?xml version="1.0" encoding="utf-8"?>
<p:tagLst xmlns:a="http://schemas.openxmlformats.org/drawingml/2006/main" xmlns:r="http://schemas.openxmlformats.org/officeDocument/2006/relationships" xmlns:p="http://schemas.openxmlformats.org/presentationml/2006/main">
  <p:tag name="PA" val="v4.0.0"/>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TotalTime>
  <Words>2547</Words>
  <Application>Microsoft Office PowerPoint</Application>
  <PresentationFormat>On-screen Show (16:9)</PresentationFormat>
  <Paragraphs>171</Paragraphs>
  <Slides>34</Slides>
  <Notes>28</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34</vt:i4>
      </vt:variant>
    </vt:vector>
  </HeadingPairs>
  <TitlesOfParts>
    <vt:vector size="54" baseType="lpstr">
      <vt:lpstr>宋体</vt:lpstr>
      <vt:lpstr>Arial</vt:lpstr>
      <vt:lpstr>Calibri</vt:lpstr>
      <vt:lpstr>Cambria</vt:lpstr>
      <vt:lpstr>等线</vt:lpstr>
      <vt:lpstr>iCiel Crocante</vt:lpstr>
      <vt:lpstr>PT Sans</vt:lpstr>
      <vt:lpstr>Times New Roman</vt:lpstr>
      <vt:lpstr>TsangerYuMo W04</vt:lpstr>
      <vt:lpstr>UVN Bach Dang Nang</vt:lpstr>
      <vt:lpstr>UVN Banh Mi</vt:lpstr>
      <vt:lpstr>Wingdings</vt:lpstr>
      <vt:lpstr>印品黑体</vt:lpstr>
      <vt:lpstr>字魂27号-布丁体</vt:lpstr>
      <vt:lpstr>思源黑体 CN Bold</vt:lpstr>
      <vt:lpstr>思源黑体 CN Light</vt:lpstr>
      <vt:lpstr>office</vt:lpstr>
      <vt:lpstr>第一PPT，www.1ppt.com</vt:lpstr>
      <vt:lpstr>1_office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Admin</cp:lastModifiedBy>
  <cp:revision>111</cp:revision>
  <dcterms:created xsi:type="dcterms:W3CDTF">2023-03-18T06:46:00Z</dcterms:created>
  <dcterms:modified xsi:type="dcterms:W3CDTF">2024-10-06T03:31:03Z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