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4" d="100"/>
          <a:sy n="54" d="100"/>
        </p:scale>
        <p:origin x="36" y="3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0.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02225" y="1924557"/>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lang="en-US" sz="3600" b="1" dirty="0" smtClean="0">
                <a:solidFill>
                  <a:srgbClr val="FF0000"/>
                </a:solidFill>
                <a:latin typeface="Calibri" panose="020F0502020204030204" pitchFamily="34" charset="0"/>
                <a:cs typeface="Calibri" panose="020F0502020204030204" pitchFamily="34" charset="0"/>
              </a:rPr>
              <a:t>ĐỊNH HƯỚNG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1111</Words>
  <Application>Microsoft Office PowerPoint</Application>
  <PresentationFormat>Widescreen</PresentationFormat>
  <Paragraphs>116</Paragraphs>
  <Slides>34</Slides>
  <Notes>33</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34</vt:i4>
      </vt:variant>
    </vt:vector>
  </HeadingPairs>
  <TitlesOfParts>
    <vt:vector size="57" baseType="lpstr">
      <vt:lpstr>微软雅黑</vt:lpstr>
      <vt:lpstr>SimSun</vt:lpstr>
      <vt:lpstr>SimSun</vt:lpstr>
      <vt:lpstr>#9Slide03 Arima Madurai Black</vt:lpstr>
      <vt:lpstr>#9Slide03 Arima Madurai Medium</vt:lpstr>
      <vt:lpstr>Algerian</vt:lpstr>
      <vt:lpstr>Arial</vt:lpstr>
      <vt:lpstr>Arimo</vt:lpstr>
      <vt:lpstr>Calibri</vt:lpstr>
      <vt:lpstr>Calibri Light</vt:lpstr>
      <vt:lpstr>Cambria</vt:lpstr>
      <vt:lpstr>Delius Swash Caps</vt:lpstr>
      <vt:lpstr>等线</vt:lpstr>
      <vt:lpstr>Hammersmith One</vt:lpstr>
      <vt:lpstr>Lato</vt:lpstr>
      <vt:lpstr>Montserrat</vt:lpstr>
      <vt:lpstr>Times New Roman</vt:lpstr>
      <vt:lpstr>Wingdings</vt:lpstr>
      <vt:lpstr>仓耳章鱼小丸子体 W01</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2023-07-31T23:18:00Z</dcterms:created>
  <dcterms:modified xsi:type="dcterms:W3CDTF">2024-10-06T14:41:39Z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