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7" r:id="rId3"/>
    <p:sldId id="290" r:id="rId4"/>
    <p:sldId id="289" r:id="rId5"/>
    <p:sldId id="262" r:id="rId6"/>
    <p:sldId id="269" r:id="rId7"/>
    <p:sldId id="259" r:id="rId8"/>
    <p:sldId id="266" r:id="rId9"/>
    <p:sldId id="276" r:id="rId10"/>
    <p:sldId id="274" r:id="rId11"/>
    <p:sldId id="270" r:id="rId12"/>
    <p:sldId id="271" r:id="rId13"/>
    <p:sldId id="284" r:id="rId14"/>
  </p:sldIdLst>
  <p:sldSz cx="9144000" cy="6858000" type="screen4x3"/>
  <p:notesSz cx="6858000" cy="9144000"/>
  <p:defaultTextStyle>
    <a:defPPr>
      <a:defRPr lang="vi-VN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65A"/>
    <a:srgbClr val="C25EA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F953-2194-4103-93E8-DEB7F6227C24}" type="datetimeFigureOut">
              <a:rPr lang="vi-VN" smtClean="0"/>
              <a:pPr/>
              <a:t>09/09/2024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n-US" dirty="0" err="1"/>
              <a:t>NNN</a:t>
            </a:r>
            <a:endParaRPr lang="vi-VN" dirty="0"/>
          </a:p>
        </p:txBody>
      </p:sp>
      <p:pic>
        <p:nvPicPr>
          <p:cNvPr id="1026" name="Picture 2" descr="C:\Users\laptop binh hang\Desktop\z5123138753986_b1350194676faf6714d7a2b57220cb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437561" y="166622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: </a:t>
            </a: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 TRƯỜNG THÂN YÊU</a:t>
            </a:r>
            <a:endParaRPr lang="vi-VN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38201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1: QUANG CẢNH TRƯỜNG EM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556" y="1447800"/>
            <a:ext cx="258624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912" y="1447800"/>
            <a:ext cx="24454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2362200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>
              <a:buNone/>
            </a:pP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2098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2133600"/>
            <a:ext cx="533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47800" y="2819400"/>
            <a:ext cx="502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 yêu thích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tạo không gian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Ý tưởng điều chỉnh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vi-VN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182880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              Tìm hiểu các thể loại tranh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endParaRPr lang="vi-VN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96439"/>
            <a:ext cx="1520331" cy="15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67000"/>
            <a:ext cx="1676400" cy="122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514600"/>
            <a:ext cx="17162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38200" y="4038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u="sng" dirty="0">
                <a:solidFill>
                  <a:schemeClr val="bg1"/>
                </a:solidFill>
              </a:rPr>
              <a:t>Ghi nhớ</a:t>
            </a:r>
            <a:r>
              <a:rPr lang="vi-VN" dirty="0">
                <a:solidFill>
                  <a:schemeClr val="bg1"/>
                </a:solidFill>
              </a:rPr>
              <a:t>: </a:t>
            </a:r>
            <a:r>
              <a:rPr lang="vi-VN" b="1" i="1" dirty="0">
                <a:solidFill>
                  <a:schemeClr val="bg1"/>
                </a:solidFill>
              </a:rPr>
              <a:t>Tranh là hình thức mĩ thuật được thể hiện trên mặt phẳng hai chiều với các chất liệu khác nhau như: sơn dầu, sơn mài, lụa, khắc gỗ, xé giấy, ghép vải,…</a:t>
            </a:r>
            <a:endParaRPr lang="vi-VN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905000" y="1828800"/>
            <a:ext cx="5410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15"/>
              </a:lnSpc>
            </a:pP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pc="116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15"/>
              </a:lnSpc>
            </a:pP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514600" y="170405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KHỞI ĐỘNG</a:t>
            </a:r>
            <a:endParaRPr lang="vi-VN" sz="6600" dirty="0"/>
          </a:p>
        </p:txBody>
      </p:sp>
      <p:pic>
        <p:nvPicPr>
          <p:cNvPr id="6" name="y2mate.com - Em Yêu Trường Em_360P (1)">
            <a:hlinkClick r:id="" action="ppaction://media"/>
            <a:extLst>
              <a:ext uri="{FF2B5EF4-FFF2-40B4-BE49-F238E27FC236}">
                <a16:creationId xmlns:a16="http://schemas.microsoft.com/office/drawing/2014/main" id="{50BC94F0-852E-4EA6-A292-E7C6B3643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532" y="1447800"/>
            <a:ext cx="839893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667000" y="457200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 DÙNG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C93DA-EB20-4CD0-BDA9-A37655F9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133600" y="304800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Calibri"/>
              </a:rPr>
              <a:t>YÊU CẦU CẦN ĐẠT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65918-4F68-4CFC-B8A4-CDE77A9A328C}"/>
              </a:ext>
            </a:extLst>
          </p:cNvPr>
          <p:cNvSpPr txBox="1"/>
          <p:nvPr/>
        </p:nvSpPr>
        <p:spPr>
          <a:xfrm>
            <a:off x="1230198" y="1676400"/>
            <a:ext cx="6858000" cy="462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 được cách kết hợp màu sắc với cảnh vật thể hiện không gian, sự vui tươi, nhộn nhịp trong tranh.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được bức tranh thể hiện một góc cảnh ở trường với các hoạt động của HS. 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44145" indent="-144145" algn="just">
              <a:lnSpc>
                <a:spcPct val="115000"/>
              </a:lnSpc>
              <a:spcAft>
                <a:spcPts val="800"/>
              </a:spcAft>
            </a:pPr>
            <a:r>
              <a:rPr lang="nl-NL" sz="2400" kern="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Chỉ ra được nét, hình, màu thể hiện không khí vui tươi trong bài vẽ.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kern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kern="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được giá trị và ý nghĩa của quang cảnh trường học xanh tươi, sạch đẹp và những cảm xúc của HS với bạn bè, thầy cô, trường lớp.</a:t>
            </a:r>
            <a:endParaRPr lang="vi-VN" sz="24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09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88423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	</a:t>
            </a:r>
            <a:r>
              <a:rPr lang="en-US" sz="1800" dirty="0"/>
              <a:t>                      </a:t>
            </a:r>
          </a:p>
          <a:p>
            <a:pPr>
              <a:buNone/>
            </a:pPr>
            <a:r>
              <a:rPr lang="en-US" sz="1800" dirty="0"/>
              <a:t>                              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1 :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KHÁM PHÁ</a:t>
            </a:r>
          </a:p>
          <a:p>
            <a:pPr>
              <a:buNone/>
            </a:pP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005441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vi-VN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quang cảnh trường em.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HS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1971613"/>
            <a:ext cx="678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HS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ác bước vẽ tranh quang cảnh 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 góc của trường học.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Các 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bước  vẽ tranh </a:t>
            </a:r>
            <a:r>
              <a:rPr lang="en-US" sz="2000" i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 quang cảnh?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685800" y="1066800"/>
            <a:ext cx="26670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038600"/>
            <a:ext cx="29718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2590800" cy="1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2819400" cy="19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09600" y="1066800"/>
            <a:ext cx="28194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4168914"/>
            <a:ext cx="25146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153573"/>
            <a:ext cx="2896365" cy="203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>
              <a:buNone/>
            </a:pP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09600" y="2278559"/>
            <a:ext cx="594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Hoàn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thiện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bức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đang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ở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1: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về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quang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       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cảnh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một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góc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trường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em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.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48000"/>
            <a:ext cx="4800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7600559</TotalTime>
  <Words>460</Words>
  <Application>Microsoft Office PowerPoint</Application>
  <PresentationFormat>On-screen Show (4:3)</PresentationFormat>
  <Paragraphs>62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NNN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Phoenix T</dc:creator>
  <cp:lastModifiedBy>Nguyễn Ngọc Quốc Khánh</cp:lastModifiedBy>
  <cp:revision>55</cp:revision>
  <dcterms:created xsi:type="dcterms:W3CDTF">2024-01-31T03:45:05Z</dcterms:created>
  <dcterms:modified xsi:type="dcterms:W3CDTF">2024-09-09T03:06:28Z</dcterms:modified>
</cp:coreProperties>
</file>