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1" r:id="rId3"/>
    <p:sldId id="272" r:id="rId4"/>
    <p:sldId id="256" r:id="rId5"/>
    <p:sldId id="258" r:id="rId6"/>
    <p:sldId id="263" r:id="rId7"/>
    <p:sldId id="259" r:id="rId8"/>
    <p:sldId id="262" r:id="rId9"/>
    <p:sldId id="273" r:id="rId10"/>
    <p:sldId id="274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7"/>
    <p:restoredTop sz="94694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BA3-4455-4009-9116-78BC458C032B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5804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06479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3086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53841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11232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52700" y="157527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MĨ THUẬT 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83080" y="762000"/>
            <a:ext cx="5303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CHỦ ĐỀ: ĐỒ DÙNG HỮU ÍCH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91640" y="3314563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TIẾT 2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1143476" y="2244748"/>
            <a:ext cx="6857048" cy="932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 GIA DỤNG QUEN THUỘC </a:t>
            </a:r>
          </a:p>
        </p:txBody>
      </p:sp>
    </p:spTree>
    <p:extLst>
      <p:ext uri="{BB962C8B-B14F-4D97-AF65-F5344CB8AC3E}">
        <p14:creationId xmlns:p14="http://schemas.microsoft.com/office/powerpoint/2010/main" val="232815758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3078" grpId="0"/>
      <p:bldP spid="16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73EE-66A2-A048-BE24-3AAA8E66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em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yêu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thích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tạo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hình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trang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Vật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được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Gía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trị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VN" dirty="0"/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0A2F2123-CBB3-E047-BD00-BDFDCD6B6F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Phân tích – đánh giá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B94ADA-E6F4-6C43-ABFD-7DCA5471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" y="1066800"/>
            <a:ext cx="8771428" cy="4983163"/>
          </a:xfrm>
        </p:spPr>
      </p:pic>
      <p:sp>
        <p:nvSpPr>
          <p:cNvPr id="4" name="Copyright Notice">
            <a:extLst>
              <a:ext uri="{FF2B5EF4-FFF2-40B4-BE49-F238E27FC236}">
                <a16:creationId xmlns:a16="http://schemas.microsoft.com/office/drawing/2014/main" id="{A598688D-736F-0141-A97B-8E7F0A701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</a:t>
            </a:r>
          </a:p>
        </p:txBody>
      </p:sp>
    </p:spTree>
    <p:extLst>
      <p:ext uri="{BB962C8B-B14F-4D97-AF65-F5344CB8AC3E}">
        <p14:creationId xmlns:p14="http://schemas.microsoft.com/office/powerpoint/2010/main" val="371908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F7B9-5BD8-D743-8439-64C7F004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7F4D1-DFD1-0949-A86F-1A51A716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61" y="0"/>
            <a:ext cx="9504947" cy="6858000"/>
          </a:xfrm>
        </p:spPr>
      </p:pic>
    </p:spTree>
    <p:extLst>
      <p:ext uri="{BB962C8B-B14F-4D97-AF65-F5344CB8AC3E}">
        <p14:creationId xmlns:p14="http://schemas.microsoft.com/office/powerpoint/2010/main" val="74059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8632C-92F1-0C41-BD5F-61865BA4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8DB02-6778-1B4F-9A3E-84359255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334"/>
            <a:ext cx="9144000" cy="52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169"/>
            <a:ext cx="6858000" cy="451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AA831-02D5-524E-9B78-044E81292A61}"/>
              </a:ext>
            </a:extLst>
          </p:cNvPr>
          <p:cNvSpPr txBox="1"/>
          <p:nvPr/>
        </p:nvSpPr>
        <p:spPr>
          <a:xfrm>
            <a:off x="304800" y="549926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ra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2.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thể</a:t>
            </a:r>
            <a:r>
              <a:rPr lang="fr-FR" dirty="0"/>
              <a:t> </a:t>
            </a:r>
            <a:r>
              <a:rPr lang="fr-FR" dirty="0" err="1"/>
              <a:t>tìm</a:t>
            </a:r>
            <a:r>
              <a:rPr lang="fr-FR" dirty="0"/>
              <a:t> </a:t>
            </a:r>
            <a:r>
              <a:rPr lang="fr-FR" dirty="0" err="1"/>
              <a:t>kiếm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này</a:t>
            </a:r>
            <a:r>
              <a:rPr lang="fr-FR" dirty="0"/>
              <a:t> </a:t>
            </a:r>
            <a:r>
              <a:rPr lang="fr-FR" dirty="0" err="1"/>
              <a:t>ở</a:t>
            </a:r>
            <a:r>
              <a:rPr lang="fr-FR" dirty="0"/>
              <a:t> </a:t>
            </a:r>
            <a:r>
              <a:rPr lang="fr-FR" dirty="0" err="1"/>
              <a:t>đâu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3. Theo </a:t>
            </a:r>
            <a:r>
              <a:rPr lang="fr-FR" dirty="0" err="1"/>
              <a:t>em</a:t>
            </a:r>
            <a:r>
              <a:rPr lang="fr-FR" dirty="0"/>
              <a:t>,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sáng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trang</a:t>
            </a:r>
            <a:r>
              <a:rPr lang="fr-FR" dirty="0"/>
              <a:t> </a:t>
            </a:r>
            <a:r>
              <a:rPr lang="fr-FR" dirty="0" err="1"/>
              <a:t>trí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4.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vẻ</a:t>
            </a:r>
            <a:r>
              <a:rPr lang="fr-FR" dirty="0"/>
              <a:t> </a:t>
            </a:r>
            <a:r>
              <a:rPr lang="fr-FR" dirty="0" err="1"/>
              <a:t>đẹp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giá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7" name="Copyright Notice">
            <a:extLst>
              <a:ext uri="{FF2B5EF4-FFF2-40B4-BE49-F238E27FC236}">
                <a16:creationId xmlns:a16="http://schemas.microsoft.com/office/drawing/2014/main" id="{8C734C48-E00D-F042-97C1-AD03393349EE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KHÁM PHÁ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Notice">
            <a:extLst>
              <a:ext uri="{FF2B5EF4-FFF2-40B4-BE49-F238E27FC236}">
                <a16:creationId xmlns:a16="http://schemas.microsoft.com/office/drawing/2014/main" id="{85560C2A-255A-214F-B991-0E152C98D38C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D:\2021 - 2022\ALL KHỐI 6\Hình\tai-che-chai-nhua-cu.jpg">
            <a:extLst>
              <a:ext uri="{FF2B5EF4-FFF2-40B4-BE49-F238E27FC236}">
                <a16:creationId xmlns:a16="http://schemas.microsoft.com/office/drawing/2014/main" id="{8535D6B7-41BA-704D-9FD2-DA02276B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52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6AF8BF-4C6E-5E4F-84BE-765EAB022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41246"/>
              </p:ext>
            </p:extLst>
          </p:nvPr>
        </p:nvGraphicFramePr>
        <p:xfrm>
          <a:off x="457200" y="1803590"/>
          <a:ext cx="8001000" cy="337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- </a:t>
                      </a:r>
                      <a:r>
                        <a:rPr lang="fr-FR" sz="2400" dirty="0" err="1">
                          <a:effectLst/>
                        </a:rPr>
                        <a:t>Các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bước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từ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 :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B1. </a:t>
                      </a:r>
                      <a:r>
                        <a:rPr lang="fr-FR" sz="2400" dirty="0" err="1">
                          <a:effectLst/>
                        </a:rPr>
                        <a:t>Lựa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chọn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có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việc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dáng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ứng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B2, </a:t>
                      </a:r>
                      <a:r>
                        <a:rPr lang="fr-FR" sz="2400" dirty="0" err="1">
                          <a:effectLst/>
                        </a:rPr>
                        <a:t>Cắt</a:t>
                      </a:r>
                      <a:r>
                        <a:rPr lang="fr-FR" sz="2400" dirty="0">
                          <a:effectLst/>
                        </a:rPr>
                        <a:t>, </a:t>
                      </a:r>
                      <a:r>
                        <a:rPr lang="fr-FR" sz="2400" dirty="0" err="1">
                          <a:effectLst/>
                        </a:rPr>
                        <a:t>ghép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mục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đích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mới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B3.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thêm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tính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mĩ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hấp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dẫn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pyright Notice">
            <a:extLst>
              <a:ext uri="{FF2B5EF4-FFF2-40B4-BE49-F238E27FC236}">
                <a16:creationId xmlns:a16="http://schemas.microsoft.com/office/drawing/2014/main" id="{F481B93F-893B-A641-9DF8-CCC76D38BED4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99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tái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EF01A-CB76-DC44-85BB-3EA7E5A16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698226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ALL KHỐI 6\Hình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343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1 - 2022\ALL KHỐI 6\Hình\cach-tai-che-chai-nhua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144235" cy="2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Hình\hoa-tu-chai-n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65" y="3877598"/>
            <a:ext cx="2328333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Hình\maxresdefault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16060"/>
            <a:ext cx="3200400" cy="22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1 - 2022\ALL KHỐI 6\Hình\maxresdefault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066800"/>
            <a:ext cx="2971943" cy="2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39A1-1D06-514C-BBA3-BCDE20CF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VN" dirty="0"/>
              <a:t>Tạo hình đồ vật bằng vật liệu tái chế!</a:t>
            </a:r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347A5644-C237-B847-BBD5-61C49883FC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Luyện tập - sáng tạo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276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Luyện tập - sáng tạo</vt:lpstr>
      <vt:lpstr>HOẠT ĐỘNG 4: Phân tích – đánh giá</vt:lpstr>
      <vt:lpstr>HOẠT ĐỘNG 5: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Admin</cp:lastModifiedBy>
  <cp:revision>18</cp:revision>
  <dcterms:created xsi:type="dcterms:W3CDTF">2021-09-12T02:39:17Z</dcterms:created>
  <dcterms:modified xsi:type="dcterms:W3CDTF">2024-04-15T15:51:15Z</dcterms:modified>
</cp:coreProperties>
</file>