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01" r:id="rId3"/>
  </p:sldMasterIdLst>
  <p:notesMasterIdLst>
    <p:notesMasterId r:id="rId16"/>
  </p:notesMasterIdLst>
  <p:sldIdLst>
    <p:sldId id="353" r:id="rId4"/>
    <p:sldId id="354" r:id="rId5"/>
    <p:sldId id="258" r:id="rId6"/>
    <p:sldId id="358" r:id="rId7"/>
    <p:sldId id="356" r:id="rId8"/>
    <p:sldId id="314" r:id="rId9"/>
    <p:sldId id="357" r:id="rId10"/>
    <p:sldId id="349" r:id="rId11"/>
    <p:sldId id="355" r:id="rId12"/>
    <p:sldId id="350" r:id="rId13"/>
    <p:sldId id="321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05"/>
    <p:restoredTop sz="94694"/>
  </p:normalViewPr>
  <p:slideViewPr>
    <p:cSldViewPr snapToGrid="0">
      <p:cViewPr varScale="1">
        <p:scale>
          <a:sx n="82" d="100"/>
          <a:sy n="82" d="100"/>
        </p:scale>
        <p:origin x="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13B9-516E-4DF5-9B87-BD54B8A4BE3E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6F778-037C-400A-A620-F3F328DF4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6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B4790-4007-41DC-A5F9-C79EA51C9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1" name="Google Shape;5391;g114a0291973_0_1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2" name="Google Shape;5392;g114a0291973_0_1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060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" name="Google Shape;5385;g114a0291973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6" name="Google Shape;5386;g114a0291973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7657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6" name="Google Shape;5626;g116e41aa35f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7" name="Google Shape;5627;g116e41aa35f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967033" y="1191667"/>
            <a:ext cx="3799600" cy="22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6488333" y="1535800"/>
            <a:ext cx="4737200" cy="30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6116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15"/>
          <p:cNvSpPr/>
          <p:nvPr/>
        </p:nvSpPr>
        <p:spPr>
          <a:xfrm rot="8779390">
            <a:off x="483414" y="673881"/>
            <a:ext cx="5633444" cy="4675683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1" name="Google Shape;1921;p15"/>
          <p:cNvSpPr txBox="1">
            <a:spLocks noGrp="1"/>
          </p:cNvSpPr>
          <p:nvPr>
            <p:ph type="subTitle" idx="1"/>
          </p:nvPr>
        </p:nvSpPr>
        <p:spPr>
          <a:xfrm>
            <a:off x="6187833" y="3256000"/>
            <a:ext cx="4672000" cy="12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2" name="Google Shape;1922;p15"/>
          <p:cNvSpPr txBox="1">
            <a:spLocks noGrp="1"/>
          </p:cNvSpPr>
          <p:nvPr>
            <p:ph type="title"/>
          </p:nvPr>
        </p:nvSpPr>
        <p:spPr>
          <a:xfrm>
            <a:off x="6078433" y="2350817"/>
            <a:ext cx="4890800" cy="7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4667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1923" name="Google Shape;1923;p15"/>
          <p:cNvSpPr/>
          <p:nvPr/>
        </p:nvSpPr>
        <p:spPr>
          <a:xfrm rot="10800000">
            <a:off x="12043649" y="480932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4" name="Google Shape;1924;p15"/>
          <p:cNvSpPr/>
          <p:nvPr/>
        </p:nvSpPr>
        <p:spPr>
          <a:xfrm rot="10800000">
            <a:off x="12043649" y="3594492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25" name="Google Shape;1925;p15"/>
          <p:cNvGrpSpPr/>
          <p:nvPr/>
        </p:nvGrpSpPr>
        <p:grpSpPr>
          <a:xfrm rot="10800000">
            <a:off x="2908545" y="-272519"/>
            <a:ext cx="587572" cy="742436"/>
            <a:chOff x="5248400" y="1483575"/>
            <a:chExt cx="121775" cy="153875"/>
          </a:xfrm>
        </p:grpSpPr>
        <p:sp>
          <p:nvSpPr>
            <p:cNvPr id="1926" name="Google Shape;1926;p15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5" name="Google Shape;1935;p15"/>
          <p:cNvGrpSpPr/>
          <p:nvPr/>
        </p:nvGrpSpPr>
        <p:grpSpPr>
          <a:xfrm rot="10800000">
            <a:off x="4897239" y="6144664"/>
            <a:ext cx="651364" cy="434896"/>
            <a:chOff x="5224400" y="2048725"/>
            <a:chExt cx="170075" cy="113550"/>
          </a:xfrm>
        </p:grpSpPr>
        <p:sp>
          <p:nvSpPr>
            <p:cNvPr id="1936" name="Google Shape;1936;p1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5" name="Google Shape;1945;p15"/>
          <p:cNvGrpSpPr/>
          <p:nvPr/>
        </p:nvGrpSpPr>
        <p:grpSpPr>
          <a:xfrm rot="-1410590" flipH="1">
            <a:off x="10427503" y="4718607"/>
            <a:ext cx="3036691" cy="2652160"/>
            <a:chOff x="2163275" y="3388800"/>
            <a:chExt cx="1754570" cy="1532392"/>
          </a:xfrm>
        </p:grpSpPr>
        <p:sp>
          <p:nvSpPr>
            <p:cNvPr id="1946" name="Google Shape;1946;p15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5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5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5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5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5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5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5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15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15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15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15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15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15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15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15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15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15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15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15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15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15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15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15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15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15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15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15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15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5" name="Google Shape;2025;p15"/>
          <p:cNvGrpSpPr/>
          <p:nvPr/>
        </p:nvGrpSpPr>
        <p:grpSpPr>
          <a:xfrm rot="-3938302">
            <a:off x="8929449" y="5424243"/>
            <a:ext cx="1572563" cy="1799807"/>
            <a:chOff x="2868300" y="2096500"/>
            <a:chExt cx="2437401" cy="2789619"/>
          </a:xfrm>
        </p:grpSpPr>
        <p:sp>
          <p:nvSpPr>
            <p:cNvPr id="2026" name="Google Shape;2026;p15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15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15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15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15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15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15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15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15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15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15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15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15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15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15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15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15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15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15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15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15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15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15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1" name="Google Shape;2051;p15"/>
          <p:cNvGrpSpPr/>
          <p:nvPr/>
        </p:nvGrpSpPr>
        <p:grpSpPr>
          <a:xfrm rot="8526000">
            <a:off x="-70785" y="1852780"/>
            <a:ext cx="651375" cy="434909"/>
            <a:chOff x="5224400" y="2048725"/>
            <a:chExt cx="170075" cy="113550"/>
          </a:xfrm>
        </p:grpSpPr>
        <p:sp>
          <p:nvSpPr>
            <p:cNvPr id="2052" name="Google Shape;2052;p15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15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15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15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15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15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15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15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15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1" name="Google Shape;2061;p15"/>
          <p:cNvSpPr/>
          <p:nvPr/>
        </p:nvSpPr>
        <p:spPr>
          <a:xfrm rot="10800000">
            <a:off x="830140" y="803168"/>
            <a:ext cx="10285128" cy="5251657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0543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16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4" name="Google Shape;2064;p16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5" name="Google Shape;2065;p16"/>
          <p:cNvGrpSpPr/>
          <p:nvPr/>
        </p:nvGrpSpPr>
        <p:grpSpPr>
          <a:xfrm>
            <a:off x="499336" y="6419731"/>
            <a:ext cx="908265" cy="742460"/>
            <a:chOff x="5226850" y="1787675"/>
            <a:chExt cx="170500" cy="139375"/>
          </a:xfrm>
        </p:grpSpPr>
        <p:sp>
          <p:nvSpPr>
            <p:cNvPr id="2066" name="Google Shape;2066;p16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16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16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5" name="Google Shape;2075;p16"/>
          <p:cNvGrpSpPr/>
          <p:nvPr/>
        </p:nvGrpSpPr>
        <p:grpSpPr>
          <a:xfrm rot="-1848323" flipH="1">
            <a:off x="10585143" y="5451162"/>
            <a:ext cx="2699741" cy="2357877"/>
            <a:chOff x="2163275" y="3388800"/>
            <a:chExt cx="1754570" cy="1532392"/>
          </a:xfrm>
        </p:grpSpPr>
        <p:sp>
          <p:nvSpPr>
            <p:cNvPr id="2076" name="Google Shape;2076;p16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6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6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6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6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6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6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6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6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6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6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6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6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6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6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6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6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16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6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16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16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6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6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6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6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6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6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6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5" name="Google Shape;2155;p16"/>
          <p:cNvGrpSpPr/>
          <p:nvPr/>
        </p:nvGrpSpPr>
        <p:grpSpPr>
          <a:xfrm rot="4830509">
            <a:off x="-608250" y="-717626"/>
            <a:ext cx="1572692" cy="1799955"/>
            <a:chOff x="2868300" y="2096500"/>
            <a:chExt cx="2437401" cy="2789619"/>
          </a:xfrm>
        </p:grpSpPr>
        <p:sp>
          <p:nvSpPr>
            <p:cNvPr id="2156" name="Google Shape;2156;p16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6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6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6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6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6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6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6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6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6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6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6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6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6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6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6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1" name="Google Shape;2181;p16"/>
          <p:cNvGrpSpPr/>
          <p:nvPr/>
        </p:nvGrpSpPr>
        <p:grpSpPr>
          <a:xfrm>
            <a:off x="10656795" y="-1605634"/>
            <a:ext cx="2314084" cy="2711967"/>
            <a:chOff x="9055275" y="-251125"/>
            <a:chExt cx="1842032" cy="2158751"/>
          </a:xfrm>
        </p:grpSpPr>
        <p:sp>
          <p:nvSpPr>
            <p:cNvPr id="2182" name="Google Shape;2182;p16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6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6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6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6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6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6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6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6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6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6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6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6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6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6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6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6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6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6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6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6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6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6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6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6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6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6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6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6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6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6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6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6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6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6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6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6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6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16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16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16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16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16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16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16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16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6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6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6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1" name="Google Shape;2231;p16"/>
          <p:cNvGrpSpPr/>
          <p:nvPr/>
        </p:nvGrpSpPr>
        <p:grpSpPr>
          <a:xfrm rot="-7887278">
            <a:off x="-300704" y="4986792"/>
            <a:ext cx="651363" cy="434901"/>
            <a:chOff x="5224400" y="2048725"/>
            <a:chExt cx="170075" cy="113550"/>
          </a:xfrm>
        </p:grpSpPr>
        <p:sp>
          <p:nvSpPr>
            <p:cNvPr id="2232" name="Google Shape;2232;p16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6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6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6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6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16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16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16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16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1" name="Google Shape;2241;p16"/>
          <p:cNvGrpSpPr/>
          <p:nvPr/>
        </p:nvGrpSpPr>
        <p:grpSpPr>
          <a:xfrm rot="-2274000">
            <a:off x="11488146" y="3173743"/>
            <a:ext cx="651375" cy="434909"/>
            <a:chOff x="5224400" y="2048725"/>
            <a:chExt cx="170075" cy="113550"/>
          </a:xfrm>
        </p:grpSpPr>
        <p:sp>
          <p:nvSpPr>
            <p:cNvPr id="2242" name="Google Shape;2242;p16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6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6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6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6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6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6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6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6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51" name="Google Shape;2251;p16"/>
          <p:cNvSpPr/>
          <p:nvPr/>
        </p:nvSpPr>
        <p:spPr>
          <a:xfrm rot="10800000">
            <a:off x="888620" y="675539"/>
            <a:ext cx="10620467" cy="5431327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1"/>
          </p:nvPr>
        </p:nvSpPr>
        <p:spPr>
          <a:xfrm>
            <a:off x="3484813" y="4998800"/>
            <a:ext cx="5222400" cy="10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/>
          </p:nvPr>
        </p:nvSpPr>
        <p:spPr>
          <a:xfrm>
            <a:off x="2977600" y="3786000"/>
            <a:ext cx="62368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4667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256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8" name="Google Shape;4798;p31"/>
          <p:cNvSpPr/>
          <p:nvPr/>
        </p:nvSpPr>
        <p:spPr>
          <a:xfrm flipH="1">
            <a:off x="830140" y="803168"/>
            <a:ext cx="10285128" cy="5251657"/>
          </a:xfrm>
          <a:custGeom>
            <a:avLst/>
            <a:gdLst/>
            <a:ahLst/>
            <a:cxnLst/>
            <a:rect l="l" t="t" r="r" b="b"/>
            <a:pathLst>
              <a:path w="66991" h="37020" extrusionOk="0">
                <a:moveTo>
                  <a:pt x="51723" y="1"/>
                </a:moveTo>
                <a:cubicBezTo>
                  <a:pt x="42527" y="1"/>
                  <a:pt x="34105" y="7645"/>
                  <a:pt x="24605" y="7645"/>
                </a:cubicBezTo>
                <a:cubicBezTo>
                  <a:pt x="23149" y="7645"/>
                  <a:pt x="21668" y="7466"/>
                  <a:pt x="20155" y="7052"/>
                </a:cubicBezTo>
                <a:cubicBezTo>
                  <a:pt x="16859" y="6151"/>
                  <a:pt x="12153" y="3673"/>
                  <a:pt x="8158" y="3673"/>
                </a:cubicBezTo>
                <a:cubicBezTo>
                  <a:pt x="7100" y="3673"/>
                  <a:pt x="6092" y="3847"/>
                  <a:pt x="5173" y="4269"/>
                </a:cubicBezTo>
                <a:cubicBezTo>
                  <a:pt x="0" y="6643"/>
                  <a:pt x="1805" y="18588"/>
                  <a:pt x="3880" y="22644"/>
                </a:cubicBezTo>
                <a:cubicBezTo>
                  <a:pt x="8878" y="32415"/>
                  <a:pt x="19717" y="37020"/>
                  <a:pt x="30414" y="37020"/>
                </a:cubicBezTo>
                <a:cubicBezTo>
                  <a:pt x="35026" y="37020"/>
                  <a:pt x="39611" y="36164"/>
                  <a:pt x="43691" y="34498"/>
                </a:cubicBezTo>
                <a:cubicBezTo>
                  <a:pt x="51015" y="31506"/>
                  <a:pt x="57260" y="23905"/>
                  <a:pt x="61817" y="17695"/>
                </a:cubicBezTo>
                <a:cubicBezTo>
                  <a:pt x="66991" y="10650"/>
                  <a:pt x="65949" y="4107"/>
                  <a:pt x="56999" y="912"/>
                </a:cubicBezTo>
                <a:cubicBezTo>
                  <a:pt x="55205" y="271"/>
                  <a:pt x="53450" y="1"/>
                  <a:pt x="51723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9" name="Google Shape;4799;p31"/>
          <p:cNvSpPr/>
          <p:nvPr/>
        </p:nvSpPr>
        <p:spPr>
          <a:xfrm flipH="1">
            <a:off x="12043649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0" name="Google Shape;4800;p31"/>
          <p:cNvSpPr/>
          <p:nvPr/>
        </p:nvSpPr>
        <p:spPr>
          <a:xfrm flipH="1">
            <a:off x="12043649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01" name="Google Shape;4801;p31"/>
          <p:cNvGrpSpPr/>
          <p:nvPr/>
        </p:nvGrpSpPr>
        <p:grpSpPr>
          <a:xfrm flipH="1">
            <a:off x="8156839" y="113837"/>
            <a:ext cx="651364" cy="434896"/>
            <a:chOff x="5224400" y="2048725"/>
            <a:chExt cx="170075" cy="113550"/>
          </a:xfrm>
        </p:grpSpPr>
        <p:sp>
          <p:nvSpPr>
            <p:cNvPr id="4802" name="Google Shape;4802;p31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1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1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1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1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1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1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1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1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1" name="Google Shape;4811;p31"/>
          <p:cNvGrpSpPr/>
          <p:nvPr/>
        </p:nvGrpSpPr>
        <p:grpSpPr>
          <a:xfrm rot="-970882">
            <a:off x="10540772" y="5467589"/>
            <a:ext cx="2699739" cy="2357875"/>
            <a:chOff x="2163275" y="3388800"/>
            <a:chExt cx="1754570" cy="1532392"/>
          </a:xfrm>
        </p:grpSpPr>
        <p:sp>
          <p:nvSpPr>
            <p:cNvPr id="4812" name="Google Shape;4812;p31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1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1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1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1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1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1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1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1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1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1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1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1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1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1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1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1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1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1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1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1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1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1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1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1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1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1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1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1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1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1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1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1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1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1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1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1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1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1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1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1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1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1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1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1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1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1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1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1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1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1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1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1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1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1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1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1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1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1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1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1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1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1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1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1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1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1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1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1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1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1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1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1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1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1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1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1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1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1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91" name="Google Shape;4891;p31"/>
          <p:cNvGrpSpPr/>
          <p:nvPr/>
        </p:nvGrpSpPr>
        <p:grpSpPr>
          <a:xfrm rot="-4830509" flipH="1">
            <a:off x="11104294" y="-717626"/>
            <a:ext cx="1572692" cy="1799955"/>
            <a:chOff x="2868300" y="2096500"/>
            <a:chExt cx="2437401" cy="2789619"/>
          </a:xfrm>
        </p:grpSpPr>
        <p:sp>
          <p:nvSpPr>
            <p:cNvPr id="4892" name="Google Shape;4892;p31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1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1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1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1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1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1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1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1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1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1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1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1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1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1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1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1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1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1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1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1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1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1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1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31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7" name="Google Shape;4917;p31"/>
          <p:cNvGrpSpPr/>
          <p:nvPr/>
        </p:nvGrpSpPr>
        <p:grpSpPr>
          <a:xfrm flipH="1">
            <a:off x="-1267475" y="-1483834"/>
            <a:ext cx="2314084" cy="2711967"/>
            <a:chOff x="9055275" y="-251125"/>
            <a:chExt cx="1842032" cy="2158751"/>
          </a:xfrm>
        </p:grpSpPr>
        <p:sp>
          <p:nvSpPr>
            <p:cNvPr id="4918" name="Google Shape;4918;p31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1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1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1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1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1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1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1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1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1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1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1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1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1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1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1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1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1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1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1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1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1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1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1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1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1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1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1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1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1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1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1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1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1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1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1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1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1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1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1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1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1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1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1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1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1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1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1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1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67" name="Google Shape;4967;p31"/>
          <p:cNvGrpSpPr/>
          <p:nvPr/>
        </p:nvGrpSpPr>
        <p:grpSpPr>
          <a:xfrm rot="2274000" flipH="1">
            <a:off x="-70785" y="4532510"/>
            <a:ext cx="651375" cy="434909"/>
            <a:chOff x="5224400" y="2048725"/>
            <a:chExt cx="170075" cy="113550"/>
          </a:xfrm>
        </p:grpSpPr>
        <p:sp>
          <p:nvSpPr>
            <p:cNvPr id="4968" name="Google Shape;4968;p31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1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1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1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1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1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1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1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1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77" name="Google Shape;4977;p31"/>
          <p:cNvSpPr/>
          <p:nvPr/>
        </p:nvSpPr>
        <p:spPr>
          <a:xfrm rot="-10379925" flipH="1">
            <a:off x="-1334179" y="5921056"/>
            <a:ext cx="1751729" cy="1955771"/>
          </a:xfrm>
          <a:custGeom>
            <a:avLst/>
            <a:gdLst/>
            <a:ahLst/>
            <a:cxnLst/>
            <a:rect l="l" t="t" r="r" b="b"/>
            <a:pathLst>
              <a:path w="9873" h="11023" extrusionOk="0">
                <a:moveTo>
                  <a:pt x="1304" y="1"/>
                </a:moveTo>
                <a:cubicBezTo>
                  <a:pt x="1098" y="1"/>
                  <a:pt x="892" y="10"/>
                  <a:pt x="685" y="30"/>
                </a:cubicBezTo>
                <a:cubicBezTo>
                  <a:pt x="1" y="1536"/>
                  <a:pt x="398" y="3203"/>
                  <a:pt x="1116" y="4698"/>
                </a:cubicBezTo>
                <a:cubicBezTo>
                  <a:pt x="2186" y="6923"/>
                  <a:pt x="4112" y="8717"/>
                  <a:pt x="6406" y="9625"/>
                </a:cubicBezTo>
                <a:cubicBezTo>
                  <a:pt x="7504" y="10057"/>
                  <a:pt x="8780" y="10264"/>
                  <a:pt x="9677" y="11023"/>
                </a:cubicBezTo>
                <a:cubicBezTo>
                  <a:pt x="9873" y="8338"/>
                  <a:pt x="9275" y="5532"/>
                  <a:pt x="7665" y="3370"/>
                </a:cubicBezTo>
                <a:cubicBezTo>
                  <a:pt x="6184" y="1374"/>
                  <a:pt x="3782" y="1"/>
                  <a:pt x="1304" y="1"/>
                </a:cubicBezTo>
                <a:close/>
              </a:path>
            </a:pathLst>
          </a:custGeom>
          <a:solidFill>
            <a:srgbClr val="5B6B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8" name="Google Shape;4978;p31"/>
          <p:cNvSpPr/>
          <p:nvPr/>
        </p:nvSpPr>
        <p:spPr>
          <a:xfrm rot="-10379925" flipH="1">
            <a:off x="-1232301" y="5716935"/>
            <a:ext cx="1771601" cy="2208248"/>
          </a:xfrm>
          <a:custGeom>
            <a:avLst/>
            <a:gdLst/>
            <a:ahLst/>
            <a:cxnLst/>
            <a:rect l="l" t="t" r="r" b="b"/>
            <a:pathLst>
              <a:path w="9985" h="12446" extrusionOk="0">
                <a:moveTo>
                  <a:pt x="159" y="1"/>
                </a:moveTo>
                <a:cubicBezTo>
                  <a:pt x="81" y="1"/>
                  <a:pt x="1" y="65"/>
                  <a:pt x="31" y="148"/>
                </a:cubicBezTo>
                <a:cubicBezTo>
                  <a:pt x="376" y="1034"/>
                  <a:pt x="1256" y="1586"/>
                  <a:pt x="1940" y="2184"/>
                </a:cubicBezTo>
                <a:cubicBezTo>
                  <a:pt x="2722" y="2868"/>
                  <a:pt x="3469" y="3586"/>
                  <a:pt x="4182" y="4334"/>
                </a:cubicBezTo>
                <a:cubicBezTo>
                  <a:pt x="5602" y="5840"/>
                  <a:pt x="6873" y="7496"/>
                  <a:pt x="7960" y="9267"/>
                </a:cubicBezTo>
                <a:cubicBezTo>
                  <a:pt x="8264" y="9755"/>
                  <a:pt x="8552" y="10261"/>
                  <a:pt x="8822" y="10773"/>
                </a:cubicBezTo>
                <a:cubicBezTo>
                  <a:pt x="9104" y="11296"/>
                  <a:pt x="9339" y="11848"/>
                  <a:pt x="9644" y="12366"/>
                </a:cubicBezTo>
                <a:cubicBezTo>
                  <a:pt x="9676" y="12421"/>
                  <a:pt x="9729" y="12445"/>
                  <a:pt x="9782" y="12445"/>
                </a:cubicBezTo>
                <a:cubicBezTo>
                  <a:pt x="9883" y="12445"/>
                  <a:pt x="9984" y="12360"/>
                  <a:pt x="9943" y="12239"/>
                </a:cubicBezTo>
                <a:cubicBezTo>
                  <a:pt x="9615" y="11302"/>
                  <a:pt x="9058" y="10399"/>
                  <a:pt x="8557" y="9543"/>
                </a:cubicBezTo>
                <a:cubicBezTo>
                  <a:pt x="8034" y="8652"/>
                  <a:pt x="7459" y="7789"/>
                  <a:pt x="6844" y="6956"/>
                </a:cubicBezTo>
                <a:cubicBezTo>
                  <a:pt x="5648" y="5323"/>
                  <a:pt x="4280" y="3805"/>
                  <a:pt x="2779" y="2448"/>
                </a:cubicBezTo>
                <a:cubicBezTo>
                  <a:pt x="1940" y="1689"/>
                  <a:pt x="859" y="1045"/>
                  <a:pt x="261" y="56"/>
                </a:cubicBezTo>
                <a:cubicBezTo>
                  <a:pt x="238" y="17"/>
                  <a:pt x="199" y="1"/>
                  <a:pt x="15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9" name="Google Shape;4979;p31"/>
          <p:cNvSpPr/>
          <p:nvPr/>
        </p:nvSpPr>
        <p:spPr>
          <a:xfrm rot="-10379925" flipH="1">
            <a:off x="251800" y="6141137"/>
            <a:ext cx="80552" cy="225153"/>
          </a:xfrm>
          <a:custGeom>
            <a:avLst/>
            <a:gdLst/>
            <a:ahLst/>
            <a:cxnLst/>
            <a:rect l="l" t="t" r="r" b="b"/>
            <a:pathLst>
              <a:path w="454" h="1269" extrusionOk="0">
                <a:moveTo>
                  <a:pt x="181" y="0"/>
                </a:moveTo>
                <a:cubicBezTo>
                  <a:pt x="152" y="0"/>
                  <a:pt x="123" y="15"/>
                  <a:pt x="115" y="49"/>
                </a:cubicBezTo>
                <a:cubicBezTo>
                  <a:pt x="0" y="434"/>
                  <a:pt x="46" y="899"/>
                  <a:pt x="299" y="1233"/>
                </a:cubicBezTo>
                <a:cubicBezTo>
                  <a:pt x="317" y="1258"/>
                  <a:pt x="340" y="1269"/>
                  <a:pt x="362" y="1269"/>
                </a:cubicBezTo>
                <a:cubicBezTo>
                  <a:pt x="410" y="1269"/>
                  <a:pt x="453" y="1217"/>
                  <a:pt x="426" y="1158"/>
                </a:cubicBezTo>
                <a:cubicBezTo>
                  <a:pt x="270" y="796"/>
                  <a:pt x="207" y="462"/>
                  <a:pt x="247" y="66"/>
                </a:cubicBezTo>
                <a:cubicBezTo>
                  <a:pt x="254" y="24"/>
                  <a:pt x="217" y="0"/>
                  <a:pt x="181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0" name="Google Shape;4980;p31"/>
          <p:cNvSpPr/>
          <p:nvPr/>
        </p:nvSpPr>
        <p:spPr>
          <a:xfrm rot="-10379925" flipH="1">
            <a:off x="190853" y="6186632"/>
            <a:ext cx="51808" cy="237041"/>
          </a:xfrm>
          <a:custGeom>
            <a:avLst/>
            <a:gdLst/>
            <a:ahLst/>
            <a:cxnLst/>
            <a:rect l="l" t="t" r="r" b="b"/>
            <a:pathLst>
              <a:path w="292" h="1336" extrusionOk="0">
                <a:moveTo>
                  <a:pt x="96" y="0"/>
                </a:moveTo>
                <a:cubicBezTo>
                  <a:pt x="81" y="0"/>
                  <a:pt x="65" y="9"/>
                  <a:pt x="58" y="31"/>
                </a:cubicBezTo>
                <a:cubicBezTo>
                  <a:pt x="0" y="410"/>
                  <a:pt x="23" y="956"/>
                  <a:pt x="190" y="1313"/>
                </a:cubicBezTo>
                <a:cubicBezTo>
                  <a:pt x="196" y="1329"/>
                  <a:pt x="211" y="1336"/>
                  <a:pt x="228" y="1336"/>
                </a:cubicBezTo>
                <a:cubicBezTo>
                  <a:pt x="257" y="1336"/>
                  <a:pt x="292" y="1314"/>
                  <a:pt x="288" y="1284"/>
                </a:cubicBezTo>
                <a:cubicBezTo>
                  <a:pt x="282" y="1094"/>
                  <a:pt x="225" y="916"/>
                  <a:pt x="202" y="738"/>
                </a:cubicBezTo>
                <a:cubicBezTo>
                  <a:pt x="167" y="508"/>
                  <a:pt x="173" y="266"/>
                  <a:pt x="138" y="36"/>
                </a:cubicBezTo>
                <a:cubicBezTo>
                  <a:pt x="138" y="16"/>
                  <a:pt x="117" y="0"/>
                  <a:pt x="96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1" name="Google Shape;4981;p31"/>
          <p:cNvSpPr/>
          <p:nvPr/>
        </p:nvSpPr>
        <p:spPr>
          <a:xfrm rot="-10379925" flipH="1">
            <a:off x="106829" y="6212683"/>
            <a:ext cx="51099" cy="365499"/>
          </a:xfrm>
          <a:custGeom>
            <a:avLst/>
            <a:gdLst/>
            <a:ahLst/>
            <a:cxnLst/>
            <a:rect l="l" t="t" r="r" b="b"/>
            <a:pathLst>
              <a:path w="288" h="2060" extrusionOk="0">
                <a:moveTo>
                  <a:pt x="35" y="0"/>
                </a:moveTo>
                <a:cubicBezTo>
                  <a:pt x="17" y="0"/>
                  <a:pt x="0" y="14"/>
                  <a:pt x="0" y="36"/>
                </a:cubicBezTo>
                <a:cubicBezTo>
                  <a:pt x="12" y="685"/>
                  <a:pt x="63" y="1347"/>
                  <a:pt x="98" y="1990"/>
                </a:cubicBezTo>
                <a:cubicBezTo>
                  <a:pt x="104" y="2036"/>
                  <a:pt x="138" y="2059"/>
                  <a:pt x="172" y="2059"/>
                </a:cubicBezTo>
                <a:cubicBezTo>
                  <a:pt x="206" y="2059"/>
                  <a:pt x="239" y="2036"/>
                  <a:pt x="242" y="1990"/>
                </a:cubicBezTo>
                <a:cubicBezTo>
                  <a:pt x="288" y="1358"/>
                  <a:pt x="242" y="639"/>
                  <a:pt x="69" y="30"/>
                </a:cubicBezTo>
                <a:cubicBezTo>
                  <a:pt x="64" y="9"/>
                  <a:pt x="49" y="0"/>
                  <a:pt x="35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2" name="Google Shape;4982;p31"/>
          <p:cNvSpPr/>
          <p:nvPr/>
        </p:nvSpPr>
        <p:spPr>
          <a:xfrm rot="-10379925" flipH="1">
            <a:off x="-13155" y="6195107"/>
            <a:ext cx="81261" cy="496261"/>
          </a:xfrm>
          <a:custGeom>
            <a:avLst/>
            <a:gdLst/>
            <a:ahLst/>
            <a:cxnLst/>
            <a:rect l="l" t="t" r="r" b="b"/>
            <a:pathLst>
              <a:path w="458" h="2797" extrusionOk="0">
                <a:moveTo>
                  <a:pt x="270" y="0"/>
                </a:moveTo>
                <a:cubicBezTo>
                  <a:pt x="247" y="0"/>
                  <a:pt x="226" y="13"/>
                  <a:pt x="219" y="42"/>
                </a:cubicBezTo>
                <a:cubicBezTo>
                  <a:pt x="18" y="910"/>
                  <a:pt x="1" y="1888"/>
                  <a:pt x="300" y="2744"/>
                </a:cubicBezTo>
                <a:cubicBezTo>
                  <a:pt x="311" y="2780"/>
                  <a:pt x="339" y="2796"/>
                  <a:pt x="368" y="2796"/>
                </a:cubicBezTo>
                <a:cubicBezTo>
                  <a:pt x="412" y="2796"/>
                  <a:pt x="458" y="2758"/>
                  <a:pt x="444" y="2698"/>
                </a:cubicBezTo>
                <a:cubicBezTo>
                  <a:pt x="271" y="1807"/>
                  <a:pt x="185" y="974"/>
                  <a:pt x="329" y="71"/>
                </a:cubicBezTo>
                <a:cubicBezTo>
                  <a:pt x="339" y="29"/>
                  <a:pt x="303" y="0"/>
                  <a:pt x="270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3" name="Google Shape;4983;p31"/>
          <p:cNvSpPr/>
          <p:nvPr/>
        </p:nvSpPr>
        <p:spPr>
          <a:xfrm rot="-10379925" flipH="1">
            <a:off x="-130152" y="6278952"/>
            <a:ext cx="94568" cy="584088"/>
          </a:xfrm>
          <a:custGeom>
            <a:avLst/>
            <a:gdLst/>
            <a:ahLst/>
            <a:cxnLst/>
            <a:rect l="l" t="t" r="r" b="b"/>
            <a:pathLst>
              <a:path w="533" h="3292" extrusionOk="0">
                <a:moveTo>
                  <a:pt x="72" y="1"/>
                </a:moveTo>
                <a:cubicBezTo>
                  <a:pt x="36" y="1"/>
                  <a:pt x="0" y="32"/>
                  <a:pt x="10" y="80"/>
                </a:cubicBezTo>
                <a:cubicBezTo>
                  <a:pt x="165" y="684"/>
                  <a:pt x="79" y="1299"/>
                  <a:pt x="79" y="1914"/>
                </a:cubicBezTo>
                <a:cubicBezTo>
                  <a:pt x="79" y="2362"/>
                  <a:pt x="96" y="2909"/>
                  <a:pt x="407" y="3271"/>
                </a:cubicBezTo>
                <a:cubicBezTo>
                  <a:pt x="420" y="3286"/>
                  <a:pt x="437" y="3292"/>
                  <a:pt x="453" y="3292"/>
                </a:cubicBezTo>
                <a:cubicBezTo>
                  <a:pt x="493" y="3292"/>
                  <a:pt x="533" y="3253"/>
                  <a:pt x="516" y="3208"/>
                </a:cubicBezTo>
                <a:cubicBezTo>
                  <a:pt x="430" y="2926"/>
                  <a:pt x="321" y="2667"/>
                  <a:pt x="286" y="2374"/>
                </a:cubicBezTo>
                <a:cubicBezTo>
                  <a:pt x="257" y="2104"/>
                  <a:pt x="263" y="1833"/>
                  <a:pt x="269" y="1569"/>
                </a:cubicBezTo>
                <a:cubicBezTo>
                  <a:pt x="275" y="1052"/>
                  <a:pt x="286" y="546"/>
                  <a:pt x="131" y="51"/>
                </a:cubicBezTo>
                <a:cubicBezTo>
                  <a:pt x="122" y="16"/>
                  <a:pt x="97" y="1"/>
                  <a:pt x="7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4" name="Google Shape;4984;p31"/>
          <p:cNvSpPr/>
          <p:nvPr/>
        </p:nvSpPr>
        <p:spPr>
          <a:xfrm rot="-10379925" flipH="1">
            <a:off x="-265467" y="6244773"/>
            <a:ext cx="112133" cy="761159"/>
          </a:xfrm>
          <a:custGeom>
            <a:avLst/>
            <a:gdLst/>
            <a:ahLst/>
            <a:cxnLst/>
            <a:rect l="l" t="t" r="r" b="b"/>
            <a:pathLst>
              <a:path w="632" h="4290" extrusionOk="0">
                <a:moveTo>
                  <a:pt x="98" y="0"/>
                </a:moveTo>
                <a:cubicBezTo>
                  <a:pt x="57" y="0"/>
                  <a:pt x="15" y="33"/>
                  <a:pt x="29" y="84"/>
                </a:cubicBezTo>
                <a:cubicBezTo>
                  <a:pt x="207" y="878"/>
                  <a:pt x="92" y="1597"/>
                  <a:pt x="40" y="2384"/>
                </a:cubicBezTo>
                <a:cubicBezTo>
                  <a:pt x="0" y="3034"/>
                  <a:pt x="144" y="3672"/>
                  <a:pt x="454" y="4247"/>
                </a:cubicBezTo>
                <a:cubicBezTo>
                  <a:pt x="469" y="4277"/>
                  <a:pt x="492" y="4290"/>
                  <a:pt x="517" y="4290"/>
                </a:cubicBezTo>
                <a:cubicBezTo>
                  <a:pt x="572" y="4290"/>
                  <a:pt x="632" y="4228"/>
                  <a:pt x="604" y="4161"/>
                </a:cubicBezTo>
                <a:cubicBezTo>
                  <a:pt x="265" y="3471"/>
                  <a:pt x="178" y="2775"/>
                  <a:pt x="265" y="2016"/>
                </a:cubicBezTo>
                <a:cubicBezTo>
                  <a:pt x="345" y="1344"/>
                  <a:pt x="328" y="711"/>
                  <a:pt x="167" y="50"/>
                </a:cubicBezTo>
                <a:cubicBezTo>
                  <a:pt x="155" y="15"/>
                  <a:pt x="127" y="0"/>
                  <a:pt x="98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5" name="Google Shape;4985;p31"/>
          <p:cNvSpPr/>
          <p:nvPr/>
        </p:nvSpPr>
        <p:spPr>
          <a:xfrm rot="-10379925" flipH="1">
            <a:off x="-407015" y="6285344"/>
            <a:ext cx="165539" cy="802144"/>
          </a:xfrm>
          <a:custGeom>
            <a:avLst/>
            <a:gdLst/>
            <a:ahLst/>
            <a:cxnLst/>
            <a:rect l="l" t="t" r="r" b="b"/>
            <a:pathLst>
              <a:path w="933" h="4521" extrusionOk="0">
                <a:moveTo>
                  <a:pt x="89" y="1"/>
                </a:moveTo>
                <a:cubicBezTo>
                  <a:pt x="42" y="1"/>
                  <a:pt x="1" y="46"/>
                  <a:pt x="32" y="97"/>
                </a:cubicBezTo>
                <a:cubicBezTo>
                  <a:pt x="487" y="845"/>
                  <a:pt x="291" y="1707"/>
                  <a:pt x="262" y="2524"/>
                </a:cubicBezTo>
                <a:cubicBezTo>
                  <a:pt x="234" y="3208"/>
                  <a:pt x="372" y="3926"/>
                  <a:pt x="786" y="4490"/>
                </a:cubicBezTo>
                <a:cubicBezTo>
                  <a:pt x="802" y="4511"/>
                  <a:pt x="823" y="4520"/>
                  <a:pt x="844" y="4520"/>
                </a:cubicBezTo>
                <a:cubicBezTo>
                  <a:pt x="890" y="4520"/>
                  <a:pt x="932" y="4475"/>
                  <a:pt x="901" y="4415"/>
                </a:cubicBezTo>
                <a:cubicBezTo>
                  <a:pt x="728" y="4064"/>
                  <a:pt x="561" y="3719"/>
                  <a:pt x="492" y="3328"/>
                </a:cubicBezTo>
                <a:cubicBezTo>
                  <a:pt x="406" y="2886"/>
                  <a:pt x="441" y="2432"/>
                  <a:pt x="475" y="1977"/>
                </a:cubicBezTo>
                <a:cubicBezTo>
                  <a:pt x="527" y="1305"/>
                  <a:pt x="533" y="620"/>
                  <a:pt x="153" y="34"/>
                </a:cubicBezTo>
                <a:cubicBezTo>
                  <a:pt x="135" y="10"/>
                  <a:pt x="112" y="1"/>
                  <a:pt x="8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6" name="Google Shape;4986;p31"/>
          <p:cNvSpPr/>
          <p:nvPr/>
        </p:nvSpPr>
        <p:spPr>
          <a:xfrm rot="-10379925" flipH="1">
            <a:off x="-524601" y="6321987"/>
            <a:ext cx="96343" cy="875421"/>
          </a:xfrm>
          <a:custGeom>
            <a:avLst/>
            <a:gdLst/>
            <a:ahLst/>
            <a:cxnLst/>
            <a:rect l="l" t="t" r="r" b="b"/>
            <a:pathLst>
              <a:path w="543" h="4934" extrusionOk="0">
                <a:moveTo>
                  <a:pt x="286" y="1"/>
                </a:moveTo>
                <a:cubicBezTo>
                  <a:pt x="261" y="1"/>
                  <a:pt x="236" y="17"/>
                  <a:pt x="236" y="48"/>
                </a:cubicBezTo>
                <a:cubicBezTo>
                  <a:pt x="242" y="951"/>
                  <a:pt x="115" y="1824"/>
                  <a:pt x="46" y="2721"/>
                </a:cubicBezTo>
                <a:cubicBezTo>
                  <a:pt x="0" y="3434"/>
                  <a:pt x="0" y="4268"/>
                  <a:pt x="385" y="4900"/>
                </a:cubicBezTo>
                <a:cubicBezTo>
                  <a:pt x="401" y="4924"/>
                  <a:pt x="425" y="4934"/>
                  <a:pt x="450" y="4934"/>
                </a:cubicBezTo>
                <a:cubicBezTo>
                  <a:pt x="496" y="4934"/>
                  <a:pt x="542" y="4896"/>
                  <a:pt x="523" y="4843"/>
                </a:cubicBezTo>
                <a:cubicBezTo>
                  <a:pt x="247" y="4049"/>
                  <a:pt x="178" y="3313"/>
                  <a:pt x="259" y="2480"/>
                </a:cubicBezTo>
                <a:cubicBezTo>
                  <a:pt x="328" y="1681"/>
                  <a:pt x="500" y="830"/>
                  <a:pt x="334" y="36"/>
                </a:cubicBezTo>
                <a:cubicBezTo>
                  <a:pt x="328" y="13"/>
                  <a:pt x="307" y="1"/>
                  <a:pt x="286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7" name="Google Shape;4987;p31"/>
          <p:cNvSpPr/>
          <p:nvPr/>
        </p:nvSpPr>
        <p:spPr>
          <a:xfrm rot="-10379925" flipH="1">
            <a:off x="-740856" y="6370858"/>
            <a:ext cx="161280" cy="906116"/>
          </a:xfrm>
          <a:custGeom>
            <a:avLst/>
            <a:gdLst/>
            <a:ahLst/>
            <a:cxnLst/>
            <a:rect l="l" t="t" r="r" b="b"/>
            <a:pathLst>
              <a:path w="909" h="5107" extrusionOk="0">
                <a:moveTo>
                  <a:pt x="517" y="1"/>
                </a:moveTo>
                <a:cubicBezTo>
                  <a:pt x="479" y="1"/>
                  <a:pt x="447" y="26"/>
                  <a:pt x="460" y="74"/>
                </a:cubicBezTo>
                <a:cubicBezTo>
                  <a:pt x="713" y="965"/>
                  <a:pt x="207" y="1856"/>
                  <a:pt x="92" y="2736"/>
                </a:cubicBezTo>
                <a:cubicBezTo>
                  <a:pt x="0" y="3472"/>
                  <a:pt x="0" y="4391"/>
                  <a:pt x="345" y="5076"/>
                </a:cubicBezTo>
                <a:cubicBezTo>
                  <a:pt x="356" y="5097"/>
                  <a:pt x="377" y="5107"/>
                  <a:pt x="399" y="5107"/>
                </a:cubicBezTo>
                <a:cubicBezTo>
                  <a:pt x="435" y="5107"/>
                  <a:pt x="473" y="5081"/>
                  <a:pt x="466" y="5041"/>
                </a:cubicBezTo>
                <a:cubicBezTo>
                  <a:pt x="420" y="4616"/>
                  <a:pt x="293" y="4207"/>
                  <a:pt x="265" y="3776"/>
                </a:cubicBezTo>
                <a:cubicBezTo>
                  <a:pt x="236" y="3293"/>
                  <a:pt x="265" y="2799"/>
                  <a:pt x="368" y="2322"/>
                </a:cubicBezTo>
                <a:cubicBezTo>
                  <a:pt x="523" y="1574"/>
                  <a:pt x="909" y="792"/>
                  <a:pt x="592" y="39"/>
                </a:cubicBezTo>
                <a:cubicBezTo>
                  <a:pt x="573" y="13"/>
                  <a:pt x="544" y="1"/>
                  <a:pt x="51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8" name="Google Shape;4988;p31"/>
          <p:cNvSpPr/>
          <p:nvPr/>
        </p:nvSpPr>
        <p:spPr>
          <a:xfrm rot="-10379925" flipH="1">
            <a:off x="-920735" y="6375418"/>
            <a:ext cx="182749" cy="1082477"/>
          </a:xfrm>
          <a:custGeom>
            <a:avLst/>
            <a:gdLst/>
            <a:ahLst/>
            <a:cxnLst/>
            <a:rect l="l" t="t" r="r" b="b"/>
            <a:pathLst>
              <a:path w="1030" h="6101" extrusionOk="0">
                <a:moveTo>
                  <a:pt x="737" y="0"/>
                </a:moveTo>
                <a:cubicBezTo>
                  <a:pt x="710" y="0"/>
                  <a:pt x="687" y="14"/>
                  <a:pt x="684" y="44"/>
                </a:cubicBezTo>
                <a:cubicBezTo>
                  <a:pt x="650" y="228"/>
                  <a:pt x="661" y="395"/>
                  <a:pt x="702" y="573"/>
                </a:cubicBezTo>
                <a:cubicBezTo>
                  <a:pt x="765" y="924"/>
                  <a:pt x="776" y="1194"/>
                  <a:pt x="673" y="1539"/>
                </a:cubicBezTo>
                <a:cubicBezTo>
                  <a:pt x="506" y="2062"/>
                  <a:pt x="288" y="2551"/>
                  <a:pt x="190" y="3097"/>
                </a:cubicBezTo>
                <a:cubicBezTo>
                  <a:pt x="0" y="4069"/>
                  <a:pt x="6" y="5104"/>
                  <a:pt x="305" y="6052"/>
                </a:cubicBezTo>
                <a:cubicBezTo>
                  <a:pt x="316" y="6086"/>
                  <a:pt x="340" y="6100"/>
                  <a:pt x="365" y="6100"/>
                </a:cubicBezTo>
                <a:cubicBezTo>
                  <a:pt x="403" y="6100"/>
                  <a:pt x="442" y="6065"/>
                  <a:pt x="431" y="6012"/>
                </a:cubicBezTo>
                <a:cubicBezTo>
                  <a:pt x="247" y="4949"/>
                  <a:pt x="201" y="3896"/>
                  <a:pt x="454" y="2838"/>
                </a:cubicBezTo>
                <a:cubicBezTo>
                  <a:pt x="569" y="2373"/>
                  <a:pt x="776" y="1942"/>
                  <a:pt x="897" y="1470"/>
                </a:cubicBezTo>
                <a:cubicBezTo>
                  <a:pt x="1029" y="970"/>
                  <a:pt x="782" y="562"/>
                  <a:pt x="811" y="62"/>
                </a:cubicBezTo>
                <a:cubicBezTo>
                  <a:pt x="808" y="23"/>
                  <a:pt x="770" y="0"/>
                  <a:pt x="737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9" name="Google Shape;4989;p31"/>
          <p:cNvSpPr/>
          <p:nvPr/>
        </p:nvSpPr>
        <p:spPr>
          <a:xfrm rot="-10379925" flipH="1">
            <a:off x="-1031493" y="6637287"/>
            <a:ext cx="132892" cy="851469"/>
          </a:xfrm>
          <a:custGeom>
            <a:avLst/>
            <a:gdLst/>
            <a:ahLst/>
            <a:cxnLst/>
            <a:rect l="l" t="t" r="r" b="b"/>
            <a:pathLst>
              <a:path w="749" h="4799" extrusionOk="0">
                <a:moveTo>
                  <a:pt x="597" y="1"/>
                </a:moveTo>
                <a:cubicBezTo>
                  <a:pt x="564" y="1"/>
                  <a:pt x="530" y="23"/>
                  <a:pt x="530" y="58"/>
                </a:cubicBezTo>
                <a:cubicBezTo>
                  <a:pt x="576" y="915"/>
                  <a:pt x="369" y="1748"/>
                  <a:pt x="225" y="2582"/>
                </a:cubicBezTo>
                <a:cubicBezTo>
                  <a:pt x="104" y="3295"/>
                  <a:pt x="1" y="4071"/>
                  <a:pt x="288" y="4761"/>
                </a:cubicBezTo>
                <a:cubicBezTo>
                  <a:pt x="300" y="4787"/>
                  <a:pt x="323" y="4798"/>
                  <a:pt x="345" y="4798"/>
                </a:cubicBezTo>
                <a:cubicBezTo>
                  <a:pt x="377" y="4798"/>
                  <a:pt x="408" y="4773"/>
                  <a:pt x="397" y="4732"/>
                </a:cubicBezTo>
                <a:cubicBezTo>
                  <a:pt x="231" y="3870"/>
                  <a:pt x="334" y="3071"/>
                  <a:pt x="489" y="2214"/>
                </a:cubicBezTo>
                <a:cubicBezTo>
                  <a:pt x="627" y="1495"/>
                  <a:pt x="748" y="782"/>
                  <a:pt x="650" y="52"/>
                </a:cubicBezTo>
                <a:cubicBezTo>
                  <a:pt x="648" y="16"/>
                  <a:pt x="623" y="1"/>
                  <a:pt x="59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0" name="Google Shape;4990;p31"/>
          <p:cNvSpPr/>
          <p:nvPr/>
        </p:nvSpPr>
        <p:spPr>
          <a:xfrm rot="-10379925" flipH="1">
            <a:off x="-1121479" y="6746776"/>
            <a:ext cx="143005" cy="843840"/>
          </a:xfrm>
          <a:custGeom>
            <a:avLst/>
            <a:gdLst/>
            <a:ahLst/>
            <a:cxnLst/>
            <a:rect l="l" t="t" r="r" b="b"/>
            <a:pathLst>
              <a:path w="806" h="4756" extrusionOk="0">
                <a:moveTo>
                  <a:pt x="473" y="1"/>
                </a:moveTo>
                <a:cubicBezTo>
                  <a:pt x="436" y="1"/>
                  <a:pt x="395" y="36"/>
                  <a:pt x="403" y="82"/>
                </a:cubicBezTo>
                <a:cubicBezTo>
                  <a:pt x="604" y="922"/>
                  <a:pt x="300" y="1669"/>
                  <a:pt x="139" y="2491"/>
                </a:cubicBezTo>
                <a:cubicBezTo>
                  <a:pt x="1" y="3216"/>
                  <a:pt x="58" y="4021"/>
                  <a:pt x="340" y="4711"/>
                </a:cubicBezTo>
                <a:cubicBezTo>
                  <a:pt x="353" y="4740"/>
                  <a:pt x="385" y="4756"/>
                  <a:pt x="414" y="4756"/>
                </a:cubicBezTo>
                <a:cubicBezTo>
                  <a:pt x="449" y="4756"/>
                  <a:pt x="481" y="4734"/>
                  <a:pt x="478" y="4688"/>
                </a:cubicBezTo>
                <a:cubicBezTo>
                  <a:pt x="443" y="4251"/>
                  <a:pt x="305" y="3825"/>
                  <a:pt x="282" y="3388"/>
                </a:cubicBezTo>
                <a:cubicBezTo>
                  <a:pt x="254" y="2934"/>
                  <a:pt x="346" y="2503"/>
                  <a:pt x="449" y="2066"/>
                </a:cubicBezTo>
                <a:cubicBezTo>
                  <a:pt x="604" y="1405"/>
                  <a:pt x="805" y="686"/>
                  <a:pt x="518" y="31"/>
                </a:cubicBezTo>
                <a:cubicBezTo>
                  <a:pt x="508" y="10"/>
                  <a:pt x="491" y="1"/>
                  <a:pt x="473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1" name="Google Shape;4991;p31"/>
          <p:cNvSpPr/>
          <p:nvPr/>
        </p:nvSpPr>
        <p:spPr>
          <a:xfrm rot="-10379925" flipH="1">
            <a:off x="-1228609" y="6846449"/>
            <a:ext cx="118165" cy="830177"/>
          </a:xfrm>
          <a:custGeom>
            <a:avLst/>
            <a:gdLst/>
            <a:ahLst/>
            <a:cxnLst/>
            <a:rect l="l" t="t" r="r" b="b"/>
            <a:pathLst>
              <a:path w="666" h="4679" extrusionOk="0">
                <a:moveTo>
                  <a:pt x="620" y="0"/>
                </a:moveTo>
                <a:cubicBezTo>
                  <a:pt x="601" y="0"/>
                  <a:pt x="581" y="12"/>
                  <a:pt x="576" y="36"/>
                </a:cubicBezTo>
                <a:cubicBezTo>
                  <a:pt x="173" y="1542"/>
                  <a:pt x="1" y="3123"/>
                  <a:pt x="495" y="4635"/>
                </a:cubicBezTo>
                <a:cubicBezTo>
                  <a:pt x="506" y="4664"/>
                  <a:pt x="536" y="4679"/>
                  <a:pt x="564" y="4679"/>
                </a:cubicBezTo>
                <a:cubicBezTo>
                  <a:pt x="597" y="4679"/>
                  <a:pt x="628" y="4659"/>
                  <a:pt x="622" y="4618"/>
                </a:cubicBezTo>
                <a:cubicBezTo>
                  <a:pt x="553" y="3842"/>
                  <a:pt x="329" y="3089"/>
                  <a:pt x="363" y="2301"/>
                </a:cubicBezTo>
                <a:cubicBezTo>
                  <a:pt x="403" y="1542"/>
                  <a:pt x="605" y="806"/>
                  <a:pt x="662" y="47"/>
                </a:cubicBezTo>
                <a:cubicBezTo>
                  <a:pt x="665" y="16"/>
                  <a:pt x="643" y="0"/>
                  <a:pt x="620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2" name="Google Shape;4992;p31"/>
          <p:cNvSpPr/>
          <p:nvPr/>
        </p:nvSpPr>
        <p:spPr>
          <a:xfrm rot="-10379925" flipH="1">
            <a:off x="-1269150" y="6840361"/>
            <a:ext cx="91020" cy="883760"/>
          </a:xfrm>
          <a:custGeom>
            <a:avLst/>
            <a:gdLst/>
            <a:ahLst/>
            <a:cxnLst/>
            <a:rect l="l" t="t" r="r" b="b"/>
            <a:pathLst>
              <a:path w="513" h="4981" extrusionOk="0">
                <a:moveTo>
                  <a:pt x="348" y="1"/>
                </a:moveTo>
                <a:cubicBezTo>
                  <a:pt x="325" y="1"/>
                  <a:pt x="304" y="15"/>
                  <a:pt x="299" y="47"/>
                </a:cubicBezTo>
                <a:cubicBezTo>
                  <a:pt x="0" y="1657"/>
                  <a:pt x="0" y="3324"/>
                  <a:pt x="357" y="4922"/>
                </a:cubicBezTo>
                <a:cubicBezTo>
                  <a:pt x="363" y="4963"/>
                  <a:pt x="390" y="4981"/>
                  <a:pt x="420" y="4981"/>
                </a:cubicBezTo>
                <a:cubicBezTo>
                  <a:pt x="464" y="4981"/>
                  <a:pt x="513" y="4941"/>
                  <a:pt x="506" y="4882"/>
                </a:cubicBezTo>
                <a:cubicBezTo>
                  <a:pt x="230" y="3278"/>
                  <a:pt x="178" y="1691"/>
                  <a:pt x="420" y="81"/>
                </a:cubicBezTo>
                <a:cubicBezTo>
                  <a:pt x="423" y="33"/>
                  <a:pt x="383" y="1"/>
                  <a:pt x="348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3" name="Google Shape;4993;p31"/>
          <p:cNvSpPr/>
          <p:nvPr/>
        </p:nvSpPr>
        <p:spPr>
          <a:xfrm rot="-10379925" flipH="1">
            <a:off x="281099" y="6177355"/>
            <a:ext cx="222315" cy="167491"/>
          </a:xfrm>
          <a:custGeom>
            <a:avLst/>
            <a:gdLst/>
            <a:ahLst/>
            <a:cxnLst/>
            <a:rect l="l" t="t" r="r" b="b"/>
            <a:pathLst>
              <a:path w="1253" h="944" extrusionOk="0">
                <a:moveTo>
                  <a:pt x="117" y="1"/>
                </a:moveTo>
                <a:cubicBezTo>
                  <a:pt x="31" y="1"/>
                  <a:pt x="1" y="130"/>
                  <a:pt x="93" y="146"/>
                </a:cubicBezTo>
                <a:cubicBezTo>
                  <a:pt x="328" y="186"/>
                  <a:pt x="541" y="278"/>
                  <a:pt x="731" y="439"/>
                </a:cubicBezTo>
                <a:cubicBezTo>
                  <a:pt x="898" y="577"/>
                  <a:pt x="984" y="761"/>
                  <a:pt x="1128" y="922"/>
                </a:cubicBezTo>
                <a:cubicBezTo>
                  <a:pt x="1140" y="937"/>
                  <a:pt x="1154" y="944"/>
                  <a:pt x="1169" y="944"/>
                </a:cubicBezTo>
                <a:cubicBezTo>
                  <a:pt x="1210" y="944"/>
                  <a:pt x="1253" y="894"/>
                  <a:pt x="1248" y="847"/>
                </a:cubicBezTo>
                <a:cubicBezTo>
                  <a:pt x="1214" y="635"/>
                  <a:pt x="1013" y="433"/>
                  <a:pt x="840" y="301"/>
                </a:cubicBezTo>
                <a:cubicBezTo>
                  <a:pt x="627" y="134"/>
                  <a:pt x="392" y="43"/>
                  <a:pt x="133" y="2"/>
                </a:cubicBezTo>
                <a:cubicBezTo>
                  <a:pt x="128" y="1"/>
                  <a:pt x="122" y="1"/>
                  <a:pt x="11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4" name="Google Shape;4994;p31"/>
          <p:cNvSpPr/>
          <p:nvPr/>
        </p:nvSpPr>
        <p:spPr>
          <a:xfrm rot="-10379925" flipH="1">
            <a:off x="228227" y="6324873"/>
            <a:ext cx="247509" cy="114972"/>
          </a:xfrm>
          <a:custGeom>
            <a:avLst/>
            <a:gdLst/>
            <a:ahLst/>
            <a:cxnLst/>
            <a:rect l="l" t="t" r="r" b="b"/>
            <a:pathLst>
              <a:path w="1395" h="648" extrusionOk="0">
                <a:moveTo>
                  <a:pt x="94" y="1"/>
                </a:moveTo>
                <a:cubicBezTo>
                  <a:pt x="30" y="1"/>
                  <a:pt x="0" y="92"/>
                  <a:pt x="59" y="129"/>
                </a:cubicBezTo>
                <a:cubicBezTo>
                  <a:pt x="421" y="319"/>
                  <a:pt x="863" y="560"/>
                  <a:pt x="1266" y="647"/>
                </a:cubicBezTo>
                <a:cubicBezTo>
                  <a:pt x="1270" y="647"/>
                  <a:pt x="1275" y="647"/>
                  <a:pt x="1279" y="647"/>
                </a:cubicBezTo>
                <a:cubicBezTo>
                  <a:pt x="1352" y="647"/>
                  <a:pt x="1394" y="557"/>
                  <a:pt x="1323" y="509"/>
                </a:cubicBezTo>
                <a:cubicBezTo>
                  <a:pt x="984" y="279"/>
                  <a:pt x="507" y="129"/>
                  <a:pt x="110" y="3"/>
                </a:cubicBezTo>
                <a:cubicBezTo>
                  <a:pt x="105" y="1"/>
                  <a:pt x="99" y="1"/>
                  <a:pt x="94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5" name="Google Shape;4995;p31"/>
          <p:cNvSpPr/>
          <p:nvPr/>
        </p:nvSpPr>
        <p:spPr>
          <a:xfrm rot="-10379925" flipH="1">
            <a:off x="167246" y="6394744"/>
            <a:ext cx="303753" cy="136264"/>
          </a:xfrm>
          <a:custGeom>
            <a:avLst/>
            <a:gdLst/>
            <a:ahLst/>
            <a:cxnLst/>
            <a:rect l="l" t="t" r="r" b="b"/>
            <a:pathLst>
              <a:path w="1712" h="768" extrusionOk="0">
                <a:moveTo>
                  <a:pt x="81" y="1"/>
                </a:moveTo>
                <a:cubicBezTo>
                  <a:pt x="18" y="1"/>
                  <a:pt x="1" y="104"/>
                  <a:pt x="64" y="122"/>
                </a:cubicBezTo>
                <a:cubicBezTo>
                  <a:pt x="351" y="179"/>
                  <a:pt x="633" y="237"/>
                  <a:pt x="909" y="357"/>
                </a:cubicBezTo>
                <a:cubicBezTo>
                  <a:pt x="1150" y="467"/>
                  <a:pt x="1357" y="622"/>
                  <a:pt x="1587" y="760"/>
                </a:cubicBezTo>
                <a:cubicBezTo>
                  <a:pt x="1598" y="765"/>
                  <a:pt x="1609" y="768"/>
                  <a:pt x="1619" y="768"/>
                </a:cubicBezTo>
                <a:cubicBezTo>
                  <a:pt x="1674" y="768"/>
                  <a:pt x="1711" y="699"/>
                  <a:pt x="1668" y="651"/>
                </a:cubicBezTo>
                <a:cubicBezTo>
                  <a:pt x="1277" y="248"/>
                  <a:pt x="633" y="18"/>
                  <a:pt x="81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6" name="Google Shape;4996;p31"/>
          <p:cNvSpPr/>
          <p:nvPr/>
        </p:nvSpPr>
        <p:spPr>
          <a:xfrm rot="-10379925" flipH="1">
            <a:off x="31405" y="6546222"/>
            <a:ext cx="509923" cy="130940"/>
          </a:xfrm>
          <a:custGeom>
            <a:avLst/>
            <a:gdLst/>
            <a:ahLst/>
            <a:cxnLst/>
            <a:rect l="l" t="t" r="r" b="b"/>
            <a:pathLst>
              <a:path w="2874" h="738" extrusionOk="0">
                <a:moveTo>
                  <a:pt x="853" y="0"/>
                </a:moveTo>
                <a:cubicBezTo>
                  <a:pt x="581" y="0"/>
                  <a:pt x="312" y="27"/>
                  <a:pt x="59" y="76"/>
                </a:cubicBezTo>
                <a:cubicBezTo>
                  <a:pt x="1" y="82"/>
                  <a:pt x="21" y="170"/>
                  <a:pt x="74" y="170"/>
                </a:cubicBezTo>
                <a:cubicBezTo>
                  <a:pt x="78" y="170"/>
                  <a:pt x="83" y="170"/>
                  <a:pt x="88" y="168"/>
                </a:cubicBezTo>
                <a:cubicBezTo>
                  <a:pt x="284" y="140"/>
                  <a:pt x="479" y="125"/>
                  <a:pt x="675" y="125"/>
                </a:cubicBezTo>
                <a:cubicBezTo>
                  <a:pt x="957" y="125"/>
                  <a:pt x="1238" y="156"/>
                  <a:pt x="1519" y="220"/>
                </a:cubicBezTo>
                <a:cubicBezTo>
                  <a:pt x="1962" y="323"/>
                  <a:pt x="2347" y="530"/>
                  <a:pt x="2750" y="732"/>
                </a:cubicBezTo>
                <a:cubicBezTo>
                  <a:pt x="2758" y="736"/>
                  <a:pt x="2767" y="738"/>
                  <a:pt x="2775" y="738"/>
                </a:cubicBezTo>
                <a:cubicBezTo>
                  <a:pt x="2826" y="738"/>
                  <a:pt x="2874" y="672"/>
                  <a:pt x="2824" y="628"/>
                </a:cubicBezTo>
                <a:cubicBezTo>
                  <a:pt x="2296" y="183"/>
                  <a:pt x="1564" y="0"/>
                  <a:pt x="853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7" name="Google Shape;4997;p31"/>
          <p:cNvSpPr/>
          <p:nvPr/>
        </p:nvSpPr>
        <p:spPr>
          <a:xfrm rot="-10379925" flipH="1">
            <a:off x="-110239" y="6693798"/>
            <a:ext cx="553925" cy="119053"/>
          </a:xfrm>
          <a:custGeom>
            <a:avLst/>
            <a:gdLst/>
            <a:ahLst/>
            <a:cxnLst/>
            <a:rect l="l" t="t" r="r" b="b"/>
            <a:pathLst>
              <a:path w="3122" h="671" extrusionOk="0">
                <a:moveTo>
                  <a:pt x="73" y="1"/>
                </a:moveTo>
                <a:cubicBezTo>
                  <a:pt x="25" y="1"/>
                  <a:pt x="0" y="74"/>
                  <a:pt x="42" y="89"/>
                </a:cubicBezTo>
                <a:cubicBezTo>
                  <a:pt x="352" y="256"/>
                  <a:pt x="677" y="331"/>
                  <a:pt x="1015" y="331"/>
                </a:cubicBezTo>
                <a:cubicBezTo>
                  <a:pt x="1109" y="331"/>
                  <a:pt x="1205" y="325"/>
                  <a:pt x="1301" y="314"/>
                </a:cubicBezTo>
                <a:cubicBezTo>
                  <a:pt x="1514" y="290"/>
                  <a:pt x="1722" y="242"/>
                  <a:pt x="1933" y="242"/>
                </a:cubicBezTo>
                <a:cubicBezTo>
                  <a:pt x="2030" y="242"/>
                  <a:pt x="2127" y="252"/>
                  <a:pt x="2227" y="279"/>
                </a:cubicBezTo>
                <a:cubicBezTo>
                  <a:pt x="2514" y="348"/>
                  <a:pt x="2733" y="544"/>
                  <a:pt x="2997" y="664"/>
                </a:cubicBezTo>
                <a:cubicBezTo>
                  <a:pt x="3006" y="669"/>
                  <a:pt x="3016" y="671"/>
                  <a:pt x="3026" y="671"/>
                </a:cubicBezTo>
                <a:cubicBezTo>
                  <a:pt x="3076" y="671"/>
                  <a:pt x="3121" y="615"/>
                  <a:pt x="3078" y="567"/>
                </a:cubicBezTo>
                <a:cubicBezTo>
                  <a:pt x="2780" y="274"/>
                  <a:pt x="2360" y="77"/>
                  <a:pt x="1945" y="77"/>
                </a:cubicBezTo>
                <a:cubicBezTo>
                  <a:pt x="1928" y="77"/>
                  <a:pt x="1910" y="77"/>
                  <a:pt x="1893" y="78"/>
                </a:cubicBezTo>
                <a:cubicBezTo>
                  <a:pt x="1606" y="84"/>
                  <a:pt x="1330" y="170"/>
                  <a:pt x="1042" y="187"/>
                </a:cubicBezTo>
                <a:cubicBezTo>
                  <a:pt x="1021" y="188"/>
                  <a:pt x="1001" y="188"/>
                  <a:pt x="980" y="188"/>
                </a:cubicBezTo>
                <a:cubicBezTo>
                  <a:pt x="674" y="188"/>
                  <a:pt x="379" y="111"/>
                  <a:pt x="88" y="3"/>
                </a:cubicBezTo>
                <a:cubicBezTo>
                  <a:pt x="83" y="2"/>
                  <a:pt x="78" y="1"/>
                  <a:pt x="73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8" name="Google Shape;4998;p31"/>
          <p:cNvSpPr/>
          <p:nvPr/>
        </p:nvSpPr>
        <p:spPr>
          <a:xfrm rot="-10379925" flipH="1">
            <a:off x="-270507" y="6847419"/>
            <a:ext cx="673156" cy="143893"/>
          </a:xfrm>
          <a:custGeom>
            <a:avLst/>
            <a:gdLst/>
            <a:ahLst/>
            <a:cxnLst/>
            <a:rect l="l" t="t" r="r" b="b"/>
            <a:pathLst>
              <a:path w="3794" h="811" extrusionOk="0">
                <a:moveTo>
                  <a:pt x="75" y="1"/>
                </a:moveTo>
                <a:cubicBezTo>
                  <a:pt x="35" y="1"/>
                  <a:pt x="0" y="59"/>
                  <a:pt x="39" y="88"/>
                </a:cubicBezTo>
                <a:cubicBezTo>
                  <a:pt x="505" y="485"/>
                  <a:pt x="942" y="657"/>
                  <a:pt x="1546" y="663"/>
                </a:cubicBezTo>
                <a:cubicBezTo>
                  <a:pt x="1567" y="663"/>
                  <a:pt x="1588" y="663"/>
                  <a:pt x="1609" y="663"/>
                </a:cubicBezTo>
                <a:cubicBezTo>
                  <a:pt x="1903" y="663"/>
                  <a:pt x="2205" y="648"/>
                  <a:pt x="2506" y="648"/>
                </a:cubicBezTo>
                <a:cubicBezTo>
                  <a:pt x="2910" y="648"/>
                  <a:pt x="3310" y="676"/>
                  <a:pt x="3684" y="807"/>
                </a:cubicBezTo>
                <a:cubicBezTo>
                  <a:pt x="3691" y="809"/>
                  <a:pt x="3698" y="810"/>
                  <a:pt x="3704" y="810"/>
                </a:cubicBezTo>
                <a:cubicBezTo>
                  <a:pt x="3754" y="810"/>
                  <a:pt x="3793" y="738"/>
                  <a:pt x="3748" y="697"/>
                </a:cubicBezTo>
                <a:cubicBezTo>
                  <a:pt x="3521" y="503"/>
                  <a:pt x="3195" y="462"/>
                  <a:pt x="2867" y="462"/>
                </a:cubicBezTo>
                <a:cubicBezTo>
                  <a:pt x="2624" y="462"/>
                  <a:pt x="2380" y="485"/>
                  <a:pt x="2174" y="485"/>
                </a:cubicBezTo>
                <a:cubicBezTo>
                  <a:pt x="2164" y="485"/>
                  <a:pt x="2154" y="485"/>
                  <a:pt x="2144" y="485"/>
                </a:cubicBezTo>
                <a:cubicBezTo>
                  <a:pt x="1962" y="485"/>
                  <a:pt x="1779" y="493"/>
                  <a:pt x="1597" y="493"/>
                </a:cubicBezTo>
                <a:cubicBezTo>
                  <a:pt x="1433" y="493"/>
                  <a:pt x="1269" y="486"/>
                  <a:pt x="1109" y="462"/>
                </a:cubicBezTo>
                <a:cubicBezTo>
                  <a:pt x="729" y="410"/>
                  <a:pt x="419" y="197"/>
                  <a:pt x="97" y="7"/>
                </a:cubicBezTo>
                <a:cubicBezTo>
                  <a:pt x="90" y="3"/>
                  <a:pt x="82" y="1"/>
                  <a:pt x="75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9" name="Google Shape;4999;p31"/>
          <p:cNvSpPr/>
          <p:nvPr/>
        </p:nvSpPr>
        <p:spPr>
          <a:xfrm rot="-10379925" flipH="1">
            <a:off x="-446577" y="7052790"/>
            <a:ext cx="690543" cy="89245"/>
          </a:xfrm>
          <a:custGeom>
            <a:avLst/>
            <a:gdLst/>
            <a:ahLst/>
            <a:cxnLst/>
            <a:rect l="l" t="t" r="r" b="b"/>
            <a:pathLst>
              <a:path w="3892" h="503" extrusionOk="0">
                <a:moveTo>
                  <a:pt x="89" y="1"/>
                </a:moveTo>
                <a:cubicBezTo>
                  <a:pt x="46" y="1"/>
                  <a:pt x="1" y="55"/>
                  <a:pt x="34" y="96"/>
                </a:cubicBezTo>
                <a:cubicBezTo>
                  <a:pt x="258" y="430"/>
                  <a:pt x="630" y="502"/>
                  <a:pt x="1001" y="502"/>
                </a:cubicBezTo>
                <a:cubicBezTo>
                  <a:pt x="1115" y="502"/>
                  <a:pt x="1229" y="495"/>
                  <a:pt x="1339" y="487"/>
                </a:cubicBezTo>
                <a:cubicBezTo>
                  <a:pt x="2161" y="418"/>
                  <a:pt x="3007" y="401"/>
                  <a:pt x="3817" y="246"/>
                </a:cubicBezTo>
                <a:cubicBezTo>
                  <a:pt x="3892" y="234"/>
                  <a:pt x="3869" y="125"/>
                  <a:pt x="3806" y="125"/>
                </a:cubicBezTo>
                <a:cubicBezTo>
                  <a:pt x="3785" y="125"/>
                  <a:pt x="3765" y="125"/>
                  <a:pt x="3745" y="125"/>
                </a:cubicBezTo>
                <a:cubicBezTo>
                  <a:pt x="3086" y="125"/>
                  <a:pt x="2417" y="213"/>
                  <a:pt x="1765" y="269"/>
                </a:cubicBezTo>
                <a:cubicBezTo>
                  <a:pt x="1525" y="290"/>
                  <a:pt x="1238" y="339"/>
                  <a:pt x="961" y="339"/>
                </a:cubicBezTo>
                <a:cubicBezTo>
                  <a:pt x="641" y="339"/>
                  <a:pt x="335" y="274"/>
                  <a:pt x="132" y="27"/>
                </a:cubicBezTo>
                <a:cubicBezTo>
                  <a:pt x="121" y="8"/>
                  <a:pt x="105" y="1"/>
                  <a:pt x="89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0" name="Google Shape;5000;p31"/>
          <p:cNvSpPr/>
          <p:nvPr/>
        </p:nvSpPr>
        <p:spPr>
          <a:xfrm rot="-10379925" flipH="1">
            <a:off x="-513739" y="7123244"/>
            <a:ext cx="729577" cy="130408"/>
          </a:xfrm>
          <a:custGeom>
            <a:avLst/>
            <a:gdLst/>
            <a:ahLst/>
            <a:cxnLst/>
            <a:rect l="l" t="t" r="r" b="b"/>
            <a:pathLst>
              <a:path w="4112" h="735" extrusionOk="0">
                <a:moveTo>
                  <a:pt x="2461" y="0"/>
                </a:moveTo>
                <a:cubicBezTo>
                  <a:pt x="2437" y="0"/>
                  <a:pt x="2413" y="0"/>
                  <a:pt x="2389" y="1"/>
                </a:cubicBezTo>
                <a:cubicBezTo>
                  <a:pt x="1809" y="10"/>
                  <a:pt x="1208" y="377"/>
                  <a:pt x="629" y="377"/>
                </a:cubicBezTo>
                <a:cubicBezTo>
                  <a:pt x="457" y="377"/>
                  <a:pt x="286" y="344"/>
                  <a:pt x="118" y="260"/>
                </a:cubicBezTo>
                <a:cubicBezTo>
                  <a:pt x="109" y="256"/>
                  <a:pt x="100" y="254"/>
                  <a:pt x="92" y="254"/>
                </a:cubicBezTo>
                <a:cubicBezTo>
                  <a:pt x="36" y="254"/>
                  <a:pt x="1" y="328"/>
                  <a:pt x="61" y="358"/>
                </a:cubicBezTo>
                <a:cubicBezTo>
                  <a:pt x="255" y="471"/>
                  <a:pt x="452" y="513"/>
                  <a:pt x="651" y="513"/>
                </a:cubicBezTo>
                <a:cubicBezTo>
                  <a:pt x="1028" y="513"/>
                  <a:pt x="1411" y="362"/>
                  <a:pt x="1791" y="260"/>
                </a:cubicBezTo>
                <a:cubicBezTo>
                  <a:pt x="2003" y="200"/>
                  <a:pt x="2220" y="169"/>
                  <a:pt x="2438" y="169"/>
                </a:cubicBezTo>
                <a:cubicBezTo>
                  <a:pt x="2616" y="169"/>
                  <a:pt x="2794" y="190"/>
                  <a:pt x="2970" y="231"/>
                </a:cubicBezTo>
                <a:cubicBezTo>
                  <a:pt x="3367" y="323"/>
                  <a:pt x="3654" y="530"/>
                  <a:pt x="3999" y="726"/>
                </a:cubicBezTo>
                <a:cubicBezTo>
                  <a:pt x="4010" y="732"/>
                  <a:pt x="4021" y="734"/>
                  <a:pt x="4031" y="734"/>
                </a:cubicBezTo>
                <a:cubicBezTo>
                  <a:pt x="4079" y="734"/>
                  <a:pt x="4112" y="675"/>
                  <a:pt x="4074" y="628"/>
                </a:cubicBezTo>
                <a:cubicBezTo>
                  <a:pt x="3710" y="192"/>
                  <a:pt x="3024" y="0"/>
                  <a:pt x="2461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1" name="Google Shape;5001;p31"/>
          <p:cNvSpPr/>
          <p:nvPr/>
        </p:nvSpPr>
        <p:spPr>
          <a:xfrm rot="-10379925" flipH="1">
            <a:off x="-696885" y="7248370"/>
            <a:ext cx="748384" cy="98295"/>
          </a:xfrm>
          <a:custGeom>
            <a:avLst/>
            <a:gdLst/>
            <a:ahLst/>
            <a:cxnLst/>
            <a:rect l="l" t="t" r="r" b="b"/>
            <a:pathLst>
              <a:path w="4218" h="554" extrusionOk="0">
                <a:moveTo>
                  <a:pt x="92" y="0"/>
                </a:moveTo>
                <a:cubicBezTo>
                  <a:pt x="29" y="0"/>
                  <a:pt x="0" y="87"/>
                  <a:pt x="62" y="134"/>
                </a:cubicBezTo>
                <a:cubicBezTo>
                  <a:pt x="430" y="410"/>
                  <a:pt x="770" y="553"/>
                  <a:pt x="1150" y="553"/>
                </a:cubicBezTo>
                <a:cubicBezTo>
                  <a:pt x="1340" y="553"/>
                  <a:pt x="1540" y="517"/>
                  <a:pt x="1758" y="445"/>
                </a:cubicBezTo>
                <a:cubicBezTo>
                  <a:pt x="2132" y="324"/>
                  <a:pt x="2511" y="238"/>
                  <a:pt x="2914" y="232"/>
                </a:cubicBezTo>
                <a:cubicBezTo>
                  <a:pt x="2935" y="231"/>
                  <a:pt x="2957" y="231"/>
                  <a:pt x="2978" y="231"/>
                </a:cubicBezTo>
                <a:cubicBezTo>
                  <a:pt x="3367" y="231"/>
                  <a:pt x="3729" y="327"/>
                  <a:pt x="4121" y="376"/>
                </a:cubicBezTo>
                <a:cubicBezTo>
                  <a:pt x="4123" y="376"/>
                  <a:pt x="4124" y="376"/>
                  <a:pt x="4126" y="376"/>
                </a:cubicBezTo>
                <a:cubicBezTo>
                  <a:pt x="4191" y="376"/>
                  <a:pt x="4217" y="266"/>
                  <a:pt x="4156" y="238"/>
                </a:cubicBezTo>
                <a:cubicBezTo>
                  <a:pt x="3834" y="85"/>
                  <a:pt x="3451" y="26"/>
                  <a:pt x="3074" y="26"/>
                </a:cubicBezTo>
                <a:cubicBezTo>
                  <a:pt x="2812" y="26"/>
                  <a:pt x="2552" y="55"/>
                  <a:pt x="2316" y="100"/>
                </a:cubicBezTo>
                <a:cubicBezTo>
                  <a:pt x="2000" y="157"/>
                  <a:pt x="1706" y="295"/>
                  <a:pt x="1390" y="364"/>
                </a:cubicBezTo>
                <a:cubicBezTo>
                  <a:pt x="1310" y="383"/>
                  <a:pt x="1232" y="391"/>
                  <a:pt x="1156" y="391"/>
                </a:cubicBezTo>
                <a:cubicBezTo>
                  <a:pt x="784" y="391"/>
                  <a:pt x="466" y="190"/>
                  <a:pt x="137" y="13"/>
                </a:cubicBezTo>
                <a:cubicBezTo>
                  <a:pt x="121" y="4"/>
                  <a:pt x="105" y="0"/>
                  <a:pt x="92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2" name="Google Shape;5002;p31"/>
          <p:cNvSpPr/>
          <p:nvPr/>
        </p:nvSpPr>
        <p:spPr>
          <a:xfrm rot="-10379925" flipH="1">
            <a:off x="-780801" y="7365501"/>
            <a:ext cx="820775" cy="99713"/>
          </a:xfrm>
          <a:custGeom>
            <a:avLst/>
            <a:gdLst/>
            <a:ahLst/>
            <a:cxnLst/>
            <a:rect l="l" t="t" r="r" b="b"/>
            <a:pathLst>
              <a:path w="4626" h="562" extrusionOk="0">
                <a:moveTo>
                  <a:pt x="3689" y="0"/>
                </a:moveTo>
                <a:cubicBezTo>
                  <a:pt x="3266" y="0"/>
                  <a:pt x="2831" y="99"/>
                  <a:pt x="2436" y="186"/>
                </a:cubicBezTo>
                <a:cubicBezTo>
                  <a:pt x="2039" y="272"/>
                  <a:pt x="1642" y="364"/>
                  <a:pt x="1234" y="382"/>
                </a:cubicBezTo>
                <a:cubicBezTo>
                  <a:pt x="1218" y="382"/>
                  <a:pt x="1202" y="382"/>
                  <a:pt x="1187" y="382"/>
                </a:cubicBezTo>
                <a:cubicBezTo>
                  <a:pt x="773" y="382"/>
                  <a:pt x="454" y="239"/>
                  <a:pt x="61" y="123"/>
                </a:cubicBezTo>
                <a:cubicBezTo>
                  <a:pt x="56" y="121"/>
                  <a:pt x="51" y="120"/>
                  <a:pt x="47" y="120"/>
                </a:cubicBezTo>
                <a:cubicBezTo>
                  <a:pt x="16" y="120"/>
                  <a:pt x="1" y="167"/>
                  <a:pt x="21" y="192"/>
                </a:cubicBezTo>
                <a:cubicBezTo>
                  <a:pt x="269" y="480"/>
                  <a:pt x="695" y="561"/>
                  <a:pt x="1113" y="561"/>
                </a:cubicBezTo>
                <a:cubicBezTo>
                  <a:pt x="1373" y="561"/>
                  <a:pt x="1629" y="530"/>
                  <a:pt x="1838" y="497"/>
                </a:cubicBezTo>
                <a:cubicBezTo>
                  <a:pt x="2487" y="395"/>
                  <a:pt x="3082" y="222"/>
                  <a:pt x="3703" y="222"/>
                </a:cubicBezTo>
                <a:cubicBezTo>
                  <a:pt x="3962" y="222"/>
                  <a:pt x="4226" y="252"/>
                  <a:pt x="4500" y="330"/>
                </a:cubicBezTo>
                <a:cubicBezTo>
                  <a:pt x="4507" y="332"/>
                  <a:pt x="4514" y="333"/>
                  <a:pt x="4520" y="333"/>
                </a:cubicBezTo>
                <a:cubicBezTo>
                  <a:pt x="4588" y="333"/>
                  <a:pt x="4625" y="234"/>
                  <a:pt x="4557" y="192"/>
                </a:cubicBezTo>
                <a:cubicBezTo>
                  <a:pt x="4286" y="51"/>
                  <a:pt x="3991" y="0"/>
                  <a:pt x="3689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3" name="Google Shape;5003;p31"/>
          <p:cNvSpPr/>
          <p:nvPr/>
        </p:nvSpPr>
        <p:spPr>
          <a:xfrm rot="-10379925" flipH="1">
            <a:off x="-875198" y="7464562"/>
            <a:ext cx="776417" cy="111601"/>
          </a:xfrm>
          <a:custGeom>
            <a:avLst/>
            <a:gdLst/>
            <a:ahLst/>
            <a:cxnLst/>
            <a:rect l="l" t="t" r="r" b="b"/>
            <a:pathLst>
              <a:path w="4376" h="629" extrusionOk="0">
                <a:moveTo>
                  <a:pt x="3557" y="1"/>
                </a:moveTo>
                <a:cubicBezTo>
                  <a:pt x="3144" y="1"/>
                  <a:pt x="2726" y="84"/>
                  <a:pt x="2333" y="174"/>
                </a:cubicBezTo>
                <a:cubicBezTo>
                  <a:pt x="1691" y="316"/>
                  <a:pt x="1075" y="471"/>
                  <a:pt x="426" y="471"/>
                </a:cubicBezTo>
                <a:cubicBezTo>
                  <a:pt x="313" y="471"/>
                  <a:pt x="200" y="466"/>
                  <a:pt x="85" y="456"/>
                </a:cubicBezTo>
                <a:cubicBezTo>
                  <a:pt x="83" y="456"/>
                  <a:pt x="82" y="456"/>
                  <a:pt x="80" y="456"/>
                </a:cubicBezTo>
                <a:cubicBezTo>
                  <a:pt x="15" y="456"/>
                  <a:pt x="0" y="565"/>
                  <a:pt x="62" y="571"/>
                </a:cubicBezTo>
                <a:cubicBezTo>
                  <a:pt x="250" y="611"/>
                  <a:pt x="439" y="628"/>
                  <a:pt x="626" y="628"/>
                </a:cubicBezTo>
                <a:cubicBezTo>
                  <a:pt x="1079" y="628"/>
                  <a:pt x="1528" y="531"/>
                  <a:pt x="1971" y="433"/>
                </a:cubicBezTo>
                <a:cubicBezTo>
                  <a:pt x="2524" y="312"/>
                  <a:pt x="3051" y="201"/>
                  <a:pt x="3599" y="201"/>
                </a:cubicBezTo>
                <a:cubicBezTo>
                  <a:pt x="3807" y="201"/>
                  <a:pt x="4019" y="217"/>
                  <a:pt x="4236" y="255"/>
                </a:cubicBezTo>
                <a:cubicBezTo>
                  <a:pt x="4240" y="255"/>
                  <a:pt x="4244" y="255"/>
                  <a:pt x="4248" y="255"/>
                </a:cubicBezTo>
                <a:cubicBezTo>
                  <a:pt x="4342" y="255"/>
                  <a:pt x="4376" y="127"/>
                  <a:pt x="4282" y="105"/>
                </a:cubicBezTo>
                <a:cubicBezTo>
                  <a:pt x="4046" y="30"/>
                  <a:pt x="3802" y="1"/>
                  <a:pt x="3557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4" name="Google Shape;5004;p31"/>
          <p:cNvSpPr/>
          <p:nvPr/>
        </p:nvSpPr>
        <p:spPr>
          <a:xfrm rot="-10379925" flipH="1">
            <a:off x="-1015971" y="7542645"/>
            <a:ext cx="721948" cy="122424"/>
          </a:xfrm>
          <a:custGeom>
            <a:avLst/>
            <a:gdLst/>
            <a:ahLst/>
            <a:cxnLst/>
            <a:rect l="l" t="t" r="r" b="b"/>
            <a:pathLst>
              <a:path w="4069" h="690" extrusionOk="0">
                <a:moveTo>
                  <a:pt x="2858" y="1"/>
                </a:moveTo>
                <a:cubicBezTo>
                  <a:pt x="2673" y="1"/>
                  <a:pt x="2487" y="24"/>
                  <a:pt x="2309" y="69"/>
                </a:cubicBezTo>
                <a:cubicBezTo>
                  <a:pt x="1970" y="155"/>
                  <a:pt x="1671" y="310"/>
                  <a:pt x="1337" y="414"/>
                </a:cubicBezTo>
                <a:cubicBezTo>
                  <a:pt x="951" y="527"/>
                  <a:pt x="565" y="553"/>
                  <a:pt x="175" y="553"/>
                </a:cubicBezTo>
                <a:cubicBezTo>
                  <a:pt x="129" y="553"/>
                  <a:pt x="83" y="552"/>
                  <a:pt x="38" y="552"/>
                </a:cubicBezTo>
                <a:cubicBezTo>
                  <a:pt x="35" y="551"/>
                  <a:pt x="33" y="550"/>
                  <a:pt x="30" y="550"/>
                </a:cubicBezTo>
                <a:cubicBezTo>
                  <a:pt x="3" y="550"/>
                  <a:pt x="1" y="610"/>
                  <a:pt x="38" y="621"/>
                </a:cubicBezTo>
                <a:cubicBezTo>
                  <a:pt x="224" y="668"/>
                  <a:pt x="407" y="689"/>
                  <a:pt x="589" y="689"/>
                </a:cubicBezTo>
                <a:cubicBezTo>
                  <a:pt x="1020" y="689"/>
                  <a:pt x="1440" y="571"/>
                  <a:pt x="1849" y="414"/>
                </a:cubicBezTo>
                <a:cubicBezTo>
                  <a:pt x="2212" y="277"/>
                  <a:pt x="2547" y="205"/>
                  <a:pt x="2878" y="205"/>
                </a:cubicBezTo>
                <a:cubicBezTo>
                  <a:pt x="3230" y="205"/>
                  <a:pt x="3578" y="285"/>
                  <a:pt x="3953" y="454"/>
                </a:cubicBezTo>
                <a:cubicBezTo>
                  <a:pt x="3964" y="459"/>
                  <a:pt x="3975" y="461"/>
                  <a:pt x="3985" y="461"/>
                </a:cubicBezTo>
                <a:cubicBezTo>
                  <a:pt x="4041" y="461"/>
                  <a:pt x="4069" y="390"/>
                  <a:pt x="4011" y="356"/>
                </a:cubicBezTo>
                <a:cubicBezTo>
                  <a:pt x="3678" y="114"/>
                  <a:pt x="3268" y="1"/>
                  <a:pt x="2858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5" name="Google Shape;5005;p31"/>
          <p:cNvSpPr/>
          <p:nvPr/>
        </p:nvSpPr>
        <p:spPr>
          <a:xfrm rot="-10379925" flipH="1">
            <a:off x="-1116162" y="7596093"/>
            <a:ext cx="657897" cy="161457"/>
          </a:xfrm>
          <a:custGeom>
            <a:avLst/>
            <a:gdLst/>
            <a:ahLst/>
            <a:cxnLst/>
            <a:rect l="l" t="t" r="r" b="b"/>
            <a:pathLst>
              <a:path w="3708" h="910" extrusionOk="0">
                <a:moveTo>
                  <a:pt x="2784" y="1"/>
                </a:moveTo>
                <a:cubicBezTo>
                  <a:pt x="2519" y="1"/>
                  <a:pt x="2255" y="43"/>
                  <a:pt x="2001" y="149"/>
                </a:cubicBezTo>
                <a:cubicBezTo>
                  <a:pt x="1714" y="269"/>
                  <a:pt x="1455" y="448"/>
                  <a:pt x="1179" y="586"/>
                </a:cubicBezTo>
                <a:cubicBezTo>
                  <a:pt x="890" y="728"/>
                  <a:pt x="588" y="796"/>
                  <a:pt x="272" y="796"/>
                </a:cubicBezTo>
                <a:cubicBezTo>
                  <a:pt x="205" y="796"/>
                  <a:pt x="138" y="793"/>
                  <a:pt x="70" y="787"/>
                </a:cubicBezTo>
                <a:cubicBezTo>
                  <a:pt x="18" y="787"/>
                  <a:pt x="1" y="879"/>
                  <a:pt x="58" y="885"/>
                </a:cubicBezTo>
                <a:cubicBezTo>
                  <a:pt x="166" y="901"/>
                  <a:pt x="271" y="909"/>
                  <a:pt x="373" y="909"/>
                </a:cubicBezTo>
                <a:cubicBezTo>
                  <a:pt x="799" y="909"/>
                  <a:pt x="1173" y="771"/>
                  <a:pt x="1559" y="557"/>
                </a:cubicBezTo>
                <a:cubicBezTo>
                  <a:pt x="1898" y="367"/>
                  <a:pt x="2220" y="189"/>
                  <a:pt x="2622" y="166"/>
                </a:cubicBezTo>
                <a:cubicBezTo>
                  <a:pt x="2656" y="164"/>
                  <a:pt x="2689" y="163"/>
                  <a:pt x="2723" y="163"/>
                </a:cubicBezTo>
                <a:cubicBezTo>
                  <a:pt x="3022" y="163"/>
                  <a:pt x="3316" y="228"/>
                  <a:pt x="3611" y="264"/>
                </a:cubicBezTo>
                <a:cubicBezTo>
                  <a:pt x="3613" y="264"/>
                  <a:pt x="3614" y="264"/>
                  <a:pt x="3616" y="264"/>
                </a:cubicBezTo>
                <a:cubicBezTo>
                  <a:pt x="3687" y="264"/>
                  <a:pt x="3707" y="137"/>
                  <a:pt x="3628" y="120"/>
                </a:cubicBezTo>
                <a:cubicBezTo>
                  <a:pt x="3352" y="49"/>
                  <a:pt x="3067" y="1"/>
                  <a:pt x="2784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6" name="Google Shape;5006;p31"/>
          <p:cNvSpPr/>
          <p:nvPr/>
        </p:nvSpPr>
        <p:spPr>
          <a:xfrm rot="-10379925" flipH="1">
            <a:off x="-1148717" y="7645361"/>
            <a:ext cx="478164" cy="148328"/>
          </a:xfrm>
          <a:custGeom>
            <a:avLst/>
            <a:gdLst/>
            <a:ahLst/>
            <a:cxnLst/>
            <a:rect l="l" t="t" r="r" b="b"/>
            <a:pathLst>
              <a:path w="2695" h="836" extrusionOk="0">
                <a:moveTo>
                  <a:pt x="2422" y="1"/>
                </a:moveTo>
                <a:cubicBezTo>
                  <a:pt x="2188" y="1"/>
                  <a:pt x="1869" y="123"/>
                  <a:pt x="1765" y="164"/>
                </a:cubicBezTo>
                <a:cubicBezTo>
                  <a:pt x="1255" y="372"/>
                  <a:pt x="788" y="683"/>
                  <a:pt x="225" y="683"/>
                </a:cubicBezTo>
                <a:cubicBezTo>
                  <a:pt x="180" y="683"/>
                  <a:pt x="133" y="681"/>
                  <a:pt x="86" y="676"/>
                </a:cubicBezTo>
                <a:cubicBezTo>
                  <a:pt x="12" y="676"/>
                  <a:pt x="0" y="791"/>
                  <a:pt x="63" y="808"/>
                </a:cubicBezTo>
                <a:cubicBezTo>
                  <a:pt x="155" y="827"/>
                  <a:pt x="245" y="835"/>
                  <a:pt x="334" y="835"/>
                </a:cubicBezTo>
                <a:cubicBezTo>
                  <a:pt x="608" y="835"/>
                  <a:pt x="872" y="756"/>
                  <a:pt x="1133" y="647"/>
                </a:cubicBezTo>
                <a:cubicBezTo>
                  <a:pt x="1261" y="595"/>
                  <a:pt x="2071" y="185"/>
                  <a:pt x="2402" y="185"/>
                </a:cubicBezTo>
                <a:cubicBezTo>
                  <a:pt x="2470" y="185"/>
                  <a:pt x="2519" y="202"/>
                  <a:pt x="2536" y="245"/>
                </a:cubicBezTo>
                <a:cubicBezTo>
                  <a:pt x="2549" y="282"/>
                  <a:pt x="2580" y="301"/>
                  <a:pt x="2611" y="301"/>
                </a:cubicBezTo>
                <a:cubicBezTo>
                  <a:pt x="2647" y="301"/>
                  <a:pt x="2682" y="275"/>
                  <a:pt x="2685" y="222"/>
                </a:cubicBezTo>
                <a:cubicBezTo>
                  <a:pt x="2694" y="55"/>
                  <a:pt x="2577" y="1"/>
                  <a:pt x="242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7" name="Google Shape;5007;p31"/>
          <p:cNvSpPr/>
          <p:nvPr/>
        </p:nvSpPr>
        <p:spPr>
          <a:xfrm rot="-10379925" flipH="1">
            <a:off x="-1198237" y="7689316"/>
            <a:ext cx="340304" cy="113197"/>
          </a:xfrm>
          <a:custGeom>
            <a:avLst/>
            <a:gdLst/>
            <a:ahLst/>
            <a:cxnLst/>
            <a:rect l="l" t="t" r="r" b="b"/>
            <a:pathLst>
              <a:path w="1918" h="638" extrusionOk="0">
                <a:moveTo>
                  <a:pt x="1542" y="1"/>
                </a:moveTo>
                <a:cubicBezTo>
                  <a:pt x="1005" y="1"/>
                  <a:pt x="321" y="187"/>
                  <a:pt x="20" y="559"/>
                </a:cubicBezTo>
                <a:cubicBezTo>
                  <a:pt x="0" y="594"/>
                  <a:pt x="15" y="637"/>
                  <a:pt x="41" y="637"/>
                </a:cubicBezTo>
                <a:cubicBezTo>
                  <a:pt x="46" y="637"/>
                  <a:pt x="50" y="636"/>
                  <a:pt x="55" y="634"/>
                </a:cubicBezTo>
                <a:cubicBezTo>
                  <a:pt x="354" y="559"/>
                  <a:pt x="624" y="375"/>
                  <a:pt x="923" y="294"/>
                </a:cubicBezTo>
                <a:cubicBezTo>
                  <a:pt x="1228" y="208"/>
                  <a:pt x="1538" y="203"/>
                  <a:pt x="1849" y="151"/>
                </a:cubicBezTo>
                <a:cubicBezTo>
                  <a:pt x="1918" y="145"/>
                  <a:pt x="1918" y="36"/>
                  <a:pt x="1849" y="24"/>
                </a:cubicBezTo>
                <a:cubicBezTo>
                  <a:pt x="1756" y="9"/>
                  <a:pt x="1652" y="1"/>
                  <a:pt x="1542" y="1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8" name="Google Shape;5008;p31"/>
          <p:cNvSpPr/>
          <p:nvPr/>
        </p:nvSpPr>
        <p:spPr>
          <a:xfrm rot="-10379925" flipH="1">
            <a:off x="-1248047" y="7721976"/>
            <a:ext cx="179733" cy="69019"/>
          </a:xfrm>
          <a:custGeom>
            <a:avLst/>
            <a:gdLst/>
            <a:ahLst/>
            <a:cxnLst/>
            <a:rect l="l" t="t" r="r" b="b"/>
            <a:pathLst>
              <a:path w="1013" h="389" extrusionOk="0">
                <a:moveTo>
                  <a:pt x="864" y="0"/>
                </a:moveTo>
                <a:cubicBezTo>
                  <a:pt x="571" y="0"/>
                  <a:pt x="282" y="103"/>
                  <a:pt x="47" y="284"/>
                </a:cubicBezTo>
                <a:cubicBezTo>
                  <a:pt x="0" y="321"/>
                  <a:pt x="25" y="389"/>
                  <a:pt x="70" y="389"/>
                </a:cubicBezTo>
                <a:cubicBezTo>
                  <a:pt x="81" y="389"/>
                  <a:pt x="92" y="385"/>
                  <a:pt x="104" y="376"/>
                </a:cubicBezTo>
                <a:cubicBezTo>
                  <a:pt x="363" y="227"/>
                  <a:pt x="633" y="158"/>
                  <a:pt x="932" y="129"/>
                </a:cubicBezTo>
                <a:cubicBezTo>
                  <a:pt x="1013" y="117"/>
                  <a:pt x="1013" y="14"/>
                  <a:pt x="932" y="2"/>
                </a:cubicBezTo>
                <a:cubicBezTo>
                  <a:pt x="909" y="1"/>
                  <a:pt x="887" y="0"/>
                  <a:pt x="864" y="0"/>
                </a:cubicBezTo>
                <a:close/>
              </a:path>
            </a:pathLst>
          </a:custGeom>
          <a:solidFill>
            <a:srgbClr val="28413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9" name="Google Shape;5009;p31"/>
          <p:cNvSpPr/>
          <p:nvPr/>
        </p:nvSpPr>
        <p:spPr>
          <a:xfrm rot="-10379925" flipH="1">
            <a:off x="-15359" y="6244331"/>
            <a:ext cx="949053" cy="2009353"/>
          </a:xfrm>
          <a:custGeom>
            <a:avLst/>
            <a:gdLst/>
            <a:ahLst/>
            <a:cxnLst/>
            <a:rect l="l" t="t" r="r" b="b"/>
            <a:pathLst>
              <a:path w="5349" h="11325" extrusionOk="0">
                <a:moveTo>
                  <a:pt x="79" y="1"/>
                </a:moveTo>
                <a:cubicBezTo>
                  <a:pt x="39" y="1"/>
                  <a:pt x="1" y="40"/>
                  <a:pt x="13" y="89"/>
                </a:cubicBezTo>
                <a:cubicBezTo>
                  <a:pt x="156" y="531"/>
                  <a:pt x="455" y="940"/>
                  <a:pt x="645" y="1354"/>
                </a:cubicBezTo>
                <a:cubicBezTo>
                  <a:pt x="835" y="1745"/>
                  <a:pt x="1013" y="2124"/>
                  <a:pt x="1191" y="2515"/>
                </a:cubicBezTo>
                <a:cubicBezTo>
                  <a:pt x="1243" y="2802"/>
                  <a:pt x="1220" y="3090"/>
                  <a:pt x="1163" y="3377"/>
                </a:cubicBezTo>
                <a:cubicBezTo>
                  <a:pt x="1105" y="3653"/>
                  <a:pt x="944" y="3970"/>
                  <a:pt x="990" y="4251"/>
                </a:cubicBezTo>
                <a:cubicBezTo>
                  <a:pt x="1007" y="4338"/>
                  <a:pt x="1074" y="4383"/>
                  <a:pt x="1143" y="4383"/>
                </a:cubicBezTo>
                <a:cubicBezTo>
                  <a:pt x="1189" y="4383"/>
                  <a:pt x="1236" y="4364"/>
                  <a:pt x="1272" y="4326"/>
                </a:cubicBezTo>
                <a:cubicBezTo>
                  <a:pt x="1496" y="4084"/>
                  <a:pt x="1530" y="3619"/>
                  <a:pt x="1559" y="3297"/>
                </a:cubicBezTo>
                <a:cubicBezTo>
                  <a:pt x="1588" y="3360"/>
                  <a:pt x="1617" y="3423"/>
                  <a:pt x="1645" y="3498"/>
                </a:cubicBezTo>
                <a:cubicBezTo>
                  <a:pt x="1732" y="3878"/>
                  <a:pt x="1663" y="4245"/>
                  <a:pt x="1565" y="4619"/>
                </a:cubicBezTo>
                <a:cubicBezTo>
                  <a:pt x="1467" y="5022"/>
                  <a:pt x="1364" y="5424"/>
                  <a:pt x="1289" y="5827"/>
                </a:cubicBezTo>
                <a:cubicBezTo>
                  <a:pt x="1264" y="5942"/>
                  <a:pt x="1347" y="6003"/>
                  <a:pt x="1437" y="6003"/>
                </a:cubicBezTo>
                <a:cubicBezTo>
                  <a:pt x="1512" y="6003"/>
                  <a:pt x="1593" y="5959"/>
                  <a:pt x="1617" y="5867"/>
                </a:cubicBezTo>
                <a:cubicBezTo>
                  <a:pt x="1749" y="5372"/>
                  <a:pt x="1927" y="4820"/>
                  <a:pt x="1967" y="4280"/>
                </a:cubicBezTo>
                <a:cubicBezTo>
                  <a:pt x="2036" y="4441"/>
                  <a:pt x="2094" y="4596"/>
                  <a:pt x="2157" y="4757"/>
                </a:cubicBezTo>
                <a:cubicBezTo>
                  <a:pt x="2128" y="5165"/>
                  <a:pt x="2019" y="5510"/>
                  <a:pt x="1864" y="5913"/>
                </a:cubicBezTo>
                <a:cubicBezTo>
                  <a:pt x="1709" y="6298"/>
                  <a:pt x="1496" y="6718"/>
                  <a:pt x="1530" y="7149"/>
                </a:cubicBezTo>
                <a:cubicBezTo>
                  <a:pt x="1540" y="7251"/>
                  <a:pt x="1640" y="7311"/>
                  <a:pt x="1735" y="7311"/>
                </a:cubicBezTo>
                <a:cubicBezTo>
                  <a:pt x="1806" y="7311"/>
                  <a:pt x="1874" y="7277"/>
                  <a:pt x="1898" y="7201"/>
                </a:cubicBezTo>
                <a:cubicBezTo>
                  <a:pt x="1979" y="6942"/>
                  <a:pt x="2025" y="6666"/>
                  <a:pt x="2111" y="6407"/>
                </a:cubicBezTo>
                <a:cubicBezTo>
                  <a:pt x="2192" y="6177"/>
                  <a:pt x="2295" y="5947"/>
                  <a:pt x="2353" y="5712"/>
                </a:cubicBezTo>
                <a:cubicBezTo>
                  <a:pt x="2370" y="5620"/>
                  <a:pt x="2393" y="5516"/>
                  <a:pt x="2410" y="5418"/>
                </a:cubicBezTo>
                <a:cubicBezTo>
                  <a:pt x="2473" y="5608"/>
                  <a:pt x="2542" y="5798"/>
                  <a:pt x="2611" y="5993"/>
                </a:cubicBezTo>
                <a:cubicBezTo>
                  <a:pt x="2611" y="6551"/>
                  <a:pt x="2100" y="7126"/>
                  <a:pt x="2192" y="7707"/>
                </a:cubicBezTo>
                <a:cubicBezTo>
                  <a:pt x="2206" y="7801"/>
                  <a:pt x="2293" y="7851"/>
                  <a:pt x="2375" y="7851"/>
                </a:cubicBezTo>
                <a:cubicBezTo>
                  <a:pt x="2454" y="7851"/>
                  <a:pt x="2528" y="7805"/>
                  <a:pt x="2531" y="7707"/>
                </a:cubicBezTo>
                <a:cubicBezTo>
                  <a:pt x="2537" y="7356"/>
                  <a:pt x="2709" y="6976"/>
                  <a:pt x="2813" y="6603"/>
                </a:cubicBezTo>
                <a:cubicBezTo>
                  <a:pt x="2870" y="6775"/>
                  <a:pt x="2916" y="6942"/>
                  <a:pt x="2968" y="7114"/>
                </a:cubicBezTo>
                <a:cubicBezTo>
                  <a:pt x="2997" y="8046"/>
                  <a:pt x="2071" y="8793"/>
                  <a:pt x="2163" y="9742"/>
                </a:cubicBezTo>
                <a:cubicBezTo>
                  <a:pt x="2173" y="9837"/>
                  <a:pt x="2265" y="9895"/>
                  <a:pt x="2352" y="9895"/>
                </a:cubicBezTo>
                <a:cubicBezTo>
                  <a:pt x="2417" y="9895"/>
                  <a:pt x="2480" y="9862"/>
                  <a:pt x="2502" y="9788"/>
                </a:cubicBezTo>
                <a:cubicBezTo>
                  <a:pt x="2583" y="9512"/>
                  <a:pt x="2640" y="9242"/>
                  <a:pt x="2755" y="8983"/>
                </a:cubicBezTo>
                <a:cubicBezTo>
                  <a:pt x="2870" y="8724"/>
                  <a:pt x="3002" y="8471"/>
                  <a:pt x="3106" y="8207"/>
                </a:cubicBezTo>
                <a:cubicBezTo>
                  <a:pt x="3140" y="8121"/>
                  <a:pt x="3169" y="8029"/>
                  <a:pt x="3198" y="7942"/>
                </a:cubicBezTo>
                <a:cubicBezTo>
                  <a:pt x="3255" y="8155"/>
                  <a:pt x="3319" y="8362"/>
                  <a:pt x="3376" y="8580"/>
                </a:cubicBezTo>
                <a:cubicBezTo>
                  <a:pt x="3347" y="8994"/>
                  <a:pt x="3100" y="9397"/>
                  <a:pt x="2985" y="9799"/>
                </a:cubicBezTo>
                <a:cubicBezTo>
                  <a:pt x="2859" y="10248"/>
                  <a:pt x="2813" y="10771"/>
                  <a:pt x="2985" y="11219"/>
                </a:cubicBezTo>
                <a:cubicBezTo>
                  <a:pt x="3014" y="11293"/>
                  <a:pt x="3072" y="11324"/>
                  <a:pt x="3132" y="11324"/>
                </a:cubicBezTo>
                <a:cubicBezTo>
                  <a:pt x="3227" y="11324"/>
                  <a:pt x="3326" y="11246"/>
                  <a:pt x="3319" y="11133"/>
                </a:cubicBezTo>
                <a:cubicBezTo>
                  <a:pt x="3307" y="10834"/>
                  <a:pt x="3255" y="10558"/>
                  <a:pt x="3284" y="10259"/>
                </a:cubicBezTo>
                <a:cubicBezTo>
                  <a:pt x="3313" y="9972"/>
                  <a:pt x="3405" y="9707"/>
                  <a:pt x="3485" y="9437"/>
                </a:cubicBezTo>
                <a:cubicBezTo>
                  <a:pt x="3508" y="9362"/>
                  <a:pt x="3531" y="9282"/>
                  <a:pt x="3543" y="9213"/>
                </a:cubicBezTo>
                <a:cubicBezTo>
                  <a:pt x="3675" y="9707"/>
                  <a:pt x="3796" y="10196"/>
                  <a:pt x="3916" y="10691"/>
                </a:cubicBezTo>
                <a:cubicBezTo>
                  <a:pt x="3930" y="10749"/>
                  <a:pt x="3977" y="10775"/>
                  <a:pt x="4022" y="10775"/>
                </a:cubicBezTo>
                <a:cubicBezTo>
                  <a:pt x="4075" y="10775"/>
                  <a:pt x="4124" y="10739"/>
                  <a:pt x="4112" y="10673"/>
                </a:cubicBezTo>
                <a:cubicBezTo>
                  <a:pt x="4026" y="10087"/>
                  <a:pt x="3916" y="9506"/>
                  <a:pt x="3790" y="8931"/>
                </a:cubicBezTo>
                <a:lnTo>
                  <a:pt x="3790" y="8931"/>
                </a:lnTo>
                <a:cubicBezTo>
                  <a:pt x="3911" y="9052"/>
                  <a:pt x="4037" y="9167"/>
                  <a:pt x="4141" y="9276"/>
                </a:cubicBezTo>
                <a:cubicBezTo>
                  <a:pt x="4526" y="9673"/>
                  <a:pt x="4785" y="10047"/>
                  <a:pt x="5009" y="10558"/>
                </a:cubicBezTo>
                <a:cubicBezTo>
                  <a:pt x="5035" y="10616"/>
                  <a:pt x="5094" y="10645"/>
                  <a:pt x="5152" y="10645"/>
                </a:cubicBezTo>
                <a:cubicBezTo>
                  <a:pt x="5222" y="10645"/>
                  <a:pt x="5290" y="10603"/>
                  <a:pt x="5296" y="10518"/>
                </a:cubicBezTo>
                <a:cubicBezTo>
                  <a:pt x="5348" y="9995"/>
                  <a:pt x="4986" y="9552"/>
                  <a:pt x="4629" y="9190"/>
                </a:cubicBezTo>
                <a:cubicBezTo>
                  <a:pt x="4428" y="8989"/>
                  <a:pt x="4210" y="8816"/>
                  <a:pt x="4008" y="8615"/>
                </a:cubicBezTo>
                <a:cubicBezTo>
                  <a:pt x="3882" y="8489"/>
                  <a:pt x="3750" y="8333"/>
                  <a:pt x="3606" y="8213"/>
                </a:cubicBezTo>
                <a:cubicBezTo>
                  <a:pt x="3560" y="8029"/>
                  <a:pt x="3508" y="7839"/>
                  <a:pt x="3457" y="7643"/>
                </a:cubicBezTo>
                <a:lnTo>
                  <a:pt x="3457" y="7643"/>
                </a:lnTo>
                <a:cubicBezTo>
                  <a:pt x="3491" y="7672"/>
                  <a:pt x="3531" y="7701"/>
                  <a:pt x="3560" y="7730"/>
                </a:cubicBezTo>
                <a:cubicBezTo>
                  <a:pt x="3738" y="7873"/>
                  <a:pt x="3911" y="8011"/>
                  <a:pt x="4060" y="8201"/>
                </a:cubicBezTo>
                <a:cubicBezTo>
                  <a:pt x="4204" y="8379"/>
                  <a:pt x="4296" y="8586"/>
                  <a:pt x="4480" y="8736"/>
                </a:cubicBezTo>
                <a:cubicBezTo>
                  <a:pt x="4505" y="8757"/>
                  <a:pt x="4535" y="8766"/>
                  <a:pt x="4565" y="8766"/>
                </a:cubicBezTo>
                <a:cubicBezTo>
                  <a:pt x="4651" y="8766"/>
                  <a:pt x="4738" y="8690"/>
                  <a:pt x="4721" y="8592"/>
                </a:cubicBezTo>
                <a:cubicBezTo>
                  <a:pt x="4652" y="8213"/>
                  <a:pt x="4342" y="7873"/>
                  <a:pt x="4054" y="7632"/>
                </a:cubicBezTo>
                <a:cubicBezTo>
                  <a:pt x="3911" y="7511"/>
                  <a:pt x="3750" y="7402"/>
                  <a:pt x="3606" y="7281"/>
                </a:cubicBezTo>
                <a:cubicBezTo>
                  <a:pt x="3462" y="7155"/>
                  <a:pt x="3376" y="7011"/>
                  <a:pt x="3255" y="6884"/>
                </a:cubicBezTo>
                <a:cubicBezTo>
                  <a:pt x="3250" y="6850"/>
                  <a:pt x="3244" y="6815"/>
                  <a:pt x="3227" y="6781"/>
                </a:cubicBezTo>
                <a:cubicBezTo>
                  <a:pt x="3221" y="6752"/>
                  <a:pt x="3204" y="6729"/>
                  <a:pt x="3186" y="6718"/>
                </a:cubicBezTo>
                <a:cubicBezTo>
                  <a:pt x="3158" y="6626"/>
                  <a:pt x="3129" y="6528"/>
                  <a:pt x="3100" y="6442"/>
                </a:cubicBezTo>
                <a:lnTo>
                  <a:pt x="3100" y="6442"/>
                </a:lnTo>
                <a:cubicBezTo>
                  <a:pt x="3135" y="6465"/>
                  <a:pt x="3169" y="6488"/>
                  <a:pt x="3204" y="6499"/>
                </a:cubicBezTo>
                <a:cubicBezTo>
                  <a:pt x="3416" y="6614"/>
                  <a:pt x="3606" y="6741"/>
                  <a:pt x="3778" y="6902"/>
                </a:cubicBezTo>
                <a:cubicBezTo>
                  <a:pt x="3951" y="7063"/>
                  <a:pt x="4083" y="7258"/>
                  <a:pt x="4261" y="7408"/>
                </a:cubicBezTo>
                <a:cubicBezTo>
                  <a:pt x="4294" y="7434"/>
                  <a:pt x="4327" y="7446"/>
                  <a:pt x="4358" y="7446"/>
                </a:cubicBezTo>
                <a:cubicBezTo>
                  <a:pt x="4461" y="7446"/>
                  <a:pt x="4545" y="7322"/>
                  <a:pt x="4514" y="7212"/>
                </a:cubicBezTo>
                <a:cubicBezTo>
                  <a:pt x="4290" y="6482"/>
                  <a:pt x="3422" y="6252"/>
                  <a:pt x="2887" y="5827"/>
                </a:cubicBezTo>
                <a:cubicBezTo>
                  <a:pt x="2818" y="5620"/>
                  <a:pt x="2738" y="5407"/>
                  <a:pt x="2657" y="5206"/>
                </a:cubicBezTo>
                <a:lnTo>
                  <a:pt x="2657" y="5206"/>
                </a:lnTo>
                <a:cubicBezTo>
                  <a:pt x="2801" y="5315"/>
                  <a:pt x="2968" y="5401"/>
                  <a:pt x="3135" y="5493"/>
                </a:cubicBezTo>
                <a:cubicBezTo>
                  <a:pt x="3577" y="5746"/>
                  <a:pt x="3847" y="6137"/>
                  <a:pt x="4210" y="6470"/>
                </a:cubicBezTo>
                <a:cubicBezTo>
                  <a:pt x="4235" y="6495"/>
                  <a:pt x="4266" y="6505"/>
                  <a:pt x="4297" y="6505"/>
                </a:cubicBezTo>
                <a:cubicBezTo>
                  <a:pt x="4398" y="6505"/>
                  <a:pt x="4501" y="6394"/>
                  <a:pt x="4440" y="6292"/>
                </a:cubicBezTo>
                <a:cubicBezTo>
                  <a:pt x="4250" y="5953"/>
                  <a:pt x="3974" y="5648"/>
                  <a:pt x="3663" y="5418"/>
                </a:cubicBezTo>
                <a:cubicBezTo>
                  <a:pt x="3290" y="5137"/>
                  <a:pt x="2715" y="5045"/>
                  <a:pt x="2479" y="4602"/>
                </a:cubicBezTo>
                <a:cubicBezTo>
                  <a:pt x="2456" y="4567"/>
                  <a:pt x="2427" y="4544"/>
                  <a:pt x="2399" y="4539"/>
                </a:cubicBezTo>
                <a:lnTo>
                  <a:pt x="2163" y="3958"/>
                </a:lnTo>
                <a:lnTo>
                  <a:pt x="2163" y="3958"/>
                </a:lnTo>
                <a:cubicBezTo>
                  <a:pt x="2266" y="4044"/>
                  <a:pt x="2381" y="4113"/>
                  <a:pt x="2502" y="4188"/>
                </a:cubicBezTo>
                <a:cubicBezTo>
                  <a:pt x="2657" y="4280"/>
                  <a:pt x="2824" y="4366"/>
                  <a:pt x="2968" y="4481"/>
                </a:cubicBezTo>
                <a:cubicBezTo>
                  <a:pt x="3117" y="4596"/>
                  <a:pt x="3244" y="4740"/>
                  <a:pt x="3388" y="4861"/>
                </a:cubicBezTo>
                <a:cubicBezTo>
                  <a:pt x="3404" y="4874"/>
                  <a:pt x="3425" y="4880"/>
                  <a:pt x="3445" y="4880"/>
                </a:cubicBezTo>
                <a:cubicBezTo>
                  <a:pt x="3504" y="4880"/>
                  <a:pt x="3565" y="4832"/>
                  <a:pt x="3549" y="4769"/>
                </a:cubicBezTo>
                <a:cubicBezTo>
                  <a:pt x="3474" y="4447"/>
                  <a:pt x="3169" y="4286"/>
                  <a:pt x="2887" y="4142"/>
                </a:cubicBezTo>
                <a:cubicBezTo>
                  <a:pt x="2565" y="3981"/>
                  <a:pt x="2220" y="3849"/>
                  <a:pt x="1990" y="3567"/>
                </a:cubicBezTo>
                <a:cubicBezTo>
                  <a:pt x="1939" y="3464"/>
                  <a:pt x="1898" y="3354"/>
                  <a:pt x="1847" y="3245"/>
                </a:cubicBezTo>
                <a:lnTo>
                  <a:pt x="1847" y="3245"/>
                </a:lnTo>
                <a:cubicBezTo>
                  <a:pt x="2134" y="3418"/>
                  <a:pt x="2479" y="3538"/>
                  <a:pt x="2675" y="3837"/>
                </a:cubicBezTo>
                <a:cubicBezTo>
                  <a:pt x="2695" y="3867"/>
                  <a:pt x="2725" y="3880"/>
                  <a:pt x="2756" y="3880"/>
                </a:cubicBezTo>
                <a:cubicBezTo>
                  <a:pt x="2832" y="3880"/>
                  <a:pt x="2915" y="3804"/>
                  <a:pt x="2870" y="3722"/>
                </a:cubicBezTo>
                <a:cubicBezTo>
                  <a:pt x="2583" y="3182"/>
                  <a:pt x="1841" y="3107"/>
                  <a:pt x="1588" y="2555"/>
                </a:cubicBezTo>
                <a:cubicBezTo>
                  <a:pt x="1565" y="2515"/>
                  <a:pt x="1530" y="2492"/>
                  <a:pt x="1496" y="2492"/>
                </a:cubicBezTo>
                <a:cubicBezTo>
                  <a:pt x="1496" y="2486"/>
                  <a:pt x="1490" y="2486"/>
                  <a:pt x="1490" y="2475"/>
                </a:cubicBezTo>
                <a:cubicBezTo>
                  <a:pt x="1467" y="2400"/>
                  <a:pt x="1438" y="2319"/>
                  <a:pt x="1410" y="2239"/>
                </a:cubicBezTo>
                <a:cubicBezTo>
                  <a:pt x="1392" y="2204"/>
                  <a:pt x="1364" y="2176"/>
                  <a:pt x="1335" y="2170"/>
                </a:cubicBezTo>
                <a:cubicBezTo>
                  <a:pt x="1186" y="1865"/>
                  <a:pt x="1036" y="1566"/>
                  <a:pt x="869" y="1267"/>
                </a:cubicBezTo>
                <a:cubicBezTo>
                  <a:pt x="639" y="865"/>
                  <a:pt x="438" y="376"/>
                  <a:pt x="128" y="25"/>
                </a:cubicBezTo>
                <a:cubicBezTo>
                  <a:pt x="114" y="8"/>
                  <a:pt x="96" y="1"/>
                  <a:pt x="79" y="1"/>
                </a:cubicBezTo>
                <a:close/>
              </a:path>
            </a:pathLst>
          </a:custGeom>
          <a:solidFill>
            <a:srgbClr val="8355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0" name="Google Shape;5010;p31"/>
          <p:cNvGrpSpPr/>
          <p:nvPr/>
        </p:nvGrpSpPr>
        <p:grpSpPr>
          <a:xfrm flipH="1">
            <a:off x="-1314925" y="5469792"/>
            <a:ext cx="1492225" cy="1410309"/>
            <a:chOff x="8918576" y="4102344"/>
            <a:chExt cx="1119169" cy="1057732"/>
          </a:xfrm>
        </p:grpSpPr>
        <p:sp>
          <p:nvSpPr>
            <p:cNvPr id="5011" name="Google Shape;5011;p31"/>
            <p:cNvSpPr/>
            <p:nvPr/>
          </p:nvSpPr>
          <p:spPr>
            <a:xfrm rot="10379925">
              <a:off x="8985661" y="4158746"/>
              <a:ext cx="983252" cy="944928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1"/>
            <p:cNvSpPr/>
            <p:nvPr/>
          </p:nvSpPr>
          <p:spPr>
            <a:xfrm rot="10379925">
              <a:off x="9197363" y="4514698"/>
              <a:ext cx="190822" cy="87294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1"/>
            <p:cNvSpPr/>
            <p:nvPr/>
          </p:nvSpPr>
          <p:spPr>
            <a:xfrm rot="10379925">
              <a:off x="9200807" y="4563982"/>
              <a:ext cx="251103" cy="100068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1"/>
            <p:cNvSpPr/>
            <p:nvPr/>
          </p:nvSpPr>
          <p:spPr>
            <a:xfrm rot="10379925">
              <a:off x="9200275" y="4617017"/>
              <a:ext cx="321496" cy="112045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1"/>
            <p:cNvSpPr/>
            <p:nvPr/>
          </p:nvSpPr>
          <p:spPr>
            <a:xfrm rot="10379925">
              <a:off x="9258379" y="4688486"/>
              <a:ext cx="367406" cy="159284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1"/>
            <p:cNvSpPr/>
            <p:nvPr/>
          </p:nvSpPr>
          <p:spPr>
            <a:xfrm rot="10379925">
              <a:off x="9143910" y="4665233"/>
              <a:ext cx="428351" cy="145711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1"/>
            <p:cNvSpPr/>
            <p:nvPr/>
          </p:nvSpPr>
          <p:spPr>
            <a:xfrm rot="10379925">
              <a:off x="9002480" y="4446338"/>
              <a:ext cx="268535" cy="58551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31"/>
            <p:cNvSpPr/>
            <p:nvPr/>
          </p:nvSpPr>
          <p:spPr>
            <a:xfrm rot="10379925">
              <a:off x="9082298" y="4483448"/>
              <a:ext cx="246844" cy="93415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31"/>
            <p:cNvSpPr/>
            <p:nvPr/>
          </p:nvSpPr>
          <p:spPr>
            <a:xfrm rot="10379925">
              <a:off x="8959379" y="4404847"/>
              <a:ext cx="244316" cy="56821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0" name="Google Shape;5020;p31"/>
            <p:cNvSpPr/>
            <p:nvPr/>
          </p:nvSpPr>
          <p:spPr>
            <a:xfrm rot="10379925">
              <a:off x="8942797" y="4356799"/>
              <a:ext cx="197076" cy="49502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1" name="Google Shape;5021;p31"/>
            <p:cNvSpPr/>
            <p:nvPr/>
          </p:nvSpPr>
          <p:spPr>
            <a:xfrm rot="10379925">
              <a:off x="8931984" y="4324145"/>
              <a:ext cx="159684" cy="28344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31"/>
            <p:cNvSpPr/>
            <p:nvPr/>
          </p:nvSpPr>
          <p:spPr>
            <a:xfrm rot="10379925">
              <a:off x="8919651" y="4287281"/>
              <a:ext cx="109783" cy="24352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31"/>
            <p:cNvSpPr/>
            <p:nvPr/>
          </p:nvSpPr>
          <p:spPr>
            <a:xfrm rot="10379925">
              <a:off x="9004315" y="4206364"/>
              <a:ext cx="21557" cy="81306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31"/>
            <p:cNvSpPr/>
            <p:nvPr/>
          </p:nvSpPr>
          <p:spPr>
            <a:xfrm rot="10379925">
              <a:off x="9046302" y="4185703"/>
              <a:ext cx="35130" cy="137461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31"/>
            <p:cNvSpPr/>
            <p:nvPr/>
          </p:nvSpPr>
          <p:spPr>
            <a:xfrm rot="10379925">
              <a:off x="9114024" y="4195065"/>
              <a:ext cx="19295" cy="159284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31"/>
            <p:cNvSpPr/>
            <p:nvPr/>
          </p:nvSpPr>
          <p:spPr>
            <a:xfrm rot="10379925">
              <a:off x="9180848" y="4210436"/>
              <a:ext cx="29675" cy="181241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31"/>
            <p:cNvSpPr/>
            <p:nvPr/>
          </p:nvSpPr>
          <p:spPr>
            <a:xfrm rot="10379925">
              <a:off x="9249871" y="4241478"/>
              <a:ext cx="35263" cy="192685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31"/>
            <p:cNvSpPr/>
            <p:nvPr/>
          </p:nvSpPr>
          <p:spPr>
            <a:xfrm rot="10379925">
              <a:off x="9302825" y="4254258"/>
              <a:ext cx="67599" cy="215307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31"/>
            <p:cNvSpPr/>
            <p:nvPr/>
          </p:nvSpPr>
          <p:spPr>
            <a:xfrm rot="10379925">
              <a:off x="9359372" y="4309715"/>
              <a:ext cx="61478" cy="202532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31"/>
            <p:cNvSpPr/>
            <p:nvPr/>
          </p:nvSpPr>
          <p:spPr>
            <a:xfrm rot="10379925">
              <a:off x="9422020" y="4280497"/>
              <a:ext cx="54159" cy="277317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31"/>
            <p:cNvSpPr/>
            <p:nvPr/>
          </p:nvSpPr>
          <p:spPr>
            <a:xfrm rot="10379925">
              <a:off x="9489256" y="4298208"/>
              <a:ext cx="60680" cy="301536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31"/>
            <p:cNvSpPr/>
            <p:nvPr/>
          </p:nvSpPr>
          <p:spPr>
            <a:xfrm rot="10379925">
              <a:off x="9536402" y="4291132"/>
              <a:ext cx="90887" cy="345848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31"/>
            <p:cNvSpPr/>
            <p:nvPr/>
          </p:nvSpPr>
          <p:spPr>
            <a:xfrm rot="10379925">
              <a:off x="9593851" y="4464893"/>
              <a:ext cx="91818" cy="20679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31"/>
            <p:cNvSpPr/>
            <p:nvPr/>
          </p:nvSpPr>
          <p:spPr>
            <a:xfrm rot="10379925">
              <a:off x="9657097" y="4420221"/>
              <a:ext cx="91153" cy="293419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31"/>
            <p:cNvSpPr/>
            <p:nvPr/>
          </p:nvSpPr>
          <p:spPr>
            <a:xfrm rot="10379925">
              <a:off x="9419338" y="4721823"/>
              <a:ext cx="273724" cy="130142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1"/>
            <p:cNvSpPr/>
            <p:nvPr/>
          </p:nvSpPr>
          <p:spPr>
            <a:xfrm rot="10379925">
              <a:off x="9343110" y="4773919"/>
              <a:ext cx="416907" cy="177515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1"/>
            <p:cNvSpPr/>
            <p:nvPr/>
          </p:nvSpPr>
          <p:spPr>
            <a:xfrm rot="10379925">
              <a:off x="9382633" y="4829065"/>
              <a:ext cx="430214" cy="164208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1"/>
            <p:cNvSpPr/>
            <p:nvPr/>
          </p:nvSpPr>
          <p:spPr>
            <a:xfrm rot="10379925">
              <a:off x="9440733" y="4856971"/>
              <a:ext cx="444719" cy="200004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1"/>
            <p:cNvSpPr/>
            <p:nvPr/>
          </p:nvSpPr>
          <p:spPr>
            <a:xfrm rot="10379925">
              <a:off x="9707881" y="4880613"/>
              <a:ext cx="215573" cy="168067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31"/>
            <p:cNvSpPr/>
            <p:nvPr/>
          </p:nvSpPr>
          <p:spPr>
            <a:xfrm rot="10379925">
              <a:off x="9780622" y="4908862"/>
              <a:ext cx="173656" cy="13719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31"/>
            <p:cNvSpPr/>
            <p:nvPr/>
          </p:nvSpPr>
          <p:spPr>
            <a:xfrm rot="10379925">
              <a:off x="9924803" y="4741354"/>
              <a:ext cx="103661" cy="158619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31"/>
            <p:cNvSpPr/>
            <p:nvPr/>
          </p:nvSpPr>
          <p:spPr>
            <a:xfrm rot="10379925">
              <a:off x="9897308" y="4651766"/>
              <a:ext cx="103927" cy="219698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 rot="10379925">
              <a:off x="9840990" y="4520111"/>
              <a:ext cx="124021" cy="313512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 rot="10379925">
              <a:off x="9779962" y="4455387"/>
              <a:ext cx="120561" cy="340126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 rot="10379925">
              <a:off x="9715315" y="4403669"/>
              <a:ext cx="110049" cy="347711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 rot="10379925">
              <a:off x="8981261" y="4167608"/>
              <a:ext cx="997225" cy="854707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13702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5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" name="Google Shape;5048;p32"/>
          <p:cNvSpPr/>
          <p:nvPr/>
        </p:nvSpPr>
        <p:spPr>
          <a:xfrm flipH="1">
            <a:off x="118481" y="-199000"/>
            <a:ext cx="12621553" cy="7447871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9" name="Google Shape;5049;p32"/>
          <p:cNvSpPr/>
          <p:nvPr/>
        </p:nvSpPr>
        <p:spPr>
          <a:xfrm rot="10800000" flipH="1">
            <a:off x="24852" y="4809324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0" name="Google Shape;5050;p32"/>
          <p:cNvSpPr/>
          <p:nvPr/>
        </p:nvSpPr>
        <p:spPr>
          <a:xfrm rot="10800000" flipH="1">
            <a:off x="24852" y="3594492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51" name="Google Shape;5051;p32"/>
          <p:cNvGrpSpPr/>
          <p:nvPr/>
        </p:nvGrpSpPr>
        <p:grpSpPr>
          <a:xfrm rot="10800000" flipH="1">
            <a:off x="8572618" y="-272519"/>
            <a:ext cx="587572" cy="742436"/>
            <a:chOff x="5248400" y="1483575"/>
            <a:chExt cx="121775" cy="153875"/>
          </a:xfrm>
        </p:grpSpPr>
        <p:sp>
          <p:nvSpPr>
            <p:cNvPr id="5052" name="Google Shape;5052;p32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2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2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2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2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2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2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2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2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61" name="Google Shape;5061;p32"/>
          <p:cNvGrpSpPr/>
          <p:nvPr/>
        </p:nvGrpSpPr>
        <p:grpSpPr>
          <a:xfrm rot="10800000" flipH="1">
            <a:off x="3260533" y="6271464"/>
            <a:ext cx="651364" cy="434896"/>
            <a:chOff x="5224400" y="2048725"/>
            <a:chExt cx="170075" cy="113550"/>
          </a:xfrm>
        </p:grpSpPr>
        <p:sp>
          <p:nvSpPr>
            <p:cNvPr id="5062" name="Google Shape;5062;p32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2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2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2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2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2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2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2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2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71" name="Google Shape;5071;p32"/>
          <p:cNvGrpSpPr/>
          <p:nvPr/>
        </p:nvGrpSpPr>
        <p:grpSpPr>
          <a:xfrm rot="420075" flipH="1">
            <a:off x="11093733" y="-1351917"/>
            <a:ext cx="2323752" cy="2603021"/>
            <a:chOff x="3324275" y="3629650"/>
            <a:chExt cx="327425" cy="366775"/>
          </a:xfrm>
        </p:grpSpPr>
        <p:sp>
          <p:nvSpPr>
            <p:cNvPr id="5072" name="Google Shape;5072;p32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2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2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2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2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2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2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2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2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2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2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2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2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2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2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2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2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2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2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2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2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2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2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2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2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2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2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2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2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2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2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2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2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2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2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2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2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2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2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2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2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2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2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2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2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2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2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2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2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2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2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2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2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2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2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2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2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2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2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2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2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2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2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2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2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2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2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2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2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41" name="Google Shape;5141;p32"/>
          <p:cNvGrpSpPr/>
          <p:nvPr/>
        </p:nvGrpSpPr>
        <p:grpSpPr>
          <a:xfrm rot="9829118">
            <a:off x="-1171776" y="-1005267"/>
            <a:ext cx="2699739" cy="2357875"/>
            <a:chOff x="2163275" y="3388800"/>
            <a:chExt cx="1754570" cy="1532392"/>
          </a:xfrm>
        </p:grpSpPr>
        <p:sp>
          <p:nvSpPr>
            <p:cNvPr id="5142" name="Google Shape;5142;p32"/>
            <p:cNvSpPr/>
            <p:nvPr/>
          </p:nvSpPr>
          <p:spPr>
            <a:xfrm>
              <a:off x="3012739" y="3911094"/>
              <a:ext cx="260062" cy="719583"/>
            </a:xfrm>
            <a:custGeom>
              <a:avLst/>
              <a:gdLst/>
              <a:ahLst/>
              <a:cxnLst/>
              <a:rect l="l" t="t" r="r" b="b"/>
              <a:pathLst>
                <a:path w="2519" h="6970" fill="none" extrusionOk="0">
                  <a:moveTo>
                    <a:pt x="1" y="1"/>
                  </a:moveTo>
                  <a:cubicBezTo>
                    <a:pt x="121" y="2502"/>
                    <a:pt x="1012" y="4963"/>
                    <a:pt x="2519" y="6969"/>
                  </a:cubicBezTo>
                </a:path>
              </a:pathLst>
            </a:custGeom>
            <a:solidFill>
              <a:srgbClr val="835543"/>
            </a:solidFill>
            <a:ln w="9050" cap="flat" cmpd="sng">
              <a:solidFill>
                <a:srgbClr val="835543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2"/>
            <p:cNvSpPr/>
            <p:nvPr/>
          </p:nvSpPr>
          <p:spPr>
            <a:xfrm>
              <a:off x="2715406" y="3388800"/>
              <a:ext cx="580002" cy="539016"/>
            </a:xfrm>
            <a:custGeom>
              <a:avLst/>
              <a:gdLst/>
              <a:ahLst/>
              <a:cxnLst/>
              <a:rect l="l" t="t" r="r" b="b"/>
              <a:pathLst>
                <a:path w="5618" h="5221" extrusionOk="0">
                  <a:moveTo>
                    <a:pt x="4966" y="0"/>
                  </a:moveTo>
                  <a:cubicBezTo>
                    <a:pt x="4821" y="0"/>
                    <a:pt x="4663" y="72"/>
                    <a:pt x="4536" y="156"/>
                  </a:cubicBezTo>
                  <a:cubicBezTo>
                    <a:pt x="3973" y="518"/>
                    <a:pt x="3571" y="1133"/>
                    <a:pt x="3456" y="1794"/>
                  </a:cubicBezTo>
                  <a:cubicBezTo>
                    <a:pt x="3484" y="1380"/>
                    <a:pt x="3479" y="903"/>
                    <a:pt x="3162" y="633"/>
                  </a:cubicBezTo>
                  <a:cubicBezTo>
                    <a:pt x="3120" y="601"/>
                    <a:pt x="3078" y="575"/>
                    <a:pt x="3032" y="575"/>
                  </a:cubicBezTo>
                  <a:cubicBezTo>
                    <a:pt x="3027" y="575"/>
                    <a:pt x="3023" y="575"/>
                    <a:pt x="3019" y="575"/>
                  </a:cubicBezTo>
                  <a:cubicBezTo>
                    <a:pt x="2967" y="587"/>
                    <a:pt x="2932" y="644"/>
                    <a:pt x="2904" y="690"/>
                  </a:cubicBezTo>
                  <a:cubicBezTo>
                    <a:pt x="2725" y="1047"/>
                    <a:pt x="2656" y="1449"/>
                    <a:pt x="2725" y="1835"/>
                  </a:cubicBezTo>
                  <a:cubicBezTo>
                    <a:pt x="2622" y="1317"/>
                    <a:pt x="2444" y="817"/>
                    <a:pt x="2196" y="345"/>
                  </a:cubicBezTo>
                  <a:cubicBezTo>
                    <a:pt x="2179" y="311"/>
                    <a:pt x="2150" y="276"/>
                    <a:pt x="2110" y="248"/>
                  </a:cubicBezTo>
                  <a:cubicBezTo>
                    <a:pt x="1985" y="140"/>
                    <a:pt x="1843" y="93"/>
                    <a:pt x="1703" y="93"/>
                  </a:cubicBezTo>
                  <a:cubicBezTo>
                    <a:pt x="1328" y="93"/>
                    <a:pt x="975" y="435"/>
                    <a:pt x="1047" y="874"/>
                  </a:cubicBezTo>
                  <a:cubicBezTo>
                    <a:pt x="1144" y="1449"/>
                    <a:pt x="1478" y="2036"/>
                    <a:pt x="1788" y="2530"/>
                  </a:cubicBezTo>
                  <a:cubicBezTo>
                    <a:pt x="1529" y="2151"/>
                    <a:pt x="1162" y="1835"/>
                    <a:pt x="748" y="1639"/>
                  </a:cubicBezTo>
                  <a:cubicBezTo>
                    <a:pt x="650" y="1593"/>
                    <a:pt x="537" y="1556"/>
                    <a:pt x="433" y="1556"/>
                  </a:cubicBezTo>
                  <a:cubicBezTo>
                    <a:pt x="315" y="1556"/>
                    <a:pt x="208" y="1603"/>
                    <a:pt x="144" y="1737"/>
                  </a:cubicBezTo>
                  <a:cubicBezTo>
                    <a:pt x="121" y="1777"/>
                    <a:pt x="115" y="1829"/>
                    <a:pt x="109" y="1869"/>
                  </a:cubicBezTo>
                  <a:cubicBezTo>
                    <a:pt x="0" y="3151"/>
                    <a:pt x="1679" y="4939"/>
                    <a:pt x="2967" y="5221"/>
                  </a:cubicBezTo>
                  <a:cubicBezTo>
                    <a:pt x="3490" y="4623"/>
                    <a:pt x="4352" y="3577"/>
                    <a:pt x="4772" y="2898"/>
                  </a:cubicBezTo>
                  <a:cubicBezTo>
                    <a:pt x="5232" y="2122"/>
                    <a:pt x="5617" y="1196"/>
                    <a:pt x="5347" y="328"/>
                  </a:cubicBezTo>
                  <a:cubicBezTo>
                    <a:pt x="5330" y="282"/>
                    <a:pt x="5313" y="242"/>
                    <a:pt x="5290" y="196"/>
                  </a:cubicBezTo>
                  <a:cubicBezTo>
                    <a:pt x="5207" y="53"/>
                    <a:pt x="5091" y="0"/>
                    <a:pt x="496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2"/>
            <p:cNvSpPr/>
            <p:nvPr/>
          </p:nvSpPr>
          <p:spPr>
            <a:xfrm>
              <a:off x="2804399" y="3648760"/>
              <a:ext cx="359791" cy="270592"/>
            </a:xfrm>
            <a:custGeom>
              <a:avLst/>
              <a:gdLst/>
              <a:ahLst/>
              <a:cxnLst/>
              <a:rect l="l" t="t" r="r" b="b"/>
              <a:pathLst>
                <a:path w="3485" h="2621" extrusionOk="0">
                  <a:moveTo>
                    <a:pt x="2183" y="1"/>
                  </a:moveTo>
                  <a:cubicBezTo>
                    <a:pt x="2074" y="1"/>
                    <a:pt x="1985" y="141"/>
                    <a:pt x="1955" y="259"/>
                  </a:cubicBezTo>
                  <a:cubicBezTo>
                    <a:pt x="1886" y="489"/>
                    <a:pt x="1852" y="725"/>
                    <a:pt x="1852" y="972"/>
                  </a:cubicBezTo>
                  <a:cubicBezTo>
                    <a:pt x="1743" y="708"/>
                    <a:pt x="1587" y="466"/>
                    <a:pt x="1398" y="259"/>
                  </a:cubicBezTo>
                  <a:cubicBezTo>
                    <a:pt x="1345" y="197"/>
                    <a:pt x="1267" y="139"/>
                    <a:pt x="1195" y="139"/>
                  </a:cubicBezTo>
                  <a:cubicBezTo>
                    <a:pt x="1174" y="139"/>
                    <a:pt x="1153" y="144"/>
                    <a:pt x="1133" y="156"/>
                  </a:cubicBezTo>
                  <a:cubicBezTo>
                    <a:pt x="1076" y="190"/>
                    <a:pt x="1064" y="265"/>
                    <a:pt x="1053" y="328"/>
                  </a:cubicBezTo>
                  <a:cubicBezTo>
                    <a:pt x="1012" y="731"/>
                    <a:pt x="1150" y="1145"/>
                    <a:pt x="1421" y="1438"/>
                  </a:cubicBezTo>
                  <a:cubicBezTo>
                    <a:pt x="1237" y="1277"/>
                    <a:pt x="1047" y="1133"/>
                    <a:pt x="846" y="1001"/>
                  </a:cubicBezTo>
                  <a:cubicBezTo>
                    <a:pt x="736" y="926"/>
                    <a:pt x="616" y="846"/>
                    <a:pt x="489" y="829"/>
                  </a:cubicBezTo>
                  <a:cubicBezTo>
                    <a:pt x="464" y="824"/>
                    <a:pt x="437" y="822"/>
                    <a:pt x="411" y="822"/>
                  </a:cubicBezTo>
                  <a:cubicBezTo>
                    <a:pt x="302" y="822"/>
                    <a:pt x="192" y="861"/>
                    <a:pt x="127" y="949"/>
                  </a:cubicBezTo>
                  <a:cubicBezTo>
                    <a:pt x="1" y="1128"/>
                    <a:pt x="121" y="1381"/>
                    <a:pt x="265" y="1553"/>
                  </a:cubicBezTo>
                  <a:cubicBezTo>
                    <a:pt x="575" y="1927"/>
                    <a:pt x="961" y="2226"/>
                    <a:pt x="1380" y="2427"/>
                  </a:cubicBezTo>
                  <a:cubicBezTo>
                    <a:pt x="1639" y="2551"/>
                    <a:pt x="1813" y="2621"/>
                    <a:pt x="1961" y="2621"/>
                  </a:cubicBezTo>
                  <a:cubicBezTo>
                    <a:pt x="2162" y="2621"/>
                    <a:pt x="2314" y="2492"/>
                    <a:pt x="2559" y="2197"/>
                  </a:cubicBezTo>
                  <a:cubicBezTo>
                    <a:pt x="2956" y="1726"/>
                    <a:pt x="3364" y="1220"/>
                    <a:pt x="3456" y="610"/>
                  </a:cubicBezTo>
                  <a:cubicBezTo>
                    <a:pt x="3485" y="392"/>
                    <a:pt x="3444" y="116"/>
                    <a:pt x="3232" y="47"/>
                  </a:cubicBezTo>
                  <a:cubicBezTo>
                    <a:pt x="3204" y="38"/>
                    <a:pt x="3177" y="34"/>
                    <a:pt x="3149" y="34"/>
                  </a:cubicBezTo>
                  <a:cubicBezTo>
                    <a:pt x="3000" y="34"/>
                    <a:pt x="2857" y="155"/>
                    <a:pt x="2755" y="277"/>
                  </a:cubicBezTo>
                  <a:cubicBezTo>
                    <a:pt x="2594" y="484"/>
                    <a:pt x="2473" y="708"/>
                    <a:pt x="2398" y="955"/>
                  </a:cubicBezTo>
                  <a:cubicBezTo>
                    <a:pt x="2444" y="702"/>
                    <a:pt x="2421" y="438"/>
                    <a:pt x="2346" y="185"/>
                  </a:cubicBezTo>
                  <a:cubicBezTo>
                    <a:pt x="2335" y="116"/>
                    <a:pt x="2300" y="41"/>
                    <a:pt x="2237" y="12"/>
                  </a:cubicBezTo>
                  <a:cubicBezTo>
                    <a:pt x="2219" y="4"/>
                    <a:pt x="2201" y="1"/>
                    <a:pt x="2183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2"/>
            <p:cNvSpPr/>
            <p:nvPr/>
          </p:nvSpPr>
          <p:spPr>
            <a:xfrm>
              <a:off x="2897729" y="3785347"/>
              <a:ext cx="207719" cy="139580"/>
            </a:xfrm>
            <a:custGeom>
              <a:avLst/>
              <a:gdLst/>
              <a:ahLst/>
              <a:cxnLst/>
              <a:rect l="l" t="t" r="r" b="b"/>
              <a:pathLst>
                <a:path w="2012" h="1352" extrusionOk="0">
                  <a:moveTo>
                    <a:pt x="981" y="1"/>
                  </a:moveTo>
                  <a:cubicBezTo>
                    <a:pt x="966" y="1"/>
                    <a:pt x="951" y="2"/>
                    <a:pt x="936" y="6"/>
                  </a:cubicBezTo>
                  <a:cubicBezTo>
                    <a:pt x="816" y="35"/>
                    <a:pt x="764" y="150"/>
                    <a:pt x="741" y="265"/>
                  </a:cubicBezTo>
                  <a:cubicBezTo>
                    <a:pt x="715" y="427"/>
                    <a:pt x="736" y="595"/>
                    <a:pt x="801" y="741"/>
                  </a:cubicBezTo>
                  <a:lnTo>
                    <a:pt x="801" y="741"/>
                  </a:lnTo>
                  <a:cubicBezTo>
                    <a:pt x="689" y="527"/>
                    <a:pt x="461" y="378"/>
                    <a:pt x="218" y="357"/>
                  </a:cubicBezTo>
                  <a:cubicBezTo>
                    <a:pt x="215" y="356"/>
                    <a:pt x="213" y="356"/>
                    <a:pt x="210" y="356"/>
                  </a:cubicBezTo>
                  <a:cubicBezTo>
                    <a:pt x="93" y="356"/>
                    <a:pt x="0" y="485"/>
                    <a:pt x="57" y="598"/>
                  </a:cubicBezTo>
                  <a:cubicBezTo>
                    <a:pt x="154" y="759"/>
                    <a:pt x="287" y="903"/>
                    <a:pt x="448" y="1012"/>
                  </a:cubicBezTo>
                  <a:cubicBezTo>
                    <a:pt x="672" y="1161"/>
                    <a:pt x="919" y="1259"/>
                    <a:pt x="1172" y="1351"/>
                  </a:cubicBezTo>
                  <a:cubicBezTo>
                    <a:pt x="1534" y="1121"/>
                    <a:pt x="1822" y="707"/>
                    <a:pt x="1965" y="311"/>
                  </a:cubicBezTo>
                  <a:cubicBezTo>
                    <a:pt x="1994" y="224"/>
                    <a:pt x="2011" y="127"/>
                    <a:pt x="1919" y="63"/>
                  </a:cubicBezTo>
                  <a:cubicBezTo>
                    <a:pt x="1889" y="45"/>
                    <a:pt x="1853" y="37"/>
                    <a:pt x="1817" y="37"/>
                  </a:cubicBezTo>
                  <a:cubicBezTo>
                    <a:pt x="1784" y="37"/>
                    <a:pt x="1751" y="44"/>
                    <a:pt x="1724" y="58"/>
                  </a:cubicBezTo>
                  <a:cubicBezTo>
                    <a:pt x="1506" y="173"/>
                    <a:pt x="1333" y="357"/>
                    <a:pt x="1230" y="587"/>
                  </a:cubicBezTo>
                  <a:cubicBezTo>
                    <a:pt x="1253" y="437"/>
                    <a:pt x="1276" y="265"/>
                    <a:pt x="1189" y="127"/>
                  </a:cubicBezTo>
                  <a:cubicBezTo>
                    <a:pt x="1145" y="53"/>
                    <a:pt x="1064" y="1"/>
                    <a:pt x="981" y="1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2"/>
            <p:cNvSpPr/>
            <p:nvPr/>
          </p:nvSpPr>
          <p:spPr>
            <a:xfrm>
              <a:off x="3148087" y="3641636"/>
              <a:ext cx="765834" cy="1251991"/>
            </a:xfrm>
            <a:custGeom>
              <a:avLst/>
              <a:gdLst/>
              <a:ahLst/>
              <a:cxnLst/>
              <a:rect l="l" t="t" r="r" b="b"/>
              <a:pathLst>
                <a:path w="7418" h="12127" extrusionOk="0">
                  <a:moveTo>
                    <a:pt x="7400" y="1"/>
                  </a:moveTo>
                  <a:lnTo>
                    <a:pt x="7400" y="1"/>
                  </a:lnTo>
                  <a:cubicBezTo>
                    <a:pt x="5066" y="1018"/>
                    <a:pt x="2921" y="2622"/>
                    <a:pt x="1628" y="4813"/>
                  </a:cubicBezTo>
                  <a:cubicBezTo>
                    <a:pt x="334" y="7003"/>
                    <a:pt x="0" y="9821"/>
                    <a:pt x="1076" y="12126"/>
                  </a:cubicBezTo>
                  <a:cubicBezTo>
                    <a:pt x="1783" y="11637"/>
                    <a:pt x="2455" y="11160"/>
                    <a:pt x="3013" y="10516"/>
                  </a:cubicBezTo>
                  <a:cubicBezTo>
                    <a:pt x="3381" y="10085"/>
                    <a:pt x="3720" y="9631"/>
                    <a:pt x="4048" y="9171"/>
                  </a:cubicBezTo>
                  <a:cubicBezTo>
                    <a:pt x="4790" y="8148"/>
                    <a:pt x="5520" y="7101"/>
                    <a:pt x="6078" y="5969"/>
                  </a:cubicBezTo>
                  <a:cubicBezTo>
                    <a:pt x="6997" y="4112"/>
                    <a:pt x="7417" y="2082"/>
                    <a:pt x="740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2"/>
            <p:cNvSpPr/>
            <p:nvPr/>
          </p:nvSpPr>
          <p:spPr>
            <a:xfrm>
              <a:off x="3259277" y="3665794"/>
              <a:ext cx="658568" cy="1199442"/>
            </a:xfrm>
            <a:custGeom>
              <a:avLst/>
              <a:gdLst/>
              <a:ahLst/>
              <a:cxnLst/>
              <a:rect l="l" t="t" r="r" b="b"/>
              <a:pathLst>
                <a:path w="6379" h="11618" extrusionOk="0">
                  <a:moveTo>
                    <a:pt x="6198" y="1"/>
                  </a:moveTo>
                  <a:cubicBezTo>
                    <a:pt x="6171" y="1"/>
                    <a:pt x="6142" y="10"/>
                    <a:pt x="6116" y="31"/>
                  </a:cubicBezTo>
                  <a:cubicBezTo>
                    <a:pt x="4397" y="1486"/>
                    <a:pt x="2925" y="3090"/>
                    <a:pt x="1988" y="5165"/>
                  </a:cubicBezTo>
                  <a:cubicBezTo>
                    <a:pt x="1534" y="6172"/>
                    <a:pt x="1143" y="7206"/>
                    <a:pt x="798" y="8259"/>
                  </a:cubicBezTo>
                  <a:cubicBezTo>
                    <a:pt x="436" y="9334"/>
                    <a:pt x="91" y="10438"/>
                    <a:pt x="4" y="11576"/>
                  </a:cubicBezTo>
                  <a:cubicBezTo>
                    <a:pt x="1" y="11603"/>
                    <a:pt x="25" y="11618"/>
                    <a:pt x="47" y="11618"/>
                  </a:cubicBezTo>
                  <a:cubicBezTo>
                    <a:pt x="62" y="11618"/>
                    <a:pt x="77" y="11610"/>
                    <a:pt x="79" y="11593"/>
                  </a:cubicBezTo>
                  <a:cubicBezTo>
                    <a:pt x="298" y="10478"/>
                    <a:pt x="620" y="9391"/>
                    <a:pt x="1016" y="8322"/>
                  </a:cubicBezTo>
                  <a:cubicBezTo>
                    <a:pt x="1407" y="7293"/>
                    <a:pt x="1781" y="6246"/>
                    <a:pt x="2264" y="5252"/>
                  </a:cubicBezTo>
                  <a:cubicBezTo>
                    <a:pt x="2735" y="4274"/>
                    <a:pt x="3304" y="3349"/>
                    <a:pt x="4017" y="2515"/>
                  </a:cubicBezTo>
                  <a:cubicBezTo>
                    <a:pt x="4719" y="1687"/>
                    <a:pt x="5512" y="957"/>
                    <a:pt x="6288" y="204"/>
                  </a:cubicBezTo>
                  <a:cubicBezTo>
                    <a:pt x="6378" y="118"/>
                    <a:pt x="6296" y="1"/>
                    <a:pt x="619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2"/>
            <p:cNvSpPr/>
            <p:nvPr/>
          </p:nvSpPr>
          <p:spPr>
            <a:xfrm>
              <a:off x="3251224" y="4391989"/>
              <a:ext cx="40780" cy="394067"/>
            </a:xfrm>
            <a:custGeom>
              <a:avLst/>
              <a:gdLst/>
              <a:ahLst/>
              <a:cxnLst/>
              <a:rect l="l" t="t" r="r" b="b"/>
              <a:pathLst>
                <a:path w="395" h="3817" extrusionOk="0">
                  <a:moveTo>
                    <a:pt x="316" y="1"/>
                  </a:moveTo>
                  <a:cubicBezTo>
                    <a:pt x="294" y="1"/>
                    <a:pt x="272" y="12"/>
                    <a:pt x="259" y="38"/>
                  </a:cubicBezTo>
                  <a:lnTo>
                    <a:pt x="259" y="38"/>
                  </a:lnTo>
                  <a:cubicBezTo>
                    <a:pt x="255" y="36"/>
                    <a:pt x="252" y="35"/>
                    <a:pt x="249" y="34"/>
                  </a:cubicBezTo>
                  <a:lnTo>
                    <a:pt x="249" y="34"/>
                  </a:lnTo>
                  <a:cubicBezTo>
                    <a:pt x="244" y="56"/>
                    <a:pt x="239" y="79"/>
                    <a:pt x="234" y="101"/>
                  </a:cubicBezTo>
                  <a:lnTo>
                    <a:pt x="234" y="101"/>
                  </a:lnTo>
                  <a:cubicBezTo>
                    <a:pt x="7" y="716"/>
                    <a:pt x="1" y="1357"/>
                    <a:pt x="53" y="2001"/>
                  </a:cubicBezTo>
                  <a:lnTo>
                    <a:pt x="53" y="2001"/>
                  </a:lnTo>
                  <a:cubicBezTo>
                    <a:pt x="62" y="2227"/>
                    <a:pt x="85" y="2452"/>
                    <a:pt x="121" y="2675"/>
                  </a:cubicBezTo>
                  <a:lnTo>
                    <a:pt x="121" y="2675"/>
                  </a:lnTo>
                  <a:cubicBezTo>
                    <a:pt x="164" y="3053"/>
                    <a:pt x="208" y="3429"/>
                    <a:pt x="220" y="3800"/>
                  </a:cubicBezTo>
                  <a:cubicBezTo>
                    <a:pt x="218" y="3811"/>
                    <a:pt x="225" y="3817"/>
                    <a:pt x="234" y="3817"/>
                  </a:cubicBezTo>
                  <a:cubicBezTo>
                    <a:pt x="244" y="3817"/>
                    <a:pt x="255" y="3810"/>
                    <a:pt x="255" y="3795"/>
                  </a:cubicBezTo>
                  <a:cubicBezTo>
                    <a:pt x="265" y="3623"/>
                    <a:pt x="266" y="3452"/>
                    <a:pt x="260" y="3281"/>
                  </a:cubicBezTo>
                  <a:lnTo>
                    <a:pt x="260" y="3281"/>
                  </a:lnTo>
                  <a:cubicBezTo>
                    <a:pt x="272" y="3303"/>
                    <a:pt x="292" y="3314"/>
                    <a:pt x="312" y="3314"/>
                  </a:cubicBezTo>
                  <a:cubicBezTo>
                    <a:pt x="352" y="3314"/>
                    <a:pt x="394" y="3278"/>
                    <a:pt x="387" y="3225"/>
                  </a:cubicBezTo>
                  <a:cubicBezTo>
                    <a:pt x="186" y="2156"/>
                    <a:pt x="123" y="1138"/>
                    <a:pt x="370" y="75"/>
                  </a:cubicBezTo>
                  <a:cubicBezTo>
                    <a:pt x="380" y="28"/>
                    <a:pt x="349" y="1"/>
                    <a:pt x="316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2"/>
            <p:cNvSpPr/>
            <p:nvPr/>
          </p:nvSpPr>
          <p:spPr>
            <a:xfrm>
              <a:off x="3275899" y="4133578"/>
              <a:ext cx="136587" cy="599928"/>
            </a:xfrm>
            <a:custGeom>
              <a:avLst/>
              <a:gdLst/>
              <a:ahLst/>
              <a:cxnLst/>
              <a:rect l="l" t="t" r="r" b="b"/>
              <a:pathLst>
                <a:path w="1323" h="5811" extrusionOk="0">
                  <a:moveTo>
                    <a:pt x="1215" y="1"/>
                  </a:moveTo>
                  <a:cubicBezTo>
                    <a:pt x="1198" y="1"/>
                    <a:pt x="1180" y="8"/>
                    <a:pt x="1166" y="25"/>
                  </a:cubicBezTo>
                  <a:cubicBezTo>
                    <a:pt x="608" y="709"/>
                    <a:pt x="470" y="1681"/>
                    <a:pt x="407" y="2532"/>
                  </a:cubicBezTo>
                  <a:cubicBezTo>
                    <a:pt x="326" y="3618"/>
                    <a:pt x="378" y="4734"/>
                    <a:pt x="4" y="5774"/>
                  </a:cubicBezTo>
                  <a:cubicBezTo>
                    <a:pt x="0" y="5794"/>
                    <a:pt x="20" y="5811"/>
                    <a:pt x="37" y="5811"/>
                  </a:cubicBezTo>
                  <a:cubicBezTo>
                    <a:pt x="45" y="5811"/>
                    <a:pt x="52" y="5807"/>
                    <a:pt x="56" y="5797"/>
                  </a:cubicBezTo>
                  <a:cubicBezTo>
                    <a:pt x="464" y="4918"/>
                    <a:pt x="499" y="3969"/>
                    <a:pt x="556" y="3015"/>
                  </a:cubicBezTo>
                  <a:cubicBezTo>
                    <a:pt x="614" y="1968"/>
                    <a:pt x="763" y="1037"/>
                    <a:pt x="1292" y="117"/>
                  </a:cubicBezTo>
                  <a:cubicBezTo>
                    <a:pt x="1322" y="65"/>
                    <a:pt x="1268" y="1"/>
                    <a:pt x="121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2"/>
            <p:cNvSpPr/>
            <p:nvPr/>
          </p:nvSpPr>
          <p:spPr>
            <a:xfrm>
              <a:off x="3329068" y="3930297"/>
              <a:ext cx="246640" cy="628525"/>
            </a:xfrm>
            <a:custGeom>
              <a:avLst/>
              <a:gdLst/>
              <a:ahLst/>
              <a:cxnLst/>
              <a:rect l="l" t="t" r="r" b="b"/>
              <a:pathLst>
                <a:path w="2389" h="6088" extrusionOk="0">
                  <a:moveTo>
                    <a:pt x="2299" y="0"/>
                  </a:moveTo>
                  <a:cubicBezTo>
                    <a:pt x="2285" y="0"/>
                    <a:pt x="2272" y="5"/>
                    <a:pt x="2261" y="16"/>
                  </a:cubicBezTo>
                  <a:cubicBezTo>
                    <a:pt x="1559" y="672"/>
                    <a:pt x="1220" y="1706"/>
                    <a:pt x="950" y="2603"/>
                  </a:cubicBezTo>
                  <a:cubicBezTo>
                    <a:pt x="605" y="3742"/>
                    <a:pt x="288" y="4892"/>
                    <a:pt x="7" y="6042"/>
                  </a:cubicBezTo>
                  <a:cubicBezTo>
                    <a:pt x="0" y="6071"/>
                    <a:pt x="20" y="6088"/>
                    <a:pt x="40" y="6088"/>
                  </a:cubicBezTo>
                  <a:cubicBezTo>
                    <a:pt x="55" y="6088"/>
                    <a:pt x="71" y="6078"/>
                    <a:pt x="76" y="6059"/>
                  </a:cubicBezTo>
                  <a:cubicBezTo>
                    <a:pt x="438" y="4989"/>
                    <a:pt x="725" y="3897"/>
                    <a:pt x="1053" y="2822"/>
                  </a:cubicBezTo>
                  <a:cubicBezTo>
                    <a:pt x="1197" y="2339"/>
                    <a:pt x="1364" y="1850"/>
                    <a:pt x="1571" y="1390"/>
                  </a:cubicBezTo>
                  <a:cubicBezTo>
                    <a:pt x="1789" y="925"/>
                    <a:pt x="2071" y="511"/>
                    <a:pt x="2358" y="91"/>
                  </a:cubicBezTo>
                  <a:cubicBezTo>
                    <a:pt x="2389" y="47"/>
                    <a:pt x="2343" y="0"/>
                    <a:pt x="229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2"/>
            <p:cNvSpPr/>
            <p:nvPr/>
          </p:nvSpPr>
          <p:spPr>
            <a:xfrm>
              <a:off x="3596771" y="3789683"/>
              <a:ext cx="137309" cy="190788"/>
            </a:xfrm>
            <a:custGeom>
              <a:avLst/>
              <a:gdLst/>
              <a:ahLst/>
              <a:cxnLst/>
              <a:rect l="l" t="t" r="r" b="b"/>
              <a:pathLst>
                <a:path w="1330" h="1848" extrusionOk="0">
                  <a:moveTo>
                    <a:pt x="1221" y="1"/>
                  </a:moveTo>
                  <a:cubicBezTo>
                    <a:pt x="1205" y="1"/>
                    <a:pt x="1188" y="7"/>
                    <a:pt x="1174" y="21"/>
                  </a:cubicBezTo>
                  <a:cubicBezTo>
                    <a:pt x="846" y="309"/>
                    <a:pt x="582" y="654"/>
                    <a:pt x="375" y="1033"/>
                  </a:cubicBezTo>
                  <a:cubicBezTo>
                    <a:pt x="288" y="1200"/>
                    <a:pt x="1" y="1637"/>
                    <a:pt x="116" y="1827"/>
                  </a:cubicBezTo>
                  <a:cubicBezTo>
                    <a:pt x="120" y="1835"/>
                    <a:pt x="138" y="1848"/>
                    <a:pt x="154" y="1848"/>
                  </a:cubicBezTo>
                  <a:cubicBezTo>
                    <a:pt x="159" y="1848"/>
                    <a:pt x="164" y="1847"/>
                    <a:pt x="168" y="1844"/>
                  </a:cubicBezTo>
                  <a:cubicBezTo>
                    <a:pt x="173" y="1844"/>
                    <a:pt x="179" y="1838"/>
                    <a:pt x="196" y="1838"/>
                  </a:cubicBezTo>
                  <a:cubicBezTo>
                    <a:pt x="231" y="1809"/>
                    <a:pt x="225" y="1763"/>
                    <a:pt x="179" y="1752"/>
                  </a:cubicBezTo>
                  <a:cubicBezTo>
                    <a:pt x="145" y="1752"/>
                    <a:pt x="570" y="935"/>
                    <a:pt x="628" y="855"/>
                  </a:cubicBezTo>
                  <a:cubicBezTo>
                    <a:pt x="812" y="585"/>
                    <a:pt x="1036" y="343"/>
                    <a:pt x="1272" y="125"/>
                  </a:cubicBezTo>
                  <a:cubicBezTo>
                    <a:pt x="1329" y="71"/>
                    <a:pt x="1277" y="1"/>
                    <a:pt x="122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2"/>
            <p:cNvSpPr/>
            <p:nvPr/>
          </p:nvSpPr>
          <p:spPr>
            <a:xfrm>
              <a:off x="3606991" y="3760156"/>
              <a:ext cx="269663" cy="219075"/>
            </a:xfrm>
            <a:custGeom>
              <a:avLst/>
              <a:gdLst/>
              <a:ahLst/>
              <a:cxnLst/>
              <a:rect l="l" t="t" r="r" b="b"/>
              <a:pathLst>
                <a:path w="2612" h="2122" extrusionOk="0">
                  <a:moveTo>
                    <a:pt x="2512" y="1"/>
                  </a:moveTo>
                  <a:cubicBezTo>
                    <a:pt x="2499" y="1"/>
                    <a:pt x="2486" y="5"/>
                    <a:pt x="2472" y="14"/>
                  </a:cubicBezTo>
                  <a:cubicBezTo>
                    <a:pt x="1610" y="595"/>
                    <a:pt x="816" y="1336"/>
                    <a:pt x="34" y="2032"/>
                  </a:cubicBezTo>
                  <a:cubicBezTo>
                    <a:pt x="1" y="2061"/>
                    <a:pt x="35" y="2121"/>
                    <a:pt x="77" y="2121"/>
                  </a:cubicBezTo>
                  <a:cubicBezTo>
                    <a:pt x="85" y="2121"/>
                    <a:pt x="94" y="2119"/>
                    <a:pt x="103" y="2113"/>
                  </a:cubicBezTo>
                  <a:cubicBezTo>
                    <a:pt x="937" y="1492"/>
                    <a:pt x="1822" y="854"/>
                    <a:pt x="2570" y="129"/>
                  </a:cubicBezTo>
                  <a:cubicBezTo>
                    <a:pt x="2612" y="82"/>
                    <a:pt x="2570" y="1"/>
                    <a:pt x="251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2"/>
            <p:cNvSpPr/>
            <p:nvPr/>
          </p:nvSpPr>
          <p:spPr>
            <a:xfrm>
              <a:off x="3405672" y="3969838"/>
              <a:ext cx="349261" cy="434640"/>
            </a:xfrm>
            <a:custGeom>
              <a:avLst/>
              <a:gdLst/>
              <a:ahLst/>
              <a:cxnLst/>
              <a:rect l="l" t="t" r="r" b="b"/>
              <a:pathLst>
                <a:path w="3383" h="4210" extrusionOk="0">
                  <a:moveTo>
                    <a:pt x="3287" y="0"/>
                  </a:moveTo>
                  <a:cubicBezTo>
                    <a:pt x="3271" y="0"/>
                    <a:pt x="3256" y="6"/>
                    <a:pt x="3243" y="18"/>
                  </a:cubicBezTo>
                  <a:cubicBezTo>
                    <a:pt x="2553" y="668"/>
                    <a:pt x="1835" y="1329"/>
                    <a:pt x="1197" y="2036"/>
                  </a:cubicBezTo>
                  <a:cubicBezTo>
                    <a:pt x="639" y="2646"/>
                    <a:pt x="185" y="3336"/>
                    <a:pt x="18" y="4146"/>
                  </a:cubicBezTo>
                  <a:cubicBezTo>
                    <a:pt x="1" y="4187"/>
                    <a:pt x="26" y="4210"/>
                    <a:pt x="53" y="4210"/>
                  </a:cubicBezTo>
                  <a:cubicBezTo>
                    <a:pt x="72" y="4210"/>
                    <a:pt x="91" y="4199"/>
                    <a:pt x="98" y="4175"/>
                  </a:cubicBezTo>
                  <a:cubicBezTo>
                    <a:pt x="328" y="3301"/>
                    <a:pt x="886" y="2583"/>
                    <a:pt x="1519" y="1950"/>
                  </a:cubicBezTo>
                  <a:cubicBezTo>
                    <a:pt x="2122" y="1346"/>
                    <a:pt x="2864" y="806"/>
                    <a:pt x="3353" y="105"/>
                  </a:cubicBezTo>
                  <a:cubicBezTo>
                    <a:pt x="3383" y="52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2"/>
            <p:cNvSpPr/>
            <p:nvPr/>
          </p:nvSpPr>
          <p:spPr>
            <a:xfrm>
              <a:off x="3321118" y="4149890"/>
              <a:ext cx="355352" cy="449404"/>
            </a:xfrm>
            <a:custGeom>
              <a:avLst/>
              <a:gdLst/>
              <a:ahLst/>
              <a:cxnLst/>
              <a:rect l="l" t="t" r="r" b="b"/>
              <a:pathLst>
                <a:path w="3442" h="4353" extrusionOk="0">
                  <a:moveTo>
                    <a:pt x="3346" y="0"/>
                  </a:moveTo>
                  <a:cubicBezTo>
                    <a:pt x="3321" y="0"/>
                    <a:pt x="3296" y="10"/>
                    <a:pt x="3280" y="34"/>
                  </a:cubicBezTo>
                  <a:cubicBezTo>
                    <a:pt x="2757" y="810"/>
                    <a:pt x="2200" y="1523"/>
                    <a:pt x="1567" y="2207"/>
                  </a:cubicBezTo>
                  <a:cubicBezTo>
                    <a:pt x="986" y="2851"/>
                    <a:pt x="406" y="3501"/>
                    <a:pt x="21" y="4277"/>
                  </a:cubicBezTo>
                  <a:cubicBezTo>
                    <a:pt x="1" y="4320"/>
                    <a:pt x="27" y="4352"/>
                    <a:pt x="56" y="4352"/>
                  </a:cubicBezTo>
                  <a:cubicBezTo>
                    <a:pt x="70" y="4352"/>
                    <a:pt x="84" y="4345"/>
                    <a:pt x="95" y="4328"/>
                  </a:cubicBezTo>
                  <a:cubicBezTo>
                    <a:pt x="613" y="3535"/>
                    <a:pt x="1257" y="2834"/>
                    <a:pt x="1901" y="2138"/>
                  </a:cubicBezTo>
                  <a:cubicBezTo>
                    <a:pt x="2464" y="1529"/>
                    <a:pt x="3091" y="867"/>
                    <a:pt x="3418" y="91"/>
                  </a:cubicBezTo>
                  <a:cubicBezTo>
                    <a:pt x="3441" y="38"/>
                    <a:pt x="3394" y="0"/>
                    <a:pt x="3346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2"/>
            <p:cNvSpPr/>
            <p:nvPr/>
          </p:nvSpPr>
          <p:spPr>
            <a:xfrm>
              <a:off x="3279099" y="4262732"/>
              <a:ext cx="407075" cy="506082"/>
            </a:xfrm>
            <a:custGeom>
              <a:avLst/>
              <a:gdLst/>
              <a:ahLst/>
              <a:cxnLst/>
              <a:rect l="l" t="t" r="r" b="b"/>
              <a:pathLst>
                <a:path w="3943" h="4902" extrusionOk="0">
                  <a:moveTo>
                    <a:pt x="3856" y="1"/>
                  </a:moveTo>
                  <a:cubicBezTo>
                    <a:pt x="3839" y="1"/>
                    <a:pt x="3822" y="9"/>
                    <a:pt x="3808" y="27"/>
                  </a:cubicBezTo>
                  <a:cubicBezTo>
                    <a:pt x="3101" y="918"/>
                    <a:pt x="2469" y="1821"/>
                    <a:pt x="1652" y="2626"/>
                  </a:cubicBezTo>
                  <a:cubicBezTo>
                    <a:pt x="1002" y="3276"/>
                    <a:pt x="175" y="3885"/>
                    <a:pt x="8" y="4845"/>
                  </a:cubicBezTo>
                  <a:cubicBezTo>
                    <a:pt x="1" y="4880"/>
                    <a:pt x="25" y="4902"/>
                    <a:pt x="50" y="4902"/>
                  </a:cubicBezTo>
                  <a:cubicBezTo>
                    <a:pt x="67" y="4902"/>
                    <a:pt x="85" y="4892"/>
                    <a:pt x="94" y="4868"/>
                  </a:cubicBezTo>
                  <a:cubicBezTo>
                    <a:pt x="405" y="3868"/>
                    <a:pt x="1319" y="3253"/>
                    <a:pt x="2014" y="2534"/>
                  </a:cubicBezTo>
                  <a:cubicBezTo>
                    <a:pt x="2716" y="1815"/>
                    <a:pt x="3446" y="1005"/>
                    <a:pt x="3917" y="102"/>
                  </a:cubicBezTo>
                  <a:cubicBezTo>
                    <a:pt x="3942" y="56"/>
                    <a:pt x="3901" y="1"/>
                    <a:pt x="385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2"/>
            <p:cNvSpPr/>
            <p:nvPr/>
          </p:nvSpPr>
          <p:spPr>
            <a:xfrm>
              <a:off x="3359007" y="4383833"/>
              <a:ext cx="54924" cy="149595"/>
            </a:xfrm>
            <a:custGeom>
              <a:avLst/>
              <a:gdLst/>
              <a:ahLst/>
              <a:cxnLst/>
              <a:rect l="l" t="t" r="r" b="b"/>
              <a:pathLst>
                <a:path w="532" h="1449" extrusionOk="0">
                  <a:moveTo>
                    <a:pt x="493" y="0"/>
                  </a:moveTo>
                  <a:cubicBezTo>
                    <a:pt x="484" y="0"/>
                    <a:pt x="475" y="5"/>
                    <a:pt x="470" y="16"/>
                  </a:cubicBezTo>
                  <a:cubicBezTo>
                    <a:pt x="269" y="447"/>
                    <a:pt x="102" y="941"/>
                    <a:pt x="4" y="1401"/>
                  </a:cubicBezTo>
                  <a:cubicBezTo>
                    <a:pt x="0" y="1425"/>
                    <a:pt x="26" y="1448"/>
                    <a:pt x="46" y="1448"/>
                  </a:cubicBezTo>
                  <a:cubicBezTo>
                    <a:pt x="55" y="1448"/>
                    <a:pt x="64" y="1443"/>
                    <a:pt x="67" y="1430"/>
                  </a:cubicBezTo>
                  <a:cubicBezTo>
                    <a:pt x="263" y="999"/>
                    <a:pt x="435" y="504"/>
                    <a:pt x="527" y="44"/>
                  </a:cubicBezTo>
                  <a:cubicBezTo>
                    <a:pt x="531" y="21"/>
                    <a:pt x="511" y="0"/>
                    <a:pt x="49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2"/>
            <p:cNvSpPr/>
            <p:nvPr/>
          </p:nvSpPr>
          <p:spPr>
            <a:xfrm>
              <a:off x="3513249" y="3914811"/>
              <a:ext cx="229503" cy="240136"/>
            </a:xfrm>
            <a:custGeom>
              <a:avLst/>
              <a:gdLst/>
              <a:ahLst/>
              <a:cxnLst/>
              <a:rect l="l" t="t" r="r" b="b"/>
              <a:pathLst>
                <a:path w="2223" h="2326" extrusionOk="0">
                  <a:moveTo>
                    <a:pt x="2163" y="0"/>
                  </a:moveTo>
                  <a:cubicBezTo>
                    <a:pt x="2154" y="0"/>
                    <a:pt x="2146" y="3"/>
                    <a:pt x="2138" y="11"/>
                  </a:cubicBezTo>
                  <a:cubicBezTo>
                    <a:pt x="1701" y="396"/>
                    <a:pt x="1276" y="799"/>
                    <a:pt x="850" y="1201"/>
                  </a:cubicBezTo>
                  <a:cubicBezTo>
                    <a:pt x="511" y="1529"/>
                    <a:pt x="212" y="1862"/>
                    <a:pt x="5" y="2293"/>
                  </a:cubicBezTo>
                  <a:cubicBezTo>
                    <a:pt x="1" y="2310"/>
                    <a:pt x="17" y="2326"/>
                    <a:pt x="31" y="2326"/>
                  </a:cubicBezTo>
                  <a:cubicBezTo>
                    <a:pt x="37" y="2326"/>
                    <a:pt x="42" y="2323"/>
                    <a:pt x="45" y="2316"/>
                  </a:cubicBezTo>
                  <a:cubicBezTo>
                    <a:pt x="546" y="1420"/>
                    <a:pt x="1477" y="781"/>
                    <a:pt x="2196" y="68"/>
                  </a:cubicBezTo>
                  <a:cubicBezTo>
                    <a:pt x="2223" y="41"/>
                    <a:pt x="2193" y="0"/>
                    <a:pt x="21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2"/>
            <p:cNvSpPr/>
            <p:nvPr/>
          </p:nvSpPr>
          <p:spPr>
            <a:xfrm>
              <a:off x="3388328" y="4167853"/>
              <a:ext cx="241169" cy="267288"/>
            </a:xfrm>
            <a:custGeom>
              <a:avLst/>
              <a:gdLst/>
              <a:ahLst/>
              <a:cxnLst/>
              <a:rect l="l" t="t" r="r" b="b"/>
              <a:pathLst>
                <a:path w="2336" h="2589" extrusionOk="0">
                  <a:moveTo>
                    <a:pt x="2240" y="1"/>
                  </a:moveTo>
                  <a:cubicBezTo>
                    <a:pt x="2226" y="1"/>
                    <a:pt x="2212" y="5"/>
                    <a:pt x="2198" y="15"/>
                  </a:cubicBezTo>
                  <a:cubicBezTo>
                    <a:pt x="1710" y="406"/>
                    <a:pt x="1267" y="872"/>
                    <a:pt x="824" y="1314"/>
                  </a:cubicBezTo>
                  <a:cubicBezTo>
                    <a:pt x="473" y="1676"/>
                    <a:pt x="174" y="2067"/>
                    <a:pt x="8" y="2539"/>
                  </a:cubicBezTo>
                  <a:cubicBezTo>
                    <a:pt x="0" y="2568"/>
                    <a:pt x="28" y="2588"/>
                    <a:pt x="54" y="2588"/>
                  </a:cubicBezTo>
                  <a:cubicBezTo>
                    <a:pt x="68" y="2588"/>
                    <a:pt x="82" y="2582"/>
                    <a:pt x="88" y="2568"/>
                  </a:cubicBezTo>
                  <a:cubicBezTo>
                    <a:pt x="519" y="1556"/>
                    <a:pt x="1589" y="923"/>
                    <a:pt x="2290" y="113"/>
                  </a:cubicBezTo>
                  <a:cubicBezTo>
                    <a:pt x="2335" y="58"/>
                    <a:pt x="2292" y="1"/>
                    <a:pt x="22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2"/>
            <p:cNvSpPr/>
            <p:nvPr/>
          </p:nvSpPr>
          <p:spPr>
            <a:xfrm>
              <a:off x="3262374" y="4460850"/>
              <a:ext cx="326755" cy="350397"/>
            </a:xfrm>
            <a:custGeom>
              <a:avLst/>
              <a:gdLst/>
              <a:ahLst/>
              <a:cxnLst/>
              <a:rect l="l" t="t" r="r" b="b"/>
              <a:pathLst>
                <a:path w="3165" h="3394" extrusionOk="0">
                  <a:moveTo>
                    <a:pt x="3073" y="1"/>
                  </a:moveTo>
                  <a:cubicBezTo>
                    <a:pt x="3050" y="1"/>
                    <a:pt x="3027" y="11"/>
                    <a:pt x="3016" y="34"/>
                  </a:cubicBezTo>
                  <a:cubicBezTo>
                    <a:pt x="2257" y="1345"/>
                    <a:pt x="653" y="1920"/>
                    <a:pt x="20" y="3311"/>
                  </a:cubicBezTo>
                  <a:cubicBezTo>
                    <a:pt x="0" y="3355"/>
                    <a:pt x="30" y="3394"/>
                    <a:pt x="64" y="3394"/>
                  </a:cubicBezTo>
                  <a:cubicBezTo>
                    <a:pt x="79" y="3394"/>
                    <a:pt x="94" y="3387"/>
                    <a:pt x="107" y="3369"/>
                  </a:cubicBezTo>
                  <a:cubicBezTo>
                    <a:pt x="837" y="2035"/>
                    <a:pt x="2579" y="1529"/>
                    <a:pt x="3142" y="92"/>
                  </a:cubicBezTo>
                  <a:cubicBezTo>
                    <a:pt x="3165" y="39"/>
                    <a:pt x="3118" y="1"/>
                    <a:pt x="307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2"/>
            <p:cNvSpPr/>
            <p:nvPr/>
          </p:nvSpPr>
          <p:spPr>
            <a:xfrm>
              <a:off x="2591930" y="3575769"/>
              <a:ext cx="697489" cy="1325085"/>
            </a:xfrm>
            <a:custGeom>
              <a:avLst/>
              <a:gdLst/>
              <a:ahLst/>
              <a:cxnLst/>
              <a:rect l="l" t="t" r="r" b="b"/>
              <a:pathLst>
                <a:path w="6756" h="12835" extrusionOk="0">
                  <a:moveTo>
                    <a:pt x="0" y="1"/>
                  </a:moveTo>
                  <a:cubicBezTo>
                    <a:pt x="512" y="2214"/>
                    <a:pt x="1024" y="4445"/>
                    <a:pt x="1926" y="6520"/>
                  </a:cubicBezTo>
                  <a:cubicBezTo>
                    <a:pt x="2427" y="7647"/>
                    <a:pt x="3024" y="8728"/>
                    <a:pt x="3686" y="9769"/>
                  </a:cubicBezTo>
                  <a:cubicBezTo>
                    <a:pt x="4232" y="10637"/>
                    <a:pt x="4893" y="12045"/>
                    <a:pt x="5709" y="12678"/>
                  </a:cubicBezTo>
                  <a:cubicBezTo>
                    <a:pt x="5750" y="12764"/>
                    <a:pt x="5801" y="12822"/>
                    <a:pt x="5853" y="12833"/>
                  </a:cubicBezTo>
                  <a:cubicBezTo>
                    <a:pt x="5859" y="12834"/>
                    <a:pt x="5865" y="12835"/>
                    <a:pt x="5871" y="12835"/>
                  </a:cubicBezTo>
                  <a:cubicBezTo>
                    <a:pt x="6228" y="12835"/>
                    <a:pt x="6590" y="10850"/>
                    <a:pt x="6635" y="10551"/>
                  </a:cubicBezTo>
                  <a:cubicBezTo>
                    <a:pt x="6756" y="9717"/>
                    <a:pt x="6756" y="8872"/>
                    <a:pt x="6618" y="8038"/>
                  </a:cubicBezTo>
                  <a:cubicBezTo>
                    <a:pt x="6353" y="6354"/>
                    <a:pt x="5543" y="4767"/>
                    <a:pt x="4353" y="3554"/>
                  </a:cubicBezTo>
                  <a:lnTo>
                    <a:pt x="4353" y="3554"/>
                  </a:lnTo>
                  <a:cubicBezTo>
                    <a:pt x="4956" y="4589"/>
                    <a:pt x="4939" y="5859"/>
                    <a:pt x="4979" y="7061"/>
                  </a:cubicBezTo>
                  <a:cubicBezTo>
                    <a:pt x="4996" y="7498"/>
                    <a:pt x="5025" y="7935"/>
                    <a:pt x="5060" y="8372"/>
                  </a:cubicBezTo>
                  <a:cubicBezTo>
                    <a:pt x="4594" y="7009"/>
                    <a:pt x="3887" y="5715"/>
                    <a:pt x="2990" y="4589"/>
                  </a:cubicBezTo>
                  <a:cubicBezTo>
                    <a:pt x="2559" y="4048"/>
                    <a:pt x="2087" y="3536"/>
                    <a:pt x="1662" y="2990"/>
                  </a:cubicBezTo>
                  <a:cubicBezTo>
                    <a:pt x="955" y="2088"/>
                    <a:pt x="397" y="1070"/>
                    <a:pt x="0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2"/>
            <p:cNvSpPr/>
            <p:nvPr/>
          </p:nvSpPr>
          <p:spPr>
            <a:xfrm>
              <a:off x="2573450" y="3484504"/>
              <a:ext cx="639469" cy="1436688"/>
            </a:xfrm>
            <a:custGeom>
              <a:avLst/>
              <a:gdLst/>
              <a:ahLst/>
              <a:cxnLst/>
              <a:rect l="l" t="t" r="r" b="b"/>
              <a:pathLst>
                <a:path w="6194" h="13916" extrusionOk="0">
                  <a:moveTo>
                    <a:pt x="141" y="0"/>
                  </a:moveTo>
                  <a:cubicBezTo>
                    <a:pt x="72" y="0"/>
                    <a:pt x="1" y="61"/>
                    <a:pt x="18" y="154"/>
                  </a:cubicBezTo>
                  <a:cubicBezTo>
                    <a:pt x="289" y="1506"/>
                    <a:pt x="691" y="2857"/>
                    <a:pt x="1214" y="4127"/>
                  </a:cubicBezTo>
                  <a:cubicBezTo>
                    <a:pt x="1674" y="5237"/>
                    <a:pt x="2272" y="6277"/>
                    <a:pt x="2881" y="7307"/>
                  </a:cubicBezTo>
                  <a:cubicBezTo>
                    <a:pt x="3508" y="8347"/>
                    <a:pt x="4158" y="9371"/>
                    <a:pt x="4716" y="10446"/>
                  </a:cubicBezTo>
                  <a:cubicBezTo>
                    <a:pt x="5290" y="11544"/>
                    <a:pt x="5664" y="12671"/>
                    <a:pt x="6009" y="13861"/>
                  </a:cubicBezTo>
                  <a:cubicBezTo>
                    <a:pt x="6019" y="13898"/>
                    <a:pt x="6055" y="13916"/>
                    <a:pt x="6092" y="13916"/>
                  </a:cubicBezTo>
                  <a:cubicBezTo>
                    <a:pt x="6142" y="13916"/>
                    <a:pt x="6194" y="13883"/>
                    <a:pt x="6187" y="13821"/>
                  </a:cubicBezTo>
                  <a:cubicBezTo>
                    <a:pt x="6095" y="12700"/>
                    <a:pt x="5630" y="11596"/>
                    <a:pt x="5135" y="10595"/>
                  </a:cubicBezTo>
                  <a:cubicBezTo>
                    <a:pt x="4589" y="9486"/>
                    <a:pt x="3928" y="8445"/>
                    <a:pt x="3284" y="7404"/>
                  </a:cubicBezTo>
                  <a:cubicBezTo>
                    <a:pt x="2652" y="6369"/>
                    <a:pt x="2019" y="5317"/>
                    <a:pt x="1542" y="4208"/>
                  </a:cubicBezTo>
                  <a:cubicBezTo>
                    <a:pt x="955" y="2874"/>
                    <a:pt x="633" y="1483"/>
                    <a:pt x="248" y="85"/>
                  </a:cubicBezTo>
                  <a:cubicBezTo>
                    <a:pt x="230" y="26"/>
                    <a:pt x="186" y="0"/>
                    <a:pt x="1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2"/>
            <p:cNvSpPr/>
            <p:nvPr/>
          </p:nvSpPr>
          <p:spPr>
            <a:xfrm>
              <a:off x="2967209" y="3861848"/>
              <a:ext cx="270592" cy="1029716"/>
            </a:xfrm>
            <a:custGeom>
              <a:avLst/>
              <a:gdLst/>
              <a:ahLst/>
              <a:cxnLst/>
              <a:rect l="l" t="t" r="r" b="b"/>
              <a:pathLst>
                <a:path w="2621" h="9974" extrusionOk="0">
                  <a:moveTo>
                    <a:pt x="128" y="1"/>
                  </a:moveTo>
                  <a:cubicBezTo>
                    <a:pt x="57" y="1"/>
                    <a:pt x="1" y="91"/>
                    <a:pt x="62" y="162"/>
                  </a:cubicBezTo>
                  <a:cubicBezTo>
                    <a:pt x="1109" y="1398"/>
                    <a:pt x="1747" y="2824"/>
                    <a:pt x="2034" y="4428"/>
                  </a:cubicBezTo>
                  <a:cubicBezTo>
                    <a:pt x="2368" y="6250"/>
                    <a:pt x="2189" y="8061"/>
                    <a:pt x="2189" y="9901"/>
                  </a:cubicBezTo>
                  <a:cubicBezTo>
                    <a:pt x="2189" y="9951"/>
                    <a:pt x="2222" y="9974"/>
                    <a:pt x="2258" y="9974"/>
                  </a:cubicBezTo>
                  <a:cubicBezTo>
                    <a:pt x="2297" y="9974"/>
                    <a:pt x="2339" y="9946"/>
                    <a:pt x="2345" y="9895"/>
                  </a:cubicBezTo>
                  <a:cubicBezTo>
                    <a:pt x="2575" y="8050"/>
                    <a:pt x="2621" y="6066"/>
                    <a:pt x="2276" y="4232"/>
                  </a:cubicBezTo>
                  <a:cubicBezTo>
                    <a:pt x="1988" y="2709"/>
                    <a:pt x="1356" y="1105"/>
                    <a:pt x="194" y="30"/>
                  </a:cubicBezTo>
                  <a:cubicBezTo>
                    <a:pt x="173" y="9"/>
                    <a:pt x="150" y="1"/>
                    <a:pt x="12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2"/>
            <p:cNvSpPr/>
            <p:nvPr/>
          </p:nvSpPr>
          <p:spPr>
            <a:xfrm>
              <a:off x="2848380" y="4024143"/>
              <a:ext cx="86825" cy="292995"/>
            </a:xfrm>
            <a:custGeom>
              <a:avLst/>
              <a:gdLst/>
              <a:ahLst/>
              <a:cxnLst/>
              <a:rect l="l" t="t" r="r" b="b"/>
              <a:pathLst>
                <a:path w="841" h="2838" extrusionOk="0">
                  <a:moveTo>
                    <a:pt x="18" y="1"/>
                  </a:moveTo>
                  <a:cubicBezTo>
                    <a:pt x="9" y="1"/>
                    <a:pt x="0" y="8"/>
                    <a:pt x="0" y="21"/>
                  </a:cubicBezTo>
                  <a:cubicBezTo>
                    <a:pt x="155" y="981"/>
                    <a:pt x="443" y="1919"/>
                    <a:pt x="782" y="2821"/>
                  </a:cubicBezTo>
                  <a:cubicBezTo>
                    <a:pt x="787" y="2833"/>
                    <a:pt x="798" y="2838"/>
                    <a:pt x="809" y="2838"/>
                  </a:cubicBezTo>
                  <a:cubicBezTo>
                    <a:pt x="825" y="2838"/>
                    <a:pt x="841" y="2827"/>
                    <a:pt x="834" y="2810"/>
                  </a:cubicBezTo>
                  <a:cubicBezTo>
                    <a:pt x="523" y="1890"/>
                    <a:pt x="287" y="947"/>
                    <a:pt x="34" y="16"/>
                  </a:cubicBezTo>
                  <a:cubicBezTo>
                    <a:pt x="32" y="6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2"/>
            <p:cNvSpPr/>
            <p:nvPr/>
          </p:nvSpPr>
          <p:spPr>
            <a:xfrm>
              <a:off x="2737602" y="4080822"/>
              <a:ext cx="191510" cy="207099"/>
            </a:xfrm>
            <a:custGeom>
              <a:avLst/>
              <a:gdLst/>
              <a:ahLst/>
              <a:cxnLst/>
              <a:rect l="l" t="t" r="r" b="b"/>
              <a:pathLst>
                <a:path w="1855" h="2006" extrusionOk="0">
                  <a:moveTo>
                    <a:pt x="76" y="1"/>
                  </a:moveTo>
                  <a:cubicBezTo>
                    <a:pt x="40" y="1"/>
                    <a:pt x="1" y="35"/>
                    <a:pt x="27" y="70"/>
                  </a:cubicBezTo>
                  <a:cubicBezTo>
                    <a:pt x="544" y="766"/>
                    <a:pt x="1188" y="1375"/>
                    <a:pt x="1792" y="1996"/>
                  </a:cubicBezTo>
                  <a:cubicBezTo>
                    <a:pt x="1798" y="2003"/>
                    <a:pt x="1805" y="2006"/>
                    <a:pt x="1812" y="2006"/>
                  </a:cubicBezTo>
                  <a:cubicBezTo>
                    <a:pt x="1835" y="2006"/>
                    <a:pt x="1854" y="1975"/>
                    <a:pt x="1832" y="1962"/>
                  </a:cubicBezTo>
                  <a:cubicBezTo>
                    <a:pt x="1257" y="1312"/>
                    <a:pt x="728" y="622"/>
                    <a:pt x="107" y="13"/>
                  </a:cubicBezTo>
                  <a:cubicBezTo>
                    <a:pt x="99" y="4"/>
                    <a:pt x="88" y="1"/>
                    <a:pt x="7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2"/>
            <p:cNvSpPr/>
            <p:nvPr/>
          </p:nvSpPr>
          <p:spPr>
            <a:xfrm>
              <a:off x="2925913" y="4177661"/>
              <a:ext cx="70410" cy="219075"/>
            </a:xfrm>
            <a:custGeom>
              <a:avLst/>
              <a:gdLst/>
              <a:ahLst/>
              <a:cxnLst/>
              <a:rect l="l" t="t" r="r" b="b"/>
              <a:pathLst>
                <a:path w="682" h="2122" extrusionOk="0">
                  <a:moveTo>
                    <a:pt x="34" y="0"/>
                  </a:moveTo>
                  <a:cubicBezTo>
                    <a:pt x="17" y="0"/>
                    <a:pt x="1" y="16"/>
                    <a:pt x="8" y="35"/>
                  </a:cubicBezTo>
                  <a:cubicBezTo>
                    <a:pt x="215" y="725"/>
                    <a:pt x="445" y="1409"/>
                    <a:pt x="635" y="2105"/>
                  </a:cubicBezTo>
                  <a:cubicBezTo>
                    <a:pt x="637" y="2116"/>
                    <a:pt x="646" y="2121"/>
                    <a:pt x="655" y="2121"/>
                  </a:cubicBezTo>
                  <a:cubicBezTo>
                    <a:pt x="668" y="2121"/>
                    <a:pt x="682" y="2110"/>
                    <a:pt x="675" y="2093"/>
                  </a:cubicBezTo>
                  <a:cubicBezTo>
                    <a:pt x="548" y="1386"/>
                    <a:pt x="359" y="667"/>
                    <a:pt x="60" y="18"/>
                  </a:cubicBezTo>
                  <a:cubicBezTo>
                    <a:pt x="53" y="5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2"/>
            <p:cNvSpPr/>
            <p:nvPr/>
          </p:nvSpPr>
          <p:spPr>
            <a:xfrm>
              <a:off x="2995704" y="4270475"/>
              <a:ext cx="52446" cy="210919"/>
            </a:xfrm>
            <a:custGeom>
              <a:avLst/>
              <a:gdLst/>
              <a:ahLst/>
              <a:cxnLst/>
              <a:rect l="l" t="t" r="r" b="b"/>
              <a:pathLst>
                <a:path w="508" h="2043" extrusionOk="0">
                  <a:moveTo>
                    <a:pt x="35" y="1"/>
                  </a:moveTo>
                  <a:cubicBezTo>
                    <a:pt x="16" y="1"/>
                    <a:pt x="0" y="15"/>
                    <a:pt x="10" y="39"/>
                  </a:cubicBezTo>
                  <a:cubicBezTo>
                    <a:pt x="223" y="677"/>
                    <a:pt x="367" y="1332"/>
                    <a:pt x="419" y="1999"/>
                  </a:cubicBezTo>
                  <a:cubicBezTo>
                    <a:pt x="421" y="2028"/>
                    <a:pt x="444" y="2042"/>
                    <a:pt x="466" y="2042"/>
                  </a:cubicBezTo>
                  <a:cubicBezTo>
                    <a:pt x="488" y="2042"/>
                    <a:pt x="508" y="2028"/>
                    <a:pt x="505" y="1999"/>
                  </a:cubicBezTo>
                  <a:cubicBezTo>
                    <a:pt x="470" y="1309"/>
                    <a:pt x="327" y="654"/>
                    <a:pt x="68" y="21"/>
                  </a:cubicBezTo>
                  <a:cubicBezTo>
                    <a:pt x="61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2"/>
            <p:cNvSpPr/>
            <p:nvPr/>
          </p:nvSpPr>
          <p:spPr>
            <a:xfrm>
              <a:off x="3067250" y="4406546"/>
              <a:ext cx="25707" cy="178915"/>
            </a:xfrm>
            <a:custGeom>
              <a:avLst/>
              <a:gdLst/>
              <a:ahLst/>
              <a:cxnLst/>
              <a:rect l="l" t="t" r="r" b="b"/>
              <a:pathLst>
                <a:path w="249" h="1733" extrusionOk="0">
                  <a:moveTo>
                    <a:pt x="41" y="0"/>
                  </a:moveTo>
                  <a:cubicBezTo>
                    <a:pt x="21" y="0"/>
                    <a:pt x="1" y="12"/>
                    <a:pt x="7" y="31"/>
                  </a:cubicBezTo>
                  <a:cubicBezTo>
                    <a:pt x="76" y="583"/>
                    <a:pt x="122" y="1130"/>
                    <a:pt x="140" y="1693"/>
                  </a:cubicBezTo>
                  <a:cubicBezTo>
                    <a:pt x="140" y="1720"/>
                    <a:pt x="158" y="1733"/>
                    <a:pt x="176" y="1733"/>
                  </a:cubicBezTo>
                  <a:cubicBezTo>
                    <a:pt x="192" y="1733"/>
                    <a:pt x="209" y="1721"/>
                    <a:pt x="209" y="1699"/>
                  </a:cubicBezTo>
                  <a:cubicBezTo>
                    <a:pt x="249" y="1147"/>
                    <a:pt x="197" y="572"/>
                    <a:pt x="76" y="26"/>
                  </a:cubicBezTo>
                  <a:cubicBezTo>
                    <a:pt x="74" y="8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2"/>
            <p:cNvSpPr/>
            <p:nvPr/>
          </p:nvSpPr>
          <p:spPr>
            <a:xfrm>
              <a:off x="3111230" y="4511232"/>
              <a:ext cx="18583" cy="148459"/>
            </a:xfrm>
            <a:custGeom>
              <a:avLst/>
              <a:gdLst/>
              <a:ahLst/>
              <a:cxnLst/>
              <a:rect l="l" t="t" r="r" b="b"/>
              <a:pathLst>
                <a:path w="180" h="1438" extrusionOk="0">
                  <a:moveTo>
                    <a:pt x="36" y="1"/>
                  </a:moveTo>
                  <a:cubicBezTo>
                    <a:pt x="18" y="1"/>
                    <a:pt x="1" y="12"/>
                    <a:pt x="1" y="35"/>
                  </a:cubicBezTo>
                  <a:cubicBezTo>
                    <a:pt x="24" y="495"/>
                    <a:pt x="58" y="955"/>
                    <a:pt x="104" y="1403"/>
                  </a:cubicBezTo>
                  <a:cubicBezTo>
                    <a:pt x="110" y="1426"/>
                    <a:pt x="130" y="1438"/>
                    <a:pt x="148" y="1438"/>
                  </a:cubicBezTo>
                  <a:cubicBezTo>
                    <a:pt x="165" y="1438"/>
                    <a:pt x="179" y="1426"/>
                    <a:pt x="173" y="1403"/>
                  </a:cubicBezTo>
                  <a:cubicBezTo>
                    <a:pt x="145" y="943"/>
                    <a:pt x="127" y="484"/>
                    <a:pt x="76" y="35"/>
                  </a:cubicBezTo>
                  <a:cubicBezTo>
                    <a:pt x="73" y="12"/>
                    <a:pt x="54" y="1"/>
                    <a:pt x="3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2"/>
            <p:cNvSpPr/>
            <p:nvPr/>
          </p:nvSpPr>
          <p:spPr>
            <a:xfrm>
              <a:off x="3145609" y="4595476"/>
              <a:ext cx="23332" cy="147014"/>
            </a:xfrm>
            <a:custGeom>
              <a:avLst/>
              <a:gdLst/>
              <a:ahLst/>
              <a:cxnLst/>
              <a:rect l="l" t="t" r="r" b="b"/>
              <a:pathLst>
                <a:path w="226" h="1424" extrusionOk="0">
                  <a:moveTo>
                    <a:pt x="65" y="0"/>
                  </a:moveTo>
                  <a:cubicBezTo>
                    <a:pt x="34" y="0"/>
                    <a:pt x="0" y="26"/>
                    <a:pt x="7" y="64"/>
                  </a:cubicBezTo>
                  <a:cubicBezTo>
                    <a:pt x="93" y="501"/>
                    <a:pt x="122" y="944"/>
                    <a:pt x="99" y="1381"/>
                  </a:cubicBezTo>
                  <a:cubicBezTo>
                    <a:pt x="96" y="1410"/>
                    <a:pt x="116" y="1424"/>
                    <a:pt x="138" y="1424"/>
                  </a:cubicBezTo>
                  <a:cubicBezTo>
                    <a:pt x="160" y="1424"/>
                    <a:pt x="183" y="1410"/>
                    <a:pt x="185" y="1381"/>
                  </a:cubicBezTo>
                  <a:cubicBezTo>
                    <a:pt x="226" y="927"/>
                    <a:pt x="203" y="478"/>
                    <a:pt x="111" y="35"/>
                  </a:cubicBezTo>
                  <a:cubicBezTo>
                    <a:pt x="104" y="11"/>
                    <a:pt x="85" y="0"/>
                    <a:pt x="6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2"/>
            <p:cNvSpPr/>
            <p:nvPr/>
          </p:nvSpPr>
          <p:spPr>
            <a:xfrm>
              <a:off x="2885133" y="4315797"/>
              <a:ext cx="103963" cy="76707"/>
            </a:xfrm>
            <a:custGeom>
              <a:avLst/>
              <a:gdLst/>
              <a:ahLst/>
              <a:cxnLst/>
              <a:rect l="l" t="t" r="r" b="b"/>
              <a:pathLst>
                <a:path w="1007" h="743" extrusionOk="0">
                  <a:moveTo>
                    <a:pt x="59" y="0"/>
                  </a:moveTo>
                  <a:cubicBezTo>
                    <a:pt x="27" y="0"/>
                    <a:pt x="1" y="47"/>
                    <a:pt x="29" y="71"/>
                  </a:cubicBezTo>
                  <a:cubicBezTo>
                    <a:pt x="311" y="307"/>
                    <a:pt x="616" y="525"/>
                    <a:pt x="915" y="738"/>
                  </a:cubicBezTo>
                  <a:cubicBezTo>
                    <a:pt x="920" y="741"/>
                    <a:pt x="926" y="743"/>
                    <a:pt x="932" y="743"/>
                  </a:cubicBezTo>
                  <a:cubicBezTo>
                    <a:pt x="969" y="743"/>
                    <a:pt x="1007" y="688"/>
                    <a:pt x="972" y="663"/>
                  </a:cubicBezTo>
                  <a:cubicBezTo>
                    <a:pt x="679" y="433"/>
                    <a:pt x="391" y="209"/>
                    <a:pt x="81" y="8"/>
                  </a:cubicBezTo>
                  <a:cubicBezTo>
                    <a:pt x="74" y="3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2"/>
            <p:cNvSpPr/>
            <p:nvPr/>
          </p:nvSpPr>
          <p:spPr>
            <a:xfrm>
              <a:off x="2889573" y="4378980"/>
              <a:ext cx="155583" cy="130186"/>
            </a:xfrm>
            <a:custGeom>
              <a:avLst/>
              <a:gdLst/>
              <a:ahLst/>
              <a:cxnLst/>
              <a:rect l="l" t="t" r="r" b="b"/>
              <a:pathLst>
                <a:path w="1507" h="1261" extrusionOk="0">
                  <a:moveTo>
                    <a:pt x="59" y="0"/>
                  </a:moveTo>
                  <a:cubicBezTo>
                    <a:pt x="29" y="0"/>
                    <a:pt x="1" y="41"/>
                    <a:pt x="32" y="68"/>
                  </a:cubicBezTo>
                  <a:cubicBezTo>
                    <a:pt x="429" y="528"/>
                    <a:pt x="923" y="954"/>
                    <a:pt x="1452" y="1259"/>
                  </a:cubicBezTo>
                  <a:cubicBezTo>
                    <a:pt x="1456" y="1260"/>
                    <a:pt x="1460" y="1261"/>
                    <a:pt x="1464" y="1261"/>
                  </a:cubicBezTo>
                  <a:cubicBezTo>
                    <a:pt x="1492" y="1261"/>
                    <a:pt x="1506" y="1227"/>
                    <a:pt x="1481" y="1207"/>
                  </a:cubicBezTo>
                  <a:cubicBezTo>
                    <a:pt x="987" y="833"/>
                    <a:pt x="527" y="454"/>
                    <a:pt x="84" y="11"/>
                  </a:cubicBezTo>
                  <a:cubicBezTo>
                    <a:pt x="76" y="3"/>
                    <a:pt x="68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2"/>
            <p:cNvSpPr/>
            <p:nvPr/>
          </p:nvSpPr>
          <p:spPr>
            <a:xfrm>
              <a:off x="2943774" y="4474891"/>
              <a:ext cx="147736" cy="120791"/>
            </a:xfrm>
            <a:custGeom>
              <a:avLst/>
              <a:gdLst/>
              <a:ahLst/>
              <a:cxnLst/>
              <a:rect l="l" t="t" r="r" b="b"/>
              <a:pathLst>
                <a:path w="1431" h="1170" extrusionOk="0">
                  <a:moveTo>
                    <a:pt x="45" y="0"/>
                  </a:moveTo>
                  <a:cubicBezTo>
                    <a:pt x="22" y="0"/>
                    <a:pt x="1" y="28"/>
                    <a:pt x="13" y="54"/>
                  </a:cubicBezTo>
                  <a:cubicBezTo>
                    <a:pt x="318" y="525"/>
                    <a:pt x="858" y="893"/>
                    <a:pt x="1336" y="1163"/>
                  </a:cubicBezTo>
                  <a:cubicBezTo>
                    <a:pt x="1345" y="1168"/>
                    <a:pt x="1353" y="1170"/>
                    <a:pt x="1361" y="1170"/>
                  </a:cubicBezTo>
                  <a:cubicBezTo>
                    <a:pt x="1405" y="1170"/>
                    <a:pt x="1431" y="1113"/>
                    <a:pt x="1387" y="1088"/>
                  </a:cubicBezTo>
                  <a:cubicBezTo>
                    <a:pt x="1129" y="939"/>
                    <a:pt x="887" y="772"/>
                    <a:pt x="657" y="577"/>
                  </a:cubicBezTo>
                  <a:cubicBezTo>
                    <a:pt x="444" y="399"/>
                    <a:pt x="272" y="192"/>
                    <a:pt x="71" y="13"/>
                  </a:cubicBezTo>
                  <a:cubicBezTo>
                    <a:pt x="63" y="4"/>
                    <a:pt x="54" y="0"/>
                    <a:pt x="45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2"/>
            <p:cNvSpPr/>
            <p:nvPr/>
          </p:nvSpPr>
          <p:spPr>
            <a:xfrm>
              <a:off x="3033593" y="4607865"/>
              <a:ext cx="85276" cy="66280"/>
            </a:xfrm>
            <a:custGeom>
              <a:avLst/>
              <a:gdLst/>
              <a:ahLst/>
              <a:cxnLst/>
              <a:rect l="l" t="t" r="r" b="b"/>
              <a:pathLst>
                <a:path w="826" h="642" extrusionOk="0">
                  <a:moveTo>
                    <a:pt x="59" y="0"/>
                  </a:moveTo>
                  <a:cubicBezTo>
                    <a:pt x="26" y="0"/>
                    <a:pt x="0" y="47"/>
                    <a:pt x="29" y="71"/>
                  </a:cubicBezTo>
                  <a:cubicBezTo>
                    <a:pt x="259" y="266"/>
                    <a:pt x="494" y="456"/>
                    <a:pt x="730" y="634"/>
                  </a:cubicBezTo>
                  <a:cubicBezTo>
                    <a:pt x="739" y="640"/>
                    <a:pt x="748" y="642"/>
                    <a:pt x="757" y="642"/>
                  </a:cubicBezTo>
                  <a:cubicBezTo>
                    <a:pt x="794" y="642"/>
                    <a:pt x="826" y="600"/>
                    <a:pt x="793" y="577"/>
                  </a:cubicBezTo>
                  <a:cubicBezTo>
                    <a:pt x="552" y="381"/>
                    <a:pt x="322" y="186"/>
                    <a:pt x="80" y="7"/>
                  </a:cubicBezTo>
                  <a:cubicBezTo>
                    <a:pt x="73" y="2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2"/>
            <p:cNvSpPr/>
            <p:nvPr/>
          </p:nvSpPr>
          <p:spPr>
            <a:xfrm>
              <a:off x="3087588" y="4701607"/>
              <a:ext cx="46768" cy="41090"/>
            </a:xfrm>
            <a:custGeom>
              <a:avLst/>
              <a:gdLst/>
              <a:ahLst/>
              <a:cxnLst/>
              <a:rect l="l" t="t" r="r" b="b"/>
              <a:pathLst>
                <a:path w="453" h="398" extrusionOk="0">
                  <a:moveTo>
                    <a:pt x="40" y="0"/>
                  </a:moveTo>
                  <a:cubicBezTo>
                    <a:pt x="20" y="0"/>
                    <a:pt x="1" y="25"/>
                    <a:pt x="23" y="42"/>
                  </a:cubicBezTo>
                  <a:lnTo>
                    <a:pt x="391" y="387"/>
                  </a:lnTo>
                  <a:cubicBezTo>
                    <a:pt x="398" y="394"/>
                    <a:pt x="406" y="397"/>
                    <a:pt x="413" y="397"/>
                  </a:cubicBezTo>
                  <a:cubicBezTo>
                    <a:pt x="435" y="397"/>
                    <a:pt x="453" y="370"/>
                    <a:pt x="431" y="353"/>
                  </a:cubicBezTo>
                  <a:cubicBezTo>
                    <a:pt x="310" y="238"/>
                    <a:pt x="190" y="123"/>
                    <a:pt x="57" y="8"/>
                  </a:cubicBezTo>
                  <a:cubicBezTo>
                    <a:pt x="52" y="3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2"/>
            <p:cNvSpPr/>
            <p:nvPr/>
          </p:nvSpPr>
          <p:spPr>
            <a:xfrm>
              <a:off x="2773633" y="3943615"/>
              <a:ext cx="34172" cy="139890"/>
            </a:xfrm>
            <a:custGeom>
              <a:avLst/>
              <a:gdLst/>
              <a:ahLst/>
              <a:cxnLst/>
              <a:rect l="l" t="t" r="r" b="b"/>
              <a:pathLst>
                <a:path w="331" h="1355" extrusionOk="0">
                  <a:moveTo>
                    <a:pt x="45" y="1"/>
                  </a:moveTo>
                  <a:cubicBezTo>
                    <a:pt x="23" y="1"/>
                    <a:pt x="1" y="18"/>
                    <a:pt x="11" y="48"/>
                  </a:cubicBezTo>
                  <a:cubicBezTo>
                    <a:pt x="115" y="474"/>
                    <a:pt x="218" y="888"/>
                    <a:pt x="276" y="1325"/>
                  </a:cubicBezTo>
                  <a:cubicBezTo>
                    <a:pt x="278" y="1345"/>
                    <a:pt x="293" y="1355"/>
                    <a:pt x="306" y="1355"/>
                  </a:cubicBezTo>
                  <a:cubicBezTo>
                    <a:pt x="319" y="1355"/>
                    <a:pt x="330" y="1345"/>
                    <a:pt x="327" y="1325"/>
                  </a:cubicBezTo>
                  <a:cubicBezTo>
                    <a:pt x="281" y="888"/>
                    <a:pt x="212" y="451"/>
                    <a:pt x="80" y="25"/>
                  </a:cubicBezTo>
                  <a:cubicBezTo>
                    <a:pt x="75" y="9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2"/>
            <p:cNvSpPr/>
            <p:nvPr/>
          </p:nvSpPr>
          <p:spPr>
            <a:xfrm>
              <a:off x="3120831" y="4219474"/>
              <a:ext cx="73920" cy="94465"/>
            </a:xfrm>
            <a:custGeom>
              <a:avLst/>
              <a:gdLst/>
              <a:ahLst/>
              <a:cxnLst/>
              <a:rect l="l" t="t" r="r" b="b"/>
              <a:pathLst>
                <a:path w="716" h="915" extrusionOk="0">
                  <a:moveTo>
                    <a:pt x="61" y="0"/>
                  </a:moveTo>
                  <a:cubicBezTo>
                    <a:pt x="31" y="0"/>
                    <a:pt x="0" y="36"/>
                    <a:pt x="17" y="61"/>
                  </a:cubicBezTo>
                  <a:cubicBezTo>
                    <a:pt x="190" y="349"/>
                    <a:pt x="397" y="619"/>
                    <a:pt x="592" y="889"/>
                  </a:cubicBezTo>
                  <a:cubicBezTo>
                    <a:pt x="606" y="907"/>
                    <a:pt x="625" y="914"/>
                    <a:pt x="642" y="914"/>
                  </a:cubicBezTo>
                  <a:cubicBezTo>
                    <a:pt x="682" y="914"/>
                    <a:pt x="716" y="877"/>
                    <a:pt x="684" y="837"/>
                  </a:cubicBezTo>
                  <a:cubicBezTo>
                    <a:pt x="489" y="561"/>
                    <a:pt x="305" y="280"/>
                    <a:pt x="92" y="15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2"/>
            <p:cNvSpPr/>
            <p:nvPr/>
          </p:nvSpPr>
          <p:spPr>
            <a:xfrm>
              <a:off x="3118767" y="4305783"/>
              <a:ext cx="73197" cy="110260"/>
            </a:xfrm>
            <a:custGeom>
              <a:avLst/>
              <a:gdLst/>
              <a:ahLst/>
              <a:cxnLst/>
              <a:rect l="l" t="t" r="r" b="b"/>
              <a:pathLst>
                <a:path w="709" h="1068" extrusionOk="0">
                  <a:moveTo>
                    <a:pt x="40" y="1"/>
                  </a:moveTo>
                  <a:cubicBezTo>
                    <a:pt x="20" y="1"/>
                    <a:pt x="1" y="25"/>
                    <a:pt x="8" y="53"/>
                  </a:cubicBezTo>
                  <a:cubicBezTo>
                    <a:pt x="169" y="409"/>
                    <a:pt x="399" y="749"/>
                    <a:pt x="635" y="1059"/>
                  </a:cubicBezTo>
                  <a:cubicBezTo>
                    <a:pt x="641" y="1065"/>
                    <a:pt x="649" y="1068"/>
                    <a:pt x="657" y="1068"/>
                  </a:cubicBezTo>
                  <a:cubicBezTo>
                    <a:pt x="682" y="1068"/>
                    <a:pt x="708" y="1046"/>
                    <a:pt x="687" y="1025"/>
                  </a:cubicBezTo>
                  <a:cubicBezTo>
                    <a:pt x="445" y="697"/>
                    <a:pt x="267" y="358"/>
                    <a:pt x="66" y="19"/>
                  </a:cubicBezTo>
                  <a:cubicBezTo>
                    <a:pt x="59" y="6"/>
                    <a:pt x="49" y="1"/>
                    <a:pt x="4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2"/>
            <p:cNvSpPr/>
            <p:nvPr/>
          </p:nvSpPr>
          <p:spPr>
            <a:xfrm>
              <a:off x="3123929" y="4417799"/>
              <a:ext cx="74746" cy="114493"/>
            </a:xfrm>
            <a:custGeom>
              <a:avLst/>
              <a:gdLst/>
              <a:ahLst/>
              <a:cxnLst/>
              <a:rect l="l" t="t" r="r" b="b"/>
              <a:pathLst>
                <a:path w="724" h="1109" extrusionOk="0">
                  <a:moveTo>
                    <a:pt x="45" y="1"/>
                  </a:moveTo>
                  <a:cubicBezTo>
                    <a:pt x="21" y="1"/>
                    <a:pt x="1" y="24"/>
                    <a:pt x="16" y="55"/>
                  </a:cubicBezTo>
                  <a:cubicBezTo>
                    <a:pt x="217" y="411"/>
                    <a:pt x="447" y="750"/>
                    <a:pt x="671" y="1095"/>
                  </a:cubicBezTo>
                  <a:cubicBezTo>
                    <a:pt x="677" y="1105"/>
                    <a:pt x="685" y="1109"/>
                    <a:pt x="693" y="1109"/>
                  </a:cubicBezTo>
                  <a:cubicBezTo>
                    <a:pt x="709" y="1109"/>
                    <a:pt x="723" y="1092"/>
                    <a:pt x="712" y="1072"/>
                  </a:cubicBezTo>
                  <a:cubicBezTo>
                    <a:pt x="510" y="722"/>
                    <a:pt x="309" y="365"/>
                    <a:pt x="79" y="20"/>
                  </a:cubicBezTo>
                  <a:cubicBezTo>
                    <a:pt x="70" y="7"/>
                    <a:pt x="57" y="1"/>
                    <a:pt x="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2"/>
            <p:cNvSpPr/>
            <p:nvPr/>
          </p:nvSpPr>
          <p:spPr>
            <a:xfrm>
              <a:off x="3198572" y="4225462"/>
              <a:ext cx="16415" cy="97562"/>
            </a:xfrm>
            <a:custGeom>
              <a:avLst/>
              <a:gdLst/>
              <a:ahLst/>
              <a:cxnLst/>
              <a:rect l="l" t="t" r="r" b="b"/>
              <a:pathLst>
                <a:path w="159" h="945" extrusionOk="0">
                  <a:moveTo>
                    <a:pt x="131" y="0"/>
                  </a:moveTo>
                  <a:cubicBezTo>
                    <a:pt x="117" y="0"/>
                    <a:pt x="101" y="9"/>
                    <a:pt x="98" y="26"/>
                  </a:cubicBezTo>
                  <a:cubicBezTo>
                    <a:pt x="58" y="331"/>
                    <a:pt x="35" y="624"/>
                    <a:pt x="0" y="923"/>
                  </a:cubicBezTo>
                  <a:cubicBezTo>
                    <a:pt x="0" y="937"/>
                    <a:pt x="10" y="945"/>
                    <a:pt x="21" y="945"/>
                  </a:cubicBezTo>
                  <a:cubicBezTo>
                    <a:pt x="32" y="945"/>
                    <a:pt x="43" y="937"/>
                    <a:pt x="46" y="923"/>
                  </a:cubicBezTo>
                  <a:cubicBezTo>
                    <a:pt x="86" y="624"/>
                    <a:pt x="127" y="331"/>
                    <a:pt x="155" y="26"/>
                  </a:cubicBezTo>
                  <a:cubicBezTo>
                    <a:pt x="158" y="9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2"/>
            <p:cNvSpPr/>
            <p:nvPr/>
          </p:nvSpPr>
          <p:spPr>
            <a:xfrm>
              <a:off x="3198055" y="4269339"/>
              <a:ext cx="54924" cy="138651"/>
            </a:xfrm>
            <a:custGeom>
              <a:avLst/>
              <a:gdLst/>
              <a:ahLst/>
              <a:cxnLst/>
              <a:rect l="l" t="t" r="r" b="b"/>
              <a:pathLst>
                <a:path w="532" h="1343" extrusionOk="0">
                  <a:moveTo>
                    <a:pt x="479" y="1"/>
                  </a:moveTo>
                  <a:cubicBezTo>
                    <a:pt x="460" y="1"/>
                    <a:pt x="441" y="10"/>
                    <a:pt x="436" y="32"/>
                  </a:cubicBezTo>
                  <a:cubicBezTo>
                    <a:pt x="350" y="469"/>
                    <a:pt x="224" y="877"/>
                    <a:pt x="17" y="1274"/>
                  </a:cubicBezTo>
                  <a:cubicBezTo>
                    <a:pt x="1" y="1310"/>
                    <a:pt x="31" y="1343"/>
                    <a:pt x="61" y="1343"/>
                  </a:cubicBezTo>
                  <a:cubicBezTo>
                    <a:pt x="75" y="1343"/>
                    <a:pt x="88" y="1336"/>
                    <a:pt x="97" y="1320"/>
                  </a:cubicBezTo>
                  <a:cubicBezTo>
                    <a:pt x="316" y="923"/>
                    <a:pt x="477" y="498"/>
                    <a:pt x="528" y="44"/>
                  </a:cubicBezTo>
                  <a:cubicBezTo>
                    <a:pt x="532" y="18"/>
                    <a:pt x="505" y="1"/>
                    <a:pt x="4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2"/>
            <p:cNvSpPr/>
            <p:nvPr/>
          </p:nvSpPr>
          <p:spPr>
            <a:xfrm>
              <a:off x="3210238" y="4389924"/>
              <a:ext cx="41812" cy="84967"/>
            </a:xfrm>
            <a:custGeom>
              <a:avLst/>
              <a:gdLst/>
              <a:ahLst/>
              <a:cxnLst/>
              <a:rect l="l" t="t" r="r" b="b"/>
              <a:pathLst>
                <a:path w="405" h="823" extrusionOk="0">
                  <a:moveTo>
                    <a:pt x="350" y="1"/>
                  </a:moveTo>
                  <a:cubicBezTo>
                    <a:pt x="337" y="1"/>
                    <a:pt x="324" y="6"/>
                    <a:pt x="318" y="20"/>
                  </a:cubicBezTo>
                  <a:cubicBezTo>
                    <a:pt x="203" y="273"/>
                    <a:pt x="106" y="526"/>
                    <a:pt x="8" y="773"/>
                  </a:cubicBezTo>
                  <a:cubicBezTo>
                    <a:pt x="1" y="804"/>
                    <a:pt x="25" y="823"/>
                    <a:pt x="51" y="823"/>
                  </a:cubicBezTo>
                  <a:cubicBezTo>
                    <a:pt x="67" y="823"/>
                    <a:pt x="85" y="815"/>
                    <a:pt x="94" y="796"/>
                  </a:cubicBezTo>
                  <a:cubicBezTo>
                    <a:pt x="203" y="555"/>
                    <a:pt x="307" y="302"/>
                    <a:pt x="393" y="49"/>
                  </a:cubicBezTo>
                  <a:cubicBezTo>
                    <a:pt x="404" y="22"/>
                    <a:pt x="376" y="1"/>
                    <a:pt x="35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2"/>
            <p:cNvSpPr/>
            <p:nvPr/>
          </p:nvSpPr>
          <p:spPr>
            <a:xfrm>
              <a:off x="3199604" y="4417076"/>
              <a:ext cx="83521" cy="150524"/>
            </a:xfrm>
            <a:custGeom>
              <a:avLst/>
              <a:gdLst/>
              <a:ahLst/>
              <a:cxnLst/>
              <a:rect l="l" t="t" r="r" b="b"/>
              <a:pathLst>
                <a:path w="809" h="1458" extrusionOk="0">
                  <a:moveTo>
                    <a:pt x="760" y="0"/>
                  </a:moveTo>
                  <a:cubicBezTo>
                    <a:pt x="750" y="0"/>
                    <a:pt x="741" y="5"/>
                    <a:pt x="738" y="16"/>
                  </a:cubicBezTo>
                  <a:cubicBezTo>
                    <a:pt x="525" y="481"/>
                    <a:pt x="306" y="936"/>
                    <a:pt x="25" y="1367"/>
                  </a:cubicBezTo>
                  <a:cubicBezTo>
                    <a:pt x="0" y="1419"/>
                    <a:pt x="39" y="1458"/>
                    <a:pt x="78" y="1458"/>
                  </a:cubicBezTo>
                  <a:cubicBezTo>
                    <a:pt x="94" y="1458"/>
                    <a:pt x="110" y="1451"/>
                    <a:pt x="122" y="1436"/>
                  </a:cubicBezTo>
                  <a:cubicBezTo>
                    <a:pt x="410" y="1005"/>
                    <a:pt x="651" y="539"/>
                    <a:pt x="801" y="44"/>
                  </a:cubicBezTo>
                  <a:cubicBezTo>
                    <a:pt x="809" y="21"/>
                    <a:pt x="782" y="0"/>
                    <a:pt x="76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2"/>
            <p:cNvSpPr/>
            <p:nvPr/>
          </p:nvSpPr>
          <p:spPr>
            <a:xfrm>
              <a:off x="3207037" y="4600432"/>
              <a:ext cx="40264" cy="55027"/>
            </a:xfrm>
            <a:custGeom>
              <a:avLst/>
              <a:gdLst/>
              <a:ahLst/>
              <a:cxnLst/>
              <a:rect l="l" t="t" r="r" b="b"/>
              <a:pathLst>
                <a:path w="390" h="533" extrusionOk="0">
                  <a:moveTo>
                    <a:pt x="345" y="1"/>
                  </a:moveTo>
                  <a:cubicBezTo>
                    <a:pt x="335" y="1"/>
                    <a:pt x="326" y="5"/>
                    <a:pt x="321" y="16"/>
                  </a:cubicBezTo>
                  <a:cubicBezTo>
                    <a:pt x="217" y="160"/>
                    <a:pt x="125" y="309"/>
                    <a:pt x="33" y="465"/>
                  </a:cubicBezTo>
                  <a:cubicBezTo>
                    <a:pt x="1" y="497"/>
                    <a:pt x="34" y="532"/>
                    <a:pt x="68" y="532"/>
                  </a:cubicBezTo>
                  <a:cubicBezTo>
                    <a:pt x="83" y="532"/>
                    <a:pt x="98" y="526"/>
                    <a:pt x="108" y="511"/>
                  </a:cubicBezTo>
                  <a:cubicBezTo>
                    <a:pt x="206" y="361"/>
                    <a:pt x="292" y="212"/>
                    <a:pt x="378" y="51"/>
                  </a:cubicBezTo>
                  <a:cubicBezTo>
                    <a:pt x="390" y="23"/>
                    <a:pt x="366" y="1"/>
                    <a:pt x="34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2"/>
            <p:cNvSpPr/>
            <p:nvPr/>
          </p:nvSpPr>
          <p:spPr>
            <a:xfrm>
              <a:off x="3218084" y="4688083"/>
              <a:ext cx="10840" cy="8466"/>
            </a:xfrm>
            <a:custGeom>
              <a:avLst/>
              <a:gdLst/>
              <a:ahLst/>
              <a:cxnLst/>
              <a:rect l="l" t="t" r="r" b="b"/>
              <a:pathLst>
                <a:path w="105" h="82" extrusionOk="0">
                  <a:moveTo>
                    <a:pt x="53" y="1"/>
                  </a:moveTo>
                  <a:cubicBezTo>
                    <a:pt x="1" y="7"/>
                    <a:pt x="1" y="81"/>
                    <a:pt x="53" y="81"/>
                  </a:cubicBezTo>
                  <a:cubicBezTo>
                    <a:pt x="104" y="81"/>
                    <a:pt x="104" y="1"/>
                    <a:pt x="53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2"/>
            <p:cNvSpPr/>
            <p:nvPr/>
          </p:nvSpPr>
          <p:spPr>
            <a:xfrm>
              <a:off x="2209011" y="3848221"/>
              <a:ext cx="695218" cy="989039"/>
            </a:xfrm>
            <a:custGeom>
              <a:avLst/>
              <a:gdLst/>
              <a:ahLst/>
              <a:cxnLst/>
              <a:rect l="l" t="t" r="r" b="b"/>
              <a:pathLst>
                <a:path w="6734" h="9580" extrusionOk="0">
                  <a:moveTo>
                    <a:pt x="1195" y="0"/>
                  </a:moveTo>
                  <a:cubicBezTo>
                    <a:pt x="1029" y="0"/>
                    <a:pt x="866" y="35"/>
                    <a:pt x="714" y="116"/>
                  </a:cubicBezTo>
                  <a:cubicBezTo>
                    <a:pt x="277" y="345"/>
                    <a:pt x="76" y="874"/>
                    <a:pt x="53" y="1375"/>
                  </a:cubicBezTo>
                  <a:cubicBezTo>
                    <a:pt x="1" y="2387"/>
                    <a:pt x="553" y="3370"/>
                    <a:pt x="1358" y="3991"/>
                  </a:cubicBezTo>
                  <a:cubicBezTo>
                    <a:pt x="1322" y="3986"/>
                    <a:pt x="1286" y="3984"/>
                    <a:pt x="1250" y="3984"/>
                  </a:cubicBezTo>
                  <a:cubicBezTo>
                    <a:pt x="612" y="3984"/>
                    <a:pt x="30" y="4642"/>
                    <a:pt x="139" y="5284"/>
                  </a:cubicBezTo>
                  <a:cubicBezTo>
                    <a:pt x="265" y="6037"/>
                    <a:pt x="1082" y="6434"/>
                    <a:pt x="1789" y="6710"/>
                  </a:cubicBezTo>
                  <a:cubicBezTo>
                    <a:pt x="1784" y="6710"/>
                    <a:pt x="1779" y="6710"/>
                    <a:pt x="1774" y="6710"/>
                  </a:cubicBezTo>
                  <a:cubicBezTo>
                    <a:pt x="1161" y="6710"/>
                    <a:pt x="698" y="7428"/>
                    <a:pt x="835" y="8038"/>
                  </a:cubicBezTo>
                  <a:cubicBezTo>
                    <a:pt x="973" y="8648"/>
                    <a:pt x="1542" y="9085"/>
                    <a:pt x="2145" y="9245"/>
                  </a:cubicBezTo>
                  <a:cubicBezTo>
                    <a:pt x="2662" y="9383"/>
                    <a:pt x="4276" y="9580"/>
                    <a:pt x="5121" y="9580"/>
                  </a:cubicBezTo>
                  <a:cubicBezTo>
                    <a:pt x="5264" y="9580"/>
                    <a:pt x="5385" y="9574"/>
                    <a:pt x="5474" y="9562"/>
                  </a:cubicBezTo>
                  <a:cubicBezTo>
                    <a:pt x="5791" y="9044"/>
                    <a:pt x="6067" y="8510"/>
                    <a:pt x="6302" y="7958"/>
                  </a:cubicBezTo>
                  <a:cubicBezTo>
                    <a:pt x="6503" y="7503"/>
                    <a:pt x="6676" y="7026"/>
                    <a:pt x="6705" y="6532"/>
                  </a:cubicBezTo>
                  <a:cubicBezTo>
                    <a:pt x="6733" y="6043"/>
                    <a:pt x="6607" y="5520"/>
                    <a:pt x="6268" y="5158"/>
                  </a:cubicBezTo>
                  <a:cubicBezTo>
                    <a:pt x="6034" y="4912"/>
                    <a:pt x="5695" y="4757"/>
                    <a:pt x="5359" y="4757"/>
                  </a:cubicBezTo>
                  <a:cubicBezTo>
                    <a:pt x="5207" y="4757"/>
                    <a:pt x="5056" y="4789"/>
                    <a:pt x="4917" y="4859"/>
                  </a:cubicBezTo>
                  <a:cubicBezTo>
                    <a:pt x="5089" y="4468"/>
                    <a:pt x="5227" y="4054"/>
                    <a:pt x="5204" y="3628"/>
                  </a:cubicBezTo>
                  <a:cubicBezTo>
                    <a:pt x="5193" y="3209"/>
                    <a:pt x="4997" y="2777"/>
                    <a:pt x="4635" y="2542"/>
                  </a:cubicBezTo>
                  <a:cubicBezTo>
                    <a:pt x="4487" y="2451"/>
                    <a:pt x="4309" y="2404"/>
                    <a:pt x="4132" y="2404"/>
                  </a:cubicBezTo>
                  <a:cubicBezTo>
                    <a:pt x="3883" y="2404"/>
                    <a:pt x="3637" y="2498"/>
                    <a:pt x="3485" y="2697"/>
                  </a:cubicBezTo>
                  <a:cubicBezTo>
                    <a:pt x="3416" y="1840"/>
                    <a:pt x="2985" y="1030"/>
                    <a:pt x="2329" y="472"/>
                  </a:cubicBezTo>
                  <a:cubicBezTo>
                    <a:pt x="2016" y="207"/>
                    <a:pt x="1598" y="0"/>
                    <a:pt x="1195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2"/>
            <p:cNvSpPr/>
            <p:nvPr/>
          </p:nvSpPr>
          <p:spPr>
            <a:xfrm>
              <a:off x="2265070" y="3817868"/>
              <a:ext cx="518884" cy="1061410"/>
            </a:xfrm>
            <a:custGeom>
              <a:avLst/>
              <a:gdLst/>
              <a:ahLst/>
              <a:cxnLst/>
              <a:rect l="l" t="t" r="r" b="b"/>
              <a:pathLst>
                <a:path w="5026" h="10281" extrusionOk="0">
                  <a:moveTo>
                    <a:pt x="11" y="1"/>
                  </a:moveTo>
                  <a:cubicBezTo>
                    <a:pt x="8" y="1"/>
                    <a:pt x="1" y="6"/>
                    <a:pt x="4" y="13"/>
                  </a:cubicBezTo>
                  <a:cubicBezTo>
                    <a:pt x="723" y="1157"/>
                    <a:pt x="1280" y="2428"/>
                    <a:pt x="1867" y="3646"/>
                  </a:cubicBezTo>
                  <a:cubicBezTo>
                    <a:pt x="2660" y="5268"/>
                    <a:pt x="3425" y="6906"/>
                    <a:pt x="4184" y="8551"/>
                  </a:cubicBezTo>
                  <a:cubicBezTo>
                    <a:pt x="4448" y="9126"/>
                    <a:pt x="4707" y="9700"/>
                    <a:pt x="4977" y="10270"/>
                  </a:cubicBezTo>
                  <a:cubicBezTo>
                    <a:pt x="4979" y="10278"/>
                    <a:pt x="4986" y="10281"/>
                    <a:pt x="4994" y="10281"/>
                  </a:cubicBezTo>
                  <a:cubicBezTo>
                    <a:pt x="5008" y="10281"/>
                    <a:pt x="5025" y="10269"/>
                    <a:pt x="5018" y="10258"/>
                  </a:cubicBezTo>
                  <a:cubicBezTo>
                    <a:pt x="4506" y="8993"/>
                    <a:pt x="3896" y="7763"/>
                    <a:pt x="3310" y="6533"/>
                  </a:cubicBezTo>
                  <a:cubicBezTo>
                    <a:pt x="2540" y="4911"/>
                    <a:pt x="1769" y="3290"/>
                    <a:pt x="947" y="1686"/>
                  </a:cubicBezTo>
                  <a:cubicBezTo>
                    <a:pt x="660" y="1122"/>
                    <a:pt x="366" y="536"/>
                    <a:pt x="10" y="7"/>
                  </a:cubicBezTo>
                  <a:cubicBezTo>
                    <a:pt x="14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2"/>
            <p:cNvSpPr/>
            <p:nvPr/>
          </p:nvSpPr>
          <p:spPr>
            <a:xfrm>
              <a:off x="2337855" y="3831599"/>
              <a:ext cx="39231" cy="122959"/>
            </a:xfrm>
            <a:custGeom>
              <a:avLst/>
              <a:gdLst/>
              <a:ahLst/>
              <a:cxnLst/>
              <a:rect l="l" t="t" r="r" b="b"/>
              <a:pathLst>
                <a:path w="380" h="1191" extrusionOk="0">
                  <a:moveTo>
                    <a:pt x="300" y="1"/>
                  </a:moveTo>
                  <a:cubicBezTo>
                    <a:pt x="278" y="1"/>
                    <a:pt x="255" y="13"/>
                    <a:pt x="248" y="41"/>
                  </a:cubicBezTo>
                  <a:cubicBezTo>
                    <a:pt x="179" y="414"/>
                    <a:pt x="127" y="771"/>
                    <a:pt x="1" y="1139"/>
                  </a:cubicBezTo>
                  <a:cubicBezTo>
                    <a:pt x="1" y="1169"/>
                    <a:pt x="27" y="1191"/>
                    <a:pt x="48" y="1191"/>
                  </a:cubicBezTo>
                  <a:cubicBezTo>
                    <a:pt x="60" y="1191"/>
                    <a:pt x="71" y="1184"/>
                    <a:pt x="75" y="1168"/>
                  </a:cubicBezTo>
                  <a:cubicBezTo>
                    <a:pt x="242" y="828"/>
                    <a:pt x="380" y="426"/>
                    <a:pt x="357" y="52"/>
                  </a:cubicBezTo>
                  <a:cubicBezTo>
                    <a:pt x="357" y="20"/>
                    <a:pt x="328" y="1"/>
                    <a:pt x="30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2"/>
            <p:cNvSpPr/>
            <p:nvPr/>
          </p:nvSpPr>
          <p:spPr>
            <a:xfrm>
              <a:off x="2362942" y="3868559"/>
              <a:ext cx="59466" cy="134212"/>
            </a:xfrm>
            <a:custGeom>
              <a:avLst/>
              <a:gdLst/>
              <a:ahLst/>
              <a:cxnLst/>
              <a:rect l="l" t="t" r="r" b="b"/>
              <a:pathLst>
                <a:path w="576" h="1300" extrusionOk="0">
                  <a:moveTo>
                    <a:pt x="521" y="0"/>
                  </a:moveTo>
                  <a:cubicBezTo>
                    <a:pt x="503" y="0"/>
                    <a:pt x="487" y="10"/>
                    <a:pt x="482" y="34"/>
                  </a:cubicBezTo>
                  <a:cubicBezTo>
                    <a:pt x="338" y="453"/>
                    <a:pt x="166" y="844"/>
                    <a:pt x="16" y="1258"/>
                  </a:cubicBezTo>
                  <a:cubicBezTo>
                    <a:pt x="1" y="1282"/>
                    <a:pt x="22" y="1300"/>
                    <a:pt x="45" y="1300"/>
                  </a:cubicBezTo>
                  <a:cubicBezTo>
                    <a:pt x="56" y="1300"/>
                    <a:pt x="66" y="1296"/>
                    <a:pt x="74" y="1287"/>
                  </a:cubicBezTo>
                  <a:cubicBezTo>
                    <a:pt x="281" y="902"/>
                    <a:pt x="436" y="470"/>
                    <a:pt x="568" y="56"/>
                  </a:cubicBezTo>
                  <a:cubicBezTo>
                    <a:pt x="575" y="22"/>
                    <a:pt x="547" y="0"/>
                    <a:pt x="52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2"/>
            <p:cNvSpPr/>
            <p:nvPr/>
          </p:nvSpPr>
          <p:spPr>
            <a:xfrm>
              <a:off x="2393398" y="3913572"/>
              <a:ext cx="77327" cy="147840"/>
            </a:xfrm>
            <a:custGeom>
              <a:avLst/>
              <a:gdLst/>
              <a:ahLst/>
              <a:cxnLst/>
              <a:rect l="l" t="t" r="r" b="b"/>
              <a:pathLst>
                <a:path w="749" h="1432" extrusionOk="0">
                  <a:moveTo>
                    <a:pt x="706" y="1"/>
                  </a:moveTo>
                  <a:cubicBezTo>
                    <a:pt x="692" y="1"/>
                    <a:pt x="680" y="6"/>
                    <a:pt x="676" y="17"/>
                  </a:cubicBezTo>
                  <a:cubicBezTo>
                    <a:pt x="566" y="236"/>
                    <a:pt x="503" y="489"/>
                    <a:pt x="394" y="719"/>
                  </a:cubicBezTo>
                  <a:cubicBezTo>
                    <a:pt x="285" y="949"/>
                    <a:pt x="158" y="1167"/>
                    <a:pt x="20" y="1380"/>
                  </a:cubicBezTo>
                  <a:cubicBezTo>
                    <a:pt x="0" y="1404"/>
                    <a:pt x="31" y="1431"/>
                    <a:pt x="61" y="1431"/>
                  </a:cubicBezTo>
                  <a:cubicBezTo>
                    <a:pt x="74" y="1431"/>
                    <a:pt x="86" y="1426"/>
                    <a:pt x="95" y="1414"/>
                  </a:cubicBezTo>
                  <a:cubicBezTo>
                    <a:pt x="371" y="1029"/>
                    <a:pt x="681" y="517"/>
                    <a:pt x="745" y="34"/>
                  </a:cubicBezTo>
                  <a:cubicBezTo>
                    <a:pt x="748" y="13"/>
                    <a:pt x="726" y="1"/>
                    <a:pt x="70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2"/>
            <p:cNvSpPr/>
            <p:nvPr/>
          </p:nvSpPr>
          <p:spPr>
            <a:xfrm>
              <a:off x="2429120" y="3968393"/>
              <a:ext cx="79185" cy="157441"/>
            </a:xfrm>
            <a:custGeom>
              <a:avLst/>
              <a:gdLst/>
              <a:ahLst/>
              <a:cxnLst/>
              <a:rect l="l" t="t" r="r" b="b"/>
              <a:pathLst>
                <a:path w="767" h="1525" extrusionOk="0">
                  <a:moveTo>
                    <a:pt x="733" y="1"/>
                  </a:moveTo>
                  <a:cubicBezTo>
                    <a:pt x="719" y="1"/>
                    <a:pt x="703" y="11"/>
                    <a:pt x="698" y="32"/>
                  </a:cubicBezTo>
                  <a:cubicBezTo>
                    <a:pt x="594" y="297"/>
                    <a:pt x="531" y="567"/>
                    <a:pt x="393" y="826"/>
                  </a:cubicBezTo>
                  <a:cubicBezTo>
                    <a:pt x="278" y="1056"/>
                    <a:pt x="134" y="1274"/>
                    <a:pt x="13" y="1498"/>
                  </a:cubicBezTo>
                  <a:cubicBezTo>
                    <a:pt x="1" y="1507"/>
                    <a:pt x="13" y="1524"/>
                    <a:pt x="29" y="1524"/>
                  </a:cubicBezTo>
                  <a:cubicBezTo>
                    <a:pt x="35" y="1524"/>
                    <a:pt x="42" y="1522"/>
                    <a:pt x="48" y="1516"/>
                  </a:cubicBezTo>
                  <a:cubicBezTo>
                    <a:pt x="358" y="1125"/>
                    <a:pt x="744" y="561"/>
                    <a:pt x="767" y="38"/>
                  </a:cubicBezTo>
                  <a:cubicBezTo>
                    <a:pt x="767" y="14"/>
                    <a:pt x="750" y="1"/>
                    <a:pt x="73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2"/>
            <p:cNvSpPr/>
            <p:nvPr/>
          </p:nvSpPr>
          <p:spPr>
            <a:xfrm>
              <a:off x="2311528" y="3828915"/>
              <a:ext cx="26429" cy="72784"/>
            </a:xfrm>
            <a:custGeom>
              <a:avLst/>
              <a:gdLst/>
              <a:ahLst/>
              <a:cxnLst/>
              <a:rect l="l" t="t" r="r" b="b"/>
              <a:pathLst>
                <a:path w="256" h="705" extrusionOk="0">
                  <a:moveTo>
                    <a:pt x="200" y="0"/>
                  </a:moveTo>
                  <a:cubicBezTo>
                    <a:pt x="187" y="0"/>
                    <a:pt x="175" y="8"/>
                    <a:pt x="169" y="21"/>
                  </a:cubicBezTo>
                  <a:cubicBezTo>
                    <a:pt x="112" y="107"/>
                    <a:pt x="100" y="222"/>
                    <a:pt x="77" y="326"/>
                  </a:cubicBezTo>
                  <a:cubicBezTo>
                    <a:pt x="49" y="440"/>
                    <a:pt x="26" y="555"/>
                    <a:pt x="8" y="670"/>
                  </a:cubicBezTo>
                  <a:cubicBezTo>
                    <a:pt x="1" y="690"/>
                    <a:pt x="14" y="704"/>
                    <a:pt x="30" y="704"/>
                  </a:cubicBezTo>
                  <a:cubicBezTo>
                    <a:pt x="38" y="704"/>
                    <a:pt x="47" y="701"/>
                    <a:pt x="54" y="693"/>
                  </a:cubicBezTo>
                  <a:cubicBezTo>
                    <a:pt x="112" y="584"/>
                    <a:pt x="146" y="469"/>
                    <a:pt x="181" y="354"/>
                  </a:cubicBezTo>
                  <a:cubicBezTo>
                    <a:pt x="210" y="251"/>
                    <a:pt x="256" y="136"/>
                    <a:pt x="233" y="32"/>
                  </a:cubicBezTo>
                  <a:cubicBezTo>
                    <a:pt x="229" y="10"/>
                    <a:pt x="214" y="0"/>
                    <a:pt x="20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2"/>
            <p:cNvSpPr/>
            <p:nvPr/>
          </p:nvSpPr>
          <p:spPr>
            <a:xfrm>
              <a:off x="2453381" y="4013509"/>
              <a:ext cx="111293" cy="167352"/>
            </a:xfrm>
            <a:custGeom>
              <a:avLst/>
              <a:gdLst/>
              <a:ahLst/>
              <a:cxnLst/>
              <a:rect l="l" t="t" r="r" b="b"/>
              <a:pathLst>
                <a:path w="1078" h="1621" extrusionOk="0">
                  <a:moveTo>
                    <a:pt x="1042" y="1"/>
                  </a:moveTo>
                  <a:cubicBezTo>
                    <a:pt x="1025" y="1"/>
                    <a:pt x="1008" y="11"/>
                    <a:pt x="1003" y="32"/>
                  </a:cubicBezTo>
                  <a:cubicBezTo>
                    <a:pt x="882" y="602"/>
                    <a:pt x="382" y="1096"/>
                    <a:pt x="31" y="1544"/>
                  </a:cubicBezTo>
                  <a:cubicBezTo>
                    <a:pt x="0" y="1576"/>
                    <a:pt x="35" y="1621"/>
                    <a:pt x="68" y="1621"/>
                  </a:cubicBezTo>
                  <a:cubicBezTo>
                    <a:pt x="77" y="1621"/>
                    <a:pt x="87" y="1617"/>
                    <a:pt x="95" y="1608"/>
                  </a:cubicBezTo>
                  <a:cubicBezTo>
                    <a:pt x="302" y="1349"/>
                    <a:pt x="520" y="1084"/>
                    <a:pt x="710" y="820"/>
                  </a:cubicBezTo>
                  <a:cubicBezTo>
                    <a:pt x="882" y="584"/>
                    <a:pt x="1078" y="349"/>
                    <a:pt x="1078" y="38"/>
                  </a:cubicBezTo>
                  <a:cubicBezTo>
                    <a:pt x="1078" y="14"/>
                    <a:pt x="1060" y="1"/>
                    <a:pt x="10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2"/>
            <p:cNvSpPr/>
            <p:nvPr/>
          </p:nvSpPr>
          <p:spPr>
            <a:xfrm>
              <a:off x="2477126" y="4088152"/>
              <a:ext cx="122856" cy="150008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35" y="1"/>
                  </a:moveTo>
                  <a:cubicBezTo>
                    <a:pt x="1121" y="1"/>
                    <a:pt x="1106" y="7"/>
                    <a:pt x="1095" y="22"/>
                  </a:cubicBezTo>
                  <a:cubicBezTo>
                    <a:pt x="739" y="488"/>
                    <a:pt x="417" y="959"/>
                    <a:pt x="31" y="1402"/>
                  </a:cubicBezTo>
                  <a:cubicBezTo>
                    <a:pt x="1" y="1424"/>
                    <a:pt x="20" y="1452"/>
                    <a:pt x="43" y="1452"/>
                  </a:cubicBezTo>
                  <a:cubicBezTo>
                    <a:pt x="51" y="1452"/>
                    <a:pt x="59" y="1449"/>
                    <a:pt x="66" y="1442"/>
                  </a:cubicBezTo>
                  <a:cubicBezTo>
                    <a:pt x="468" y="1040"/>
                    <a:pt x="900" y="574"/>
                    <a:pt x="1170" y="68"/>
                  </a:cubicBezTo>
                  <a:cubicBezTo>
                    <a:pt x="1189" y="29"/>
                    <a:pt x="1164" y="1"/>
                    <a:pt x="113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2"/>
            <p:cNvSpPr/>
            <p:nvPr/>
          </p:nvSpPr>
          <p:spPr>
            <a:xfrm>
              <a:off x="2509544" y="4086087"/>
              <a:ext cx="135657" cy="217423"/>
            </a:xfrm>
            <a:custGeom>
              <a:avLst/>
              <a:gdLst/>
              <a:ahLst/>
              <a:cxnLst/>
              <a:rect l="l" t="t" r="r" b="b"/>
              <a:pathLst>
                <a:path w="1314" h="2106" extrusionOk="0">
                  <a:moveTo>
                    <a:pt x="1279" y="1"/>
                  </a:moveTo>
                  <a:cubicBezTo>
                    <a:pt x="1269" y="1"/>
                    <a:pt x="1259" y="6"/>
                    <a:pt x="1252" y="19"/>
                  </a:cubicBezTo>
                  <a:cubicBezTo>
                    <a:pt x="873" y="738"/>
                    <a:pt x="540" y="1422"/>
                    <a:pt x="22" y="2055"/>
                  </a:cubicBezTo>
                  <a:cubicBezTo>
                    <a:pt x="1" y="2080"/>
                    <a:pt x="14" y="2105"/>
                    <a:pt x="36" y="2105"/>
                  </a:cubicBezTo>
                  <a:cubicBezTo>
                    <a:pt x="44" y="2105"/>
                    <a:pt x="53" y="2102"/>
                    <a:pt x="62" y="2095"/>
                  </a:cubicBezTo>
                  <a:cubicBezTo>
                    <a:pt x="580" y="1508"/>
                    <a:pt x="1080" y="801"/>
                    <a:pt x="1310" y="42"/>
                  </a:cubicBezTo>
                  <a:cubicBezTo>
                    <a:pt x="1314" y="17"/>
                    <a:pt x="1297" y="1"/>
                    <a:pt x="127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2"/>
            <p:cNvSpPr/>
            <p:nvPr/>
          </p:nvSpPr>
          <p:spPr>
            <a:xfrm>
              <a:off x="2543717" y="4134197"/>
              <a:ext cx="153105" cy="233632"/>
            </a:xfrm>
            <a:custGeom>
              <a:avLst/>
              <a:gdLst/>
              <a:ahLst/>
              <a:cxnLst/>
              <a:rect l="l" t="t" r="r" b="b"/>
              <a:pathLst>
                <a:path w="1483" h="2263" extrusionOk="0">
                  <a:moveTo>
                    <a:pt x="1419" y="0"/>
                  </a:moveTo>
                  <a:cubicBezTo>
                    <a:pt x="1404" y="0"/>
                    <a:pt x="1389" y="7"/>
                    <a:pt x="1381" y="25"/>
                  </a:cubicBezTo>
                  <a:cubicBezTo>
                    <a:pt x="985" y="801"/>
                    <a:pt x="577" y="1543"/>
                    <a:pt x="19" y="2215"/>
                  </a:cubicBezTo>
                  <a:cubicBezTo>
                    <a:pt x="1" y="2233"/>
                    <a:pt x="18" y="2262"/>
                    <a:pt x="38" y="2262"/>
                  </a:cubicBezTo>
                  <a:cubicBezTo>
                    <a:pt x="43" y="2262"/>
                    <a:pt x="48" y="2260"/>
                    <a:pt x="53" y="2255"/>
                  </a:cubicBezTo>
                  <a:cubicBezTo>
                    <a:pt x="640" y="1612"/>
                    <a:pt x="1169" y="881"/>
                    <a:pt x="1468" y="59"/>
                  </a:cubicBezTo>
                  <a:cubicBezTo>
                    <a:pt x="1483" y="29"/>
                    <a:pt x="1450" y="0"/>
                    <a:pt x="141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2"/>
            <p:cNvSpPr/>
            <p:nvPr/>
          </p:nvSpPr>
          <p:spPr>
            <a:xfrm>
              <a:off x="2564261" y="4163414"/>
              <a:ext cx="197395" cy="257687"/>
            </a:xfrm>
            <a:custGeom>
              <a:avLst/>
              <a:gdLst/>
              <a:ahLst/>
              <a:cxnLst/>
              <a:rect l="l" t="t" r="r" b="b"/>
              <a:pathLst>
                <a:path w="1912" h="2496" extrusionOk="0">
                  <a:moveTo>
                    <a:pt x="1855" y="1"/>
                  </a:moveTo>
                  <a:cubicBezTo>
                    <a:pt x="1842" y="1"/>
                    <a:pt x="1830" y="7"/>
                    <a:pt x="1821" y="23"/>
                  </a:cubicBezTo>
                  <a:cubicBezTo>
                    <a:pt x="1579" y="443"/>
                    <a:pt x="1332" y="857"/>
                    <a:pt x="1044" y="1254"/>
                  </a:cubicBezTo>
                  <a:cubicBezTo>
                    <a:pt x="740" y="1679"/>
                    <a:pt x="378" y="2041"/>
                    <a:pt x="27" y="2432"/>
                  </a:cubicBezTo>
                  <a:cubicBezTo>
                    <a:pt x="0" y="2459"/>
                    <a:pt x="21" y="2496"/>
                    <a:pt x="53" y="2496"/>
                  </a:cubicBezTo>
                  <a:cubicBezTo>
                    <a:pt x="63" y="2496"/>
                    <a:pt x="74" y="2492"/>
                    <a:pt x="84" y="2484"/>
                  </a:cubicBezTo>
                  <a:cubicBezTo>
                    <a:pt x="837" y="1857"/>
                    <a:pt x="1499" y="961"/>
                    <a:pt x="1895" y="69"/>
                  </a:cubicBezTo>
                  <a:cubicBezTo>
                    <a:pt x="1911" y="34"/>
                    <a:pt x="1883" y="1"/>
                    <a:pt x="18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2"/>
            <p:cNvSpPr/>
            <p:nvPr/>
          </p:nvSpPr>
          <p:spPr>
            <a:xfrm>
              <a:off x="2585735" y="4327876"/>
              <a:ext cx="149595" cy="141749"/>
            </a:xfrm>
            <a:custGeom>
              <a:avLst/>
              <a:gdLst/>
              <a:ahLst/>
              <a:cxnLst/>
              <a:rect l="l" t="t" r="r" b="b"/>
              <a:pathLst>
                <a:path w="1449" h="1373" extrusionOk="0">
                  <a:moveTo>
                    <a:pt x="1384" y="1"/>
                  </a:moveTo>
                  <a:cubicBezTo>
                    <a:pt x="1374" y="1"/>
                    <a:pt x="1364" y="4"/>
                    <a:pt x="1354" y="12"/>
                  </a:cubicBezTo>
                  <a:cubicBezTo>
                    <a:pt x="923" y="466"/>
                    <a:pt x="457" y="880"/>
                    <a:pt x="20" y="1328"/>
                  </a:cubicBezTo>
                  <a:cubicBezTo>
                    <a:pt x="1" y="1342"/>
                    <a:pt x="17" y="1373"/>
                    <a:pt x="37" y="1373"/>
                  </a:cubicBezTo>
                  <a:cubicBezTo>
                    <a:pt x="41" y="1373"/>
                    <a:pt x="45" y="1371"/>
                    <a:pt x="49" y="1368"/>
                  </a:cubicBezTo>
                  <a:cubicBezTo>
                    <a:pt x="549" y="1006"/>
                    <a:pt x="1003" y="546"/>
                    <a:pt x="1417" y="75"/>
                  </a:cubicBezTo>
                  <a:cubicBezTo>
                    <a:pt x="1449" y="43"/>
                    <a:pt x="1420" y="1"/>
                    <a:pt x="13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2"/>
            <p:cNvSpPr/>
            <p:nvPr/>
          </p:nvSpPr>
          <p:spPr>
            <a:xfrm>
              <a:off x="2620631" y="4320753"/>
              <a:ext cx="179225" cy="213294"/>
            </a:xfrm>
            <a:custGeom>
              <a:avLst/>
              <a:gdLst/>
              <a:ahLst/>
              <a:cxnLst/>
              <a:rect l="l" t="t" r="r" b="b"/>
              <a:pathLst>
                <a:path w="1736" h="2066" extrusionOk="0">
                  <a:moveTo>
                    <a:pt x="1685" y="0"/>
                  </a:moveTo>
                  <a:cubicBezTo>
                    <a:pt x="1674" y="0"/>
                    <a:pt x="1663" y="5"/>
                    <a:pt x="1654" y="17"/>
                  </a:cubicBezTo>
                  <a:cubicBezTo>
                    <a:pt x="1160" y="742"/>
                    <a:pt x="585" y="1363"/>
                    <a:pt x="10" y="2024"/>
                  </a:cubicBezTo>
                  <a:cubicBezTo>
                    <a:pt x="1" y="2037"/>
                    <a:pt x="20" y="2065"/>
                    <a:pt x="43" y="2065"/>
                  </a:cubicBezTo>
                  <a:cubicBezTo>
                    <a:pt x="49" y="2065"/>
                    <a:pt x="55" y="2063"/>
                    <a:pt x="61" y="2058"/>
                  </a:cubicBezTo>
                  <a:cubicBezTo>
                    <a:pt x="723" y="1512"/>
                    <a:pt x="1269" y="770"/>
                    <a:pt x="1723" y="52"/>
                  </a:cubicBezTo>
                  <a:cubicBezTo>
                    <a:pt x="1735" y="28"/>
                    <a:pt x="1710" y="0"/>
                    <a:pt x="168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2"/>
            <p:cNvSpPr/>
            <p:nvPr/>
          </p:nvSpPr>
          <p:spPr>
            <a:xfrm>
              <a:off x="2650777" y="4338923"/>
              <a:ext cx="210093" cy="253248"/>
            </a:xfrm>
            <a:custGeom>
              <a:avLst/>
              <a:gdLst/>
              <a:ahLst/>
              <a:cxnLst/>
              <a:rect l="l" t="t" r="r" b="b"/>
              <a:pathLst>
                <a:path w="2035" h="2453" extrusionOk="0">
                  <a:moveTo>
                    <a:pt x="1979" y="0"/>
                  </a:moveTo>
                  <a:cubicBezTo>
                    <a:pt x="1966" y="0"/>
                    <a:pt x="1954" y="6"/>
                    <a:pt x="1948" y="19"/>
                  </a:cubicBezTo>
                  <a:cubicBezTo>
                    <a:pt x="1690" y="497"/>
                    <a:pt x="1443" y="962"/>
                    <a:pt x="1098" y="1376"/>
                  </a:cubicBezTo>
                  <a:cubicBezTo>
                    <a:pt x="781" y="1767"/>
                    <a:pt x="408" y="2107"/>
                    <a:pt x="17" y="2411"/>
                  </a:cubicBezTo>
                  <a:cubicBezTo>
                    <a:pt x="1" y="2427"/>
                    <a:pt x="19" y="2452"/>
                    <a:pt x="39" y="2452"/>
                  </a:cubicBezTo>
                  <a:cubicBezTo>
                    <a:pt x="41" y="2452"/>
                    <a:pt x="43" y="2452"/>
                    <a:pt x="45" y="2451"/>
                  </a:cubicBezTo>
                  <a:cubicBezTo>
                    <a:pt x="891" y="1888"/>
                    <a:pt x="1673" y="1014"/>
                    <a:pt x="2023" y="54"/>
                  </a:cubicBezTo>
                  <a:cubicBezTo>
                    <a:pt x="2035" y="23"/>
                    <a:pt x="2005" y="0"/>
                    <a:pt x="197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2"/>
            <p:cNvSpPr/>
            <p:nvPr/>
          </p:nvSpPr>
          <p:spPr>
            <a:xfrm>
              <a:off x="2680304" y="4409436"/>
              <a:ext cx="209680" cy="247260"/>
            </a:xfrm>
            <a:custGeom>
              <a:avLst/>
              <a:gdLst/>
              <a:ahLst/>
              <a:cxnLst/>
              <a:rect l="l" t="t" r="r" b="b"/>
              <a:pathLst>
                <a:path w="2031" h="2395" extrusionOk="0">
                  <a:moveTo>
                    <a:pt x="1971" y="1"/>
                  </a:moveTo>
                  <a:cubicBezTo>
                    <a:pt x="1956" y="1"/>
                    <a:pt x="1941" y="8"/>
                    <a:pt x="1933" y="26"/>
                  </a:cubicBezTo>
                  <a:cubicBezTo>
                    <a:pt x="1703" y="492"/>
                    <a:pt x="1502" y="929"/>
                    <a:pt x="1174" y="1332"/>
                  </a:cubicBezTo>
                  <a:cubicBezTo>
                    <a:pt x="852" y="1728"/>
                    <a:pt x="461" y="2050"/>
                    <a:pt x="30" y="2332"/>
                  </a:cubicBezTo>
                  <a:cubicBezTo>
                    <a:pt x="1" y="2351"/>
                    <a:pt x="20" y="2395"/>
                    <a:pt x="48" y="2395"/>
                  </a:cubicBezTo>
                  <a:cubicBezTo>
                    <a:pt x="53" y="2395"/>
                    <a:pt x="59" y="2393"/>
                    <a:pt x="64" y="2389"/>
                  </a:cubicBezTo>
                  <a:cubicBezTo>
                    <a:pt x="915" y="1889"/>
                    <a:pt x="1731" y="1027"/>
                    <a:pt x="2019" y="61"/>
                  </a:cubicBezTo>
                  <a:cubicBezTo>
                    <a:pt x="2030" y="27"/>
                    <a:pt x="2000" y="1"/>
                    <a:pt x="197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1" name="Google Shape;5201;p32"/>
            <p:cNvSpPr/>
            <p:nvPr/>
          </p:nvSpPr>
          <p:spPr>
            <a:xfrm>
              <a:off x="2708489" y="4492752"/>
              <a:ext cx="213500" cy="221656"/>
            </a:xfrm>
            <a:custGeom>
              <a:avLst/>
              <a:gdLst/>
              <a:ahLst/>
              <a:cxnLst/>
              <a:rect l="l" t="t" r="r" b="b"/>
              <a:pathLst>
                <a:path w="2068" h="2147" extrusionOk="0">
                  <a:moveTo>
                    <a:pt x="1982" y="0"/>
                  </a:moveTo>
                  <a:cubicBezTo>
                    <a:pt x="1964" y="0"/>
                    <a:pt x="1946" y="9"/>
                    <a:pt x="1936" y="30"/>
                  </a:cubicBezTo>
                  <a:cubicBezTo>
                    <a:pt x="1499" y="881"/>
                    <a:pt x="849" y="1559"/>
                    <a:pt x="44" y="2065"/>
                  </a:cubicBezTo>
                  <a:cubicBezTo>
                    <a:pt x="1" y="2090"/>
                    <a:pt x="26" y="2147"/>
                    <a:pt x="60" y="2147"/>
                  </a:cubicBezTo>
                  <a:cubicBezTo>
                    <a:pt x="66" y="2147"/>
                    <a:pt x="72" y="2145"/>
                    <a:pt x="79" y="2140"/>
                  </a:cubicBezTo>
                  <a:cubicBezTo>
                    <a:pt x="924" y="1663"/>
                    <a:pt x="1591" y="950"/>
                    <a:pt x="2039" y="93"/>
                  </a:cubicBezTo>
                  <a:cubicBezTo>
                    <a:pt x="2067" y="45"/>
                    <a:pt x="2023" y="0"/>
                    <a:pt x="198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2" name="Google Shape;5202;p32"/>
            <p:cNvSpPr/>
            <p:nvPr/>
          </p:nvSpPr>
          <p:spPr>
            <a:xfrm>
              <a:off x="2731408" y="4615092"/>
              <a:ext cx="163739" cy="150834"/>
            </a:xfrm>
            <a:custGeom>
              <a:avLst/>
              <a:gdLst/>
              <a:ahLst/>
              <a:cxnLst/>
              <a:rect l="l" t="t" r="r" b="b"/>
              <a:pathLst>
                <a:path w="1586" h="1461" extrusionOk="0">
                  <a:moveTo>
                    <a:pt x="1496" y="0"/>
                  </a:moveTo>
                  <a:cubicBezTo>
                    <a:pt x="1477" y="0"/>
                    <a:pt x="1458" y="7"/>
                    <a:pt x="1443" y="24"/>
                  </a:cubicBezTo>
                  <a:cubicBezTo>
                    <a:pt x="1064" y="570"/>
                    <a:pt x="581" y="1024"/>
                    <a:pt x="29" y="1392"/>
                  </a:cubicBezTo>
                  <a:cubicBezTo>
                    <a:pt x="0" y="1416"/>
                    <a:pt x="20" y="1461"/>
                    <a:pt x="54" y="1461"/>
                  </a:cubicBezTo>
                  <a:cubicBezTo>
                    <a:pt x="61" y="1461"/>
                    <a:pt x="68" y="1459"/>
                    <a:pt x="75" y="1455"/>
                  </a:cubicBezTo>
                  <a:cubicBezTo>
                    <a:pt x="667" y="1116"/>
                    <a:pt x="1156" y="650"/>
                    <a:pt x="1553" y="93"/>
                  </a:cubicBezTo>
                  <a:cubicBezTo>
                    <a:pt x="1585" y="44"/>
                    <a:pt x="1542" y="0"/>
                    <a:pt x="14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2"/>
            <p:cNvSpPr/>
            <p:nvPr/>
          </p:nvSpPr>
          <p:spPr>
            <a:xfrm>
              <a:off x="2738635" y="4698097"/>
              <a:ext cx="138445" cy="101691"/>
            </a:xfrm>
            <a:custGeom>
              <a:avLst/>
              <a:gdLst/>
              <a:ahLst/>
              <a:cxnLst/>
              <a:rect l="l" t="t" r="r" b="b"/>
              <a:pathLst>
                <a:path w="1341" h="985" extrusionOk="0">
                  <a:moveTo>
                    <a:pt x="1255" y="1"/>
                  </a:moveTo>
                  <a:cubicBezTo>
                    <a:pt x="1241" y="1"/>
                    <a:pt x="1228" y="6"/>
                    <a:pt x="1218" y="19"/>
                  </a:cubicBezTo>
                  <a:cubicBezTo>
                    <a:pt x="908" y="341"/>
                    <a:pt x="523" y="812"/>
                    <a:pt x="57" y="876"/>
                  </a:cubicBezTo>
                  <a:cubicBezTo>
                    <a:pt x="1" y="887"/>
                    <a:pt x="10" y="985"/>
                    <a:pt x="64" y="985"/>
                  </a:cubicBezTo>
                  <a:cubicBezTo>
                    <a:pt x="65" y="985"/>
                    <a:pt x="67" y="985"/>
                    <a:pt x="68" y="985"/>
                  </a:cubicBezTo>
                  <a:cubicBezTo>
                    <a:pt x="557" y="962"/>
                    <a:pt x="1052" y="473"/>
                    <a:pt x="1310" y="94"/>
                  </a:cubicBezTo>
                  <a:cubicBezTo>
                    <a:pt x="1340" y="50"/>
                    <a:pt x="1296" y="1"/>
                    <a:pt x="125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2"/>
            <p:cNvSpPr/>
            <p:nvPr/>
          </p:nvSpPr>
          <p:spPr>
            <a:xfrm>
              <a:off x="2222742" y="3864739"/>
              <a:ext cx="91471" cy="40264"/>
            </a:xfrm>
            <a:custGeom>
              <a:avLst/>
              <a:gdLst/>
              <a:ahLst/>
              <a:cxnLst/>
              <a:rect l="l" t="t" r="r" b="b"/>
              <a:pathLst>
                <a:path w="886" h="390" extrusionOk="0">
                  <a:moveTo>
                    <a:pt x="61" y="0"/>
                  </a:moveTo>
                  <a:cubicBezTo>
                    <a:pt x="23" y="0"/>
                    <a:pt x="0" y="49"/>
                    <a:pt x="29" y="82"/>
                  </a:cubicBezTo>
                  <a:cubicBezTo>
                    <a:pt x="200" y="258"/>
                    <a:pt x="475" y="390"/>
                    <a:pt x="730" y="390"/>
                  </a:cubicBezTo>
                  <a:cubicBezTo>
                    <a:pt x="767" y="390"/>
                    <a:pt x="804" y="387"/>
                    <a:pt x="840" y="381"/>
                  </a:cubicBezTo>
                  <a:cubicBezTo>
                    <a:pt x="886" y="364"/>
                    <a:pt x="886" y="295"/>
                    <a:pt x="840" y="289"/>
                  </a:cubicBezTo>
                  <a:cubicBezTo>
                    <a:pt x="713" y="249"/>
                    <a:pt x="587" y="243"/>
                    <a:pt x="460" y="203"/>
                  </a:cubicBezTo>
                  <a:cubicBezTo>
                    <a:pt x="322" y="151"/>
                    <a:pt x="207" y="76"/>
                    <a:pt x="86" y="7"/>
                  </a:cubicBezTo>
                  <a:cubicBezTo>
                    <a:pt x="77" y="2"/>
                    <a:pt x="69" y="0"/>
                    <a:pt x="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2"/>
            <p:cNvSpPr/>
            <p:nvPr/>
          </p:nvSpPr>
          <p:spPr>
            <a:xfrm>
              <a:off x="2210869" y="3906861"/>
              <a:ext cx="137825" cy="48523"/>
            </a:xfrm>
            <a:custGeom>
              <a:avLst/>
              <a:gdLst/>
              <a:ahLst/>
              <a:cxnLst/>
              <a:rect l="l" t="t" r="r" b="b"/>
              <a:pathLst>
                <a:path w="1335" h="470" extrusionOk="0">
                  <a:moveTo>
                    <a:pt x="58" y="1"/>
                  </a:moveTo>
                  <a:cubicBezTo>
                    <a:pt x="20" y="1"/>
                    <a:pt x="1" y="58"/>
                    <a:pt x="35" y="82"/>
                  </a:cubicBezTo>
                  <a:cubicBezTo>
                    <a:pt x="358" y="314"/>
                    <a:pt x="802" y="470"/>
                    <a:pt x="1206" y="470"/>
                  </a:cubicBezTo>
                  <a:cubicBezTo>
                    <a:pt x="1234" y="470"/>
                    <a:pt x="1261" y="469"/>
                    <a:pt x="1288" y="467"/>
                  </a:cubicBezTo>
                  <a:cubicBezTo>
                    <a:pt x="1323" y="467"/>
                    <a:pt x="1334" y="416"/>
                    <a:pt x="1300" y="410"/>
                  </a:cubicBezTo>
                  <a:cubicBezTo>
                    <a:pt x="857" y="329"/>
                    <a:pt x="489" y="226"/>
                    <a:pt x="81" y="7"/>
                  </a:cubicBezTo>
                  <a:cubicBezTo>
                    <a:pt x="73" y="3"/>
                    <a:pt x="65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2"/>
            <p:cNvSpPr/>
            <p:nvPr/>
          </p:nvSpPr>
          <p:spPr>
            <a:xfrm>
              <a:off x="2193628" y="3958275"/>
              <a:ext cx="176953" cy="48729"/>
            </a:xfrm>
            <a:custGeom>
              <a:avLst/>
              <a:gdLst/>
              <a:ahLst/>
              <a:cxnLst/>
              <a:rect l="l" t="t" r="r" b="b"/>
              <a:pathLst>
                <a:path w="1714" h="472" extrusionOk="0">
                  <a:moveTo>
                    <a:pt x="57" y="0"/>
                  </a:moveTo>
                  <a:cubicBezTo>
                    <a:pt x="21" y="0"/>
                    <a:pt x="0" y="43"/>
                    <a:pt x="35" y="73"/>
                  </a:cubicBezTo>
                  <a:cubicBezTo>
                    <a:pt x="421" y="311"/>
                    <a:pt x="820" y="472"/>
                    <a:pt x="1247" y="472"/>
                  </a:cubicBezTo>
                  <a:cubicBezTo>
                    <a:pt x="1386" y="472"/>
                    <a:pt x="1528" y="455"/>
                    <a:pt x="1674" y="418"/>
                  </a:cubicBezTo>
                  <a:cubicBezTo>
                    <a:pt x="1714" y="406"/>
                    <a:pt x="1702" y="343"/>
                    <a:pt x="1662" y="343"/>
                  </a:cubicBezTo>
                  <a:cubicBezTo>
                    <a:pt x="1515" y="346"/>
                    <a:pt x="1373" y="356"/>
                    <a:pt x="1231" y="356"/>
                  </a:cubicBezTo>
                  <a:cubicBezTo>
                    <a:pt x="1089" y="356"/>
                    <a:pt x="946" y="346"/>
                    <a:pt x="800" y="309"/>
                  </a:cubicBezTo>
                  <a:cubicBezTo>
                    <a:pt x="547" y="234"/>
                    <a:pt x="311" y="113"/>
                    <a:pt x="75" y="4"/>
                  </a:cubicBezTo>
                  <a:cubicBezTo>
                    <a:pt x="69" y="2"/>
                    <a:pt x="63" y="0"/>
                    <a:pt x="5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2"/>
            <p:cNvSpPr/>
            <p:nvPr/>
          </p:nvSpPr>
          <p:spPr>
            <a:xfrm>
              <a:off x="2179690" y="4010825"/>
              <a:ext cx="218766" cy="56369"/>
            </a:xfrm>
            <a:custGeom>
              <a:avLst/>
              <a:gdLst/>
              <a:ahLst/>
              <a:cxnLst/>
              <a:rect l="l" t="t" r="r" b="b"/>
              <a:pathLst>
                <a:path w="2119" h="546" extrusionOk="0">
                  <a:moveTo>
                    <a:pt x="73" y="0"/>
                  </a:moveTo>
                  <a:cubicBezTo>
                    <a:pt x="31" y="0"/>
                    <a:pt x="0" y="63"/>
                    <a:pt x="49" y="87"/>
                  </a:cubicBezTo>
                  <a:cubicBezTo>
                    <a:pt x="545" y="377"/>
                    <a:pt x="1125" y="545"/>
                    <a:pt x="1701" y="545"/>
                  </a:cubicBezTo>
                  <a:cubicBezTo>
                    <a:pt x="1833" y="545"/>
                    <a:pt x="1965" y="537"/>
                    <a:pt x="2096" y="518"/>
                  </a:cubicBezTo>
                  <a:cubicBezTo>
                    <a:pt x="2119" y="518"/>
                    <a:pt x="2113" y="461"/>
                    <a:pt x="2084" y="461"/>
                  </a:cubicBezTo>
                  <a:cubicBezTo>
                    <a:pt x="2030" y="463"/>
                    <a:pt x="1976" y="463"/>
                    <a:pt x="1923" y="463"/>
                  </a:cubicBezTo>
                  <a:cubicBezTo>
                    <a:pt x="1269" y="463"/>
                    <a:pt x="680" y="331"/>
                    <a:pt x="95" y="7"/>
                  </a:cubicBezTo>
                  <a:cubicBezTo>
                    <a:pt x="88" y="2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2"/>
            <p:cNvSpPr/>
            <p:nvPr/>
          </p:nvSpPr>
          <p:spPr>
            <a:xfrm>
              <a:off x="2194763" y="4059244"/>
              <a:ext cx="238175" cy="71132"/>
            </a:xfrm>
            <a:custGeom>
              <a:avLst/>
              <a:gdLst/>
              <a:ahLst/>
              <a:cxnLst/>
              <a:rect l="l" t="t" r="r" b="b"/>
              <a:pathLst>
                <a:path w="2307" h="689" extrusionOk="0">
                  <a:moveTo>
                    <a:pt x="68" y="0"/>
                  </a:moveTo>
                  <a:cubicBezTo>
                    <a:pt x="35" y="0"/>
                    <a:pt x="0" y="47"/>
                    <a:pt x="35" y="72"/>
                  </a:cubicBezTo>
                  <a:cubicBezTo>
                    <a:pt x="511" y="473"/>
                    <a:pt x="1186" y="689"/>
                    <a:pt x="1826" y="689"/>
                  </a:cubicBezTo>
                  <a:cubicBezTo>
                    <a:pt x="1976" y="689"/>
                    <a:pt x="2123" y="677"/>
                    <a:pt x="2266" y="653"/>
                  </a:cubicBezTo>
                  <a:cubicBezTo>
                    <a:pt x="2306" y="641"/>
                    <a:pt x="2295" y="595"/>
                    <a:pt x="2260" y="595"/>
                  </a:cubicBezTo>
                  <a:cubicBezTo>
                    <a:pt x="2237" y="596"/>
                    <a:pt x="2213" y="596"/>
                    <a:pt x="2190" y="596"/>
                  </a:cubicBezTo>
                  <a:cubicBezTo>
                    <a:pt x="1396" y="596"/>
                    <a:pt x="774" y="405"/>
                    <a:pt x="81" y="3"/>
                  </a:cubicBezTo>
                  <a:cubicBezTo>
                    <a:pt x="77" y="1"/>
                    <a:pt x="72" y="0"/>
                    <a:pt x="6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2"/>
            <p:cNvSpPr/>
            <p:nvPr/>
          </p:nvSpPr>
          <p:spPr>
            <a:xfrm>
              <a:off x="2224393" y="4158459"/>
              <a:ext cx="233426" cy="33140"/>
            </a:xfrm>
            <a:custGeom>
              <a:avLst/>
              <a:gdLst/>
              <a:ahLst/>
              <a:cxnLst/>
              <a:rect l="l" t="t" r="r" b="b"/>
              <a:pathLst>
                <a:path w="2261" h="321" extrusionOk="0">
                  <a:moveTo>
                    <a:pt x="69" y="0"/>
                  </a:moveTo>
                  <a:cubicBezTo>
                    <a:pt x="29" y="0"/>
                    <a:pt x="1" y="68"/>
                    <a:pt x="47" y="94"/>
                  </a:cubicBezTo>
                  <a:cubicBezTo>
                    <a:pt x="382" y="270"/>
                    <a:pt x="734" y="320"/>
                    <a:pt x="1093" y="320"/>
                  </a:cubicBezTo>
                  <a:cubicBezTo>
                    <a:pt x="1461" y="320"/>
                    <a:pt x="1836" y="267"/>
                    <a:pt x="2203" y="244"/>
                  </a:cubicBezTo>
                  <a:cubicBezTo>
                    <a:pt x="2261" y="238"/>
                    <a:pt x="2261" y="158"/>
                    <a:pt x="2203" y="152"/>
                  </a:cubicBezTo>
                  <a:cubicBezTo>
                    <a:pt x="2092" y="140"/>
                    <a:pt x="1983" y="135"/>
                    <a:pt x="1875" y="135"/>
                  </a:cubicBezTo>
                  <a:cubicBezTo>
                    <a:pt x="1625" y="135"/>
                    <a:pt x="1381" y="161"/>
                    <a:pt x="1128" y="181"/>
                  </a:cubicBezTo>
                  <a:cubicBezTo>
                    <a:pt x="1089" y="184"/>
                    <a:pt x="1050" y="185"/>
                    <a:pt x="1012" y="185"/>
                  </a:cubicBezTo>
                  <a:cubicBezTo>
                    <a:pt x="681" y="185"/>
                    <a:pt x="407" y="80"/>
                    <a:pt x="82" y="2"/>
                  </a:cubicBezTo>
                  <a:cubicBezTo>
                    <a:pt x="78" y="1"/>
                    <a:pt x="73" y="0"/>
                    <a:pt x="6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2"/>
            <p:cNvSpPr/>
            <p:nvPr/>
          </p:nvSpPr>
          <p:spPr>
            <a:xfrm>
              <a:off x="2303476" y="4227010"/>
              <a:ext cx="184696" cy="23745"/>
            </a:xfrm>
            <a:custGeom>
              <a:avLst/>
              <a:gdLst/>
              <a:ahLst/>
              <a:cxnLst/>
              <a:rect l="l" t="t" r="r" b="b"/>
              <a:pathLst>
                <a:path w="1789" h="230" extrusionOk="0">
                  <a:moveTo>
                    <a:pt x="72" y="0"/>
                  </a:moveTo>
                  <a:cubicBezTo>
                    <a:pt x="36" y="0"/>
                    <a:pt x="1" y="45"/>
                    <a:pt x="35" y="74"/>
                  </a:cubicBezTo>
                  <a:cubicBezTo>
                    <a:pt x="181" y="191"/>
                    <a:pt x="331" y="230"/>
                    <a:pt x="496" y="230"/>
                  </a:cubicBezTo>
                  <a:cubicBezTo>
                    <a:pt x="551" y="230"/>
                    <a:pt x="608" y="225"/>
                    <a:pt x="667" y="218"/>
                  </a:cubicBezTo>
                  <a:cubicBezTo>
                    <a:pt x="1023" y="184"/>
                    <a:pt x="1368" y="126"/>
                    <a:pt x="1725" y="115"/>
                  </a:cubicBezTo>
                  <a:cubicBezTo>
                    <a:pt x="1788" y="115"/>
                    <a:pt x="1788" y="17"/>
                    <a:pt x="1731" y="17"/>
                  </a:cubicBezTo>
                  <a:cubicBezTo>
                    <a:pt x="1501" y="17"/>
                    <a:pt x="1271" y="17"/>
                    <a:pt x="1041" y="46"/>
                  </a:cubicBezTo>
                  <a:cubicBezTo>
                    <a:pt x="859" y="71"/>
                    <a:pt x="691" y="106"/>
                    <a:pt x="523" y="106"/>
                  </a:cubicBezTo>
                  <a:cubicBezTo>
                    <a:pt x="382" y="106"/>
                    <a:pt x="241" y="81"/>
                    <a:pt x="92" y="5"/>
                  </a:cubicBezTo>
                  <a:cubicBezTo>
                    <a:pt x="86" y="2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2"/>
            <p:cNvSpPr/>
            <p:nvPr/>
          </p:nvSpPr>
          <p:spPr>
            <a:xfrm>
              <a:off x="2276323" y="4280902"/>
              <a:ext cx="240343" cy="26429"/>
            </a:xfrm>
            <a:custGeom>
              <a:avLst/>
              <a:gdLst/>
              <a:ahLst/>
              <a:cxnLst/>
              <a:rect l="l" t="t" r="r" b="b"/>
              <a:pathLst>
                <a:path w="2328" h="256" extrusionOk="0">
                  <a:moveTo>
                    <a:pt x="63" y="1"/>
                  </a:moveTo>
                  <a:cubicBezTo>
                    <a:pt x="9" y="1"/>
                    <a:pt x="0" y="87"/>
                    <a:pt x="56" y="99"/>
                  </a:cubicBezTo>
                  <a:cubicBezTo>
                    <a:pt x="530" y="193"/>
                    <a:pt x="1032" y="256"/>
                    <a:pt x="1527" y="256"/>
                  </a:cubicBezTo>
                  <a:cubicBezTo>
                    <a:pt x="1782" y="256"/>
                    <a:pt x="2035" y="239"/>
                    <a:pt x="2281" y="202"/>
                  </a:cubicBezTo>
                  <a:cubicBezTo>
                    <a:pt x="2327" y="196"/>
                    <a:pt x="2310" y="122"/>
                    <a:pt x="2270" y="116"/>
                  </a:cubicBezTo>
                  <a:cubicBezTo>
                    <a:pt x="1528" y="99"/>
                    <a:pt x="809" y="93"/>
                    <a:pt x="68" y="1"/>
                  </a:cubicBezTo>
                  <a:cubicBezTo>
                    <a:pt x="66" y="1"/>
                    <a:pt x="64" y="1"/>
                    <a:pt x="6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2"/>
            <p:cNvSpPr/>
            <p:nvPr/>
          </p:nvSpPr>
          <p:spPr>
            <a:xfrm>
              <a:off x="2244525" y="4337065"/>
              <a:ext cx="304558" cy="45632"/>
            </a:xfrm>
            <a:custGeom>
              <a:avLst/>
              <a:gdLst/>
              <a:ahLst/>
              <a:cxnLst/>
              <a:rect l="l" t="t" r="r" b="b"/>
              <a:pathLst>
                <a:path w="2950" h="442" extrusionOk="0">
                  <a:moveTo>
                    <a:pt x="46" y="0"/>
                  </a:moveTo>
                  <a:cubicBezTo>
                    <a:pt x="11" y="0"/>
                    <a:pt x="1" y="62"/>
                    <a:pt x="42" y="72"/>
                  </a:cubicBezTo>
                  <a:cubicBezTo>
                    <a:pt x="625" y="311"/>
                    <a:pt x="1254" y="441"/>
                    <a:pt x="1884" y="441"/>
                  </a:cubicBezTo>
                  <a:cubicBezTo>
                    <a:pt x="2223" y="441"/>
                    <a:pt x="2562" y="403"/>
                    <a:pt x="2894" y="325"/>
                  </a:cubicBezTo>
                  <a:cubicBezTo>
                    <a:pt x="2949" y="319"/>
                    <a:pt x="2924" y="244"/>
                    <a:pt x="2876" y="244"/>
                  </a:cubicBezTo>
                  <a:cubicBezTo>
                    <a:pt x="2874" y="244"/>
                    <a:pt x="2873" y="244"/>
                    <a:pt x="2871" y="244"/>
                  </a:cubicBezTo>
                  <a:cubicBezTo>
                    <a:pt x="2551" y="292"/>
                    <a:pt x="2234" y="317"/>
                    <a:pt x="1920" y="317"/>
                  </a:cubicBezTo>
                  <a:cubicBezTo>
                    <a:pt x="1291" y="317"/>
                    <a:pt x="673" y="218"/>
                    <a:pt x="59" y="3"/>
                  </a:cubicBezTo>
                  <a:cubicBezTo>
                    <a:pt x="55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2"/>
            <p:cNvSpPr/>
            <p:nvPr/>
          </p:nvSpPr>
          <p:spPr>
            <a:xfrm>
              <a:off x="2163275" y="4378671"/>
              <a:ext cx="403772" cy="52859"/>
            </a:xfrm>
            <a:custGeom>
              <a:avLst/>
              <a:gdLst/>
              <a:ahLst/>
              <a:cxnLst/>
              <a:rect l="l" t="t" r="r" b="b"/>
              <a:pathLst>
                <a:path w="3911" h="512" extrusionOk="0">
                  <a:moveTo>
                    <a:pt x="73" y="0"/>
                  </a:moveTo>
                  <a:cubicBezTo>
                    <a:pt x="20" y="0"/>
                    <a:pt x="1" y="84"/>
                    <a:pt x="59" y="100"/>
                  </a:cubicBezTo>
                  <a:cubicBezTo>
                    <a:pt x="902" y="373"/>
                    <a:pt x="1815" y="512"/>
                    <a:pt x="2716" y="512"/>
                  </a:cubicBezTo>
                  <a:cubicBezTo>
                    <a:pt x="3105" y="512"/>
                    <a:pt x="3492" y="486"/>
                    <a:pt x="3871" y="434"/>
                  </a:cubicBezTo>
                  <a:cubicBezTo>
                    <a:pt x="3911" y="434"/>
                    <a:pt x="3905" y="376"/>
                    <a:pt x="3865" y="376"/>
                  </a:cubicBezTo>
                  <a:cubicBezTo>
                    <a:pt x="3626" y="389"/>
                    <a:pt x="3389" y="395"/>
                    <a:pt x="3154" y="395"/>
                  </a:cubicBezTo>
                  <a:cubicBezTo>
                    <a:pt x="2117" y="395"/>
                    <a:pt x="1114" y="270"/>
                    <a:pt x="87" y="2"/>
                  </a:cubicBezTo>
                  <a:cubicBezTo>
                    <a:pt x="82" y="1"/>
                    <a:pt x="77" y="0"/>
                    <a:pt x="7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2"/>
            <p:cNvSpPr/>
            <p:nvPr/>
          </p:nvSpPr>
          <p:spPr>
            <a:xfrm>
              <a:off x="2235956" y="4456721"/>
              <a:ext cx="358449" cy="29320"/>
            </a:xfrm>
            <a:custGeom>
              <a:avLst/>
              <a:gdLst/>
              <a:ahLst/>
              <a:cxnLst/>
              <a:rect l="l" t="t" r="r" b="b"/>
              <a:pathLst>
                <a:path w="3472" h="284" extrusionOk="0">
                  <a:moveTo>
                    <a:pt x="90" y="0"/>
                  </a:moveTo>
                  <a:cubicBezTo>
                    <a:pt x="38" y="0"/>
                    <a:pt x="1" y="77"/>
                    <a:pt x="56" y="97"/>
                  </a:cubicBezTo>
                  <a:cubicBezTo>
                    <a:pt x="357" y="246"/>
                    <a:pt x="671" y="283"/>
                    <a:pt x="991" y="283"/>
                  </a:cubicBezTo>
                  <a:cubicBezTo>
                    <a:pt x="1153" y="283"/>
                    <a:pt x="1317" y="274"/>
                    <a:pt x="1482" y="264"/>
                  </a:cubicBezTo>
                  <a:cubicBezTo>
                    <a:pt x="2120" y="224"/>
                    <a:pt x="2770" y="189"/>
                    <a:pt x="3408" y="126"/>
                  </a:cubicBezTo>
                  <a:cubicBezTo>
                    <a:pt x="3412" y="127"/>
                    <a:pt x="3415" y="127"/>
                    <a:pt x="3419" y="127"/>
                  </a:cubicBezTo>
                  <a:cubicBezTo>
                    <a:pt x="3471" y="127"/>
                    <a:pt x="3468" y="46"/>
                    <a:pt x="3414" y="46"/>
                  </a:cubicBezTo>
                  <a:cubicBezTo>
                    <a:pt x="2868" y="74"/>
                    <a:pt x="2321" y="97"/>
                    <a:pt x="1769" y="138"/>
                  </a:cubicBezTo>
                  <a:cubicBezTo>
                    <a:pt x="1530" y="152"/>
                    <a:pt x="1290" y="172"/>
                    <a:pt x="1052" y="172"/>
                  </a:cubicBezTo>
                  <a:cubicBezTo>
                    <a:pt x="734" y="172"/>
                    <a:pt x="419" y="137"/>
                    <a:pt x="114" y="5"/>
                  </a:cubicBezTo>
                  <a:cubicBezTo>
                    <a:pt x="106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2"/>
            <p:cNvSpPr/>
            <p:nvPr/>
          </p:nvSpPr>
          <p:spPr>
            <a:xfrm>
              <a:off x="2362220" y="4523724"/>
              <a:ext cx="268940" cy="22919"/>
            </a:xfrm>
            <a:custGeom>
              <a:avLst/>
              <a:gdLst/>
              <a:ahLst/>
              <a:cxnLst/>
              <a:rect l="l" t="t" r="r" b="b"/>
              <a:pathLst>
                <a:path w="2605" h="222" extrusionOk="0">
                  <a:moveTo>
                    <a:pt x="2541" y="0"/>
                  </a:moveTo>
                  <a:cubicBezTo>
                    <a:pt x="2016" y="44"/>
                    <a:pt x="1502" y="71"/>
                    <a:pt x="985" y="71"/>
                  </a:cubicBezTo>
                  <a:cubicBezTo>
                    <a:pt x="682" y="71"/>
                    <a:pt x="378" y="62"/>
                    <a:pt x="69" y="41"/>
                  </a:cubicBezTo>
                  <a:cubicBezTo>
                    <a:pt x="67" y="40"/>
                    <a:pt x="66" y="40"/>
                    <a:pt x="64" y="40"/>
                  </a:cubicBezTo>
                  <a:cubicBezTo>
                    <a:pt x="1" y="40"/>
                    <a:pt x="8" y="144"/>
                    <a:pt x="69" y="150"/>
                  </a:cubicBezTo>
                  <a:cubicBezTo>
                    <a:pt x="421" y="197"/>
                    <a:pt x="786" y="222"/>
                    <a:pt x="1151" y="222"/>
                  </a:cubicBezTo>
                  <a:cubicBezTo>
                    <a:pt x="1626" y="222"/>
                    <a:pt x="2103" y="180"/>
                    <a:pt x="2559" y="92"/>
                  </a:cubicBezTo>
                  <a:cubicBezTo>
                    <a:pt x="2605" y="87"/>
                    <a:pt x="2593" y="0"/>
                    <a:pt x="254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2"/>
            <p:cNvSpPr/>
            <p:nvPr/>
          </p:nvSpPr>
          <p:spPr>
            <a:xfrm>
              <a:off x="2255882" y="4577512"/>
              <a:ext cx="404494" cy="43464"/>
            </a:xfrm>
            <a:custGeom>
              <a:avLst/>
              <a:gdLst/>
              <a:ahLst/>
              <a:cxnLst/>
              <a:rect l="l" t="t" r="r" b="b"/>
              <a:pathLst>
                <a:path w="3918" h="421" extrusionOk="0">
                  <a:moveTo>
                    <a:pt x="89" y="1"/>
                  </a:moveTo>
                  <a:cubicBezTo>
                    <a:pt x="21" y="1"/>
                    <a:pt x="0" y="101"/>
                    <a:pt x="64" y="117"/>
                  </a:cubicBezTo>
                  <a:cubicBezTo>
                    <a:pt x="776" y="293"/>
                    <a:pt x="1517" y="421"/>
                    <a:pt x="2252" y="421"/>
                  </a:cubicBezTo>
                  <a:cubicBezTo>
                    <a:pt x="2793" y="421"/>
                    <a:pt x="3331" y="351"/>
                    <a:pt x="3853" y="181"/>
                  </a:cubicBezTo>
                  <a:cubicBezTo>
                    <a:pt x="3917" y="170"/>
                    <a:pt x="3902" y="75"/>
                    <a:pt x="3840" y="75"/>
                  </a:cubicBezTo>
                  <a:cubicBezTo>
                    <a:pt x="3835" y="75"/>
                    <a:pt x="3830" y="76"/>
                    <a:pt x="3824" y="77"/>
                  </a:cubicBezTo>
                  <a:cubicBezTo>
                    <a:pt x="3344" y="234"/>
                    <a:pt x="2862" y="293"/>
                    <a:pt x="2379" y="293"/>
                  </a:cubicBezTo>
                  <a:cubicBezTo>
                    <a:pt x="1620" y="293"/>
                    <a:pt x="860" y="147"/>
                    <a:pt x="105" y="2"/>
                  </a:cubicBezTo>
                  <a:cubicBezTo>
                    <a:pt x="99" y="1"/>
                    <a:pt x="94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2"/>
            <p:cNvSpPr/>
            <p:nvPr/>
          </p:nvSpPr>
          <p:spPr>
            <a:xfrm>
              <a:off x="2265173" y="4628719"/>
              <a:ext cx="412547" cy="62150"/>
            </a:xfrm>
            <a:custGeom>
              <a:avLst/>
              <a:gdLst/>
              <a:ahLst/>
              <a:cxnLst/>
              <a:rect l="l" t="t" r="r" b="b"/>
              <a:pathLst>
                <a:path w="3996" h="602" extrusionOk="0">
                  <a:moveTo>
                    <a:pt x="69" y="1"/>
                  </a:moveTo>
                  <a:cubicBezTo>
                    <a:pt x="30" y="1"/>
                    <a:pt x="0" y="63"/>
                    <a:pt x="49" y="87"/>
                  </a:cubicBezTo>
                  <a:cubicBezTo>
                    <a:pt x="672" y="460"/>
                    <a:pt x="1361" y="602"/>
                    <a:pt x="2061" y="602"/>
                  </a:cubicBezTo>
                  <a:cubicBezTo>
                    <a:pt x="2698" y="602"/>
                    <a:pt x="3345" y="484"/>
                    <a:pt x="3959" y="317"/>
                  </a:cubicBezTo>
                  <a:cubicBezTo>
                    <a:pt x="3996" y="301"/>
                    <a:pt x="3979" y="247"/>
                    <a:pt x="3945" y="247"/>
                  </a:cubicBezTo>
                  <a:cubicBezTo>
                    <a:pt x="3942" y="247"/>
                    <a:pt x="3939" y="247"/>
                    <a:pt x="3936" y="248"/>
                  </a:cubicBezTo>
                  <a:cubicBezTo>
                    <a:pt x="3340" y="394"/>
                    <a:pt x="2732" y="494"/>
                    <a:pt x="2130" y="494"/>
                  </a:cubicBezTo>
                  <a:cubicBezTo>
                    <a:pt x="1429" y="494"/>
                    <a:pt x="739" y="359"/>
                    <a:pt x="89" y="7"/>
                  </a:cubicBezTo>
                  <a:cubicBezTo>
                    <a:pt x="83" y="2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2"/>
            <p:cNvSpPr/>
            <p:nvPr/>
          </p:nvSpPr>
          <p:spPr>
            <a:xfrm>
              <a:off x="2283757" y="4706356"/>
              <a:ext cx="435570" cy="46768"/>
            </a:xfrm>
            <a:custGeom>
              <a:avLst/>
              <a:gdLst/>
              <a:ahLst/>
              <a:cxnLst/>
              <a:rect l="l" t="t" r="r" b="b"/>
              <a:pathLst>
                <a:path w="4219" h="453" extrusionOk="0">
                  <a:moveTo>
                    <a:pt x="4175" y="1"/>
                  </a:moveTo>
                  <a:cubicBezTo>
                    <a:pt x="4171" y="1"/>
                    <a:pt x="4168" y="1"/>
                    <a:pt x="4164" y="2"/>
                  </a:cubicBezTo>
                  <a:cubicBezTo>
                    <a:pt x="3488" y="195"/>
                    <a:pt x="2806" y="287"/>
                    <a:pt x="2123" y="287"/>
                  </a:cubicBezTo>
                  <a:cubicBezTo>
                    <a:pt x="1440" y="287"/>
                    <a:pt x="757" y="195"/>
                    <a:pt x="82" y="19"/>
                  </a:cubicBezTo>
                  <a:cubicBezTo>
                    <a:pt x="76" y="18"/>
                    <a:pt x="71" y="17"/>
                    <a:pt x="66" y="17"/>
                  </a:cubicBezTo>
                  <a:cubicBezTo>
                    <a:pt x="15" y="17"/>
                    <a:pt x="1" y="90"/>
                    <a:pt x="53" y="111"/>
                  </a:cubicBezTo>
                  <a:cubicBezTo>
                    <a:pt x="624" y="348"/>
                    <a:pt x="1276" y="452"/>
                    <a:pt x="1934" y="452"/>
                  </a:cubicBezTo>
                  <a:cubicBezTo>
                    <a:pt x="2715" y="452"/>
                    <a:pt x="3504" y="306"/>
                    <a:pt x="4181" y="60"/>
                  </a:cubicBezTo>
                  <a:cubicBezTo>
                    <a:pt x="4218" y="54"/>
                    <a:pt x="4211" y="1"/>
                    <a:pt x="41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2"/>
            <p:cNvSpPr/>
            <p:nvPr/>
          </p:nvSpPr>
          <p:spPr>
            <a:xfrm>
              <a:off x="2498084" y="4753847"/>
              <a:ext cx="236007" cy="68138"/>
            </a:xfrm>
            <a:custGeom>
              <a:avLst/>
              <a:gdLst/>
              <a:ahLst/>
              <a:cxnLst/>
              <a:rect l="l" t="t" r="r" b="b"/>
              <a:pathLst>
                <a:path w="2286" h="660" extrusionOk="0">
                  <a:moveTo>
                    <a:pt x="2238" y="1"/>
                  </a:moveTo>
                  <a:cubicBezTo>
                    <a:pt x="2234" y="1"/>
                    <a:pt x="2230" y="1"/>
                    <a:pt x="2226" y="2"/>
                  </a:cubicBezTo>
                  <a:cubicBezTo>
                    <a:pt x="1507" y="192"/>
                    <a:pt x="812" y="416"/>
                    <a:pt x="70" y="548"/>
                  </a:cubicBezTo>
                  <a:cubicBezTo>
                    <a:pt x="1" y="564"/>
                    <a:pt x="25" y="659"/>
                    <a:pt x="84" y="659"/>
                  </a:cubicBezTo>
                  <a:cubicBezTo>
                    <a:pt x="89" y="659"/>
                    <a:pt x="94" y="659"/>
                    <a:pt x="99" y="657"/>
                  </a:cubicBezTo>
                  <a:cubicBezTo>
                    <a:pt x="794" y="548"/>
                    <a:pt x="1628" y="410"/>
                    <a:pt x="2249" y="60"/>
                  </a:cubicBezTo>
                  <a:cubicBezTo>
                    <a:pt x="2285" y="49"/>
                    <a:pt x="2275" y="1"/>
                    <a:pt x="223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2"/>
            <p:cNvSpPr/>
            <p:nvPr/>
          </p:nvSpPr>
          <p:spPr>
            <a:xfrm>
              <a:off x="2555486" y="4791840"/>
              <a:ext cx="190581" cy="60395"/>
            </a:xfrm>
            <a:custGeom>
              <a:avLst/>
              <a:gdLst/>
              <a:ahLst/>
              <a:cxnLst/>
              <a:rect l="l" t="t" r="r" b="b"/>
              <a:pathLst>
                <a:path w="1846" h="585" extrusionOk="0">
                  <a:moveTo>
                    <a:pt x="1783" y="1"/>
                  </a:moveTo>
                  <a:cubicBezTo>
                    <a:pt x="1780" y="1"/>
                    <a:pt x="1777" y="1"/>
                    <a:pt x="1773" y="2"/>
                  </a:cubicBezTo>
                  <a:cubicBezTo>
                    <a:pt x="1503" y="111"/>
                    <a:pt x="1227" y="169"/>
                    <a:pt x="951" y="261"/>
                  </a:cubicBezTo>
                  <a:cubicBezTo>
                    <a:pt x="704" y="348"/>
                    <a:pt x="465" y="496"/>
                    <a:pt x="204" y="496"/>
                  </a:cubicBezTo>
                  <a:cubicBezTo>
                    <a:pt x="155" y="496"/>
                    <a:pt x="105" y="491"/>
                    <a:pt x="54" y="479"/>
                  </a:cubicBezTo>
                  <a:cubicBezTo>
                    <a:pt x="50" y="478"/>
                    <a:pt x="47" y="478"/>
                    <a:pt x="43" y="478"/>
                  </a:cubicBezTo>
                  <a:cubicBezTo>
                    <a:pt x="11" y="478"/>
                    <a:pt x="0" y="521"/>
                    <a:pt x="31" y="537"/>
                  </a:cubicBezTo>
                  <a:cubicBezTo>
                    <a:pt x="107" y="571"/>
                    <a:pt x="179" y="584"/>
                    <a:pt x="249" y="584"/>
                  </a:cubicBezTo>
                  <a:cubicBezTo>
                    <a:pt x="381" y="584"/>
                    <a:pt x="508" y="536"/>
                    <a:pt x="646" y="479"/>
                  </a:cubicBezTo>
                  <a:cubicBezTo>
                    <a:pt x="1032" y="324"/>
                    <a:pt x="1434" y="249"/>
                    <a:pt x="1808" y="83"/>
                  </a:cubicBezTo>
                  <a:cubicBezTo>
                    <a:pt x="1845" y="66"/>
                    <a:pt x="1823" y="1"/>
                    <a:pt x="178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21" name="Google Shape;5221;p32"/>
          <p:cNvGrpSpPr/>
          <p:nvPr/>
        </p:nvGrpSpPr>
        <p:grpSpPr>
          <a:xfrm rot="5969491" flipH="1">
            <a:off x="-608250" y="5737868"/>
            <a:ext cx="1572692" cy="1799955"/>
            <a:chOff x="2868300" y="2096500"/>
            <a:chExt cx="2437401" cy="2789619"/>
          </a:xfrm>
        </p:grpSpPr>
        <p:sp>
          <p:nvSpPr>
            <p:cNvPr id="5222" name="Google Shape;5222;p32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2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2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2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2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2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2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2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2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2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2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2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2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2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2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32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32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2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2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2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2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2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2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2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2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47" name="Google Shape;5247;p32"/>
          <p:cNvGrpSpPr/>
          <p:nvPr/>
        </p:nvGrpSpPr>
        <p:grpSpPr>
          <a:xfrm rot="10800000" flipH="1">
            <a:off x="11022129" y="5592066"/>
            <a:ext cx="2314084" cy="2711967"/>
            <a:chOff x="9055275" y="-251125"/>
            <a:chExt cx="1842032" cy="2158751"/>
          </a:xfrm>
        </p:grpSpPr>
        <p:sp>
          <p:nvSpPr>
            <p:cNvPr id="5248" name="Google Shape;5248;p32"/>
            <p:cNvSpPr/>
            <p:nvPr/>
          </p:nvSpPr>
          <p:spPr>
            <a:xfrm>
              <a:off x="9055275" y="-251125"/>
              <a:ext cx="1842032" cy="2040905"/>
            </a:xfrm>
            <a:custGeom>
              <a:avLst/>
              <a:gdLst/>
              <a:ahLst/>
              <a:cxnLst/>
              <a:rect l="l" t="t" r="r" b="b"/>
              <a:pathLst>
                <a:path w="24712" h="27380" extrusionOk="0">
                  <a:moveTo>
                    <a:pt x="24309" y="1"/>
                  </a:moveTo>
                  <a:cubicBezTo>
                    <a:pt x="23412" y="1651"/>
                    <a:pt x="22325" y="3203"/>
                    <a:pt x="21083" y="4612"/>
                  </a:cubicBezTo>
                  <a:cubicBezTo>
                    <a:pt x="20520" y="5256"/>
                    <a:pt x="19905" y="5888"/>
                    <a:pt x="19117" y="6233"/>
                  </a:cubicBezTo>
                  <a:cubicBezTo>
                    <a:pt x="18513" y="6499"/>
                    <a:pt x="17862" y="6575"/>
                    <a:pt x="17196" y="6575"/>
                  </a:cubicBezTo>
                  <a:cubicBezTo>
                    <a:pt x="16480" y="6575"/>
                    <a:pt x="15747" y="6487"/>
                    <a:pt x="15035" y="6452"/>
                  </a:cubicBezTo>
                  <a:cubicBezTo>
                    <a:pt x="14834" y="6442"/>
                    <a:pt x="14633" y="6437"/>
                    <a:pt x="14431" y="6437"/>
                  </a:cubicBezTo>
                  <a:cubicBezTo>
                    <a:pt x="9901" y="6437"/>
                    <a:pt x="5413" y="8894"/>
                    <a:pt x="3013" y="12747"/>
                  </a:cubicBezTo>
                  <a:cubicBezTo>
                    <a:pt x="4358" y="12080"/>
                    <a:pt x="5709" y="11419"/>
                    <a:pt x="7055" y="10752"/>
                  </a:cubicBezTo>
                  <a:cubicBezTo>
                    <a:pt x="7957" y="10298"/>
                    <a:pt x="8877" y="9855"/>
                    <a:pt x="9860" y="9602"/>
                  </a:cubicBezTo>
                  <a:cubicBezTo>
                    <a:pt x="10769" y="9372"/>
                    <a:pt x="11712" y="9315"/>
                    <a:pt x="12643" y="9257"/>
                  </a:cubicBezTo>
                  <a:cubicBezTo>
                    <a:pt x="13896" y="9182"/>
                    <a:pt x="15144" y="9113"/>
                    <a:pt x="16386" y="9039"/>
                  </a:cubicBezTo>
                  <a:lnTo>
                    <a:pt x="16386" y="9039"/>
                  </a:lnTo>
                  <a:cubicBezTo>
                    <a:pt x="14316" y="10189"/>
                    <a:pt x="11804" y="10085"/>
                    <a:pt x="9504" y="10660"/>
                  </a:cubicBezTo>
                  <a:cubicBezTo>
                    <a:pt x="5819" y="11580"/>
                    <a:pt x="2835" y="14202"/>
                    <a:pt x="0" y="16731"/>
                  </a:cubicBezTo>
                  <a:cubicBezTo>
                    <a:pt x="2812" y="16415"/>
                    <a:pt x="5313" y="14892"/>
                    <a:pt x="7952" y="13880"/>
                  </a:cubicBezTo>
                  <a:cubicBezTo>
                    <a:pt x="9757" y="13178"/>
                    <a:pt x="11654" y="12718"/>
                    <a:pt x="13580" y="12511"/>
                  </a:cubicBezTo>
                  <a:lnTo>
                    <a:pt x="13580" y="12511"/>
                  </a:lnTo>
                  <a:cubicBezTo>
                    <a:pt x="7865" y="13914"/>
                    <a:pt x="3519" y="18801"/>
                    <a:pt x="1288" y="24246"/>
                  </a:cubicBezTo>
                  <a:cubicBezTo>
                    <a:pt x="2403" y="21762"/>
                    <a:pt x="4847" y="20152"/>
                    <a:pt x="7256" y="18859"/>
                  </a:cubicBezTo>
                  <a:cubicBezTo>
                    <a:pt x="9659" y="17565"/>
                    <a:pt x="12229" y="16392"/>
                    <a:pt x="14000" y="14322"/>
                  </a:cubicBezTo>
                  <a:lnTo>
                    <a:pt x="14000" y="14322"/>
                  </a:lnTo>
                  <a:cubicBezTo>
                    <a:pt x="10855" y="18594"/>
                    <a:pt x="7819" y="22946"/>
                    <a:pt x="4910" y="27379"/>
                  </a:cubicBezTo>
                  <a:lnTo>
                    <a:pt x="4910" y="27379"/>
                  </a:lnTo>
                  <a:cubicBezTo>
                    <a:pt x="6284" y="25942"/>
                    <a:pt x="7992" y="24890"/>
                    <a:pt x="9533" y="23636"/>
                  </a:cubicBezTo>
                  <a:cubicBezTo>
                    <a:pt x="13414" y="20468"/>
                    <a:pt x="16156" y="15932"/>
                    <a:pt x="17162" y="11022"/>
                  </a:cubicBezTo>
                  <a:lnTo>
                    <a:pt x="17162" y="11022"/>
                  </a:lnTo>
                  <a:cubicBezTo>
                    <a:pt x="17156" y="14432"/>
                    <a:pt x="16064" y="17829"/>
                    <a:pt x="14086" y="20606"/>
                  </a:cubicBezTo>
                  <a:cubicBezTo>
                    <a:pt x="15713" y="19376"/>
                    <a:pt x="17030" y="17749"/>
                    <a:pt x="17898" y="15909"/>
                  </a:cubicBezTo>
                  <a:cubicBezTo>
                    <a:pt x="18484" y="14667"/>
                    <a:pt x="18870" y="13339"/>
                    <a:pt x="19249" y="12011"/>
                  </a:cubicBezTo>
                  <a:lnTo>
                    <a:pt x="20911" y="6233"/>
                  </a:lnTo>
                  <a:cubicBezTo>
                    <a:pt x="21543" y="4020"/>
                    <a:pt x="23573" y="2392"/>
                    <a:pt x="24711" y="386"/>
                  </a:cubicBezTo>
                  <a:cubicBezTo>
                    <a:pt x="24619" y="231"/>
                    <a:pt x="24458" y="93"/>
                    <a:pt x="24309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2"/>
            <p:cNvSpPr/>
            <p:nvPr/>
          </p:nvSpPr>
          <p:spPr>
            <a:xfrm>
              <a:off x="9733812" y="1660451"/>
              <a:ext cx="1101329" cy="209234"/>
            </a:xfrm>
            <a:custGeom>
              <a:avLst/>
              <a:gdLst/>
              <a:ahLst/>
              <a:cxnLst/>
              <a:rect l="l" t="t" r="r" b="b"/>
              <a:pathLst>
                <a:path w="14775" h="2807" extrusionOk="0">
                  <a:moveTo>
                    <a:pt x="2769" y="0"/>
                  </a:moveTo>
                  <a:cubicBezTo>
                    <a:pt x="1866" y="0"/>
                    <a:pt x="966" y="51"/>
                    <a:pt x="79" y="176"/>
                  </a:cubicBezTo>
                  <a:cubicBezTo>
                    <a:pt x="0" y="187"/>
                    <a:pt x="21" y="320"/>
                    <a:pt x="97" y="320"/>
                  </a:cubicBezTo>
                  <a:cubicBezTo>
                    <a:pt x="99" y="320"/>
                    <a:pt x="100" y="320"/>
                    <a:pt x="102" y="320"/>
                  </a:cubicBezTo>
                  <a:cubicBezTo>
                    <a:pt x="804" y="254"/>
                    <a:pt x="1508" y="226"/>
                    <a:pt x="2213" y="226"/>
                  </a:cubicBezTo>
                  <a:cubicBezTo>
                    <a:pt x="4111" y="226"/>
                    <a:pt x="6015" y="432"/>
                    <a:pt x="7898" y="671"/>
                  </a:cubicBezTo>
                  <a:cubicBezTo>
                    <a:pt x="9048" y="826"/>
                    <a:pt x="10204" y="1010"/>
                    <a:pt x="11319" y="1326"/>
                  </a:cubicBezTo>
                  <a:cubicBezTo>
                    <a:pt x="12480" y="1665"/>
                    <a:pt x="13510" y="2183"/>
                    <a:pt x="14544" y="2792"/>
                  </a:cubicBezTo>
                  <a:cubicBezTo>
                    <a:pt x="14562" y="2802"/>
                    <a:pt x="14580" y="2806"/>
                    <a:pt x="14597" y="2806"/>
                  </a:cubicBezTo>
                  <a:cubicBezTo>
                    <a:pt x="14691" y="2806"/>
                    <a:pt x="14774" y="2682"/>
                    <a:pt x="14682" y="2614"/>
                  </a:cubicBezTo>
                  <a:cubicBezTo>
                    <a:pt x="13803" y="1901"/>
                    <a:pt x="12693" y="1458"/>
                    <a:pt x="11618" y="1125"/>
                  </a:cubicBezTo>
                  <a:cubicBezTo>
                    <a:pt x="10485" y="774"/>
                    <a:pt x="9312" y="567"/>
                    <a:pt x="8134" y="423"/>
                  </a:cubicBezTo>
                  <a:cubicBezTo>
                    <a:pt x="6374" y="201"/>
                    <a:pt x="4564" y="0"/>
                    <a:pt x="276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2"/>
            <p:cNvSpPr/>
            <p:nvPr/>
          </p:nvSpPr>
          <p:spPr>
            <a:xfrm>
              <a:off x="9755503" y="1549983"/>
              <a:ext cx="253511" cy="131414"/>
            </a:xfrm>
            <a:custGeom>
              <a:avLst/>
              <a:gdLst/>
              <a:ahLst/>
              <a:cxnLst/>
              <a:rect l="l" t="t" r="r" b="b"/>
              <a:pathLst>
                <a:path w="3401" h="1763" extrusionOk="0">
                  <a:moveTo>
                    <a:pt x="114" y="1"/>
                  </a:moveTo>
                  <a:cubicBezTo>
                    <a:pt x="50" y="1"/>
                    <a:pt x="0" y="88"/>
                    <a:pt x="52" y="140"/>
                  </a:cubicBezTo>
                  <a:cubicBezTo>
                    <a:pt x="852" y="951"/>
                    <a:pt x="2157" y="1560"/>
                    <a:pt x="3272" y="1762"/>
                  </a:cubicBezTo>
                  <a:cubicBezTo>
                    <a:pt x="3276" y="1762"/>
                    <a:pt x="3281" y="1762"/>
                    <a:pt x="3285" y="1762"/>
                  </a:cubicBezTo>
                  <a:cubicBezTo>
                    <a:pt x="3368" y="1762"/>
                    <a:pt x="3400" y="1657"/>
                    <a:pt x="3318" y="1629"/>
                  </a:cubicBezTo>
                  <a:cubicBezTo>
                    <a:pt x="2732" y="1428"/>
                    <a:pt x="2157" y="1233"/>
                    <a:pt x="1611" y="945"/>
                  </a:cubicBezTo>
                  <a:cubicBezTo>
                    <a:pt x="1093" y="675"/>
                    <a:pt x="645" y="324"/>
                    <a:pt x="156" y="14"/>
                  </a:cubicBezTo>
                  <a:cubicBezTo>
                    <a:pt x="142" y="5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2"/>
            <p:cNvSpPr/>
            <p:nvPr/>
          </p:nvSpPr>
          <p:spPr>
            <a:xfrm>
              <a:off x="9859561" y="1562282"/>
              <a:ext cx="191344" cy="109723"/>
            </a:xfrm>
            <a:custGeom>
              <a:avLst/>
              <a:gdLst/>
              <a:ahLst/>
              <a:cxnLst/>
              <a:rect l="l" t="t" r="r" b="b"/>
              <a:pathLst>
                <a:path w="2567" h="1472" extrusionOk="0">
                  <a:moveTo>
                    <a:pt x="107" y="1"/>
                  </a:moveTo>
                  <a:cubicBezTo>
                    <a:pt x="50" y="1"/>
                    <a:pt x="0" y="73"/>
                    <a:pt x="54" y="131"/>
                  </a:cubicBezTo>
                  <a:cubicBezTo>
                    <a:pt x="692" y="820"/>
                    <a:pt x="1566" y="1257"/>
                    <a:pt x="2468" y="1470"/>
                  </a:cubicBezTo>
                  <a:cubicBezTo>
                    <a:pt x="2474" y="1471"/>
                    <a:pt x="2479" y="1472"/>
                    <a:pt x="2484" y="1472"/>
                  </a:cubicBezTo>
                  <a:cubicBezTo>
                    <a:pt x="2547" y="1472"/>
                    <a:pt x="2567" y="1376"/>
                    <a:pt x="2503" y="1355"/>
                  </a:cubicBezTo>
                  <a:cubicBezTo>
                    <a:pt x="1606" y="1096"/>
                    <a:pt x="864" y="625"/>
                    <a:pt x="157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2"/>
            <p:cNvSpPr/>
            <p:nvPr/>
          </p:nvSpPr>
          <p:spPr>
            <a:xfrm>
              <a:off x="9947965" y="1594930"/>
              <a:ext cx="149005" cy="83336"/>
            </a:xfrm>
            <a:custGeom>
              <a:avLst/>
              <a:gdLst/>
              <a:ahLst/>
              <a:cxnLst/>
              <a:rect l="l" t="t" r="r" b="b"/>
              <a:pathLst>
                <a:path w="1999" h="1118" extrusionOk="0">
                  <a:moveTo>
                    <a:pt x="102" y="1"/>
                  </a:moveTo>
                  <a:cubicBezTo>
                    <a:pt x="48" y="1"/>
                    <a:pt x="0" y="82"/>
                    <a:pt x="52" y="129"/>
                  </a:cubicBezTo>
                  <a:cubicBezTo>
                    <a:pt x="581" y="595"/>
                    <a:pt x="1225" y="911"/>
                    <a:pt x="1903" y="1113"/>
                  </a:cubicBezTo>
                  <a:cubicBezTo>
                    <a:pt x="1911" y="1116"/>
                    <a:pt x="1919" y="1117"/>
                    <a:pt x="1926" y="1117"/>
                  </a:cubicBezTo>
                  <a:cubicBezTo>
                    <a:pt x="1983" y="1117"/>
                    <a:pt x="1999" y="1023"/>
                    <a:pt x="1932" y="998"/>
                  </a:cubicBezTo>
                  <a:cubicBezTo>
                    <a:pt x="1271" y="773"/>
                    <a:pt x="696" y="428"/>
                    <a:pt x="138" y="14"/>
                  </a:cubicBezTo>
                  <a:cubicBezTo>
                    <a:pt x="127" y="5"/>
                    <a:pt x="114" y="1"/>
                    <a:pt x="10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2"/>
            <p:cNvSpPr/>
            <p:nvPr/>
          </p:nvSpPr>
          <p:spPr>
            <a:xfrm>
              <a:off x="9970625" y="1577488"/>
              <a:ext cx="184337" cy="101151"/>
            </a:xfrm>
            <a:custGeom>
              <a:avLst/>
              <a:gdLst/>
              <a:ahLst/>
              <a:cxnLst/>
              <a:rect l="l" t="t" r="r" b="b"/>
              <a:pathLst>
                <a:path w="2473" h="1357" extrusionOk="0">
                  <a:moveTo>
                    <a:pt x="107" y="0"/>
                  </a:moveTo>
                  <a:cubicBezTo>
                    <a:pt x="50" y="0"/>
                    <a:pt x="0" y="67"/>
                    <a:pt x="58" y="116"/>
                  </a:cubicBezTo>
                  <a:cubicBezTo>
                    <a:pt x="691" y="737"/>
                    <a:pt x="1542" y="1157"/>
                    <a:pt x="2398" y="1352"/>
                  </a:cubicBezTo>
                  <a:cubicBezTo>
                    <a:pt x="2404" y="1355"/>
                    <a:pt x="2410" y="1356"/>
                    <a:pt x="2415" y="1356"/>
                  </a:cubicBezTo>
                  <a:cubicBezTo>
                    <a:pt x="2456" y="1356"/>
                    <a:pt x="2472" y="1286"/>
                    <a:pt x="2421" y="1266"/>
                  </a:cubicBezTo>
                  <a:cubicBezTo>
                    <a:pt x="1565" y="984"/>
                    <a:pt x="863" y="565"/>
                    <a:pt x="156" y="18"/>
                  </a:cubicBezTo>
                  <a:cubicBezTo>
                    <a:pt x="141" y="6"/>
                    <a:pt x="124" y="0"/>
                    <a:pt x="10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2"/>
            <p:cNvSpPr/>
            <p:nvPr/>
          </p:nvSpPr>
          <p:spPr>
            <a:xfrm>
              <a:off x="10053961" y="1587625"/>
              <a:ext cx="163317" cy="92951"/>
            </a:xfrm>
            <a:custGeom>
              <a:avLst/>
              <a:gdLst/>
              <a:ahLst/>
              <a:cxnLst/>
              <a:rect l="l" t="t" r="r" b="b"/>
              <a:pathLst>
                <a:path w="2191" h="1247" extrusionOk="0">
                  <a:moveTo>
                    <a:pt x="93" y="1"/>
                  </a:moveTo>
                  <a:cubicBezTo>
                    <a:pt x="46" y="1"/>
                    <a:pt x="1" y="66"/>
                    <a:pt x="44" y="95"/>
                  </a:cubicBezTo>
                  <a:cubicBezTo>
                    <a:pt x="642" y="613"/>
                    <a:pt x="1367" y="975"/>
                    <a:pt x="2103" y="1239"/>
                  </a:cubicBezTo>
                  <a:cubicBezTo>
                    <a:pt x="2114" y="1244"/>
                    <a:pt x="2123" y="1247"/>
                    <a:pt x="2132" y="1247"/>
                  </a:cubicBezTo>
                  <a:cubicBezTo>
                    <a:pt x="2182" y="1247"/>
                    <a:pt x="2191" y="1172"/>
                    <a:pt x="2137" y="1147"/>
                  </a:cubicBezTo>
                  <a:cubicBezTo>
                    <a:pt x="1418" y="843"/>
                    <a:pt x="780" y="434"/>
                    <a:pt x="119" y="9"/>
                  </a:cubicBezTo>
                  <a:cubicBezTo>
                    <a:pt x="111" y="3"/>
                    <a:pt x="102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2"/>
            <p:cNvSpPr/>
            <p:nvPr/>
          </p:nvSpPr>
          <p:spPr>
            <a:xfrm>
              <a:off x="10104722" y="1563474"/>
              <a:ext cx="194177" cy="121947"/>
            </a:xfrm>
            <a:custGeom>
              <a:avLst/>
              <a:gdLst/>
              <a:ahLst/>
              <a:cxnLst/>
              <a:rect l="l" t="t" r="r" b="b"/>
              <a:pathLst>
                <a:path w="2605" h="1636" extrusionOk="0">
                  <a:moveTo>
                    <a:pt x="110" y="0"/>
                  </a:moveTo>
                  <a:cubicBezTo>
                    <a:pt x="45" y="0"/>
                    <a:pt x="1" y="98"/>
                    <a:pt x="47" y="155"/>
                  </a:cubicBezTo>
                  <a:cubicBezTo>
                    <a:pt x="622" y="845"/>
                    <a:pt x="1623" y="1425"/>
                    <a:pt x="2491" y="1632"/>
                  </a:cubicBezTo>
                  <a:cubicBezTo>
                    <a:pt x="2497" y="1635"/>
                    <a:pt x="2504" y="1636"/>
                    <a:pt x="2510" y="1636"/>
                  </a:cubicBezTo>
                  <a:cubicBezTo>
                    <a:pt x="2565" y="1636"/>
                    <a:pt x="2605" y="1554"/>
                    <a:pt x="2543" y="1523"/>
                  </a:cubicBezTo>
                  <a:cubicBezTo>
                    <a:pt x="2117" y="1310"/>
                    <a:pt x="1686" y="1132"/>
                    <a:pt x="1284" y="873"/>
                  </a:cubicBezTo>
                  <a:cubicBezTo>
                    <a:pt x="881" y="620"/>
                    <a:pt x="536" y="304"/>
                    <a:pt x="157" y="17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2"/>
            <p:cNvSpPr/>
            <p:nvPr/>
          </p:nvSpPr>
          <p:spPr>
            <a:xfrm>
              <a:off x="10257007" y="1625193"/>
              <a:ext cx="125302" cy="80205"/>
            </a:xfrm>
            <a:custGeom>
              <a:avLst/>
              <a:gdLst/>
              <a:ahLst/>
              <a:cxnLst/>
              <a:rect l="l" t="t" r="r" b="b"/>
              <a:pathLst>
                <a:path w="1681" h="1076" extrusionOk="0">
                  <a:moveTo>
                    <a:pt x="90" y="0"/>
                  </a:moveTo>
                  <a:cubicBezTo>
                    <a:pt x="43" y="0"/>
                    <a:pt x="1" y="58"/>
                    <a:pt x="45" y="103"/>
                  </a:cubicBezTo>
                  <a:cubicBezTo>
                    <a:pt x="454" y="569"/>
                    <a:pt x="1017" y="879"/>
                    <a:pt x="1604" y="1075"/>
                  </a:cubicBezTo>
                  <a:cubicBezTo>
                    <a:pt x="1607" y="1075"/>
                    <a:pt x="1610" y="1076"/>
                    <a:pt x="1613" y="1076"/>
                  </a:cubicBezTo>
                  <a:cubicBezTo>
                    <a:pt x="1663" y="1076"/>
                    <a:pt x="1681" y="993"/>
                    <a:pt x="1627" y="971"/>
                  </a:cubicBezTo>
                  <a:cubicBezTo>
                    <a:pt x="1057" y="758"/>
                    <a:pt x="592" y="413"/>
                    <a:pt x="132" y="17"/>
                  </a:cubicBezTo>
                  <a:cubicBezTo>
                    <a:pt x="119" y="5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2"/>
            <p:cNvSpPr/>
            <p:nvPr/>
          </p:nvSpPr>
          <p:spPr>
            <a:xfrm>
              <a:off x="10248212" y="1563922"/>
              <a:ext cx="197978" cy="146918"/>
            </a:xfrm>
            <a:custGeom>
              <a:avLst/>
              <a:gdLst/>
              <a:ahLst/>
              <a:cxnLst/>
              <a:rect l="l" t="t" r="r" b="b"/>
              <a:pathLst>
                <a:path w="2656" h="1971" extrusionOk="0">
                  <a:moveTo>
                    <a:pt x="110" y="1"/>
                  </a:moveTo>
                  <a:cubicBezTo>
                    <a:pt x="49" y="1"/>
                    <a:pt x="0" y="83"/>
                    <a:pt x="48" y="149"/>
                  </a:cubicBezTo>
                  <a:cubicBezTo>
                    <a:pt x="710" y="942"/>
                    <a:pt x="1584" y="1534"/>
                    <a:pt x="2515" y="1966"/>
                  </a:cubicBezTo>
                  <a:cubicBezTo>
                    <a:pt x="2524" y="1969"/>
                    <a:pt x="2534" y="1970"/>
                    <a:pt x="2542" y="1970"/>
                  </a:cubicBezTo>
                  <a:cubicBezTo>
                    <a:pt x="2613" y="1970"/>
                    <a:pt x="2656" y="1876"/>
                    <a:pt x="2584" y="1845"/>
                  </a:cubicBezTo>
                  <a:cubicBezTo>
                    <a:pt x="1670" y="1379"/>
                    <a:pt x="905" y="747"/>
                    <a:pt x="169" y="28"/>
                  </a:cubicBezTo>
                  <a:cubicBezTo>
                    <a:pt x="150" y="9"/>
                    <a:pt x="130" y="1"/>
                    <a:pt x="11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2"/>
            <p:cNvSpPr/>
            <p:nvPr/>
          </p:nvSpPr>
          <p:spPr>
            <a:xfrm>
              <a:off x="10401018" y="1648897"/>
              <a:ext cx="103834" cy="79758"/>
            </a:xfrm>
            <a:custGeom>
              <a:avLst/>
              <a:gdLst/>
              <a:ahLst/>
              <a:cxnLst/>
              <a:rect l="l" t="t" r="r" b="b"/>
              <a:pathLst>
                <a:path w="1393" h="1070" extrusionOk="0">
                  <a:moveTo>
                    <a:pt x="107" y="1"/>
                  </a:moveTo>
                  <a:cubicBezTo>
                    <a:pt x="54" y="1"/>
                    <a:pt x="0" y="59"/>
                    <a:pt x="40" y="107"/>
                  </a:cubicBezTo>
                  <a:cubicBezTo>
                    <a:pt x="338" y="532"/>
                    <a:pt x="798" y="843"/>
                    <a:pt x="1270" y="1061"/>
                  </a:cubicBezTo>
                  <a:cubicBezTo>
                    <a:pt x="1280" y="1067"/>
                    <a:pt x="1290" y="1070"/>
                    <a:pt x="1299" y="1070"/>
                  </a:cubicBezTo>
                  <a:cubicBezTo>
                    <a:pt x="1355" y="1070"/>
                    <a:pt x="1392" y="982"/>
                    <a:pt x="1333" y="952"/>
                  </a:cubicBezTo>
                  <a:cubicBezTo>
                    <a:pt x="879" y="705"/>
                    <a:pt x="522" y="377"/>
                    <a:pt x="155" y="21"/>
                  </a:cubicBezTo>
                  <a:cubicBezTo>
                    <a:pt x="141" y="7"/>
                    <a:pt x="124" y="1"/>
                    <a:pt x="107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2"/>
            <p:cNvSpPr/>
            <p:nvPr/>
          </p:nvSpPr>
          <p:spPr>
            <a:xfrm>
              <a:off x="9714282" y="1579053"/>
              <a:ext cx="166150" cy="91684"/>
            </a:xfrm>
            <a:custGeom>
              <a:avLst/>
              <a:gdLst/>
              <a:ahLst/>
              <a:cxnLst/>
              <a:rect l="l" t="t" r="r" b="b"/>
              <a:pathLst>
                <a:path w="2229" h="1230" extrusionOk="0">
                  <a:moveTo>
                    <a:pt x="130" y="0"/>
                  </a:moveTo>
                  <a:cubicBezTo>
                    <a:pt x="58" y="0"/>
                    <a:pt x="1" y="88"/>
                    <a:pt x="59" y="147"/>
                  </a:cubicBezTo>
                  <a:cubicBezTo>
                    <a:pt x="341" y="411"/>
                    <a:pt x="709" y="601"/>
                    <a:pt x="1054" y="779"/>
                  </a:cubicBezTo>
                  <a:cubicBezTo>
                    <a:pt x="1387" y="952"/>
                    <a:pt x="1761" y="1153"/>
                    <a:pt x="2135" y="1228"/>
                  </a:cubicBezTo>
                  <a:cubicBezTo>
                    <a:pt x="2139" y="1229"/>
                    <a:pt x="2143" y="1229"/>
                    <a:pt x="2147" y="1229"/>
                  </a:cubicBezTo>
                  <a:cubicBezTo>
                    <a:pt x="2198" y="1229"/>
                    <a:pt x="2229" y="1167"/>
                    <a:pt x="2181" y="1130"/>
                  </a:cubicBezTo>
                  <a:cubicBezTo>
                    <a:pt x="1865" y="923"/>
                    <a:pt x="1491" y="785"/>
                    <a:pt x="1157" y="601"/>
                  </a:cubicBezTo>
                  <a:cubicBezTo>
                    <a:pt x="824" y="411"/>
                    <a:pt x="513" y="176"/>
                    <a:pt x="168" y="9"/>
                  </a:cubicBezTo>
                  <a:cubicBezTo>
                    <a:pt x="156" y="3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2"/>
            <p:cNvSpPr/>
            <p:nvPr/>
          </p:nvSpPr>
          <p:spPr>
            <a:xfrm>
              <a:off x="9708915" y="1629517"/>
              <a:ext cx="102865" cy="39059"/>
            </a:xfrm>
            <a:custGeom>
              <a:avLst/>
              <a:gdLst/>
              <a:ahLst/>
              <a:cxnLst/>
              <a:rect l="l" t="t" r="r" b="b"/>
              <a:pathLst>
                <a:path w="1380" h="524" extrusionOk="0">
                  <a:moveTo>
                    <a:pt x="87" y="0"/>
                  </a:moveTo>
                  <a:cubicBezTo>
                    <a:pt x="31" y="0"/>
                    <a:pt x="1" y="95"/>
                    <a:pt x="62" y="125"/>
                  </a:cubicBezTo>
                  <a:cubicBezTo>
                    <a:pt x="424" y="338"/>
                    <a:pt x="838" y="465"/>
                    <a:pt x="1252" y="522"/>
                  </a:cubicBezTo>
                  <a:cubicBezTo>
                    <a:pt x="1258" y="523"/>
                    <a:pt x="1263" y="524"/>
                    <a:pt x="1269" y="524"/>
                  </a:cubicBezTo>
                  <a:cubicBezTo>
                    <a:pt x="1349" y="524"/>
                    <a:pt x="1379" y="406"/>
                    <a:pt x="1298" y="384"/>
                  </a:cubicBezTo>
                  <a:cubicBezTo>
                    <a:pt x="884" y="304"/>
                    <a:pt x="499" y="166"/>
                    <a:pt x="108" y="5"/>
                  </a:cubicBezTo>
                  <a:cubicBezTo>
                    <a:pt x="101" y="2"/>
                    <a:pt x="93" y="0"/>
                    <a:pt x="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2"/>
            <p:cNvSpPr/>
            <p:nvPr/>
          </p:nvSpPr>
          <p:spPr>
            <a:xfrm>
              <a:off x="9702729" y="1675135"/>
              <a:ext cx="144682" cy="65073"/>
            </a:xfrm>
            <a:custGeom>
              <a:avLst/>
              <a:gdLst/>
              <a:ahLst/>
              <a:cxnLst/>
              <a:rect l="l" t="t" r="r" b="b"/>
              <a:pathLst>
                <a:path w="1941" h="873" extrusionOk="0">
                  <a:moveTo>
                    <a:pt x="1867" y="0"/>
                  </a:moveTo>
                  <a:cubicBezTo>
                    <a:pt x="1863" y="0"/>
                    <a:pt x="1858" y="1"/>
                    <a:pt x="1853" y="2"/>
                  </a:cubicBezTo>
                  <a:cubicBezTo>
                    <a:pt x="1226" y="83"/>
                    <a:pt x="525" y="295"/>
                    <a:pt x="59" y="750"/>
                  </a:cubicBezTo>
                  <a:cubicBezTo>
                    <a:pt x="0" y="798"/>
                    <a:pt x="50" y="872"/>
                    <a:pt x="112" y="872"/>
                  </a:cubicBezTo>
                  <a:cubicBezTo>
                    <a:pt x="123" y="872"/>
                    <a:pt x="134" y="870"/>
                    <a:pt x="145" y="865"/>
                  </a:cubicBezTo>
                  <a:cubicBezTo>
                    <a:pt x="720" y="560"/>
                    <a:pt x="1220" y="267"/>
                    <a:pt x="1870" y="129"/>
                  </a:cubicBezTo>
                  <a:cubicBezTo>
                    <a:pt x="1940" y="112"/>
                    <a:pt x="1934" y="0"/>
                    <a:pt x="186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2"/>
            <p:cNvSpPr/>
            <p:nvPr/>
          </p:nvSpPr>
          <p:spPr>
            <a:xfrm>
              <a:off x="9725761" y="1667010"/>
              <a:ext cx="168833" cy="94591"/>
            </a:xfrm>
            <a:custGeom>
              <a:avLst/>
              <a:gdLst/>
              <a:ahLst/>
              <a:cxnLst/>
              <a:rect l="l" t="t" r="r" b="b"/>
              <a:pathLst>
                <a:path w="2265" h="1269" extrusionOk="0">
                  <a:moveTo>
                    <a:pt x="2152" y="1"/>
                  </a:moveTo>
                  <a:cubicBezTo>
                    <a:pt x="2149" y="1"/>
                    <a:pt x="2145" y="1"/>
                    <a:pt x="2142" y="2"/>
                  </a:cubicBezTo>
                  <a:cubicBezTo>
                    <a:pt x="1429" y="169"/>
                    <a:pt x="538" y="583"/>
                    <a:pt x="49" y="1140"/>
                  </a:cubicBezTo>
                  <a:cubicBezTo>
                    <a:pt x="0" y="1194"/>
                    <a:pt x="47" y="1268"/>
                    <a:pt x="108" y="1268"/>
                  </a:cubicBezTo>
                  <a:cubicBezTo>
                    <a:pt x="119" y="1268"/>
                    <a:pt x="130" y="1266"/>
                    <a:pt x="141" y="1261"/>
                  </a:cubicBezTo>
                  <a:cubicBezTo>
                    <a:pt x="486" y="1083"/>
                    <a:pt x="796" y="830"/>
                    <a:pt x="1141" y="634"/>
                  </a:cubicBezTo>
                  <a:cubicBezTo>
                    <a:pt x="1486" y="439"/>
                    <a:pt x="1849" y="295"/>
                    <a:pt x="2199" y="123"/>
                  </a:cubicBezTo>
                  <a:cubicBezTo>
                    <a:pt x="2265" y="95"/>
                    <a:pt x="2216" y="1"/>
                    <a:pt x="2152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2"/>
            <p:cNvSpPr/>
            <p:nvPr/>
          </p:nvSpPr>
          <p:spPr>
            <a:xfrm>
              <a:off x="9793742" y="1671110"/>
              <a:ext cx="162348" cy="123215"/>
            </a:xfrm>
            <a:custGeom>
              <a:avLst/>
              <a:gdLst/>
              <a:ahLst/>
              <a:cxnLst/>
              <a:rect l="l" t="t" r="r" b="b"/>
              <a:pathLst>
                <a:path w="2178" h="1653" extrusionOk="0">
                  <a:moveTo>
                    <a:pt x="2110" y="0"/>
                  </a:moveTo>
                  <a:cubicBezTo>
                    <a:pt x="2105" y="0"/>
                    <a:pt x="2098" y="2"/>
                    <a:pt x="2092" y="4"/>
                  </a:cubicBezTo>
                  <a:cubicBezTo>
                    <a:pt x="1684" y="171"/>
                    <a:pt x="1299" y="441"/>
                    <a:pt x="948" y="712"/>
                  </a:cubicBezTo>
                  <a:cubicBezTo>
                    <a:pt x="626" y="953"/>
                    <a:pt x="252" y="1206"/>
                    <a:pt x="28" y="1551"/>
                  </a:cubicBezTo>
                  <a:cubicBezTo>
                    <a:pt x="0" y="1598"/>
                    <a:pt x="41" y="1652"/>
                    <a:pt x="88" y="1652"/>
                  </a:cubicBezTo>
                  <a:cubicBezTo>
                    <a:pt x="98" y="1652"/>
                    <a:pt x="109" y="1649"/>
                    <a:pt x="120" y="1643"/>
                  </a:cubicBezTo>
                  <a:cubicBezTo>
                    <a:pt x="465" y="1442"/>
                    <a:pt x="753" y="1120"/>
                    <a:pt x="1069" y="873"/>
                  </a:cubicBezTo>
                  <a:cubicBezTo>
                    <a:pt x="1414" y="602"/>
                    <a:pt x="1799" y="378"/>
                    <a:pt x="2132" y="96"/>
                  </a:cubicBezTo>
                  <a:cubicBezTo>
                    <a:pt x="2178" y="66"/>
                    <a:pt x="2152" y="0"/>
                    <a:pt x="2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2"/>
            <p:cNvSpPr/>
            <p:nvPr/>
          </p:nvSpPr>
          <p:spPr>
            <a:xfrm>
              <a:off x="9853970" y="1673421"/>
              <a:ext cx="181058" cy="115686"/>
            </a:xfrm>
            <a:custGeom>
              <a:avLst/>
              <a:gdLst/>
              <a:ahLst/>
              <a:cxnLst/>
              <a:rect l="l" t="t" r="r" b="b"/>
              <a:pathLst>
                <a:path w="2429" h="1552" extrusionOk="0">
                  <a:moveTo>
                    <a:pt x="2327" y="1"/>
                  </a:moveTo>
                  <a:cubicBezTo>
                    <a:pt x="2317" y="1"/>
                    <a:pt x="2306" y="3"/>
                    <a:pt x="2296" y="8"/>
                  </a:cubicBezTo>
                  <a:cubicBezTo>
                    <a:pt x="1888" y="180"/>
                    <a:pt x="1520" y="445"/>
                    <a:pt x="1146" y="686"/>
                  </a:cubicBezTo>
                  <a:cubicBezTo>
                    <a:pt x="778" y="922"/>
                    <a:pt x="405" y="1152"/>
                    <a:pt x="60" y="1416"/>
                  </a:cubicBezTo>
                  <a:cubicBezTo>
                    <a:pt x="1" y="1465"/>
                    <a:pt x="59" y="1552"/>
                    <a:pt x="123" y="1552"/>
                  </a:cubicBezTo>
                  <a:cubicBezTo>
                    <a:pt x="135" y="1552"/>
                    <a:pt x="146" y="1549"/>
                    <a:pt x="157" y="1543"/>
                  </a:cubicBezTo>
                  <a:cubicBezTo>
                    <a:pt x="933" y="1129"/>
                    <a:pt x="1600" y="543"/>
                    <a:pt x="2359" y="117"/>
                  </a:cubicBezTo>
                  <a:cubicBezTo>
                    <a:pt x="2429" y="82"/>
                    <a:pt x="2387" y="1"/>
                    <a:pt x="2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2"/>
            <p:cNvSpPr/>
            <p:nvPr/>
          </p:nvSpPr>
          <p:spPr>
            <a:xfrm>
              <a:off x="9913975" y="1678862"/>
              <a:ext cx="184785" cy="124333"/>
            </a:xfrm>
            <a:custGeom>
              <a:avLst/>
              <a:gdLst/>
              <a:ahLst/>
              <a:cxnLst/>
              <a:rect l="l" t="t" r="r" b="b"/>
              <a:pathLst>
                <a:path w="2479" h="1668" extrusionOk="0">
                  <a:moveTo>
                    <a:pt x="2396" y="0"/>
                  </a:moveTo>
                  <a:cubicBezTo>
                    <a:pt x="2390" y="0"/>
                    <a:pt x="2383" y="1"/>
                    <a:pt x="2376" y="4"/>
                  </a:cubicBezTo>
                  <a:cubicBezTo>
                    <a:pt x="1543" y="251"/>
                    <a:pt x="577" y="843"/>
                    <a:pt x="42" y="1539"/>
                  </a:cubicBezTo>
                  <a:cubicBezTo>
                    <a:pt x="0" y="1590"/>
                    <a:pt x="57" y="1668"/>
                    <a:pt x="116" y="1668"/>
                  </a:cubicBezTo>
                  <a:cubicBezTo>
                    <a:pt x="130" y="1668"/>
                    <a:pt x="144" y="1664"/>
                    <a:pt x="157" y="1654"/>
                  </a:cubicBezTo>
                  <a:cubicBezTo>
                    <a:pt x="519" y="1372"/>
                    <a:pt x="841" y="1050"/>
                    <a:pt x="1227" y="792"/>
                  </a:cubicBezTo>
                  <a:cubicBezTo>
                    <a:pt x="1606" y="533"/>
                    <a:pt x="2014" y="332"/>
                    <a:pt x="2417" y="107"/>
                  </a:cubicBezTo>
                  <a:cubicBezTo>
                    <a:pt x="2478" y="77"/>
                    <a:pt x="2448" y="0"/>
                    <a:pt x="23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2"/>
            <p:cNvSpPr/>
            <p:nvPr/>
          </p:nvSpPr>
          <p:spPr>
            <a:xfrm>
              <a:off x="10009982" y="1686465"/>
              <a:ext cx="180163" cy="83336"/>
            </a:xfrm>
            <a:custGeom>
              <a:avLst/>
              <a:gdLst/>
              <a:ahLst/>
              <a:cxnLst/>
              <a:rect l="l" t="t" r="r" b="b"/>
              <a:pathLst>
                <a:path w="2417" h="1118" extrusionOk="0">
                  <a:moveTo>
                    <a:pt x="2181" y="1"/>
                  </a:moveTo>
                  <a:cubicBezTo>
                    <a:pt x="1873" y="1"/>
                    <a:pt x="1594" y="139"/>
                    <a:pt x="1318" y="270"/>
                  </a:cubicBezTo>
                  <a:cubicBezTo>
                    <a:pt x="893" y="471"/>
                    <a:pt x="393" y="667"/>
                    <a:pt x="48" y="988"/>
                  </a:cubicBezTo>
                  <a:cubicBezTo>
                    <a:pt x="0" y="1036"/>
                    <a:pt x="40" y="1117"/>
                    <a:pt x="100" y="1117"/>
                  </a:cubicBezTo>
                  <a:cubicBezTo>
                    <a:pt x="105" y="1117"/>
                    <a:pt x="111" y="1116"/>
                    <a:pt x="117" y="1115"/>
                  </a:cubicBezTo>
                  <a:cubicBezTo>
                    <a:pt x="870" y="862"/>
                    <a:pt x="1514" y="143"/>
                    <a:pt x="2348" y="115"/>
                  </a:cubicBezTo>
                  <a:cubicBezTo>
                    <a:pt x="2405" y="115"/>
                    <a:pt x="2417" y="28"/>
                    <a:pt x="2359" y="17"/>
                  </a:cubicBezTo>
                  <a:cubicBezTo>
                    <a:pt x="2298" y="6"/>
                    <a:pt x="2239" y="1"/>
                    <a:pt x="218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2"/>
            <p:cNvSpPr/>
            <p:nvPr/>
          </p:nvSpPr>
          <p:spPr>
            <a:xfrm>
              <a:off x="10041736" y="1686092"/>
              <a:ext cx="204016" cy="105996"/>
            </a:xfrm>
            <a:custGeom>
              <a:avLst/>
              <a:gdLst/>
              <a:ahLst/>
              <a:cxnLst/>
              <a:rect l="l" t="t" r="r" b="b"/>
              <a:pathLst>
                <a:path w="2737" h="1422" extrusionOk="0">
                  <a:moveTo>
                    <a:pt x="2646" y="1"/>
                  </a:moveTo>
                  <a:cubicBezTo>
                    <a:pt x="2639" y="1"/>
                    <a:pt x="2631" y="2"/>
                    <a:pt x="2623" y="5"/>
                  </a:cubicBezTo>
                  <a:cubicBezTo>
                    <a:pt x="2157" y="143"/>
                    <a:pt x="1709" y="315"/>
                    <a:pt x="1272" y="528"/>
                  </a:cubicBezTo>
                  <a:cubicBezTo>
                    <a:pt x="852" y="741"/>
                    <a:pt x="369" y="959"/>
                    <a:pt x="53" y="1304"/>
                  </a:cubicBezTo>
                  <a:cubicBezTo>
                    <a:pt x="1" y="1361"/>
                    <a:pt x="43" y="1422"/>
                    <a:pt x="98" y="1422"/>
                  </a:cubicBezTo>
                  <a:cubicBezTo>
                    <a:pt x="109" y="1422"/>
                    <a:pt x="122" y="1419"/>
                    <a:pt x="134" y="1413"/>
                  </a:cubicBezTo>
                  <a:cubicBezTo>
                    <a:pt x="547" y="1241"/>
                    <a:pt x="921" y="942"/>
                    <a:pt x="1324" y="729"/>
                  </a:cubicBezTo>
                  <a:cubicBezTo>
                    <a:pt x="1755" y="511"/>
                    <a:pt x="2209" y="315"/>
                    <a:pt x="2663" y="143"/>
                  </a:cubicBezTo>
                  <a:cubicBezTo>
                    <a:pt x="2736" y="117"/>
                    <a:pt x="2715" y="1"/>
                    <a:pt x="2646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2"/>
            <p:cNvSpPr/>
            <p:nvPr/>
          </p:nvSpPr>
          <p:spPr>
            <a:xfrm>
              <a:off x="10129619" y="1689894"/>
              <a:ext cx="173455" cy="119786"/>
            </a:xfrm>
            <a:custGeom>
              <a:avLst/>
              <a:gdLst/>
              <a:ahLst/>
              <a:cxnLst/>
              <a:rect l="l" t="t" r="r" b="b"/>
              <a:pathLst>
                <a:path w="2327" h="1607" extrusionOk="0">
                  <a:moveTo>
                    <a:pt x="2219" y="0"/>
                  </a:moveTo>
                  <a:cubicBezTo>
                    <a:pt x="2210" y="0"/>
                    <a:pt x="2201" y="2"/>
                    <a:pt x="2191" y="5"/>
                  </a:cubicBezTo>
                  <a:cubicBezTo>
                    <a:pt x="1415" y="356"/>
                    <a:pt x="633" y="839"/>
                    <a:pt x="58" y="1471"/>
                  </a:cubicBezTo>
                  <a:cubicBezTo>
                    <a:pt x="0" y="1534"/>
                    <a:pt x="53" y="1607"/>
                    <a:pt x="117" y="1607"/>
                  </a:cubicBezTo>
                  <a:cubicBezTo>
                    <a:pt x="136" y="1607"/>
                    <a:pt x="155" y="1601"/>
                    <a:pt x="173" y="1586"/>
                  </a:cubicBezTo>
                  <a:cubicBezTo>
                    <a:pt x="846" y="1046"/>
                    <a:pt x="1496" y="529"/>
                    <a:pt x="2266" y="120"/>
                  </a:cubicBezTo>
                  <a:cubicBezTo>
                    <a:pt x="2327" y="80"/>
                    <a:pt x="2281" y="0"/>
                    <a:pt x="2219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2"/>
            <p:cNvSpPr/>
            <p:nvPr/>
          </p:nvSpPr>
          <p:spPr>
            <a:xfrm>
              <a:off x="10210942" y="1709423"/>
              <a:ext cx="148036" cy="58439"/>
            </a:xfrm>
            <a:custGeom>
              <a:avLst/>
              <a:gdLst/>
              <a:ahLst/>
              <a:cxnLst/>
              <a:rect l="l" t="t" r="r" b="b"/>
              <a:pathLst>
                <a:path w="1986" h="784" extrusionOk="0">
                  <a:moveTo>
                    <a:pt x="1893" y="0"/>
                  </a:moveTo>
                  <a:cubicBezTo>
                    <a:pt x="1888" y="0"/>
                    <a:pt x="1882" y="1"/>
                    <a:pt x="1877" y="2"/>
                  </a:cubicBezTo>
                  <a:cubicBezTo>
                    <a:pt x="1244" y="100"/>
                    <a:pt x="583" y="295"/>
                    <a:pt x="60" y="669"/>
                  </a:cubicBezTo>
                  <a:cubicBezTo>
                    <a:pt x="0" y="714"/>
                    <a:pt x="39" y="784"/>
                    <a:pt x="95" y="784"/>
                  </a:cubicBezTo>
                  <a:cubicBezTo>
                    <a:pt x="104" y="784"/>
                    <a:pt x="114" y="782"/>
                    <a:pt x="123" y="778"/>
                  </a:cubicBezTo>
                  <a:cubicBezTo>
                    <a:pt x="721" y="525"/>
                    <a:pt x="1279" y="272"/>
                    <a:pt x="1911" y="123"/>
                  </a:cubicBezTo>
                  <a:cubicBezTo>
                    <a:pt x="1986" y="101"/>
                    <a:pt x="1961" y="0"/>
                    <a:pt x="189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2"/>
            <p:cNvSpPr/>
            <p:nvPr/>
          </p:nvSpPr>
          <p:spPr>
            <a:xfrm>
              <a:off x="10195661" y="1718368"/>
              <a:ext cx="219893" cy="110841"/>
            </a:xfrm>
            <a:custGeom>
              <a:avLst/>
              <a:gdLst/>
              <a:ahLst/>
              <a:cxnLst/>
              <a:rect l="l" t="t" r="r" b="b"/>
              <a:pathLst>
                <a:path w="2950" h="1487" extrusionOk="0">
                  <a:moveTo>
                    <a:pt x="2728" y="0"/>
                  </a:moveTo>
                  <a:cubicBezTo>
                    <a:pt x="2283" y="0"/>
                    <a:pt x="1844" y="281"/>
                    <a:pt x="1466" y="480"/>
                  </a:cubicBezTo>
                  <a:cubicBezTo>
                    <a:pt x="983" y="727"/>
                    <a:pt x="466" y="997"/>
                    <a:pt x="58" y="1360"/>
                  </a:cubicBezTo>
                  <a:cubicBezTo>
                    <a:pt x="1" y="1407"/>
                    <a:pt x="50" y="1486"/>
                    <a:pt x="111" y="1486"/>
                  </a:cubicBezTo>
                  <a:cubicBezTo>
                    <a:pt x="124" y="1486"/>
                    <a:pt x="137" y="1483"/>
                    <a:pt x="150" y="1475"/>
                  </a:cubicBezTo>
                  <a:cubicBezTo>
                    <a:pt x="575" y="1256"/>
                    <a:pt x="966" y="969"/>
                    <a:pt x="1392" y="739"/>
                  </a:cubicBezTo>
                  <a:cubicBezTo>
                    <a:pt x="1807" y="506"/>
                    <a:pt x="2324" y="145"/>
                    <a:pt x="2809" y="145"/>
                  </a:cubicBezTo>
                  <a:cubicBezTo>
                    <a:pt x="2827" y="145"/>
                    <a:pt x="2845" y="145"/>
                    <a:pt x="2864" y="147"/>
                  </a:cubicBezTo>
                  <a:cubicBezTo>
                    <a:pt x="2865" y="147"/>
                    <a:pt x="2867" y="147"/>
                    <a:pt x="2869" y="147"/>
                  </a:cubicBezTo>
                  <a:cubicBezTo>
                    <a:pt x="2949" y="147"/>
                    <a:pt x="2942" y="25"/>
                    <a:pt x="2858" y="9"/>
                  </a:cubicBezTo>
                  <a:cubicBezTo>
                    <a:pt x="2815" y="3"/>
                    <a:pt x="2772" y="0"/>
                    <a:pt x="2728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2"/>
            <p:cNvSpPr/>
            <p:nvPr/>
          </p:nvSpPr>
          <p:spPr>
            <a:xfrm>
              <a:off x="10355847" y="1718517"/>
              <a:ext cx="105250" cy="67384"/>
            </a:xfrm>
            <a:custGeom>
              <a:avLst/>
              <a:gdLst/>
              <a:ahLst/>
              <a:cxnLst/>
              <a:rect l="l" t="t" r="r" b="b"/>
              <a:pathLst>
                <a:path w="1412" h="904" extrusionOk="0">
                  <a:moveTo>
                    <a:pt x="1317" y="1"/>
                  </a:moveTo>
                  <a:cubicBezTo>
                    <a:pt x="1308" y="1"/>
                    <a:pt x="1299" y="3"/>
                    <a:pt x="1289" y="7"/>
                  </a:cubicBezTo>
                  <a:cubicBezTo>
                    <a:pt x="847" y="196"/>
                    <a:pt x="410" y="449"/>
                    <a:pt x="48" y="777"/>
                  </a:cubicBezTo>
                  <a:cubicBezTo>
                    <a:pt x="0" y="824"/>
                    <a:pt x="47" y="903"/>
                    <a:pt x="100" y="903"/>
                  </a:cubicBezTo>
                  <a:cubicBezTo>
                    <a:pt x="111" y="903"/>
                    <a:pt x="123" y="900"/>
                    <a:pt x="134" y="892"/>
                  </a:cubicBezTo>
                  <a:cubicBezTo>
                    <a:pt x="536" y="622"/>
                    <a:pt x="921" y="346"/>
                    <a:pt x="1347" y="110"/>
                  </a:cubicBezTo>
                  <a:cubicBezTo>
                    <a:pt x="1411" y="70"/>
                    <a:pt x="1373" y="1"/>
                    <a:pt x="131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2"/>
            <p:cNvSpPr/>
            <p:nvPr/>
          </p:nvSpPr>
          <p:spPr>
            <a:xfrm>
              <a:off x="10332665" y="1738196"/>
              <a:ext cx="186425" cy="100704"/>
            </a:xfrm>
            <a:custGeom>
              <a:avLst/>
              <a:gdLst/>
              <a:ahLst/>
              <a:cxnLst/>
              <a:rect l="l" t="t" r="r" b="b"/>
              <a:pathLst>
                <a:path w="2501" h="1351" extrusionOk="0">
                  <a:moveTo>
                    <a:pt x="2423" y="1"/>
                  </a:moveTo>
                  <a:cubicBezTo>
                    <a:pt x="2421" y="1"/>
                    <a:pt x="2419" y="1"/>
                    <a:pt x="2417" y="1"/>
                  </a:cubicBezTo>
                  <a:cubicBezTo>
                    <a:pt x="1572" y="116"/>
                    <a:pt x="681" y="691"/>
                    <a:pt x="48" y="1232"/>
                  </a:cubicBezTo>
                  <a:cubicBezTo>
                    <a:pt x="0" y="1275"/>
                    <a:pt x="48" y="1350"/>
                    <a:pt x="99" y="1350"/>
                  </a:cubicBezTo>
                  <a:cubicBezTo>
                    <a:pt x="109" y="1350"/>
                    <a:pt x="119" y="1347"/>
                    <a:pt x="129" y="1341"/>
                  </a:cubicBezTo>
                  <a:cubicBezTo>
                    <a:pt x="491" y="1082"/>
                    <a:pt x="853" y="835"/>
                    <a:pt x="1244" y="628"/>
                  </a:cubicBezTo>
                  <a:cubicBezTo>
                    <a:pt x="1629" y="421"/>
                    <a:pt x="2055" y="294"/>
                    <a:pt x="2446" y="88"/>
                  </a:cubicBezTo>
                  <a:cubicBezTo>
                    <a:pt x="2501" y="60"/>
                    <a:pt x="2466" y="1"/>
                    <a:pt x="242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32"/>
            <p:cNvSpPr/>
            <p:nvPr/>
          </p:nvSpPr>
          <p:spPr>
            <a:xfrm>
              <a:off x="10422337" y="1611553"/>
              <a:ext cx="140433" cy="137005"/>
            </a:xfrm>
            <a:custGeom>
              <a:avLst/>
              <a:gdLst/>
              <a:ahLst/>
              <a:cxnLst/>
              <a:rect l="l" t="t" r="r" b="b"/>
              <a:pathLst>
                <a:path w="1884" h="1838" extrusionOk="0">
                  <a:moveTo>
                    <a:pt x="102" y="1"/>
                  </a:moveTo>
                  <a:cubicBezTo>
                    <a:pt x="50" y="1"/>
                    <a:pt x="1" y="56"/>
                    <a:pt x="35" y="108"/>
                  </a:cubicBezTo>
                  <a:cubicBezTo>
                    <a:pt x="478" y="775"/>
                    <a:pt x="1133" y="1332"/>
                    <a:pt x="1766" y="1827"/>
                  </a:cubicBezTo>
                  <a:cubicBezTo>
                    <a:pt x="1776" y="1834"/>
                    <a:pt x="1786" y="1838"/>
                    <a:pt x="1797" y="1838"/>
                  </a:cubicBezTo>
                  <a:cubicBezTo>
                    <a:pt x="1842" y="1838"/>
                    <a:pt x="1884" y="1779"/>
                    <a:pt x="1846" y="1746"/>
                  </a:cubicBezTo>
                  <a:cubicBezTo>
                    <a:pt x="1220" y="1223"/>
                    <a:pt x="708" y="608"/>
                    <a:pt x="150" y="21"/>
                  </a:cubicBezTo>
                  <a:cubicBezTo>
                    <a:pt x="136" y="7"/>
                    <a:pt x="119" y="1"/>
                    <a:pt x="102" y="1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32"/>
            <p:cNvSpPr/>
            <p:nvPr/>
          </p:nvSpPr>
          <p:spPr>
            <a:xfrm>
              <a:off x="10121046" y="991679"/>
              <a:ext cx="714540" cy="915948"/>
            </a:xfrm>
            <a:custGeom>
              <a:avLst/>
              <a:gdLst/>
              <a:ahLst/>
              <a:cxnLst/>
              <a:rect l="l" t="t" r="r" b="b"/>
              <a:pathLst>
                <a:path w="9586" h="12288" extrusionOk="0">
                  <a:moveTo>
                    <a:pt x="70" y="1"/>
                  </a:moveTo>
                  <a:lnTo>
                    <a:pt x="70" y="1"/>
                  </a:lnTo>
                  <a:cubicBezTo>
                    <a:pt x="1" y="2893"/>
                    <a:pt x="639" y="5865"/>
                    <a:pt x="2295" y="8245"/>
                  </a:cubicBezTo>
                  <a:cubicBezTo>
                    <a:pt x="3934" y="10598"/>
                    <a:pt x="6651" y="12287"/>
                    <a:pt x="9527" y="12287"/>
                  </a:cubicBezTo>
                  <a:cubicBezTo>
                    <a:pt x="9546" y="12287"/>
                    <a:pt x="9566" y="12287"/>
                    <a:pt x="9585" y="12287"/>
                  </a:cubicBezTo>
                  <a:cubicBezTo>
                    <a:pt x="9413" y="11333"/>
                    <a:pt x="9240" y="10413"/>
                    <a:pt x="8843" y="9522"/>
                  </a:cubicBezTo>
                  <a:cubicBezTo>
                    <a:pt x="8579" y="8930"/>
                    <a:pt x="8269" y="8372"/>
                    <a:pt x="7952" y="7814"/>
                  </a:cubicBezTo>
                  <a:cubicBezTo>
                    <a:pt x="7245" y="6561"/>
                    <a:pt x="6509" y="5319"/>
                    <a:pt x="5607" y="4198"/>
                  </a:cubicBezTo>
                  <a:cubicBezTo>
                    <a:pt x="4123" y="2364"/>
                    <a:pt x="2220" y="967"/>
                    <a:pt x="70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32"/>
            <p:cNvSpPr/>
            <p:nvPr/>
          </p:nvSpPr>
          <p:spPr>
            <a:xfrm>
              <a:off x="10137594" y="1004276"/>
              <a:ext cx="679879" cy="892691"/>
            </a:xfrm>
            <a:custGeom>
              <a:avLst/>
              <a:gdLst/>
              <a:ahLst/>
              <a:cxnLst/>
              <a:rect l="l" t="t" r="r" b="b"/>
              <a:pathLst>
                <a:path w="9121" h="11976" extrusionOk="0">
                  <a:moveTo>
                    <a:pt x="161" y="1"/>
                  </a:moveTo>
                  <a:cubicBezTo>
                    <a:pt x="80" y="1"/>
                    <a:pt x="1" y="67"/>
                    <a:pt x="32" y="171"/>
                  </a:cubicBezTo>
                  <a:cubicBezTo>
                    <a:pt x="377" y="1407"/>
                    <a:pt x="768" y="2643"/>
                    <a:pt x="1326" y="3799"/>
                  </a:cubicBezTo>
                  <a:cubicBezTo>
                    <a:pt x="1872" y="4932"/>
                    <a:pt x="2579" y="5961"/>
                    <a:pt x="3407" y="6909"/>
                  </a:cubicBezTo>
                  <a:cubicBezTo>
                    <a:pt x="4246" y="7875"/>
                    <a:pt x="5149" y="8784"/>
                    <a:pt x="6080" y="9658"/>
                  </a:cubicBezTo>
                  <a:cubicBezTo>
                    <a:pt x="7000" y="10508"/>
                    <a:pt x="7943" y="11359"/>
                    <a:pt x="9041" y="11969"/>
                  </a:cubicBezTo>
                  <a:cubicBezTo>
                    <a:pt x="9050" y="11974"/>
                    <a:pt x="9058" y="11976"/>
                    <a:pt x="9065" y="11976"/>
                  </a:cubicBezTo>
                  <a:cubicBezTo>
                    <a:pt x="9102" y="11976"/>
                    <a:pt x="9121" y="11924"/>
                    <a:pt x="9087" y="11900"/>
                  </a:cubicBezTo>
                  <a:cubicBezTo>
                    <a:pt x="8041" y="11141"/>
                    <a:pt x="7081" y="10301"/>
                    <a:pt x="6172" y="9382"/>
                  </a:cubicBezTo>
                  <a:cubicBezTo>
                    <a:pt x="5333" y="8536"/>
                    <a:pt x="4476" y="7697"/>
                    <a:pt x="3717" y="6789"/>
                  </a:cubicBezTo>
                  <a:cubicBezTo>
                    <a:pt x="2935" y="5846"/>
                    <a:pt x="2228" y="4840"/>
                    <a:pt x="1699" y="3736"/>
                  </a:cubicBezTo>
                  <a:cubicBezTo>
                    <a:pt x="1130" y="2563"/>
                    <a:pt x="728" y="1327"/>
                    <a:pt x="291" y="96"/>
                  </a:cubicBezTo>
                  <a:cubicBezTo>
                    <a:pt x="268" y="30"/>
                    <a:pt x="214" y="1"/>
                    <a:pt x="161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10467284" y="1714716"/>
              <a:ext cx="294657" cy="144757"/>
            </a:xfrm>
            <a:custGeom>
              <a:avLst/>
              <a:gdLst/>
              <a:ahLst/>
              <a:cxnLst/>
              <a:rect l="l" t="t" r="r" b="b"/>
              <a:pathLst>
                <a:path w="3953" h="1942" extrusionOk="0">
                  <a:moveTo>
                    <a:pt x="95" y="1"/>
                  </a:moveTo>
                  <a:cubicBezTo>
                    <a:pt x="44" y="1"/>
                    <a:pt x="0" y="58"/>
                    <a:pt x="45" y="106"/>
                  </a:cubicBezTo>
                  <a:lnTo>
                    <a:pt x="45" y="106"/>
                  </a:lnTo>
                  <a:lnTo>
                    <a:pt x="42" y="109"/>
                  </a:lnTo>
                  <a:cubicBezTo>
                    <a:pt x="49" y="115"/>
                    <a:pt x="57" y="121"/>
                    <a:pt x="65" y="128"/>
                  </a:cubicBezTo>
                  <a:lnTo>
                    <a:pt x="65" y="128"/>
                  </a:lnTo>
                  <a:cubicBezTo>
                    <a:pt x="591" y="672"/>
                    <a:pt x="1255" y="990"/>
                    <a:pt x="1953" y="1245"/>
                  </a:cubicBezTo>
                  <a:lnTo>
                    <a:pt x="1953" y="1245"/>
                  </a:lnTo>
                  <a:cubicBezTo>
                    <a:pt x="2198" y="1347"/>
                    <a:pt x="2448" y="1433"/>
                    <a:pt x="2702" y="1502"/>
                  </a:cubicBezTo>
                  <a:lnTo>
                    <a:pt x="2702" y="1502"/>
                  </a:lnTo>
                  <a:cubicBezTo>
                    <a:pt x="3113" y="1637"/>
                    <a:pt x="3522" y="1771"/>
                    <a:pt x="3911" y="1938"/>
                  </a:cubicBezTo>
                  <a:cubicBezTo>
                    <a:pt x="3915" y="1941"/>
                    <a:pt x="3919" y="1942"/>
                    <a:pt x="3923" y="1942"/>
                  </a:cubicBezTo>
                  <a:cubicBezTo>
                    <a:pt x="3940" y="1942"/>
                    <a:pt x="3952" y="1912"/>
                    <a:pt x="3928" y="1897"/>
                  </a:cubicBezTo>
                  <a:cubicBezTo>
                    <a:pt x="3750" y="1802"/>
                    <a:pt x="3567" y="1718"/>
                    <a:pt x="3380" y="1640"/>
                  </a:cubicBezTo>
                  <a:lnTo>
                    <a:pt x="3380" y="1640"/>
                  </a:lnTo>
                  <a:cubicBezTo>
                    <a:pt x="3382" y="1640"/>
                    <a:pt x="3384" y="1640"/>
                    <a:pt x="3386" y="1640"/>
                  </a:cubicBezTo>
                  <a:cubicBezTo>
                    <a:pt x="3467" y="1640"/>
                    <a:pt x="3497" y="1517"/>
                    <a:pt x="3411" y="1495"/>
                  </a:cubicBezTo>
                  <a:cubicBezTo>
                    <a:pt x="2209" y="1196"/>
                    <a:pt x="1123" y="782"/>
                    <a:pt x="139" y="17"/>
                  </a:cubicBezTo>
                  <a:cubicBezTo>
                    <a:pt x="125" y="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10316043" y="1537162"/>
              <a:ext cx="407585" cy="302185"/>
            </a:xfrm>
            <a:custGeom>
              <a:avLst/>
              <a:gdLst/>
              <a:ahLst/>
              <a:cxnLst/>
              <a:rect l="l" t="t" r="r" b="b"/>
              <a:pathLst>
                <a:path w="5468" h="4054" extrusionOk="0">
                  <a:moveTo>
                    <a:pt x="110" y="0"/>
                  </a:moveTo>
                  <a:cubicBezTo>
                    <a:pt x="53" y="0"/>
                    <a:pt x="0" y="58"/>
                    <a:pt x="35" y="128"/>
                  </a:cubicBezTo>
                  <a:cubicBezTo>
                    <a:pt x="484" y="1054"/>
                    <a:pt x="1478" y="1675"/>
                    <a:pt x="2358" y="2146"/>
                  </a:cubicBezTo>
                  <a:cubicBezTo>
                    <a:pt x="3416" y="2716"/>
                    <a:pt x="4543" y="3187"/>
                    <a:pt x="5411" y="4044"/>
                  </a:cubicBezTo>
                  <a:cubicBezTo>
                    <a:pt x="5417" y="4050"/>
                    <a:pt x="5423" y="4053"/>
                    <a:pt x="5429" y="4053"/>
                  </a:cubicBezTo>
                  <a:cubicBezTo>
                    <a:pt x="5449" y="4053"/>
                    <a:pt x="5467" y="4024"/>
                    <a:pt x="5446" y="3998"/>
                  </a:cubicBezTo>
                  <a:cubicBezTo>
                    <a:pt x="4721" y="3147"/>
                    <a:pt x="3732" y="2652"/>
                    <a:pt x="2755" y="2129"/>
                  </a:cubicBezTo>
                  <a:cubicBezTo>
                    <a:pt x="1731" y="1594"/>
                    <a:pt x="863" y="991"/>
                    <a:pt x="185" y="42"/>
                  </a:cubicBezTo>
                  <a:cubicBezTo>
                    <a:pt x="165" y="13"/>
                    <a:pt x="137" y="0"/>
                    <a:pt x="110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10221824" y="1345072"/>
              <a:ext cx="391484" cy="394317"/>
            </a:xfrm>
            <a:custGeom>
              <a:avLst/>
              <a:gdLst/>
              <a:ahLst/>
              <a:cxnLst/>
              <a:rect l="l" t="t" r="r" b="b"/>
              <a:pathLst>
                <a:path w="5252" h="5290" extrusionOk="0">
                  <a:moveTo>
                    <a:pt x="83" y="1"/>
                  </a:moveTo>
                  <a:cubicBezTo>
                    <a:pt x="41" y="1"/>
                    <a:pt x="0" y="35"/>
                    <a:pt x="12" y="84"/>
                  </a:cubicBezTo>
                  <a:cubicBezTo>
                    <a:pt x="356" y="1130"/>
                    <a:pt x="1288" y="1981"/>
                    <a:pt x="2081" y="2700"/>
                  </a:cubicBezTo>
                  <a:cubicBezTo>
                    <a:pt x="3082" y="3579"/>
                    <a:pt x="4111" y="4453"/>
                    <a:pt x="5157" y="5275"/>
                  </a:cubicBezTo>
                  <a:cubicBezTo>
                    <a:pt x="5169" y="5285"/>
                    <a:pt x="5181" y="5290"/>
                    <a:pt x="5193" y="5290"/>
                  </a:cubicBezTo>
                  <a:cubicBezTo>
                    <a:pt x="5226" y="5290"/>
                    <a:pt x="5252" y="5252"/>
                    <a:pt x="5226" y="5218"/>
                  </a:cubicBezTo>
                  <a:cubicBezTo>
                    <a:pt x="4289" y="4350"/>
                    <a:pt x="3312" y="3533"/>
                    <a:pt x="2357" y="2682"/>
                  </a:cubicBezTo>
                  <a:cubicBezTo>
                    <a:pt x="1938" y="2314"/>
                    <a:pt x="1529" y="1929"/>
                    <a:pt x="1161" y="1509"/>
                  </a:cubicBezTo>
                  <a:cubicBezTo>
                    <a:pt x="759" y="1049"/>
                    <a:pt x="460" y="549"/>
                    <a:pt x="144" y="32"/>
                  </a:cubicBezTo>
                  <a:cubicBezTo>
                    <a:pt x="128" y="10"/>
                    <a:pt x="105" y="1"/>
                    <a:pt x="8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10169497" y="1180786"/>
              <a:ext cx="106592" cy="152658"/>
            </a:xfrm>
            <a:custGeom>
              <a:avLst/>
              <a:gdLst/>
              <a:ahLst/>
              <a:cxnLst/>
              <a:rect l="l" t="t" r="r" b="b"/>
              <a:pathLst>
                <a:path w="1430" h="2048" extrusionOk="0">
                  <a:moveTo>
                    <a:pt x="97" y="1"/>
                  </a:moveTo>
                  <a:cubicBezTo>
                    <a:pt x="48" y="1"/>
                    <a:pt x="1" y="40"/>
                    <a:pt x="18" y="103"/>
                  </a:cubicBezTo>
                  <a:cubicBezTo>
                    <a:pt x="162" y="569"/>
                    <a:pt x="386" y="1000"/>
                    <a:pt x="673" y="1385"/>
                  </a:cubicBezTo>
                  <a:cubicBezTo>
                    <a:pt x="807" y="1569"/>
                    <a:pt x="1094" y="2047"/>
                    <a:pt x="1353" y="2047"/>
                  </a:cubicBezTo>
                  <a:cubicBezTo>
                    <a:pt x="1360" y="2047"/>
                    <a:pt x="1367" y="2047"/>
                    <a:pt x="1375" y="2046"/>
                  </a:cubicBezTo>
                  <a:cubicBezTo>
                    <a:pt x="1403" y="2046"/>
                    <a:pt x="1426" y="2029"/>
                    <a:pt x="1426" y="2000"/>
                  </a:cubicBezTo>
                  <a:lnTo>
                    <a:pt x="1426" y="1971"/>
                  </a:lnTo>
                  <a:cubicBezTo>
                    <a:pt x="1430" y="1940"/>
                    <a:pt x="1409" y="1922"/>
                    <a:pt x="1386" y="1922"/>
                  </a:cubicBezTo>
                  <a:cubicBezTo>
                    <a:pt x="1371" y="1922"/>
                    <a:pt x="1355" y="1930"/>
                    <a:pt x="1346" y="1948"/>
                  </a:cubicBezTo>
                  <a:cubicBezTo>
                    <a:pt x="1346" y="1949"/>
                    <a:pt x="1345" y="1949"/>
                    <a:pt x="1345" y="1949"/>
                  </a:cubicBezTo>
                  <a:cubicBezTo>
                    <a:pt x="1312" y="1949"/>
                    <a:pt x="678" y="1148"/>
                    <a:pt x="627" y="1069"/>
                  </a:cubicBezTo>
                  <a:cubicBezTo>
                    <a:pt x="438" y="747"/>
                    <a:pt x="300" y="408"/>
                    <a:pt x="179" y="57"/>
                  </a:cubicBezTo>
                  <a:cubicBezTo>
                    <a:pt x="163" y="18"/>
                    <a:pt x="130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10197450" y="1063312"/>
              <a:ext cx="79161" cy="268344"/>
            </a:xfrm>
            <a:custGeom>
              <a:avLst/>
              <a:gdLst/>
              <a:ahLst/>
              <a:cxnLst/>
              <a:rect l="l" t="t" r="r" b="b"/>
              <a:pathLst>
                <a:path w="1062" h="3600" extrusionOk="0">
                  <a:moveTo>
                    <a:pt x="95" y="0"/>
                  </a:moveTo>
                  <a:cubicBezTo>
                    <a:pt x="47" y="0"/>
                    <a:pt x="1" y="39"/>
                    <a:pt x="11" y="104"/>
                  </a:cubicBezTo>
                  <a:cubicBezTo>
                    <a:pt x="103" y="684"/>
                    <a:pt x="293" y="1265"/>
                    <a:pt x="442" y="1834"/>
                  </a:cubicBezTo>
                  <a:cubicBezTo>
                    <a:pt x="592" y="2409"/>
                    <a:pt x="758" y="2984"/>
                    <a:pt x="936" y="3553"/>
                  </a:cubicBezTo>
                  <a:cubicBezTo>
                    <a:pt x="946" y="3586"/>
                    <a:pt x="969" y="3599"/>
                    <a:pt x="992" y="3599"/>
                  </a:cubicBezTo>
                  <a:cubicBezTo>
                    <a:pt x="1027" y="3599"/>
                    <a:pt x="1062" y="3569"/>
                    <a:pt x="1051" y="3524"/>
                  </a:cubicBezTo>
                  <a:cubicBezTo>
                    <a:pt x="931" y="2944"/>
                    <a:pt x="793" y="2357"/>
                    <a:pt x="643" y="1782"/>
                  </a:cubicBezTo>
                  <a:cubicBezTo>
                    <a:pt x="500" y="1207"/>
                    <a:pt x="379" y="615"/>
                    <a:pt x="178" y="58"/>
                  </a:cubicBezTo>
                  <a:cubicBezTo>
                    <a:pt x="161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10312092" y="1225659"/>
              <a:ext cx="213035" cy="404007"/>
            </a:xfrm>
            <a:custGeom>
              <a:avLst/>
              <a:gdLst/>
              <a:ahLst/>
              <a:cxnLst/>
              <a:rect l="l" t="t" r="r" b="b"/>
              <a:pathLst>
                <a:path w="2858" h="5420" extrusionOk="0">
                  <a:moveTo>
                    <a:pt x="97" y="1"/>
                  </a:moveTo>
                  <a:cubicBezTo>
                    <a:pt x="49" y="1"/>
                    <a:pt x="1" y="40"/>
                    <a:pt x="19" y="105"/>
                  </a:cubicBezTo>
                  <a:cubicBezTo>
                    <a:pt x="198" y="633"/>
                    <a:pt x="422" y="1157"/>
                    <a:pt x="600" y="1697"/>
                  </a:cubicBezTo>
                  <a:cubicBezTo>
                    <a:pt x="767" y="2192"/>
                    <a:pt x="922" y="2692"/>
                    <a:pt x="1123" y="3169"/>
                  </a:cubicBezTo>
                  <a:cubicBezTo>
                    <a:pt x="1491" y="4049"/>
                    <a:pt x="1986" y="4848"/>
                    <a:pt x="2756" y="5411"/>
                  </a:cubicBezTo>
                  <a:cubicBezTo>
                    <a:pt x="2763" y="5417"/>
                    <a:pt x="2771" y="5420"/>
                    <a:pt x="2778" y="5420"/>
                  </a:cubicBezTo>
                  <a:cubicBezTo>
                    <a:pt x="2816" y="5420"/>
                    <a:pt x="2858" y="5358"/>
                    <a:pt x="2819" y="5325"/>
                  </a:cubicBezTo>
                  <a:cubicBezTo>
                    <a:pt x="2043" y="4693"/>
                    <a:pt x="1572" y="3796"/>
                    <a:pt x="1227" y="2876"/>
                  </a:cubicBezTo>
                  <a:cubicBezTo>
                    <a:pt x="870" y="1950"/>
                    <a:pt x="681" y="898"/>
                    <a:pt x="163" y="36"/>
                  </a:cubicBezTo>
                  <a:cubicBezTo>
                    <a:pt x="147" y="12"/>
                    <a:pt x="122" y="1"/>
                    <a:pt x="9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10418163" y="1346041"/>
              <a:ext cx="223098" cy="413026"/>
            </a:xfrm>
            <a:custGeom>
              <a:avLst/>
              <a:gdLst/>
              <a:ahLst/>
              <a:cxnLst/>
              <a:rect l="l" t="t" r="r" b="b"/>
              <a:pathLst>
                <a:path w="2993" h="5541" extrusionOk="0">
                  <a:moveTo>
                    <a:pt x="113" y="0"/>
                  </a:moveTo>
                  <a:cubicBezTo>
                    <a:pt x="56" y="0"/>
                    <a:pt x="1" y="67"/>
                    <a:pt x="39" y="128"/>
                  </a:cubicBezTo>
                  <a:cubicBezTo>
                    <a:pt x="580" y="1025"/>
                    <a:pt x="1046" y="1916"/>
                    <a:pt x="1460" y="2888"/>
                  </a:cubicBezTo>
                  <a:cubicBezTo>
                    <a:pt x="1856" y="3808"/>
                    <a:pt x="2253" y="4739"/>
                    <a:pt x="2885" y="5521"/>
                  </a:cubicBezTo>
                  <a:cubicBezTo>
                    <a:pt x="2895" y="5535"/>
                    <a:pt x="2907" y="5540"/>
                    <a:pt x="2919" y="5540"/>
                  </a:cubicBezTo>
                  <a:cubicBezTo>
                    <a:pt x="2955" y="5540"/>
                    <a:pt x="2993" y="5496"/>
                    <a:pt x="2972" y="5458"/>
                  </a:cubicBezTo>
                  <a:cubicBezTo>
                    <a:pt x="2397" y="4555"/>
                    <a:pt x="1989" y="3566"/>
                    <a:pt x="1569" y="2583"/>
                  </a:cubicBezTo>
                  <a:cubicBezTo>
                    <a:pt x="1201" y="1709"/>
                    <a:pt x="827" y="732"/>
                    <a:pt x="166" y="25"/>
                  </a:cubicBezTo>
                  <a:cubicBezTo>
                    <a:pt x="150" y="8"/>
                    <a:pt x="132" y="0"/>
                    <a:pt x="113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10507461" y="1376826"/>
              <a:ext cx="245758" cy="472285"/>
            </a:xfrm>
            <a:custGeom>
              <a:avLst/>
              <a:gdLst/>
              <a:ahLst/>
              <a:cxnLst/>
              <a:rect l="l" t="t" r="r" b="b"/>
              <a:pathLst>
                <a:path w="3297" h="6336" extrusionOk="0">
                  <a:moveTo>
                    <a:pt x="96" y="0"/>
                  </a:moveTo>
                  <a:cubicBezTo>
                    <a:pt x="46" y="0"/>
                    <a:pt x="0" y="49"/>
                    <a:pt x="32" y="112"/>
                  </a:cubicBezTo>
                  <a:cubicBezTo>
                    <a:pt x="331" y="704"/>
                    <a:pt x="681" y="1262"/>
                    <a:pt x="969" y="1854"/>
                  </a:cubicBezTo>
                  <a:cubicBezTo>
                    <a:pt x="1268" y="2481"/>
                    <a:pt x="1538" y="3119"/>
                    <a:pt x="1768" y="3774"/>
                  </a:cubicBezTo>
                  <a:cubicBezTo>
                    <a:pt x="2090" y="4694"/>
                    <a:pt x="2354" y="5740"/>
                    <a:pt x="3205" y="6327"/>
                  </a:cubicBezTo>
                  <a:cubicBezTo>
                    <a:pt x="3212" y="6333"/>
                    <a:pt x="3219" y="6335"/>
                    <a:pt x="3227" y="6335"/>
                  </a:cubicBezTo>
                  <a:cubicBezTo>
                    <a:pt x="3262" y="6335"/>
                    <a:pt x="3296" y="6275"/>
                    <a:pt x="3263" y="6246"/>
                  </a:cubicBezTo>
                  <a:cubicBezTo>
                    <a:pt x="2406" y="5482"/>
                    <a:pt x="2188" y="4315"/>
                    <a:pt x="1808" y="3285"/>
                  </a:cubicBezTo>
                  <a:cubicBezTo>
                    <a:pt x="1394" y="2170"/>
                    <a:pt x="888" y="986"/>
                    <a:pt x="164" y="37"/>
                  </a:cubicBezTo>
                  <a:cubicBezTo>
                    <a:pt x="145" y="11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10506567" y="1618410"/>
              <a:ext cx="96753" cy="90492"/>
            </a:xfrm>
            <a:custGeom>
              <a:avLst/>
              <a:gdLst/>
              <a:ahLst/>
              <a:cxnLst/>
              <a:rect l="l" t="t" r="r" b="b"/>
              <a:pathLst>
                <a:path w="1298" h="1214" extrusionOk="0">
                  <a:moveTo>
                    <a:pt x="49" y="0"/>
                  </a:moveTo>
                  <a:cubicBezTo>
                    <a:pt x="19" y="0"/>
                    <a:pt x="0" y="38"/>
                    <a:pt x="15" y="67"/>
                  </a:cubicBezTo>
                  <a:cubicBezTo>
                    <a:pt x="199" y="286"/>
                    <a:pt x="429" y="481"/>
                    <a:pt x="636" y="683"/>
                  </a:cubicBezTo>
                  <a:cubicBezTo>
                    <a:pt x="820" y="861"/>
                    <a:pt x="1015" y="1051"/>
                    <a:pt x="1222" y="1206"/>
                  </a:cubicBezTo>
                  <a:cubicBezTo>
                    <a:pt x="1230" y="1211"/>
                    <a:pt x="1237" y="1214"/>
                    <a:pt x="1245" y="1214"/>
                  </a:cubicBezTo>
                  <a:cubicBezTo>
                    <a:pt x="1275" y="1214"/>
                    <a:pt x="1297" y="1171"/>
                    <a:pt x="1274" y="1143"/>
                  </a:cubicBezTo>
                  <a:cubicBezTo>
                    <a:pt x="1084" y="918"/>
                    <a:pt x="866" y="723"/>
                    <a:pt x="653" y="533"/>
                  </a:cubicBezTo>
                  <a:cubicBezTo>
                    <a:pt x="463" y="349"/>
                    <a:pt x="274" y="159"/>
                    <a:pt x="67" y="4"/>
                  </a:cubicBezTo>
                  <a:cubicBezTo>
                    <a:pt x="61" y="2"/>
                    <a:pt x="55" y="0"/>
                    <a:pt x="49" y="0"/>
                  </a:cubicBezTo>
                  <a:close/>
                </a:path>
              </a:pathLst>
            </a:custGeom>
            <a:solidFill>
              <a:srgbClr val="787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10269083" y="1214031"/>
              <a:ext cx="104878" cy="250231"/>
            </a:xfrm>
            <a:custGeom>
              <a:avLst/>
              <a:gdLst/>
              <a:ahLst/>
              <a:cxnLst/>
              <a:rect l="l" t="t" r="r" b="b"/>
              <a:pathLst>
                <a:path w="1407" h="3357" extrusionOk="0">
                  <a:moveTo>
                    <a:pt x="50" y="1"/>
                  </a:moveTo>
                  <a:cubicBezTo>
                    <a:pt x="24" y="1"/>
                    <a:pt x="0" y="21"/>
                    <a:pt x="10" y="54"/>
                  </a:cubicBezTo>
                  <a:cubicBezTo>
                    <a:pt x="200" y="686"/>
                    <a:pt x="412" y="1307"/>
                    <a:pt x="625" y="1934"/>
                  </a:cubicBezTo>
                  <a:cubicBezTo>
                    <a:pt x="798" y="2440"/>
                    <a:pt x="1005" y="2928"/>
                    <a:pt x="1355" y="3348"/>
                  </a:cubicBezTo>
                  <a:cubicBezTo>
                    <a:pt x="1360" y="3354"/>
                    <a:pt x="1366" y="3356"/>
                    <a:pt x="1372" y="3356"/>
                  </a:cubicBezTo>
                  <a:cubicBezTo>
                    <a:pt x="1389" y="3356"/>
                    <a:pt x="1407" y="3336"/>
                    <a:pt x="1390" y="3319"/>
                  </a:cubicBezTo>
                  <a:cubicBezTo>
                    <a:pt x="700" y="2376"/>
                    <a:pt x="481" y="1111"/>
                    <a:pt x="96" y="36"/>
                  </a:cubicBezTo>
                  <a:cubicBezTo>
                    <a:pt x="89" y="12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10417044" y="1386367"/>
              <a:ext cx="124407" cy="266331"/>
            </a:xfrm>
            <a:custGeom>
              <a:avLst/>
              <a:gdLst/>
              <a:ahLst/>
              <a:cxnLst/>
              <a:rect l="l" t="t" r="r" b="b"/>
              <a:pathLst>
                <a:path w="1669" h="3573" extrusionOk="0">
                  <a:moveTo>
                    <a:pt x="93" y="1"/>
                  </a:moveTo>
                  <a:cubicBezTo>
                    <a:pt x="50" y="1"/>
                    <a:pt x="1" y="43"/>
                    <a:pt x="9" y="93"/>
                  </a:cubicBezTo>
                  <a:cubicBezTo>
                    <a:pt x="181" y="794"/>
                    <a:pt x="451" y="1473"/>
                    <a:pt x="704" y="2146"/>
                  </a:cubicBezTo>
                  <a:cubicBezTo>
                    <a:pt x="911" y="2669"/>
                    <a:pt x="1158" y="3163"/>
                    <a:pt x="1567" y="3560"/>
                  </a:cubicBezTo>
                  <a:cubicBezTo>
                    <a:pt x="1578" y="3569"/>
                    <a:pt x="1590" y="3573"/>
                    <a:pt x="1601" y="3573"/>
                  </a:cubicBezTo>
                  <a:cubicBezTo>
                    <a:pt x="1640" y="3573"/>
                    <a:pt x="1668" y="3528"/>
                    <a:pt x="1641" y="3497"/>
                  </a:cubicBezTo>
                  <a:cubicBezTo>
                    <a:pt x="796" y="2565"/>
                    <a:pt x="658" y="1151"/>
                    <a:pt x="146" y="36"/>
                  </a:cubicBezTo>
                  <a:cubicBezTo>
                    <a:pt x="135" y="11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10620091" y="1517036"/>
              <a:ext cx="159068" cy="357792"/>
            </a:xfrm>
            <a:custGeom>
              <a:avLst/>
              <a:gdLst/>
              <a:ahLst/>
              <a:cxnLst/>
              <a:rect l="l" t="t" r="r" b="b"/>
              <a:pathLst>
                <a:path w="2134" h="4800" extrusionOk="0">
                  <a:moveTo>
                    <a:pt x="121" y="0"/>
                  </a:moveTo>
                  <a:cubicBezTo>
                    <a:pt x="62" y="0"/>
                    <a:pt x="1" y="66"/>
                    <a:pt x="44" y="122"/>
                  </a:cubicBezTo>
                  <a:cubicBezTo>
                    <a:pt x="579" y="870"/>
                    <a:pt x="803" y="1715"/>
                    <a:pt x="1033" y="2589"/>
                  </a:cubicBezTo>
                  <a:cubicBezTo>
                    <a:pt x="1240" y="3382"/>
                    <a:pt x="1476" y="4158"/>
                    <a:pt x="2022" y="4779"/>
                  </a:cubicBezTo>
                  <a:cubicBezTo>
                    <a:pt x="2031" y="4794"/>
                    <a:pt x="2045" y="4799"/>
                    <a:pt x="2059" y="4799"/>
                  </a:cubicBezTo>
                  <a:cubicBezTo>
                    <a:pt x="2095" y="4799"/>
                    <a:pt x="2133" y="4758"/>
                    <a:pt x="2108" y="4716"/>
                  </a:cubicBezTo>
                  <a:cubicBezTo>
                    <a:pt x="1079" y="3330"/>
                    <a:pt x="1384" y="1289"/>
                    <a:pt x="176" y="25"/>
                  </a:cubicBezTo>
                  <a:cubicBezTo>
                    <a:pt x="161" y="7"/>
                    <a:pt x="141" y="0"/>
                    <a:pt x="121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10289954" y="473999"/>
              <a:ext cx="363457" cy="867049"/>
            </a:xfrm>
            <a:custGeom>
              <a:avLst/>
              <a:gdLst/>
              <a:ahLst/>
              <a:cxnLst/>
              <a:rect l="l" t="t" r="r" b="b"/>
              <a:pathLst>
                <a:path w="4876" h="11632" extrusionOk="0">
                  <a:moveTo>
                    <a:pt x="4008" y="0"/>
                  </a:moveTo>
                  <a:cubicBezTo>
                    <a:pt x="3545" y="0"/>
                    <a:pt x="3224" y="1143"/>
                    <a:pt x="3111" y="1467"/>
                  </a:cubicBezTo>
                  <a:cubicBezTo>
                    <a:pt x="2651" y="2755"/>
                    <a:pt x="2513" y="4134"/>
                    <a:pt x="2254" y="5468"/>
                  </a:cubicBezTo>
                  <a:cubicBezTo>
                    <a:pt x="1828" y="7624"/>
                    <a:pt x="1070" y="9711"/>
                    <a:pt x="0" y="11632"/>
                  </a:cubicBezTo>
                  <a:cubicBezTo>
                    <a:pt x="2357" y="9418"/>
                    <a:pt x="4008" y="6463"/>
                    <a:pt x="4663" y="3295"/>
                  </a:cubicBezTo>
                  <a:cubicBezTo>
                    <a:pt x="4784" y="2691"/>
                    <a:pt x="4876" y="2065"/>
                    <a:pt x="4789" y="1449"/>
                  </a:cubicBezTo>
                  <a:cubicBezTo>
                    <a:pt x="4749" y="1093"/>
                    <a:pt x="4496" y="29"/>
                    <a:pt x="4025" y="1"/>
                  </a:cubicBezTo>
                  <a:cubicBezTo>
                    <a:pt x="4019" y="0"/>
                    <a:pt x="4013" y="0"/>
                    <a:pt x="40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9913229" y="136706"/>
              <a:ext cx="842600" cy="1299083"/>
            </a:xfrm>
            <a:custGeom>
              <a:avLst/>
              <a:gdLst/>
              <a:ahLst/>
              <a:cxnLst/>
              <a:rect l="l" t="t" r="r" b="b"/>
              <a:pathLst>
                <a:path w="11304" h="17428" extrusionOk="0">
                  <a:moveTo>
                    <a:pt x="11022" y="1"/>
                  </a:moveTo>
                  <a:cubicBezTo>
                    <a:pt x="10735" y="317"/>
                    <a:pt x="10694" y="1088"/>
                    <a:pt x="10545" y="1536"/>
                  </a:cubicBezTo>
                  <a:cubicBezTo>
                    <a:pt x="10361" y="2082"/>
                    <a:pt x="10142" y="2623"/>
                    <a:pt x="9884" y="3134"/>
                  </a:cubicBezTo>
                  <a:cubicBezTo>
                    <a:pt x="9372" y="4140"/>
                    <a:pt x="8705" y="5066"/>
                    <a:pt x="7912" y="5871"/>
                  </a:cubicBezTo>
                  <a:cubicBezTo>
                    <a:pt x="6905" y="6894"/>
                    <a:pt x="5704" y="7705"/>
                    <a:pt x="4634" y="8654"/>
                  </a:cubicBezTo>
                  <a:cubicBezTo>
                    <a:pt x="2099" y="10902"/>
                    <a:pt x="230" y="14041"/>
                    <a:pt x="0" y="17427"/>
                  </a:cubicBezTo>
                  <a:lnTo>
                    <a:pt x="0" y="17427"/>
                  </a:lnTo>
                  <a:cubicBezTo>
                    <a:pt x="512" y="15674"/>
                    <a:pt x="1702" y="14196"/>
                    <a:pt x="3019" y="12920"/>
                  </a:cubicBezTo>
                  <a:cubicBezTo>
                    <a:pt x="4336" y="11649"/>
                    <a:pt x="5790" y="10528"/>
                    <a:pt x="7026" y="9183"/>
                  </a:cubicBezTo>
                  <a:cubicBezTo>
                    <a:pt x="8199" y="7906"/>
                    <a:pt x="9153" y="6423"/>
                    <a:pt x="9849" y="4836"/>
                  </a:cubicBezTo>
                  <a:cubicBezTo>
                    <a:pt x="10211" y="4025"/>
                    <a:pt x="10499" y="3192"/>
                    <a:pt x="10712" y="2335"/>
                  </a:cubicBezTo>
                  <a:cubicBezTo>
                    <a:pt x="10855" y="1766"/>
                    <a:pt x="11304" y="484"/>
                    <a:pt x="1102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10620762" y="-17964"/>
              <a:ext cx="253361" cy="1104906"/>
            </a:xfrm>
            <a:custGeom>
              <a:avLst/>
              <a:gdLst/>
              <a:ahLst/>
              <a:cxnLst/>
              <a:rect l="l" t="t" r="r" b="b"/>
              <a:pathLst>
                <a:path w="3399" h="14823" extrusionOk="0">
                  <a:moveTo>
                    <a:pt x="1864" y="0"/>
                  </a:moveTo>
                  <a:cubicBezTo>
                    <a:pt x="1237" y="926"/>
                    <a:pt x="679" y="1984"/>
                    <a:pt x="455" y="3082"/>
                  </a:cubicBezTo>
                  <a:cubicBezTo>
                    <a:pt x="87" y="4916"/>
                    <a:pt x="1" y="6802"/>
                    <a:pt x="208" y="8659"/>
                  </a:cubicBezTo>
                  <a:cubicBezTo>
                    <a:pt x="438" y="10729"/>
                    <a:pt x="944" y="12925"/>
                    <a:pt x="75" y="14822"/>
                  </a:cubicBezTo>
                  <a:cubicBezTo>
                    <a:pt x="2565" y="11844"/>
                    <a:pt x="3399" y="7561"/>
                    <a:pt x="2220" y="3858"/>
                  </a:cubicBezTo>
                  <a:cubicBezTo>
                    <a:pt x="1818" y="2588"/>
                    <a:pt x="1202" y="1156"/>
                    <a:pt x="186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9846814" y="-11554"/>
              <a:ext cx="899996" cy="1068456"/>
            </a:xfrm>
            <a:custGeom>
              <a:avLst/>
              <a:gdLst/>
              <a:ahLst/>
              <a:cxnLst/>
              <a:rect l="l" t="t" r="r" b="b"/>
              <a:pathLst>
                <a:path w="12074" h="14334" extrusionOk="0">
                  <a:moveTo>
                    <a:pt x="12074" y="1"/>
                  </a:moveTo>
                  <a:cubicBezTo>
                    <a:pt x="11246" y="1927"/>
                    <a:pt x="9930" y="3439"/>
                    <a:pt x="8320" y="4778"/>
                  </a:cubicBezTo>
                  <a:cubicBezTo>
                    <a:pt x="6635" y="6181"/>
                    <a:pt x="4778" y="7394"/>
                    <a:pt x="3254" y="8975"/>
                  </a:cubicBezTo>
                  <a:cubicBezTo>
                    <a:pt x="1794" y="10493"/>
                    <a:pt x="673" y="12339"/>
                    <a:pt x="0" y="14334"/>
                  </a:cubicBezTo>
                  <a:lnTo>
                    <a:pt x="0" y="14334"/>
                  </a:lnTo>
                  <a:cubicBezTo>
                    <a:pt x="656" y="13661"/>
                    <a:pt x="1403" y="13063"/>
                    <a:pt x="2208" y="12574"/>
                  </a:cubicBezTo>
                  <a:cubicBezTo>
                    <a:pt x="3502" y="11793"/>
                    <a:pt x="4939" y="11275"/>
                    <a:pt x="6233" y="10482"/>
                  </a:cubicBezTo>
                  <a:cubicBezTo>
                    <a:pt x="8550" y="9067"/>
                    <a:pt x="10303" y="6785"/>
                    <a:pt x="11194" y="4215"/>
                  </a:cubicBezTo>
                  <a:cubicBezTo>
                    <a:pt x="11660" y="2864"/>
                    <a:pt x="11936" y="1421"/>
                    <a:pt x="1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10483609" y="48451"/>
              <a:ext cx="292793" cy="551223"/>
            </a:xfrm>
            <a:custGeom>
              <a:avLst/>
              <a:gdLst/>
              <a:ahLst/>
              <a:cxnLst/>
              <a:rect l="l" t="t" r="r" b="b"/>
              <a:pathLst>
                <a:path w="3928" h="7395" extrusionOk="0">
                  <a:moveTo>
                    <a:pt x="3370" y="1"/>
                  </a:moveTo>
                  <a:lnTo>
                    <a:pt x="3370" y="1"/>
                  </a:lnTo>
                  <a:cubicBezTo>
                    <a:pt x="2927" y="558"/>
                    <a:pt x="2749" y="1478"/>
                    <a:pt x="2329" y="2116"/>
                  </a:cubicBezTo>
                  <a:cubicBezTo>
                    <a:pt x="1892" y="2789"/>
                    <a:pt x="1352" y="3381"/>
                    <a:pt x="743" y="3893"/>
                  </a:cubicBezTo>
                  <a:cubicBezTo>
                    <a:pt x="461" y="4123"/>
                    <a:pt x="162" y="4353"/>
                    <a:pt x="1" y="4675"/>
                  </a:cubicBezTo>
                  <a:cubicBezTo>
                    <a:pt x="524" y="4445"/>
                    <a:pt x="1030" y="4157"/>
                    <a:pt x="1496" y="3830"/>
                  </a:cubicBezTo>
                  <a:lnTo>
                    <a:pt x="1496" y="3830"/>
                  </a:lnTo>
                  <a:cubicBezTo>
                    <a:pt x="973" y="4376"/>
                    <a:pt x="507" y="4979"/>
                    <a:pt x="104" y="5618"/>
                  </a:cubicBezTo>
                  <a:cubicBezTo>
                    <a:pt x="1185" y="4979"/>
                    <a:pt x="2065" y="3985"/>
                    <a:pt x="2559" y="2829"/>
                  </a:cubicBezTo>
                  <a:lnTo>
                    <a:pt x="2559" y="2829"/>
                  </a:lnTo>
                  <a:cubicBezTo>
                    <a:pt x="2536" y="3726"/>
                    <a:pt x="2559" y="4629"/>
                    <a:pt x="2634" y="5520"/>
                  </a:cubicBezTo>
                  <a:cubicBezTo>
                    <a:pt x="2680" y="6187"/>
                    <a:pt x="2778" y="6883"/>
                    <a:pt x="3209" y="7394"/>
                  </a:cubicBezTo>
                  <a:cubicBezTo>
                    <a:pt x="3278" y="5986"/>
                    <a:pt x="3301" y="4583"/>
                    <a:pt x="3272" y="3174"/>
                  </a:cubicBezTo>
                  <a:lnTo>
                    <a:pt x="3272" y="3174"/>
                  </a:lnTo>
                  <a:cubicBezTo>
                    <a:pt x="3623" y="3663"/>
                    <a:pt x="3422" y="4491"/>
                    <a:pt x="3928" y="4818"/>
                  </a:cubicBezTo>
                  <a:cubicBezTo>
                    <a:pt x="3905" y="3554"/>
                    <a:pt x="3744" y="2283"/>
                    <a:pt x="3474" y="1047"/>
                  </a:cubicBezTo>
                  <a:cubicBezTo>
                    <a:pt x="3393" y="696"/>
                    <a:pt x="3364" y="357"/>
                    <a:pt x="3370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10510667" y="20528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10507610" y="205730"/>
              <a:ext cx="3131" cy="2236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41" y="1"/>
                  </a:moveTo>
                  <a:lnTo>
                    <a:pt x="41" y="1"/>
                  </a:lnTo>
                  <a:cubicBezTo>
                    <a:pt x="32" y="1"/>
                    <a:pt x="22" y="12"/>
                    <a:pt x="10" y="22"/>
                  </a:cubicBezTo>
                  <a:lnTo>
                    <a:pt x="10" y="22"/>
                  </a:lnTo>
                  <a:cubicBezTo>
                    <a:pt x="26" y="10"/>
                    <a:pt x="31" y="5"/>
                    <a:pt x="41" y="1"/>
                  </a:cubicBezTo>
                  <a:close/>
                  <a:moveTo>
                    <a:pt x="10" y="22"/>
                  </a:moveTo>
                  <a:cubicBezTo>
                    <a:pt x="7" y="24"/>
                    <a:pt x="4" y="27"/>
                    <a:pt x="1" y="29"/>
                  </a:cubicBezTo>
                  <a:cubicBezTo>
                    <a:pt x="4" y="27"/>
                    <a:pt x="7" y="25"/>
                    <a:pt x="10" y="22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10511039" y="204910"/>
              <a:ext cx="522" cy="447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6"/>
                  </a:moveTo>
                  <a:cubicBezTo>
                    <a:pt x="7" y="0"/>
                    <a:pt x="7" y="0"/>
                    <a:pt x="1" y="6"/>
                  </a:cubicBezTo>
                  <a:close/>
                </a:path>
              </a:pathLst>
            </a:custGeom>
            <a:solidFill>
              <a:srgbClr val="AEAE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9755279" y="-29816"/>
              <a:ext cx="836935" cy="761128"/>
            </a:xfrm>
            <a:custGeom>
              <a:avLst/>
              <a:gdLst/>
              <a:ahLst/>
              <a:cxnLst/>
              <a:rect l="l" t="t" r="r" b="b"/>
              <a:pathLst>
                <a:path w="11228" h="10211" extrusionOk="0">
                  <a:moveTo>
                    <a:pt x="11130" y="0"/>
                  </a:moveTo>
                  <a:cubicBezTo>
                    <a:pt x="11111" y="0"/>
                    <a:pt x="11091" y="7"/>
                    <a:pt x="11071" y="21"/>
                  </a:cubicBezTo>
                  <a:cubicBezTo>
                    <a:pt x="10657" y="366"/>
                    <a:pt x="10324" y="855"/>
                    <a:pt x="9950" y="1246"/>
                  </a:cubicBezTo>
                  <a:cubicBezTo>
                    <a:pt x="9605" y="1614"/>
                    <a:pt x="9260" y="1976"/>
                    <a:pt x="8915" y="2338"/>
                  </a:cubicBezTo>
                  <a:cubicBezTo>
                    <a:pt x="8628" y="2522"/>
                    <a:pt x="8300" y="2614"/>
                    <a:pt x="7961" y="2672"/>
                  </a:cubicBezTo>
                  <a:cubicBezTo>
                    <a:pt x="7633" y="2729"/>
                    <a:pt x="7219" y="2678"/>
                    <a:pt x="6926" y="2850"/>
                  </a:cubicBezTo>
                  <a:cubicBezTo>
                    <a:pt x="6782" y="2936"/>
                    <a:pt x="6817" y="3126"/>
                    <a:pt x="6960" y="3189"/>
                  </a:cubicBezTo>
                  <a:cubicBezTo>
                    <a:pt x="7062" y="3230"/>
                    <a:pt x="7177" y="3246"/>
                    <a:pt x="7298" y="3246"/>
                  </a:cubicBezTo>
                  <a:cubicBezTo>
                    <a:pt x="7604" y="3246"/>
                    <a:pt x="7949" y="3143"/>
                    <a:pt x="8208" y="3069"/>
                  </a:cubicBezTo>
                  <a:lnTo>
                    <a:pt x="8208" y="3069"/>
                  </a:lnTo>
                  <a:cubicBezTo>
                    <a:pt x="8151" y="3126"/>
                    <a:pt x="8082" y="3184"/>
                    <a:pt x="8024" y="3247"/>
                  </a:cubicBezTo>
                  <a:cubicBezTo>
                    <a:pt x="7645" y="3506"/>
                    <a:pt x="7213" y="3574"/>
                    <a:pt x="6771" y="3626"/>
                  </a:cubicBezTo>
                  <a:cubicBezTo>
                    <a:pt x="6288" y="3684"/>
                    <a:pt x="5805" y="3747"/>
                    <a:pt x="5333" y="3827"/>
                  </a:cubicBezTo>
                  <a:cubicBezTo>
                    <a:pt x="5090" y="3872"/>
                    <a:pt x="5171" y="4209"/>
                    <a:pt x="5398" y="4209"/>
                  </a:cubicBezTo>
                  <a:cubicBezTo>
                    <a:pt x="5407" y="4209"/>
                    <a:pt x="5416" y="4208"/>
                    <a:pt x="5425" y="4207"/>
                  </a:cubicBezTo>
                  <a:cubicBezTo>
                    <a:pt x="6023" y="4144"/>
                    <a:pt x="6696" y="4109"/>
                    <a:pt x="7305" y="3931"/>
                  </a:cubicBezTo>
                  <a:lnTo>
                    <a:pt x="7305" y="3931"/>
                  </a:lnTo>
                  <a:cubicBezTo>
                    <a:pt x="7162" y="4063"/>
                    <a:pt x="7012" y="4195"/>
                    <a:pt x="6868" y="4333"/>
                  </a:cubicBezTo>
                  <a:cubicBezTo>
                    <a:pt x="6409" y="4477"/>
                    <a:pt x="5983" y="4494"/>
                    <a:pt x="5483" y="4494"/>
                  </a:cubicBezTo>
                  <a:cubicBezTo>
                    <a:pt x="5315" y="4492"/>
                    <a:pt x="5140" y="4485"/>
                    <a:pt x="4965" y="4485"/>
                  </a:cubicBezTo>
                  <a:cubicBezTo>
                    <a:pt x="4629" y="4485"/>
                    <a:pt x="4292" y="4512"/>
                    <a:pt x="3994" y="4655"/>
                  </a:cubicBezTo>
                  <a:cubicBezTo>
                    <a:pt x="3803" y="4745"/>
                    <a:pt x="3870" y="5070"/>
                    <a:pt x="4081" y="5070"/>
                  </a:cubicBezTo>
                  <a:cubicBezTo>
                    <a:pt x="4086" y="5070"/>
                    <a:pt x="4092" y="5070"/>
                    <a:pt x="4097" y="5069"/>
                  </a:cubicBezTo>
                  <a:cubicBezTo>
                    <a:pt x="4413" y="5052"/>
                    <a:pt x="4730" y="4983"/>
                    <a:pt x="5046" y="4972"/>
                  </a:cubicBezTo>
                  <a:cubicBezTo>
                    <a:pt x="5333" y="4954"/>
                    <a:pt x="5621" y="4972"/>
                    <a:pt x="5908" y="4937"/>
                  </a:cubicBezTo>
                  <a:cubicBezTo>
                    <a:pt x="6012" y="4920"/>
                    <a:pt x="6138" y="4897"/>
                    <a:pt x="6253" y="4868"/>
                  </a:cubicBezTo>
                  <a:lnTo>
                    <a:pt x="6253" y="4868"/>
                  </a:lnTo>
                  <a:cubicBezTo>
                    <a:pt x="6069" y="5029"/>
                    <a:pt x="5891" y="5179"/>
                    <a:pt x="5707" y="5328"/>
                  </a:cubicBezTo>
                  <a:cubicBezTo>
                    <a:pt x="5484" y="5416"/>
                    <a:pt x="5231" y="5431"/>
                    <a:pt x="4971" y="5431"/>
                  </a:cubicBezTo>
                  <a:cubicBezTo>
                    <a:pt x="4835" y="5431"/>
                    <a:pt x="4696" y="5426"/>
                    <a:pt x="4560" y="5426"/>
                  </a:cubicBezTo>
                  <a:cubicBezTo>
                    <a:pt x="4236" y="5426"/>
                    <a:pt x="3920" y="5449"/>
                    <a:pt x="3655" y="5604"/>
                  </a:cubicBezTo>
                  <a:cubicBezTo>
                    <a:pt x="3491" y="5701"/>
                    <a:pt x="3559" y="5986"/>
                    <a:pt x="3731" y="5986"/>
                  </a:cubicBezTo>
                  <a:cubicBezTo>
                    <a:pt x="3752" y="5986"/>
                    <a:pt x="3774" y="5981"/>
                    <a:pt x="3798" y="5972"/>
                  </a:cubicBezTo>
                  <a:cubicBezTo>
                    <a:pt x="4189" y="5828"/>
                    <a:pt x="4678" y="5857"/>
                    <a:pt x="5121" y="5811"/>
                  </a:cubicBezTo>
                  <a:lnTo>
                    <a:pt x="5121" y="5811"/>
                  </a:lnTo>
                  <a:cubicBezTo>
                    <a:pt x="4960" y="5943"/>
                    <a:pt x="4799" y="6070"/>
                    <a:pt x="4632" y="6202"/>
                  </a:cubicBezTo>
                  <a:cubicBezTo>
                    <a:pt x="4357" y="6328"/>
                    <a:pt x="4068" y="6366"/>
                    <a:pt x="3773" y="6366"/>
                  </a:cubicBezTo>
                  <a:cubicBezTo>
                    <a:pt x="3303" y="6366"/>
                    <a:pt x="2818" y="6269"/>
                    <a:pt x="2348" y="6269"/>
                  </a:cubicBezTo>
                  <a:cubicBezTo>
                    <a:pt x="2031" y="6269"/>
                    <a:pt x="1722" y="6313"/>
                    <a:pt x="1430" y="6461"/>
                  </a:cubicBezTo>
                  <a:cubicBezTo>
                    <a:pt x="1262" y="6545"/>
                    <a:pt x="1312" y="6847"/>
                    <a:pt x="1505" y="6847"/>
                  </a:cubicBezTo>
                  <a:cubicBezTo>
                    <a:pt x="1511" y="6847"/>
                    <a:pt x="1516" y="6846"/>
                    <a:pt x="1522" y="6846"/>
                  </a:cubicBezTo>
                  <a:cubicBezTo>
                    <a:pt x="1809" y="6821"/>
                    <a:pt x="2088" y="6779"/>
                    <a:pt x="2370" y="6779"/>
                  </a:cubicBezTo>
                  <a:cubicBezTo>
                    <a:pt x="2415" y="6779"/>
                    <a:pt x="2460" y="6780"/>
                    <a:pt x="2505" y="6783"/>
                  </a:cubicBezTo>
                  <a:cubicBezTo>
                    <a:pt x="2838" y="6800"/>
                    <a:pt x="3166" y="6840"/>
                    <a:pt x="3499" y="6840"/>
                  </a:cubicBezTo>
                  <a:cubicBezTo>
                    <a:pt x="3609" y="6840"/>
                    <a:pt x="3724" y="6834"/>
                    <a:pt x="3827" y="6823"/>
                  </a:cubicBezTo>
                  <a:lnTo>
                    <a:pt x="3827" y="6823"/>
                  </a:lnTo>
                  <a:cubicBezTo>
                    <a:pt x="3620" y="6984"/>
                    <a:pt x="3413" y="7133"/>
                    <a:pt x="3206" y="7294"/>
                  </a:cubicBezTo>
                  <a:cubicBezTo>
                    <a:pt x="2986" y="7361"/>
                    <a:pt x="2752" y="7374"/>
                    <a:pt x="2516" y="7374"/>
                  </a:cubicBezTo>
                  <a:cubicBezTo>
                    <a:pt x="2351" y="7374"/>
                    <a:pt x="2185" y="7368"/>
                    <a:pt x="2022" y="7368"/>
                  </a:cubicBezTo>
                  <a:cubicBezTo>
                    <a:pt x="1913" y="7368"/>
                    <a:pt x="1805" y="7371"/>
                    <a:pt x="1700" y="7381"/>
                  </a:cubicBezTo>
                  <a:cubicBezTo>
                    <a:pt x="1154" y="7432"/>
                    <a:pt x="567" y="7605"/>
                    <a:pt x="159" y="7973"/>
                  </a:cubicBezTo>
                  <a:cubicBezTo>
                    <a:pt x="1" y="8116"/>
                    <a:pt x="140" y="8324"/>
                    <a:pt x="311" y="8324"/>
                  </a:cubicBezTo>
                  <a:cubicBezTo>
                    <a:pt x="338" y="8324"/>
                    <a:pt x="367" y="8318"/>
                    <a:pt x="395" y="8306"/>
                  </a:cubicBezTo>
                  <a:cubicBezTo>
                    <a:pt x="711" y="8168"/>
                    <a:pt x="998" y="7990"/>
                    <a:pt x="1326" y="7898"/>
                  </a:cubicBezTo>
                  <a:cubicBezTo>
                    <a:pt x="1654" y="7800"/>
                    <a:pt x="1981" y="7795"/>
                    <a:pt x="2321" y="7766"/>
                  </a:cubicBezTo>
                  <a:cubicBezTo>
                    <a:pt x="2413" y="7760"/>
                    <a:pt x="2499" y="7754"/>
                    <a:pt x="2591" y="7737"/>
                  </a:cubicBezTo>
                  <a:lnTo>
                    <a:pt x="2591" y="7737"/>
                  </a:lnTo>
                  <a:cubicBezTo>
                    <a:pt x="2114" y="8088"/>
                    <a:pt x="1625" y="8427"/>
                    <a:pt x="1125" y="8772"/>
                  </a:cubicBezTo>
                  <a:cubicBezTo>
                    <a:pt x="1028" y="8840"/>
                    <a:pt x="1082" y="8990"/>
                    <a:pt x="1178" y="8990"/>
                  </a:cubicBezTo>
                  <a:cubicBezTo>
                    <a:pt x="1195" y="8990"/>
                    <a:pt x="1214" y="8985"/>
                    <a:pt x="1234" y="8973"/>
                  </a:cubicBezTo>
                  <a:cubicBezTo>
                    <a:pt x="1838" y="8634"/>
                    <a:pt x="2430" y="8272"/>
                    <a:pt x="2993" y="7887"/>
                  </a:cubicBezTo>
                  <a:lnTo>
                    <a:pt x="2993" y="7887"/>
                  </a:lnTo>
                  <a:cubicBezTo>
                    <a:pt x="2907" y="8076"/>
                    <a:pt x="2844" y="8272"/>
                    <a:pt x="2775" y="8421"/>
                  </a:cubicBezTo>
                  <a:cubicBezTo>
                    <a:pt x="2505" y="9019"/>
                    <a:pt x="2206" y="9450"/>
                    <a:pt x="1746" y="9910"/>
                  </a:cubicBezTo>
                  <a:cubicBezTo>
                    <a:pt x="1642" y="10014"/>
                    <a:pt x="1711" y="10211"/>
                    <a:pt x="1861" y="10211"/>
                  </a:cubicBezTo>
                  <a:cubicBezTo>
                    <a:pt x="1877" y="10211"/>
                    <a:pt x="1894" y="10209"/>
                    <a:pt x="1912" y="10204"/>
                  </a:cubicBezTo>
                  <a:cubicBezTo>
                    <a:pt x="2505" y="10031"/>
                    <a:pt x="2838" y="9450"/>
                    <a:pt x="3074" y="8916"/>
                  </a:cubicBezTo>
                  <a:cubicBezTo>
                    <a:pt x="3206" y="8617"/>
                    <a:pt x="3310" y="8306"/>
                    <a:pt x="3442" y="8002"/>
                  </a:cubicBezTo>
                  <a:cubicBezTo>
                    <a:pt x="3528" y="7800"/>
                    <a:pt x="3643" y="7599"/>
                    <a:pt x="3712" y="7392"/>
                  </a:cubicBezTo>
                  <a:cubicBezTo>
                    <a:pt x="3902" y="7266"/>
                    <a:pt x="4080" y="7128"/>
                    <a:pt x="4270" y="6990"/>
                  </a:cubicBezTo>
                  <a:lnTo>
                    <a:pt x="4270" y="6990"/>
                  </a:lnTo>
                  <a:cubicBezTo>
                    <a:pt x="4247" y="7041"/>
                    <a:pt x="4230" y="7093"/>
                    <a:pt x="4218" y="7133"/>
                  </a:cubicBezTo>
                  <a:cubicBezTo>
                    <a:pt x="4132" y="7392"/>
                    <a:pt x="4057" y="7645"/>
                    <a:pt x="3925" y="7875"/>
                  </a:cubicBezTo>
                  <a:cubicBezTo>
                    <a:pt x="3787" y="8111"/>
                    <a:pt x="3591" y="8300"/>
                    <a:pt x="3505" y="8559"/>
                  </a:cubicBezTo>
                  <a:cubicBezTo>
                    <a:pt x="3464" y="8674"/>
                    <a:pt x="3573" y="8789"/>
                    <a:pt x="3684" y="8789"/>
                  </a:cubicBezTo>
                  <a:cubicBezTo>
                    <a:pt x="3711" y="8789"/>
                    <a:pt x="3739" y="8782"/>
                    <a:pt x="3764" y="8766"/>
                  </a:cubicBezTo>
                  <a:cubicBezTo>
                    <a:pt x="4155" y="8530"/>
                    <a:pt x="4390" y="8047"/>
                    <a:pt x="4534" y="7628"/>
                  </a:cubicBezTo>
                  <a:cubicBezTo>
                    <a:pt x="4603" y="7421"/>
                    <a:pt x="4655" y="7208"/>
                    <a:pt x="4735" y="6990"/>
                  </a:cubicBezTo>
                  <a:cubicBezTo>
                    <a:pt x="4804" y="6783"/>
                    <a:pt x="4931" y="6622"/>
                    <a:pt x="5023" y="6438"/>
                  </a:cubicBezTo>
                  <a:cubicBezTo>
                    <a:pt x="5052" y="6415"/>
                    <a:pt x="5086" y="6392"/>
                    <a:pt x="5115" y="6363"/>
                  </a:cubicBezTo>
                  <a:cubicBezTo>
                    <a:pt x="5144" y="6346"/>
                    <a:pt x="5161" y="6317"/>
                    <a:pt x="5167" y="6288"/>
                  </a:cubicBezTo>
                  <a:cubicBezTo>
                    <a:pt x="5253" y="6213"/>
                    <a:pt x="5345" y="6144"/>
                    <a:pt x="5431" y="6070"/>
                  </a:cubicBezTo>
                  <a:lnTo>
                    <a:pt x="5431" y="6070"/>
                  </a:lnTo>
                  <a:cubicBezTo>
                    <a:pt x="5425" y="6121"/>
                    <a:pt x="5420" y="6173"/>
                    <a:pt x="5408" y="6213"/>
                  </a:cubicBezTo>
                  <a:cubicBezTo>
                    <a:pt x="5374" y="6489"/>
                    <a:pt x="5316" y="6754"/>
                    <a:pt x="5218" y="7013"/>
                  </a:cubicBezTo>
                  <a:cubicBezTo>
                    <a:pt x="5115" y="7266"/>
                    <a:pt x="4960" y="7496"/>
                    <a:pt x="4873" y="7754"/>
                  </a:cubicBezTo>
                  <a:cubicBezTo>
                    <a:pt x="4823" y="7892"/>
                    <a:pt x="4940" y="7987"/>
                    <a:pt x="5061" y="7987"/>
                  </a:cubicBezTo>
                  <a:cubicBezTo>
                    <a:pt x="5106" y="7987"/>
                    <a:pt x="5152" y="7974"/>
                    <a:pt x="5190" y="7944"/>
                  </a:cubicBezTo>
                  <a:cubicBezTo>
                    <a:pt x="5897" y="7392"/>
                    <a:pt x="5776" y="6351"/>
                    <a:pt x="6012" y="5581"/>
                  </a:cubicBezTo>
                  <a:cubicBezTo>
                    <a:pt x="6207" y="5414"/>
                    <a:pt x="6403" y="5242"/>
                    <a:pt x="6598" y="5069"/>
                  </a:cubicBezTo>
                  <a:lnTo>
                    <a:pt x="6598" y="5069"/>
                  </a:lnTo>
                  <a:cubicBezTo>
                    <a:pt x="6541" y="5271"/>
                    <a:pt x="6518" y="5489"/>
                    <a:pt x="6483" y="5713"/>
                  </a:cubicBezTo>
                  <a:cubicBezTo>
                    <a:pt x="6397" y="6300"/>
                    <a:pt x="6081" y="6760"/>
                    <a:pt x="5868" y="7300"/>
                  </a:cubicBezTo>
                  <a:cubicBezTo>
                    <a:pt x="5822" y="7414"/>
                    <a:pt x="5945" y="7531"/>
                    <a:pt x="6057" y="7531"/>
                  </a:cubicBezTo>
                  <a:cubicBezTo>
                    <a:pt x="6098" y="7531"/>
                    <a:pt x="6138" y="7515"/>
                    <a:pt x="6167" y="7478"/>
                  </a:cubicBezTo>
                  <a:cubicBezTo>
                    <a:pt x="6455" y="7128"/>
                    <a:pt x="6673" y="6696"/>
                    <a:pt x="6799" y="6259"/>
                  </a:cubicBezTo>
                  <a:cubicBezTo>
                    <a:pt x="6949" y="5731"/>
                    <a:pt x="6805" y="5064"/>
                    <a:pt x="7179" y="4621"/>
                  </a:cubicBezTo>
                  <a:cubicBezTo>
                    <a:pt x="7208" y="4581"/>
                    <a:pt x="7219" y="4540"/>
                    <a:pt x="7213" y="4506"/>
                  </a:cubicBezTo>
                  <a:cubicBezTo>
                    <a:pt x="7392" y="4339"/>
                    <a:pt x="7576" y="4167"/>
                    <a:pt x="7754" y="3994"/>
                  </a:cubicBezTo>
                  <a:lnTo>
                    <a:pt x="7754" y="3994"/>
                  </a:lnTo>
                  <a:cubicBezTo>
                    <a:pt x="7708" y="4144"/>
                    <a:pt x="7673" y="4293"/>
                    <a:pt x="7645" y="4460"/>
                  </a:cubicBezTo>
                  <a:cubicBezTo>
                    <a:pt x="7610" y="4678"/>
                    <a:pt x="7581" y="4885"/>
                    <a:pt x="7524" y="5092"/>
                  </a:cubicBezTo>
                  <a:cubicBezTo>
                    <a:pt x="7466" y="5311"/>
                    <a:pt x="7351" y="5495"/>
                    <a:pt x="7288" y="5713"/>
                  </a:cubicBezTo>
                  <a:cubicBezTo>
                    <a:pt x="7266" y="5785"/>
                    <a:pt x="7331" y="5867"/>
                    <a:pt x="7401" y="5867"/>
                  </a:cubicBezTo>
                  <a:cubicBezTo>
                    <a:pt x="7421" y="5867"/>
                    <a:pt x="7442" y="5861"/>
                    <a:pt x="7461" y="5845"/>
                  </a:cubicBezTo>
                  <a:cubicBezTo>
                    <a:pt x="7777" y="5627"/>
                    <a:pt x="7823" y="5230"/>
                    <a:pt x="7863" y="4862"/>
                  </a:cubicBezTo>
                  <a:cubicBezTo>
                    <a:pt x="7903" y="4448"/>
                    <a:pt x="7898" y="4006"/>
                    <a:pt x="8105" y="3643"/>
                  </a:cubicBezTo>
                  <a:lnTo>
                    <a:pt x="8398" y="3345"/>
                  </a:lnTo>
                  <a:lnTo>
                    <a:pt x="8398" y="3345"/>
                  </a:lnTo>
                  <a:cubicBezTo>
                    <a:pt x="8335" y="3735"/>
                    <a:pt x="8340" y="4161"/>
                    <a:pt x="8105" y="4494"/>
                  </a:cubicBezTo>
                  <a:cubicBezTo>
                    <a:pt x="8040" y="4590"/>
                    <a:pt x="8135" y="4701"/>
                    <a:pt x="8227" y="4701"/>
                  </a:cubicBezTo>
                  <a:cubicBezTo>
                    <a:pt x="8257" y="4701"/>
                    <a:pt x="8287" y="4689"/>
                    <a:pt x="8312" y="4661"/>
                  </a:cubicBezTo>
                  <a:cubicBezTo>
                    <a:pt x="8783" y="4115"/>
                    <a:pt x="8542" y="3276"/>
                    <a:pt x="9047" y="2770"/>
                  </a:cubicBezTo>
                  <a:cubicBezTo>
                    <a:pt x="9082" y="2735"/>
                    <a:pt x="9088" y="2683"/>
                    <a:pt x="9082" y="2643"/>
                  </a:cubicBezTo>
                  <a:lnTo>
                    <a:pt x="9099" y="2626"/>
                  </a:lnTo>
                  <a:cubicBezTo>
                    <a:pt x="9174" y="2568"/>
                    <a:pt x="9249" y="2511"/>
                    <a:pt x="9318" y="2442"/>
                  </a:cubicBezTo>
                  <a:cubicBezTo>
                    <a:pt x="9358" y="2407"/>
                    <a:pt x="9369" y="2367"/>
                    <a:pt x="9369" y="2333"/>
                  </a:cubicBezTo>
                  <a:cubicBezTo>
                    <a:pt x="9634" y="2045"/>
                    <a:pt x="9893" y="1746"/>
                    <a:pt x="10146" y="1441"/>
                  </a:cubicBezTo>
                  <a:cubicBezTo>
                    <a:pt x="10491" y="1016"/>
                    <a:pt x="10939" y="596"/>
                    <a:pt x="11198" y="113"/>
                  </a:cubicBezTo>
                  <a:cubicBezTo>
                    <a:pt x="11228" y="54"/>
                    <a:pt x="11185" y="0"/>
                    <a:pt x="11130" y="0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97" name="Google Shape;5297;p32"/>
          <p:cNvGrpSpPr/>
          <p:nvPr/>
        </p:nvGrpSpPr>
        <p:grpSpPr>
          <a:xfrm rot="-8526000" flipH="1">
            <a:off x="11488146" y="1852780"/>
            <a:ext cx="651375" cy="434909"/>
            <a:chOff x="5224400" y="2048725"/>
            <a:chExt cx="170075" cy="113550"/>
          </a:xfrm>
        </p:grpSpPr>
        <p:sp>
          <p:nvSpPr>
            <p:cNvPr id="5298" name="Google Shape;5298;p32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2081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12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75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6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84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97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1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377300" y="1016467"/>
            <a:ext cx="7570800" cy="48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96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808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65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00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93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81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18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769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769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4A5F5-5152-4831-BF4B-F6002CDF8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27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18752-D8CF-4FD2-B108-44A8A7841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Headlin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1259200" y="3872680"/>
            <a:ext cx="80588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96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56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1"/>
          </p:nvPr>
        </p:nvSpPr>
        <p:spPr>
          <a:xfrm>
            <a:off x="1259200" y="5206313"/>
            <a:ext cx="8058800" cy="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33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8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2" hasCustomPrompt="1"/>
          </p:nvPr>
        </p:nvSpPr>
        <p:spPr>
          <a:xfrm>
            <a:off x="1259200" y="1327000"/>
            <a:ext cx="4402000" cy="19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20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64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3892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960000" y="3445567"/>
            <a:ext cx="4242400" cy="2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960067" y="465433"/>
            <a:ext cx="34668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78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55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"/>
          <p:cNvSpPr/>
          <p:nvPr/>
        </p:nvSpPr>
        <p:spPr>
          <a:xfrm>
            <a:off x="933767" y="713334"/>
            <a:ext cx="10272085" cy="5431345"/>
          </a:xfrm>
          <a:custGeom>
            <a:avLst/>
            <a:gdLst/>
            <a:ahLst/>
            <a:cxnLst/>
            <a:rect l="l" t="t" r="r" b="b"/>
            <a:pathLst>
              <a:path w="57448" h="34265" extrusionOk="0">
                <a:moveTo>
                  <a:pt x="23524" y="1"/>
                </a:moveTo>
                <a:cubicBezTo>
                  <a:pt x="19899" y="1"/>
                  <a:pt x="15928" y="1770"/>
                  <a:pt x="13547" y="3756"/>
                </a:cubicBezTo>
                <a:cubicBezTo>
                  <a:pt x="8883" y="7646"/>
                  <a:pt x="6634" y="13448"/>
                  <a:pt x="4737" y="19036"/>
                </a:cubicBezTo>
                <a:cubicBezTo>
                  <a:pt x="3373" y="23057"/>
                  <a:pt x="1" y="29461"/>
                  <a:pt x="4685" y="32619"/>
                </a:cubicBezTo>
                <a:cubicBezTo>
                  <a:pt x="6404" y="33777"/>
                  <a:pt x="8515" y="34264"/>
                  <a:pt x="10694" y="34264"/>
                </a:cubicBezTo>
                <a:cubicBezTo>
                  <a:pt x="14130" y="34264"/>
                  <a:pt x="17737" y="33054"/>
                  <a:pt x="20257" y="31350"/>
                </a:cubicBezTo>
                <a:cubicBezTo>
                  <a:pt x="22748" y="29666"/>
                  <a:pt x="26389" y="26043"/>
                  <a:pt x="29739" y="26043"/>
                </a:cubicBezTo>
                <a:cubicBezTo>
                  <a:pt x="31034" y="26043"/>
                  <a:pt x="32286" y="26584"/>
                  <a:pt x="33411" y="27988"/>
                </a:cubicBezTo>
                <a:cubicBezTo>
                  <a:pt x="35208" y="30229"/>
                  <a:pt x="35738" y="32960"/>
                  <a:pt x="39018" y="33461"/>
                </a:cubicBezTo>
                <a:cubicBezTo>
                  <a:pt x="39351" y="33512"/>
                  <a:pt x="39681" y="33536"/>
                  <a:pt x="40008" y="33536"/>
                </a:cubicBezTo>
                <a:cubicBezTo>
                  <a:pt x="42681" y="33536"/>
                  <a:pt x="45130" y="31943"/>
                  <a:pt x="47216" y="30391"/>
                </a:cubicBezTo>
                <a:cubicBezTo>
                  <a:pt x="52219" y="26661"/>
                  <a:pt x="57448" y="19870"/>
                  <a:pt x="56945" y="13257"/>
                </a:cubicBezTo>
                <a:cubicBezTo>
                  <a:pt x="56758" y="10811"/>
                  <a:pt x="55468" y="8299"/>
                  <a:pt x="53359" y="6977"/>
                </a:cubicBezTo>
                <a:cubicBezTo>
                  <a:pt x="52357" y="6348"/>
                  <a:pt x="51304" y="6095"/>
                  <a:pt x="50242" y="6095"/>
                </a:cubicBezTo>
                <a:cubicBezTo>
                  <a:pt x="48626" y="6095"/>
                  <a:pt x="46991" y="6682"/>
                  <a:pt x="45491" y="7428"/>
                </a:cubicBezTo>
                <a:cubicBezTo>
                  <a:pt x="42987" y="8673"/>
                  <a:pt x="40613" y="10242"/>
                  <a:pt x="38410" y="11957"/>
                </a:cubicBezTo>
                <a:cubicBezTo>
                  <a:pt x="36784" y="13221"/>
                  <a:pt x="34734" y="15474"/>
                  <a:pt x="32469" y="15474"/>
                </a:cubicBezTo>
                <a:cubicBezTo>
                  <a:pt x="32066" y="15474"/>
                  <a:pt x="31657" y="15403"/>
                  <a:pt x="31242" y="15243"/>
                </a:cubicBezTo>
                <a:cubicBezTo>
                  <a:pt x="25888" y="13168"/>
                  <a:pt x="32949" y="4769"/>
                  <a:pt x="28297" y="1401"/>
                </a:cubicBezTo>
                <a:cubicBezTo>
                  <a:pt x="26929" y="410"/>
                  <a:pt x="25267" y="1"/>
                  <a:pt x="2352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9" name="Google Shape;509;p4"/>
          <p:cNvGrpSpPr/>
          <p:nvPr/>
        </p:nvGrpSpPr>
        <p:grpSpPr>
          <a:xfrm rot="10800000">
            <a:off x="11405032" y="723903"/>
            <a:ext cx="908265" cy="742460"/>
            <a:chOff x="5226850" y="1787675"/>
            <a:chExt cx="170500" cy="139375"/>
          </a:xfrm>
        </p:grpSpPr>
        <p:sp>
          <p:nvSpPr>
            <p:cNvPr id="510" name="Google Shape;510;p4"/>
            <p:cNvSpPr/>
            <p:nvPr/>
          </p:nvSpPr>
          <p:spPr>
            <a:xfrm>
              <a:off x="5268675" y="1864875"/>
              <a:ext cx="26750" cy="30850"/>
            </a:xfrm>
            <a:custGeom>
              <a:avLst/>
              <a:gdLst/>
              <a:ahLst/>
              <a:cxnLst/>
              <a:rect l="l" t="t" r="r" b="b"/>
              <a:pathLst>
                <a:path w="1070" h="1234" extrusionOk="0">
                  <a:moveTo>
                    <a:pt x="757" y="0"/>
                  </a:moveTo>
                  <a:cubicBezTo>
                    <a:pt x="724" y="0"/>
                    <a:pt x="692" y="3"/>
                    <a:pt x="662" y="9"/>
                  </a:cubicBezTo>
                  <a:cubicBezTo>
                    <a:pt x="386" y="66"/>
                    <a:pt x="144" y="262"/>
                    <a:pt x="70" y="526"/>
                  </a:cubicBezTo>
                  <a:cubicBezTo>
                    <a:pt x="1" y="790"/>
                    <a:pt x="116" y="1107"/>
                    <a:pt x="369" y="1233"/>
                  </a:cubicBezTo>
                  <a:lnTo>
                    <a:pt x="466" y="1181"/>
                  </a:lnTo>
                  <a:cubicBezTo>
                    <a:pt x="742" y="974"/>
                    <a:pt x="944" y="670"/>
                    <a:pt x="1041" y="348"/>
                  </a:cubicBezTo>
                  <a:cubicBezTo>
                    <a:pt x="1058" y="296"/>
                    <a:pt x="1070" y="239"/>
                    <a:pt x="1064" y="187"/>
                  </a:cubicBezTo>
                  <a:cubicBezTo>
                    <a:pt x="1041" y="52"/>
                    <a:pt x="894" y="0"/>
                    <a:pt x="75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5308500" y="1811675"/>
              <a:ext cx="20575" cy="25025"/>
            </a:xfrm>
            <a:custGeom>
              <a:avLst/>
              <a:gdLst/>
              <a:ahLst/>
              <a:cxnLst/>
              <a:rect l="l" t="t" r="r" b="b"/>
              <a:pathLst>
                <a:path w="823" h="1001" extrusionOk="0">
                  <a:moveTo>
                    <a:pt x="483" y="1"/>
                  </a:moveTo>
                  <a:cubicBezTo>
                    <a:pt x="345" y="1"/>
                    <a:pt x="198" y="81"/>
                    <a:pt x="115" y="205"/>
                  </a:cubicBezTo>
                  <a:cubicBezTo>
                    <a:pt x="0" y="389"/>
                    <a:pt x="17" y="630"/>
                    <a:pt x="69" y="843"/>
                  </a:cubicBezTo>
                  <a:cubicBezTo>
                    <a:pt x="90" y="919"/>
                    <a:pt x="164" y="1001"/>
                    <a:pt x="222" y="1001"/>
                  </a:cubicBezTo>
                  <a:cubicBezTo>
                    <a:pt x="243" y="1001"/>
                    <a:pt x="262" y="990"/>
                    <a:pt x="276" y="964"/>
                  </a:cubicBezTo>
                  <a:lnTo>
                    <a:pt x="334" y="946"/>
                  </a:lnTo>
                  <a:cubicBezTo>
                    <a:pt x="483" y="843"/>
                    <a:pt x="633" y="734"/>
                    <a:pt x="730" y="578"/>
                  </a:cubicBezTo>
                  <a:cubicBezTo>
                    <a:pt x="811" y="417"/>
                    <a:pt x="822" y="199"/>
                    <a:pt x="684" y="73"/>
                  </a:cubicBezTo>
                  <a:cubicBezTo>
                    <a:pt x="627" y="23"/>
                    <a:pt x="556" y="1"/>
                    <a:pt x="48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5318850" y="1859000"/>
              <a:ext cx="25325" cy="26950"/>
            </a:xfrm>
            <a:custGeom>
              <a:avLst/>
              <a:gdLst/>
              <a:ahLst/>
              <a:cxnLst/>
              <a:rect l="l" t="t" r="r" b="b"/>
              <a:pathLst>
                <a:path w="1013" h="1078" extrusionOk="0">
                  <a:moveTo>
                    <a:pt x="647" y="0"/>
                  </a:moveTo>
                  <a:cubicBezTo>
                    <a:pt x="487" y="0"/>
                    <a:pt x="318" y="109"/>
                    <a:pt x="207" y="238"/>
                  </a:cubicBezTo>
                  <a:cubicBezTo>
                    <a:pt x="86" y="370"/>
                    <a:pt x="0" y="554"/>
                    <a:pt x="12" y="732"/>
                  </a:cubicBezTo>
                  <a:cubicBezTo>
                    <a:pt x="28" y="905"/>
                    <a:pt x="175" y="1078"/>
                    <a:pt x="356" y="1078"/>
                  </a:cubicBezTo>
                  <a:cubicBezTo>
                    <a:pt x="362" y="1078"/>
                    <a:pt x="368" y="1078"/>
                    <a:pt x="374" y="1077"/>
                  </a:cubicBezTo>
                  <a:lnTo>
                    <a:pt x="489" y="1014"/>
                  </a:lnTo>
                  <a:cubicBezTo>
                    <a:pt x="650" y="899"/>
                    <a:pt x="834" y="767"/>
                    <a:pt x="920" y="589"/>
                  </a:cubicBezTo>
                  <a:cubicBezTo>
                    <a:pt x="1012" y="399"/>
                    <a:pt x="983" y="146"/>
                    <a:pt x="805" y="42"/>
                  </a:cubicBezTo>
                  <a:cubicBezTo>
                    <a:pt x="755" y="13"/>
                    <a:pt x="701" y="0"/>
                    <a:pt x="647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262925" y="1829425"/>
              <a:ext cx="24025" cy="21850"/>
            </a:xfrm>
            <a:custGeom>
              <a:avLst/>
              <a:gdLst/>
              <a:ahLst/>
              <a:cxnLst/>
              <a:rect l="l" t="t" r="r" b="b"/>
              <a:pathLst>
                <a:path w="961" h="874" extrusionOk="0">
                  <a:moveTo>
                    <a:pt x="544" y="0"/>
                  </a:moveTo>
                  <a:cubicBezTo>
                    <a:pt x="539" y="0"/>
                    <a:pt x="535" y="1"/>
                    <a:pt x="530" y="1"/>
                  </a:cubicBezTo>
                  <a:cubicBezTo>
                    <a:pt x="374" y="12"/>
                    <a:pt x="225" y="110"/>
                    <a:pt x="127" y="231"/>
                  </a:cubicBezTo>
                  <a:cubicBezTo>
                    <a:pt x="70" y="305"/>
                    <a:pt x="29" y="392"/>
                    <a:pt x="24" y="478"/>
                  </a:cubicBezTo>
                  <a:cubicBezTo>
                    <a:pt x="1" y="633"/>
                    <a:pt x="110" y="806"/>
                    <a:pt x="265" y="857"/>
                  </a:cubicBezTo>
                  <a:cubicBezTo>
                    <a:pt x="298" y="869"/>
                    <a:pt x="332" y="874"/>
                    <a:pt x="367" y="874"/>
                  </a:cubicBezTo>
                  <a:cubicBezTo>
                    <a:pt x="492" y="874"/>
                    <a:pt x="623" y="806"/>
                    <a:pt x="691" y="702"/>
                  </a:cubicBezTo>
                  <a:lnTo>
                    <a:pt x="696" y="599"/>
                  </a:lnTo>
                  <a:cubicBezTo>
                    <a:pt x="857" y="587"/>
                    <a:pt x="961" y="392"/>
                    <a:pt x="915" y="242"/>
                  </a:cubicBezTo>
                  <a:cubicBezTo>
                    <a:pt x="865" y="92"/>
                    <a:pt x="706" y="0"/>
                    <a:pt x="54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5357500" y="1813825"/>
              <a:ext cx="23450" cy="24900"/>
            </a:xfrm>
            <a:custGeom>
              <a:avLst/>
              <a:gdLst/>
              <a:ahLst/>
              <a:cxnLst/>
              <a:rect l="l" t="t" r="r" b="b"/>
              <a:pathLst>
                <a:path w="938" h="996" extrusionOk="0">
                  <a:moveTo>
                    <a:pt x="614" y="1"/>
                  </a:moveTo>
                  <a:cubicBezTo>
                    <a:pt x="465" y="1"/>
                    <a:pt x="305" y="105"/>
                    <a:pt x="208" y="228"/>
                  </a:cubicBezTo>
                  <a:cubicBezTo>
                    <a:pt x="93" y="360"/>
                    <a:pt x="1" y="527"/>
                    <a:pt x="35" y="705"/>
                  </a:cubicBezTo>
                  <a:cubicBezTo>
                    <a:pt x="60" y="866"/>
                    <a:pt x="195" y="996"/>
                    <a:pt x="339" y="996"/>
                  </a:cubicBezTo>
                  <a:cubicBezTo>
                    <a:pt x="361" y="996"/>
                    <a:pt x="382" y="993"/>
                    <a:pt x="403" y="987"/>
                  </a:cubicBezTo>
                  <a:lnTo>
                    <a:pt x="501" y="895"/>
                  </a:lnTo>
                  <a:cubicBezTo>
                    <a:pt x="645" y="791"/>
                    <a:pt x="788" y="676"/>
                    <a:pt x="857" y="521"/>
                  </a:cubicBezTo>
                  <a:cubicBezTo>
                    <a:pt x="938" y="360"/>
                    <a:pt x="915" y="148"/>
                    <a:pt x="765" y="44"/>
                  </a:cubicBezTo>
                  <a:cubicBezTo>
                    <a:pt x="719" y="14"/>
                    <a:pt x="667" y="1"/>
                    <a:pt x="61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5275725" y="1905000"/>
              <a:ext cx="24600" cy="22050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616" y="1"/>
                  </a:moveTo>
                  <a:cubicBezTo>
                    <a:pt x="495" y="1"/>
                    <a:pt x="362" y="50"/>
                    <a:pt x="265" y="123"/>
                  </a:cubicBezTo>
                  <a:cubicBezTo>
                    <a:pt x="127" y="220"/>
                    <a:pt x="12" y="364"/>
                    <a:pt x="6" y="531"/>
                  </a:cubicBezTo>
                  <a:cubicBezTo>
                    <a:pt x="1" y="688"/>
                    <a:pt x="128" y="855"/>
                    <a:pt x="277" y="855"/>
                  </a:cubicBezTo>
                  <a:cubicBezTo>
                    <a:pt x="286" y="855"/>
                    <a:pt x="296" y="854"/>
                    <a:pt x="305" y="853"/>
                  </a:cubicBezTo>
                  <a:lnTo>
                    <a:pt x="305" y="853"/>
                  </a:lnTo>
                  <a:lnTo>
                    <a:pt x="276" y="882"/>
                  </a:lnTo>
                  <a:cubicBezTo>
                    <a:pt x="443" y="841"/>
                    <a:pt x="604" y="755"/>
                    <a:pt x="730" y="640"/>
                  </a:cubicBezTo>
                  <a:cubicBezTo>
                    <a:pt x="874" y="508"/>
                    <a:pt x="983" y="301"/>
                    <a:pt x="880" y="134"/>
                  </a:cubicBezTo>
                  <a:cubicBezTo>
                    <a:pt x="823" y="39"/>
                    <a:pt x="724" y="1"/>
                    <a:pt x="6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5226850" y="1871450"/>
              <a:ext cx="26325" cy="23125"/>
            </a:xfrm>
            <a:custGeom>
              <a:avLst/>
              <a:gdLst/>
              <a:ahLst/>
              <a:cxnLst/>
              <a:rect l="l" t="t" r="r" b="b"/>
              <a:pathLst>
                <a:path w="1053" h="925" extrusionOk="0">
                  <a:moveTo>
                    <a:pt x="585" y="1"/>
                  </a:moveTo>
                  <a:cubicBezTo>
                    <a:pt x="503" y="1"/>
                    <a:pt x="420" y="20"/>
                    <a:pt x="345" y="56"/>
                  </a:cubicBezTo>
                  <a:cubicBezTo>
                    <a:pt x="144" y="148"/>
                    <a:pt x="1" y="366"/>
                    <a:pt x="35" y="585"/>
                  </a:cubicBezTo>
                  <a:cubicBezTo>
                    <a:pt x="59" y="769"/>
                    <a:pt x="230" y="924"/>
                    <a:pt x="407" y="924"/>
                  </a:cubicBezTo>
                  <a:cubicBezTo>
                    <a:pt x="440" y="924"/>
                    <a:pt x="474" y="919"/>
                    <a:pt x="506" y="907"/>
                  </a:cubicBezTo>
                  <a:lnTo>
                    <a:pt x="604" y="803"/>
                  </a:lnTo>
                  <a:cubicBezTo>
                    <a:pt x="608" y="804"/>
                    <a:pt x="613" y="804"/>
                    <a:pt x="617" y="804"/>
                  </a:cubicBezTo>
                  <a:cubicBezTo>
                    <a:pt x="774" y="804"/>
                    <a:pt x="928" y="702"/>
                    <a:pt x="989" y="556"/>
                  </a:cubicBezTo>
                  <a:cubicBezTo>
                    <a:pt x="1053" y="407"/>
                    <a:pt x="1012" y="223"/>
                    <a:pt x="892" y="113"/>
                  </a:cubicBezTo>
                  <a:cubicBezTo>
                    <a:pt x="808" y="37"/>
                    <a:pt x="698" y="1"/>
                    <a:pt x="585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5339100" y="1787675"/>
              <a:ext cx="24475" cy="26300"/>
            </a:xfrm>
            <a:custGeom>
              <a:avLst/>
              <a:gdLst/>
              <a:ahLst/>
              <a:cxnLst/>
              <a:rect l="l" t="t" r="r" b="b"/>
              <a:pathLst>
                <a:path w="979" h="1052" extrusionOk="0">
                  <a:moveTo>
                    <a:pt x="661" y="1"/>
                  </a:moveTo>
                  <a:cubicBezTo>
                    <a:pt x="572" y="1"/>
                    <a:pt x="477" y="32"/>
                    <a:pt x="403" y="78"/>
                  </a:cubicBezTo>
                  <a:cubicBezTo>
                    <a:pt x="139" y="245"/>
                    <a:pt x="1" y="590"/>
                    <a:pt x="70" y="889"/>
                  </a:cubicBezTo>
                  <a:cubicBezTo>
                    <a:pt x="87" y="967"/>
                    <a:pt x="166" y="1051"/>
                    <a:pt x="232" y="1051"/>
                  </a:cubicBezTo>
                  <a:cubicBezTo>
                    <a:pt x="253" y="1051"/>
                    <a:pt x="273" y="1042"/>
                    <a:pt x="288" y="1021"/>
                  </a:cubicBezTo>
                  <a:lnTo>
                    <a:pt x="415" y="946"/>
                  </a:lnTo>
                  <a:cubicBezTo>
                    <a:pt x="501" y="791"/>
                    <a:pt x="662" y="699"/>
                    <a:pt x="783" y="567"/>
                  </a:cubicBezTo>
                  <a:cubicBezTo>
                    <a:pt x="903" y="440"/>
                    <a:pt x="978" y="222"/>
                    <a:pt x="863" y="84"/>
                  </a:cubicBezTo>
                  <a:cubicBezTo>
                    <a:pt x="812" y="25"/>
                    <a:pt x="739" y="1"/>
                    <a:pt x="66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5368725" y="1872400"/>
              <a:ext cx="28625" cy="26125"/>
            </a:xfrm>
            <a:custGeom>
              <a:avLst/>
              <a:gdLst/>
              <a:ahLst/>
              <a:cxnLst/>
              <a:rect l="l" t="t" r="r" b="b"/>
              <a:pathLst>
                <a:path w="1145" h="1045" extrusionOk="0">
                  <a:moveTo>
                    <a:pt x="692" y="1"/>
                  </a:moveTo>
                  <a:cubicBezTo>
                    <a:pt x="641" y="1"/>
                    <a:pt x="589" y="9"/>
                    <a:pt x="541" y="24"/>
                  </a:cubicBezTo>
                  <a:cubicBezTo>
                    <a:pt x="339" y="87"/>
                    <a:pt x="196" y="271"/>
                    <a:pt x="109" y="455"/>
                  </a:cubicBezTo>
                  <a:cubicBezTo>
                    <a:pt x="46" y="587"/>
                    <a:pt x="0" y="737"/>
                    <a:pt x="58" y="863"/>
                  </a:cubicBezTo>
                  <a:cubicBezTo>
                    <a:pt x="105" y="979"/>
                    <a:pt x="227" y="1044"/>
                    <a:pt x="346" y="1044"/>
                  </a:cubicBezTo>
                  <a:cubicBezTo>
                    <a:pt x="417" y="1044"/>
                    <a:pt x="487" y="1022"/>
                    <a:pt x="541" y="972"/>
                  </a:cubicBezTo>
                  <a:lnTo>
                    <a:pt x="581" y="967"/>
                  </a:lnTo>
                  <a:cubicBezTo>
                    <a:pt x="736" y="892"/>
                    <a:pt x="880" y="811"/>
                    <a:pt x="983" y="685"/>
                  </a:cubicBezTo>
                  <a:cubicBezTo>
                    <a:pt x="1093" y="558"/>
                    <a:pt x="1144" y="374"/>
                    <a:pt x="1081" y="225"/>
                  </a:cubicBezTo>
                  <a:cubicBezTo>
                    <a:pt x="1020" y="76"/>
                    <a:pt x="856" y="1"/>
                    <a:pt x="692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" name="Google Shape;519;p4"/>
          <p:cNvGrpSpPr/>
          <p:nvPr/>
        </p:nvGrpSpPr>
        <p:grpSpPr>
          <a:xfrm rot="10800000">
            <a:off x="7998867" y="6423109"/>
            <a:ext cx="651364" cy="434896"/>
            <a:chOff x="5224400" y="2048725"/>
            <a:chExt cx="170075" cy="113550"/>
          </a:xfrm>
        </p:grpSpPr>
        <p:sp>
          <p:nvSpPr>
            <p:cNvPr id="520" name="Google Shape;520;p4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9" name="Google Shape;529;p4"/>
          <p:cNvGrpSpPr/>
          <p:nvPr/>
        </p:nvGrpSpPr>
        <p:grpSpPr>
          <a:xfrm rot="2912722">
            <a:off x="-295030" y="3906084"/>
            <a:ext cx="651363" cy="434901"/>
            <a:chOff x="5224400" y="2048725"/>
            <a:chExt cx="170075" cy="113550"/>
          </a:xfrm>
        </p:grpSpPr>
        <p:sp>
          <p:nvSpPr>
            <p:cNvPr id="530" name="Google Shape;530;p4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" name="Google Shape;539;p4"/>
          <p:cNvGrpSpPr/>
          <p:nvPr/>
        </p:nvGrpSpPr>
        <p:grpSpPr>
          <a:xfrm rot="-5640066" flipH="1">
            <a:off x="-1607517" y="-1344864"/>
            <a:ext cx="2323745" cy="2603013"/>
            <a:chOff x="3324275" y="3629650"/>
            <a:chExt cx="327425" cy="366775"/>
          </a:xfrm>
        </p:grpSpPr>
        <p:sp>
          <p:nvSpPr>
            <p:cNvPr id="540" name="Google Shape;540;p4"/>
            <p:cNvSpPr/>
            <p:nvPr/>
          </p:nvSpPr>
          <p:spPr>
            <a:xfrm>
              <a:off x="3327100" y="3666625"/>
              <a:ext cx="246825" cy="275575"/>
            </a:xfrm>
            <a:custGeom>
              <a:avLst/>
              <a:gdLst/>
              <a:ahLst/>
              <a:cxnLst/>
              <a:rect l="l" t="t" r="r" b="b"/>
              <a:pathLst>
                <a:path w="9873" h="11023" extrusionOk="0">
                  <a:moveTo>
                    <a:pt x="1304" y="1"/>
                  </a:moveTo>
                  <a:cubicBezTo>
                    <a:pt x="1098" y="1"/>
                    <a:pt x="892" y="10"/>
                    <a:pt x="685" y="30"/>
                  </a:cubicBezTo>
                  <a:cubicBezTo>
                    <a:pt x="1" y="1536"/>
                    <a:pt x="398" y="3203"/>
                    <a:pt x="1116" y="4698"/>
                  </a:cubicBezTo>
                  <a:cubicBezTo>
                    <a:pt x="2186" y="6923"/>
                    <a:pt x="4112" y="8717"/>
                    <a:pt x="6406" y="9625"/>
                  </a:cubicBezTo>
                  <a:cubicBezTo>
                    <a:pt x="7504" y="10057"/>
                    <a:pt x="8780" y="10264"/>
                    <a:pt x="9677" y="11023"/>
                  </a:cubicBezTo>
                  <a:cubicBezTo>
                    <a:pt x="9873" y="8338"/>
                    <a:pt x="9275" y="5532"/>
                    <a:pt x="7665" y="3370"/>
                  </a:cubicBezTo>
                  <a:cubicBezTo>
                    <a:pt x="6184" y="1374"/>
                    <a:pt x="3782" y="1"/>
                    <a:pt x="1304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3340000" y="3661650"/>
              <a:ext cx="249625" cy="311150"/>
            </a:xfrm>
            <a:custGeom>
              <a:avLst/>
              <a:gdLst/>
              <a:ahLst/>
              <a:cxnLst/>
              <a:rect l="l" t="t" r="r" b="b"/>
              <a:pathLst>
                <a:path w="9985" h="12446" extrusionOk="0">
                  <a:moveTo>
                    <a:pt x="159" y="1"/>
                  </a:moveTo>
                  <a:cubicBezTo>
                    <a:pt x="81" y="1"/>
                    <a:pt x="1" y="65"/>
                    <a:pt x="31" y="148"/>
                  </a:cubicBezTo>
                  <a:cubicBezTo>
                    <a:pt x="376" y="1034"/>
                    <a:pt x="1256" y="1586"/>
                    <a:pt x="1940" y="2184"/>
                  </a:cubicBezTo>
                  <a:cubicBezTo>
                    <a:pt x="2722" y="2868"/>
                    <a:pt x="3469" y="3586"/>
                    <a:pt x="4182" y="4334"/>
                  </a:cubicBezTo>
                  <a:cubicBezTo>
                    <a:pt x="5602" y="5840"/>
                    <a:pt x="6873" y="7496"/>
                    <a:pt x="7960" y="9267"/>
                  </a:cubicBezTo>
                  <a:cubicBezTo>
                    <a:pt x="8264" y="9755"/>
                    <a:pt x="8552" y="10261"/>
                    <a:pt x="8822" y="10773"/>
                  </a:cubicBezTo>
                  <a:cubicBezTo>
                    <a:pt x="9104" y="11296"/>
                    <a:pt x="9339" y="11848"/>
                    <a:pt x="9644" y="12366"/>
                  </a:cubicBezTo>
                  <a:cubicBezTo>
                    <a:pt x="9676" y="12421"/>
                    <a:pt x="9729" y="12445"/>
                    <a:pt x="9782" y="12445"/>
                  </a:cubicBezTo>
                  <a:cubicBezTo>
                    <a:pt x="9883" y="12445"/>
                    <a:pt x="9984" y="12360"/>
                    <a:pt x="9943" y="12239"/>
                  </a:cubicBezTo>
                  <a:cubicBezTo>
                    <a:pt x="9615" y="11302"/>
                    <a:pt x="9058" y="10399"/>
                    <a:pt x="8557" y="9543"/>
                  </a:cubicBezTo>
                  <a:cubicBezTo>
                    <a:pt x="8034" y="8652"/>
                    <a:pt x="7459" y="7789"/>
                    <a:pt x="6844" y="6956"/>
                  </a:cubicBezTo>
                  <a:cubicBezTo>
                    <a:pt x="5648" y="5323"/>
                    <a:pt x="4280" y="3805"/>
                    <a:pt x="2779" y="2448"/>
                  </a:cubicBezTo>
                  <a:cubicBezTo>
                    <a:pt x="1940" y="1689"/>
                    <a:pt x="859" y="1045"/>
                    <a:pt x="261" y="56"/>
                  </a:cubicBezTo>
                  <a:cubicBezTo>
                    <a:pt x="238" y="17"/>
                    <a:pt x="199" y="1"/>
                    <a:pt x="15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3538700" y="3891675"/>
              <a:ext cx="11350" cy="31725"/>
            </a:xfrm>
            <a:custGeom>
              <a:avLst/>
              <a:gdLst/>
              <a:ahLst/>
              <a:cxnLst/>
              <a:rect l="l" t="t" r="r" b="b"/>
              <a:pathLst>
                <a:path w="454" h="1269" extrusionOk="0">
                  <a:moveTo>
                    <a:pt x="181" y="0"/>
                  </a:moveTo>
                  <a:cubicBezTo>
                    <a:pt x="152" y="0"/>
                    <a:pt x="123" y="15"/>
                    <a:pt x="115" y="49"/>
                  </a:cubicBezTo>
                  <a:cubicBezTo>
                    <a:pt x="0" y="434"/>
                    <a:pt x="46" y="899"/>
                    <a:pt x="299" y="1233"/>
                  </a:cubicBezTo>
                  <a:cubicBezTo>
                    <a:pt x="317" y="1258"/>
                    <a:pt x="340" y="1269"/>
                    <a:pt x="362" y="1269"/>
                  </a:cubicBezTo>
                  <a:cubicBezTo>
                    <a:pt x="410" y="1269"/>
                    <a:pt x="453" y="1217"/>
                    <a:pt x="426" y="1158"/>
                  </a:cubicBezTo>
                  <a:cubicBezTo>
                    <a:pt x="270" y="796"/>
                    <a:pt x="207" y="462"/>
                    <a:pt x="247" y="66"/>
                  </a:cubicBezTo>
                  <a:cubicBezTo>
                    <a:pt x="254" y="24"/>
                    <a:pt x="217" y="0"/>
                    <a:pt x="18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3531075" y="3882350"/>
              <a:ext cx="7300" cy="33400"/>
            </a:xfrm>
            <a:custGeom>
              <a:avLst/>
              <a:gdLst/>
              <a:ahLst/>
              <a:cxnLst/>
              <a:rect l="l" t="t" r="r" b="b"/>
              <a:pathLst>
                <a:path w="292" h="1336" extrusionOk="0">
                  <a:moveTo>
                    <a:pt x="96" y="0"/>
                  </a:moveTo>
                  <a:cubicBezTo>
                    <a:pt x="81" y="0"/>
                    <a:pt x="65" y="9"/>
                    <a:pt x="58" y="31"/>
                  </a:cubicBezTo>
                  <a:cubicBezTo>
                    <a:pt x="0" y="410"/>
                    <a:pt x="23" y="956"/>
                    <a:pt x="190" y="1313"/>
                  </a:cubicBezTo>
                  <a:cubicBezTo>
                    <a:pt x="196" y="1329"/>
                    <a:pt x="211" y="1336"/>
                    <a:pt x="228" y="1336"/>
                  </a:cubicBezTo>
                  <a:cubicBezTo>
                    <a:pt x="257" y="1336"/>
                    <a:pt x="292" y="1314"/>
                    <a:pt x="288" y="1284"/>
                  </a:cubicBezTo>
                  <a:cubicBezTo>
                    <a:pt x="282" y="1094"/>
                    <a:pt x="225" y="916"/>
                    <a:pt x="202" y="738"/>
                  </a:cubicBezTo>
                  <a:cubicBezTo>
                    <a:pt x="167" y="508"/>
                    <a:pt x="173" y="266"/>
                    <a:pt x="138" y="36"/>
                  </a:cubicBezTo>
                  <a:cubicBezTo>
                    <a:pt x="138" y="16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3520875" y="3859225"/>
              <a:ext cx="7200" cy="51500"/>
            </a:xfrm>
            <a:custGeom>
              <a:avLst/>
              <a:gdLst/>
              <a:ahLst/>
              <a:cxnLst/>
              <a:rect l="l" t="t" r="r" b="b"/>
              <a:pathLst>
                <a:path w="288" h="2060" extrusionOk="0">
                  <a:moveTo>
                    <a:pt x="35" y="0"/>
                  </a:moveTo>
                  <a:cubicBezTo>
                    <a:pt x="17" y="0"/>
                    <a:pt x="0" y="14"/>
                    <a:pt x="0" y="36"/>
                  </a:cubicBezTo>
                  <a:cubicBezTo>
                    <a:pt x="12" y="685"/>
                    <a:pt x="63" y="1347"/>
                    <a:pt x="98" y="1990"/>
                  </a:cubicBezTo>
                  <a:cubicBezTo>
                    <a:pt x="104" y="2036"/>
                    <a:pt x="138" y="2059"/>
                    <a:pt x="172" y="2059"/>
                  </a:cubicBezTo>
                  <a:cubicBezTo>
                    <a:pt x="206" y="2059"/>
                    <a:pt x="239" y="2036"/>
                    <a:pt x="242" y="1990"/>
                  </a:cubicBezTo>
                  <a:cubicBezTo>
                    <a:pt x="288" y="1358"/>
                    <a:pt x="242" y="639"/>
                    <a:pt x="69" y="30"/>
                  </a:cubicBezTo>
                  <a:cubicBezTo>
                    <a:pt x="64" y="9"/>
                    <a:pt x="49" y="0"/>
                    <a:pt x="35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3504900" y="3841525"/>
              <a:ext cx="11450" cy="69925"/>
            </a:xfrm>
            <a:custGeom>
              <a:avLst/>
              <a:gdLst/>
              <a:ahLst/>
              <a:cxnLst/>
              <a:rect l="l" t="t" r="r" b="b"/>
              <a:pathLst>
                <a:path w="458" h="2797" extrusionOk="0">
                  <a:moveTo>
                    <a:pt x="270" y="0"/>
                  </a:moveTo>
                  <a:cubicBezTo>
                    <a:pt x="247" y="0"/>
                    <a:pt x="226" y="13"/>
                    <a:pt x="219" y="42"/>
                  </a:cubicBezTo>
                  <a:cubicBezTo>
                    <a:pt x="18" y="910"/>
                    <a:pt x="1" y="1888"/>
                    <a:pt x="300" y="2744"/>
                  </a:cubicBezTo>
                  <a:cubicBezTo>
                    <a:pt x="311" y="2780"/>
                    <a:pt x="339" y="2796"/>
                    <a:pt x="368" y="2796"/>
                  </a:cubicBezTo>
                  <a:cubicBezTo>
                    <a:pt x="412" y="2796"/>
                    <a:pt x="458" y="2758"/>
                    <a:pt x="444" y="2698"/>
                  </a:cubicBezTo>
                  <a:cubicBezTo>
                    <a:pt x="271" y="1807"/>
                    <a:pt x="185" y="974"/>
                    <a:pt x="329" y="71"/>
                  </a:cubicBezTo>
                  <a:cubicBezTo>
                    <a:pt x="339" y="29"/>
                    <a:pt x="303" y="0"/>
                    <a:pt x="27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3490725" y="3815575"/>
              <a:ext cx="13325" cy="82300"/>
            </a:xfrm>
            <a:custGeom>
              <a:avLst/>
              <a:gdLst/>
              <a:ahLst/>
              <a:cxnLst/>
              <a:rect l="l" t="t" r="r" b="b"/>
              <a:pathLst>
                <a:path w="533" h="3292" extrusionOk="0">
                  <a:moveTo>
                    <a:pt x="72" y="1"/>
                  </a:moveTo>
                  <a:cubicBezTo>
                    <a:pt x="36" y="1"/>
                    <a:pt x="0" y="32"/>
                    <a:pt x="10" y="80"/>
                  </a:cubicBezTo>
                  <a:cubicBezTo>
                    <a:pt x="165" y="684"/>
                    <a:pt x="79" y="1299"/>
                    <a:pt x="79" y="1914"/>
                  </a:cubicBezTo>
                  <a:cubicBezTo>
                    <a:pt x="79" y="2362"/>
                    <a:pt x="96" y="2909"/>
                    <a:pt x="407" y="3271"/>
                  </a:cubicBezTo>
                  <a:cubicBezTo>
                    <a:pt x="420" y="3286"/>
                    <a:pt x="437" y="3292"/>
                    <a:pt x="453" y="3292"/>
                  </a:cubicBezTo>
                  <a:cubicBezTo>
                    <a:pt x="493" y="3292"/>
                    <a:pt x="533" y="3253"/>
                    <a:pt x="516" y="3208"/>
                  </a:cubicBezTo>
                  <a:cubicBezTo>
                    <a:pt x="430" y="2926"/>
                    <a:pt x="321" y="2667"/>
                    <a:pt x="286" y="2374"/>
                  </a:cubicBezTo>
                  <a:cubicBezTo>
                    <a:pt x="257" y="2104"/>
                    <a:pt x="263" y="1833"/>
                    <a:pt x="269" y="1569"/>
                  </a:cubicBezTo>
                  <a:cubicBezTo>
                    <a:pt x="275" y="1052"/>
                    <a:pt x="286" y="546"/>
                    <a:pt x="131" y="51"/>
                  </a:cubicBezTo>
                  <a:cubicBezTo>
                    <a:pt x="122" y="16"/>
                    <a:pt x="97" y="1"/>
                    <a:pt x="7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3472725" y="3793325"/>
              <a:ext cx="15800" cy="107250"/>
            </a:xfrm>
            <a:custGeom>
              <a:avLst/>
              <a:gdLst/>
              <a:ahLst/>
              <a:cxnLst/>
              <a:rect l="l" t="t" r="r" b="b"/>
              <a:pathLst>
                <a:path w="632" h="4290" extrusionOk="0">
                  <a:moveTo>
                    <a:pt x="98" y="0"/>
                  </a:moveTo>
                  <a:cubicBezTo>
                    <a:pt x="57" y="0"/>
                    <a:pt x="15" y="33"/>
                    <a:pt x="29" y="84"/>
                  </a:cubicBezTo>
                  <a:cubicBezTo>
                    <a:pt x="207" y="878"/>
                    <a:pt x="92" y="1597"/>
                    <a:pt x="40" y="2384"/>
                  </a:cubicBezTo>
                  <a:cubicBezTo>
                    <a:pt x="0" y="3034"/>
                    <a:pt x="144" y="3672"/>
                    <a:pt x="454" y="4247"/>
                  </a:cubicBezTo>
                  <a:cubicBezTo>
                    <a:pt x="469" y="4277"/>
                    <a:pt x="492" y="4290"/>
                    <a:pt x="517" y="4290"/>
                  </a:cubicBezTo>
                  <a:cubicBezTo>
                    <a:pt x="572" y="4290"/>
                    <a:pt x="632" y="4228"/>
                    <a:pt x="604" y="4161"/>
                  </a:cubicBezTo>
                  <a:cubicBezTo>
                    <a:pt x="265" y="3471"/>
                    <a:pt x="178" y="2775"/>
                    <a:pt x="265" y="2016"/>
                  </a:cubicBezTo>
                  <a:cubicBezTo>
                    <a:pt x="345" y="1344"/>
                    <a:pt x="328" y="711"/>
                    <a:pt x="167" y="50"/>
                  </a:cubicBezTo>
                  <a:cubicBezTo>
                    <a:pt x="155" y="15"/>
                    <a:pt x="127" y="0"/>
                    <a:pt x="9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3453950" y="3779925"/>
              <a:ext cx="23325" cy="113025"/>
            </a:xfrm>
            <a:custGeom>
              <a:avLst/>
              <a:gdLst/>
              <a:ahLst/>
              <a:cxnLst/>
              <a:rect l="l" t="t" r="r" b="b"/>
              <a:pathLst>
                <a:path w="933" h="4521" extrusionOk="0">
                  <a:moveTo>
                    <a:pt x="89" y="1"/>
                  </a:moveTo>
                  <a:cubicBezTo>
                    <a:pt x="42" y="1"/>
                    <a:pt x="1" y="46"/>
                    <a:pt x="32" y="97"/>
                  </a:cubicBezTo>
                  <a:cubicBezTo>
                    <a:pt x="487" y="845"/>
                    <a:pt x="291" y="1707"/>
                    <a:pt x="262" y="2524"/>
                  </a:cubicBezTo>
                  <a:cubicBezTo>
                    <a:pt x="234" y="3208"/>
                    <a:pt x="372" y="3926"/>
                    <a:pt x="786" y="4490"/>
                  </a:cubicBezTo>
                  <a:cubicBezTo>
                    <a:pt x="802" y="4511"/>
                    <a:pt x="823" y="4520"/>
                    <a:pt x="844" y="4520"/>
                  </a:cubicBezTo>
                  <a:cubicBezTo>
                    <a:pt x="890" y="4520"/>
                    <a:pt x="932" y="4475"/>
                    <a:pt x="901" y="4415"/>
                  </a:cubicBezTo>
                  <a:cubicBezTo>
                    <a:pt x="728" y="4064"/>
                    <a:pt x="561" y="3719"/>
                    <a:pt x="492" y="3328"/>
                  </a:cubicBezTo>
                  <a:cubicBezTo>
                    <a:pt x="406" y="2886"/>
                    <a:pt x="441" y="2432"/>
                    <a:pt x="475" y="1977"/>
                  </a:cubicBezTo>
                  <a:cubicBezTo>
                    <a:pt x="527" y="1305"/>
                    <a:pt x="533" y="620"/>
                    <a:pt x="153" y="34"/>
                  </a:cubicBezTo>
                  <a:cubicBezTo>
                    <a:pt x="135" y="10"/>
                    <a:pt x="112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438800" y="3761900"/>
              <a:ext cx="13575" cy="123350"/>
            </a:xfrm>
            <a:custGeom>
              <a:avLst/>
              <a:gdLst/>
              <a:ahLst/>
              <a:cxnLst/>
              <a:rect l="l" t="t" r="r" b="b"/>
              <a:pathLst>
                <a:path w="543" h="4934" extrusionOk="0">
                  <a:moveTo>
                    <a:pt x="286" y="1"/>
                  </a:moveTo>
                  <a:cubicBezTo>
                    <a:pt x="261" y="1"/>
                    <a:pt x="236" y="17"/>
                    <a:pt x="236" y="48"/>
                  </a:cubicBezTo>
                  <a:cubicBezTo>
                    <a:pt x="242" y="951"/>
                    <a:pt x="115" y="1824"/>
                    <a:pt x="46" y="2721"/>
                  </a:cubicBezTo>
                  <a:cubicBezTo>
                    <a:pt x="0" y="3434"/>
                    <a:pt x="0" y="4268"/>
                    <a:pt x="385" y="4900"/>
                  </a:cubicBezTo>
                  <a:cubicBezTo>
                    <a:pt x="401" y="4924"/>
                    <a:pt x="425" y="4934"/>
                    <a:pt x="450" y="4934"/>
                  </a:cubicBezTo>
                  <a:cubicBezTo>
                    <a:pt x="496" y="4934"/>
                    <a:pt x="542" y="4896"/>
                    <a:pt x="523" y="4843"/>
                  </a:cubicBezTo>
                  <a:cubicBezTo>
                    <a:pt x="247" y="4049"/>
                    <a:pt x="178" y="3313"/>
                    <a:pt x="259" y="2480"/>
                  </a:cubicBezTo>
                  <a:cubicBezTo>
                    <a:pt x="328" y="1681"/>
                    <a:pt x="500" y="830"/>
                    <a:pt x="334" y="36"/>
                  </a:cubicBezTo>
                  <a:cubicBezTo>
                    <a:pt x="328" y="13"/>
                    <a:pt x="307" y="1"/>
                    <a:pt x="286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409625" y="3747600"/>
              <a:ext cx="22725" cy="127675"/>
            </a:xfrm>
            <a:custGeom>
              <a:avLst/>
              <a:gdLst/>
              <a:ahLst/>
              <a:cxnLst/>
              <a:rect l="l" t="t" r="r" b="b"/>
              <a:pathLst>
                <a:path w="909" h="5107" extrusionOk="0">
                  <a:moveTo>
                    <a:pt x="517" y="1"/>
                  </a:moveTo>
                  <a:cubicBezTo>
                    <a:pt x="479" y="1"/>
                    <a:pt x="447" y="26"/>
                    <a:pt x="460" y="74"/>
                  </a:cubicBezTo>
                  <a:cubicBezTo>
                    <a:pt x="713" y="965"/>
                    <a:pt x="207" y="1856"/>
                    <a:pt x="92" y="2736"/>
                  </a:cubicBezTo>
                  <a:cubicBezTo>
                    <a:pt x="0" y="3472"/>
                    <a:pt x="0" y="4391"/>
                    <a:pt x="345" y="5076"/>
                  </a:cubicBezTo>
                  <a:cubicBezTo>
                    <a:pt x="356" y="5097"/>
                    <a:pt x="377" y="5107"/>
                    <a:pt x="399" y="5107"/>
                  </a:cubicBezTo>
                  <a:cubicBezTo>
                    <a:pt x="435" y="5107"/>
                    <a:pt x="473" y="5081"/>
                    <a:pt x="466" y="5041"/>
                  </a:cubicBezTo>
                  <a:cubicBezTo>
                    <a:pt x="420" y="4616"/>
                    <a:pt x="293" y="4207"/>
                    <a:pt x="265" y="3776"/>
                  </a:cubicBezTo>
                  <a:cubicBezTo>
                    <a:pt x="236" y="3293"/>
                    <a:pt x="265" y="2799"/>
                    <a:pt x="368" y="2322"/>
                  </a:cubicBezTo>
                  <a:cubicBezTo>
                    <a:pt x="523" y="1574"/>
                    <a:pt x="909" y="792"/>
                    <a:pt x="592" y="39"/>
                  </a:cubicBezTo>
                  <a:cubicBezTo>
                    <a:pt x="573" y="13"/>
                    <a:pt x="544" y="1"/>
                    <a:pt x="5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3386050" y="3719300"/>
              <a:ext cx="25750" cy="152525"/>
            </a:xfrm>
            <a:custGeom>
              <a:avLst/>
              <a:gdLst/>
              <a:ahLst/>
              <a:cxnLst/>
              <a:rect l="l" t="t" r="r" b="b"/>
              <a:pathLst>
                <a:path w="1030" h="6101" extrusionOk="0">
                  <a:moveTo>
                    <a:pt x="737" y="0"/>
                  </a:moveTo>
                  <a:cubicBezTo>
                    <a:pt x="710" y="0"/>
                    <a:pt x="687" y="14"/>
                    <a:pt x="684" y="44"/>
                  </a:cubicBezTo>
                  <a:cubicBezTo>
                    <a:pt x="650" y="228"/>
                    <a:pt x="661" y="395"/>
                    <a:pt x="702" y="573"/>
                  </a:cubicBezTo>
                  <a:cubicBezTo>
                    <a:pt x="765" y="924"/>
                    <a:pt x="776" y="1194"/>
                    <a:pt x="673" y="1539"/>
                  </a:cubicBezTo>
                  <a:cubicBezTo>
                    <a:pt x="506" y="2062"/>
                    <a:pt x="288" y="2551"/>
                    <a:pt x="190" y="3097"/>
                  </a:cubicBezTo>
                  <a:cubicBezTo>
                    <a:pt x="0" y="4069"/>
                    <a:pt x="6" y="5104"/>
                    <a:pt x="305" y="6052"/>
                  </a:cubicBezTo>
                  <a:cubicBezTo>
                    <a:pt x="316" y="6086"/>
                    <a:pt x="340" y="6100"/>
                    <a:pt x="365" y="6100"/>
                  </a:cubicBezTo>
                  <a:cubicBezTo>
                    <a:pt x="403" y="6100"/>
                    <a:pt x="442" y="6065"/>
                    <a:pt x="431" y="6012"/>
                  </a:cubicBezTo>
                  <a:cubicBezTo>
                    <a:pt x="247" y="4949"/>
                    <a:pt x="201" y="3896"/>
                    <a:pt x="454" y="2838"/>
                  </a:cubicBezTo>
                  <a:cubicBezTo>
                    <a:pt x="569" y="2373"/>
                    <a:pt x="776" y="1942"/>
                    <a:pt x="897" y="1470"/>
                  </a:cubicBezTo>
                  <a:cubicBezTo>
                    <a:pt x="1029" y="970"/>
                    <a:pt x="782" y="562"/>
                    <a:pt x="811" y="62"/>
                  </a:cubicBezTo>
                  <a:cubicBezTo>
                    <a:pt x="808" y="23"/>
                    <a:pt x="770" y="0"/>
                    <a:pt x="73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3373100" y="3712775"/>
              <a:ext cx="18725" cy="119975"/>
            </a:xfrm>
            <a:custGeom>
              <a:avLst/>
              <a:gdLst/>
              <a:ahLst/>
              <a:cxnLst/>
              <a:rect l="l" t="t" r="r" b="b"/>
              <a:pathLst>
                <a:path w="749" h="4799" extrusionOk="0">
                  <a:moveTo>
                    <a:pt x="597" y="1"/>
                  </a:moveTo>
                  <a:cubicBezTo>
                    <a:pt x="564" y="1"/>
                    <a:pt x="530" y="23"/>
                    <a:pt x="530" y="58"/>
                  </a:cubicBezTo>
                  <a:cubicBezTo>
                    <a:pt x="576" y="915"/>
                    <a:pt x="369" y="1748"/>
                    <a:pt x="225" y="2582"/>
                  </a:cubicBezTo>
                  <a:cubicBezTo>
                    <a:pt x="104" y="3295"/>
                    <a:pt x="1" y="4071"/>
                    <a:pt x="288" y="4761"/>
                  </a:cubicBezTo>
                  <a:cubicBezTo>
                    <a:pt x="300" y="4787"/>
                    <a:pt x="323" y="4798"/>
                    <a:pt x="345" y="4798"/>
                  </a:cubicBezTo>
                  <a:cubicBezTo>
                    <a:pt x="377" y="4798"/>
                    <a:pt x="408" y="4773"/>
                    <a:pt x="397" y="4732"/>
                  </a:cubicBezTo>
                  <a:cubicBezTo>
                    <a:pt x="231" y="3870"/>
                    <a:pt x="334" y="3071"/>
                    <a:pt x="489" y="2214"/>
                  </a:cubicBezTo>
                  <a:cubicBezTo>
                    <a:pt x="627" y="1495"/>
                    <a:pt x="748" y="782"/>
                    <a:pt x="650" y="52"/>
                  </a:cubicBezTo>
                  <a:cubicBezTo>
                    <a:pt x="648" y="16"/>
                    <a:pt x="623" y="1"/>
                    <a:pt x="5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3362325" y="3697075"/>
              <a:ext cx="20150" cy="118900"/>
            </a:xfrm>
            <a:custGeom>
              <a:avLst/>
              <a:gdLst/>
              <a:ahLst/>
              <a:cxnLst/>
              <a:rect l="l" t="t" r="r" b="b"/>
              <a:pathLst>
                <a:path w="806" h="4756" extrusionOk="0">
                  <a:moveTo>
                    <a:pt x="473" y="1"/>
                  </a:moveTo>
                  <a:cubicBezTo>
                    <a:pt x="436" y="1"/>
                    <a:pt x="395" y="36"/>
                    <a:pt x="403" y="82"/>
                  </a:cubicBezTo>
                  <a:cubicBezTo>
                    <a:pt x="604" y="922"/>
                    <a:pt x="300" y="1669"/>
                    <a:pt x="139" y="2491"/>
                  </a:cubicBezTo>
                  <a:cubicBezTo>
                    <a:pt x="1" y="3216"/>
                    <a:pt x="58" y="4021"/>
                    <a:pt x="340" y="4711"/>
                  </a:cubicBezTo>
                  <a:cubicBezTo>
                    <a:pt x="353" y="4740"/>
                    <a:pt x="385" y="4756"/>
                    <a:pt x="414" y="4756"/>
                  </a:cubicBezTo>
                  <a:cubicBezTo>
                    <a:pt x="449" y="4756"/>
                    <a:pt x="481" y="4734"/>
                    <a:pt x="478" y="4688"/>
                  </a:cubicBezTo>
                  <a:cubicBezTo>
                    <a:pt x="443" y="4251"/>
                    <a:pt x="305" y="3825"/>
                    <a:pt x="282" y="3388"/>
                  </a:cubicBezTo>
                  <a:cubicBezTo>
                    <a:pt x="254" y="2934"/>
                    <a:pt x="346" y="2503"/>
                    <a:pt x="449" y="2066"/>
                  </a:cubicBezTo>
                  <a:cubicBezTo>
                    <a:pt x="604" y="1405"/>
                    <a:pt x="805" y="686"/>
                    <a:pt x="518" y="31"/>
                  </a:cubicBezTo>
                  <a:cubicBezTo>
                    <a:pt x="508" y="10"/>
                    <a:pt x="491" y="1"/>
                    <a:pt x="4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3348950" y="3683000"/>
              <a:ext cx="16650" cy="116975"/>
            </a:xfrm>
            <a:custGeom>
              <a:avLst/>
              <a:gdLst/>
              <a:ahLst/>
              <a:cxnLst/>
              <a:rect l="l" t="t" r="r" b="b"/>
              <a:pathLst>
                <a:path w="666" h="4679" extrusionOk="0">
                  <a:moveTo>
                    <a:pt x="620" y="0"/>
                  </a:moveTo>
                  <a:cubicBezTo>
                    <a:pt x="601" y="0"/>
                    <a:pt x="581" y="12"/>
                    <a:pt x="576" y="36"/>
                  </a:cubicBezTo>
                  <a:cubicBezTo>
                    <a:pt x="173" y="1542"/>
                    <a:pt x="1" y="3123"/>
                    <a:pt x="495" y="4635"/>
                  </a:cubicBezTo>
                  <a:cubicBezTo>
                    <a:pt x="506" y="4664"/>
                    <a:pt x="536" y="4679"/>
                    <a:pt x="564" y="4679"/>
                  </a:cubicBezTo>
                  <a:cubicBezTo>
                    <a:pt x="597" y="4679"/>
                    <a:pt x="628" y="4659"/>
                    <a:pt x="622" y="4618"/>
                  </a:cubicBezTo>
                  <a:cubicBezTo>
                    <a:pt x="553" y="3842"/>
                    <a:pt x="329" y="3089"/>
                    <a:pt x="363" y="2301"/>
                  </a:cubicBezTo>
                  <a:cubicBezTo>
                    <a:pt x="403" y="1542"/>
                    <a:pt x="605" y="806"/>
                    <a:pt x="662" y="47"/>
                  </a:cubicBezTo>
                  <a:cubicBezTo>
                    <a:pt x="665" y="16"/>
                    <a:pt x="643" y="0"/>
                    <a:pt x="62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3343650" y="3675400"/>
              <a:ext cx="12825" cy="124525"/>
            </a:xfrm>
            <a:custGeom>
              <a:avLst/>
              <a:gdLst/>
              <a:ahLst/>
              <a:cxnLst/>
              <a:rect l="l" t="t" r="r" b="b"/>
              <a:pathLst>
                <a:path w="513" h="4981" extrusionOk="0">
                  <a:moveTo>
                    <a:pt x="348" y="1"/>
                  </a:moveTo>
                  <a:cubicBezTo>
                    <a:pt x="325" y="1"/>
                    <a:pt x="304" y="15"/>
                    <a:pt x="299" y="47"/>
                  </a:cubicBezTo>
                  <a:cubicBezTo>
                    <a:pt x="0" y="1657"/>
                    <a:pt x="0" y="3324"/>
                    <a:pt x="357" y="4922"/>
                  </a:cubicBezTo>
                  <a:cubicBezTo>
                    <a:pt x="363" y="4963"/>
                    <a:pt x="390" y="4981"/>
                    <a:pt x="420" y="4981"/>
                  </a:cubicBezTo>
                  <a:cubicBezTo>
                    <a:pt x="464" y="4981"/>
                    <a:pt x="513" y="4941"/>
                    <a:pt x="506" y="4882"/>
                  </a:cubicBezTo>
                  <a:cubicBezTo>
                    <a:pt x="230" y="3278"/>
                    <a:pt x="178" y="1691"/>
                    <a:pt x="420" y="81"/>
                  </a:cubicBezTo>
                  <a:cubicBezTo>
                    <a:pt x="423" y="33"/>
                    <a:pt x="383" y="1"/>
                    <a:pt x="34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3542850" y="3896425"/>
              <a:ext cx="31325" cy="23600"/>
            </a:xfrm>
            <a:custGeom>
              <a:avLst/>
              <a:gdLst/>
              <a:ahLst/>
              <a:cxnLst/>
              <a:rect l="l" t="t" r="r" b="b"/>
              <a:pathLst>
                <a:path w="1253" h="944" extrusionOk="0">
                  <a:moveTo>
                    <a:pt x="117" y="1"/>
                  </a:moveTo>
                  <a:cubicBezTo>
                    <a:pt x="31" y="1"/>
                    <a:pt x="1" y="130"/>
                    <a:pt x="93" y="146"/>
                  </a:cubicBezTo>
                  <a:cubicBezTo>
                    <a:pt x="328" y="186"/>
                    <a:pt x="541" y="278"/>
                    <a:pt x="731" y="439"/>
                  </a:cubicBezTo>
                  <a:cubicBezTo>
                    <a:pt x="898" y="577"/>
                    <a:pt x="984" y="761"/>
                    <a:pt x="1128" y="922"/>
                  </a:cubicBezTo>
                  <a:cubicBezTo>
                    <a:pt x="1140" y="937"/>
                    <a:pt x="1154" y="944"/>
                    <a:pt x="1169" y="944"/>
                  </a:cubicBezTo>
                  <a:cubicBezTo>
                    <a:pt x="1210" y="944"/>
                    <a:pt x="1253" y="894"/>
                    <a:pt x="1248" y="847"/>
                  </a:cubicBezTo>
                  <a:cubicBezTo>
                    <a:pt x="1214" y="635"/>
                    <a:pt x="1013" y="433"/>
                    <a:pt x="840" y="301"/>
                  </a:cubicBezTo>
                  <a:cubicBezTo>
                    <a:pt x="627" y="134"/>
                    <a:pt x="392" y="43"/>
                    <a:pt x="133" y="2"/>
                  </a:cubicBezTo>
                  <a:cubicBezTo>
                    <a:pt x="128" y="1"/>
                    <a:pt x="122" y="1"/>
                    <a:pt x="11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3537525" y="3882475"/>
              <a:ext cx="34875" cy="16200"/>
            </a:xfrm>
            <a:custGeom>
              <a:avLst/>
              <a:gdLst/>
              <a:ahLst/>
              <a:cxnLst/>
              <a:rect l="l" t="t" r="r" b="b"/>
              <a:pathLst>
                <a:path w="1395" h="648" extrusionOk="0">
                  <a:moveTo>
                    <a:pt x="94" y="1"/>
                  </a:moveTo>
                  <a:cubicBezTo>
                    <a:pt x="30" y="1"/>
                    <a:pt x="0" y="92"/>
                    <a:pt x="59" y="129"/>
                  </a:cubicBezTo>
                  <a:cubicBezTo>
                    <a:pt x="421" y="319"/>
                    <a:pt x="863" y="560"/>
                    <a:pt x="1266" y="647"/>
                  </a:cubicBezTo>
                  <a:cubicBezTo>
                    <a:pt x="1270" y="647"/>
                    <a:pt x="1275" y="647"/>
                    <a:pt x="1279" y="647"/>
                  </a:cubicBezTo>
                  <a:cubicBezTo>
                    <a:pt x="1352" y="647"/>
                    <a:pt x="1394" y="557"/>
                    <a:pt x="1323" y="509"/>
                  </a:cubicBezTo>
                  <a:cubicBezTo>
                    <a:pt x="984" y="279"/>
                    <a:pt x="507" y="129"/>
                    <a:pt x="110" y="3"/>
                  </a:cubicBezTo>
                  <a:cubicBezTo>
                    <a:pt x="105" y="1"/>
                    <a:pt x="99" y="1"/>
                    <a:pt x="9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3530350" y="3869150"/>
              <a:ext cx="42800" cy="19200"/>
            </a:xfrm>
            <a:custGeom>
              <a:avLst/>
              <a:gdLst/>
              <a:ahLst/>
              <a:cxnLst/>
              <a:rect l="l" t="t" r="r" b="b"/>
              <a:pathLst>
                <a:path w="1712" h="768" extrusionOk="0">
                  <a:moveTo>
                    <a:pt x="81" y="1"/>
                  </a:moveTo>
                  <a:cubicBezTo>
                    <a:pt x="18" y="1"/>
                    <a:pt x="1" y="104"/>
                    <a:pt x="64" y="122"/>
                  </a:cubicBezTo>
                  <a:cubicBezTo>
                    <a:pt x="351" y="179"/>
                    <a:pt x="633" y="237"/>
                    <a:pt x="909" y="357"/>
                  </a:cubicBezTo>
                  <a:cubicBezTo>
                    <a:pt x="1150" y="467"/>
                    <a:pt x="1357" y="622"/>
                    <a:pt x="1587" y="760"/>
                  </a:cubicBezTo>
                  <a:cubicBezTo>
                    <a:pt x="1598" y="765"/>
                    <a:pt x="1609" y="768"/>
                    <a:pt x="1619" y="768"/>
                  </a:cubicBezTo>
                  <a:cubicBezTo>
                    <a:pt x="1674" y="768"/>
                    <a:pt x="1711" y="699"/>
                    <a:pt x="1668" y="651"/>
                  </a:cubicBezTo>
                  <a:cubicBezTo>
                    <a:pt x="1277" y="248"/>
                    <a:pt x="633" y="18"/>
                    <a:pt x="81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3513800" y="3848150"/>
              <a:ext cx="71850" cy="18450"/>
            </a:xfrm>
            <a:custGeom>
              <a:avLst/>
              <a:gdLst/>
              <a:ahLst/>
              <a:cxnLst/>
              <a:rect l="l" t="t" r="r" b="b"/>
              <a:pathLst>
                <a:path w="2874" h="738" extrusionOk="0">
                  <a:moveTo>
                    <a:pt x="853" y="0"/>
                  </a:moveTo>
                  <a:cubicBezTo>
                    <a:pt x="581" y="0"/>
                    <a:pt x="312" y="27"/>
                    <a:pt x="59" y="76"/>
                  </a:cubicBezTo>
                  <a:cubicBezTo>
                    <a:pt x="1" y="82"/>
                    <a:pt x="21" y="170"/>
                    <a:pt x="74" y="170"/>
                  </a:cubicBezTo>
                  <a:cubicBezTo>
                    <a:pt x="78" y="170"/>
                    <a:pt x="83" y="170"/>
                    <a:pt x="88" y="168"/>
                  </a:cubicBezTo>
                  <a:cubicBezTo>
                    <a:pt x="284" y="140"/>
                    <a:pt x="479" y="125"/>
                    <a:pt x="675" y="125"/>
                  </a:cubicBezTo>
                  <a:cubicBezTo>
                    <a:pt x="957" y="125"/>
                    <a:pt x="1238" y="156"/>
                    <a:pt x="1519" y="220"/>
                  </a:cubicBezTo>
                  <a:cubicBezTo>
                    <a:pt x="1962" y="323"/>
                    <a:pt x="2347" y="530"/>
                    <a:pt x="2750" y="732"/>
                  </a:cubicBezTo>
                  <a:cubicBezTo>
                    <a:pt x="2758" y="736"/>
                    <a:pt x="2767" y="738"/>
                    <a:pt x="2775" y="738"/>
                  </a:cubicBezTo>
                  <a:cubicBezTo>
                    <a:pt x="2826" y="738"/>
                    <a:pt x="2874" y="672"/>
                    <a:pt x="2824" y="628"/>
                  </a:cubicBezTo>
                  <a:cubicBezTo>
                    <a:pt x="2296" y="183"/>
                    <a:pt x="1564" y="0"/>
                    <a:pt x="85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3496400" y="3827125"/>
              <a:ext cx="78050" cy="16775"/>
            </a:xfrm>
            <a:custGeom>
              <a:avLst/>
              <a:gdLst/>
              <a:ahLst/>
              <a:cxnLst/>
              <a:rect l="l" t="t" r="r" b="b"/>
              <a:pathLst>
                <a:path w="3122" h="671" extrusionOk="0">
                  <a:moveTo>
                    <a:pt x="73" y="1"/>
                  </a:moveTo>
                  <a:cubicBezTo>
                    <a:pt x="25" y="1"/>
                    <a:pt x="0" y="74"/>
                    <a:pt x="42" y="89"/>
                  </a:cubicBezTo>
                  <a:cubicBezTo>
                    <a:pt x="352" y="256"/>
                    <a:pt x="677" y="331"/>
                    <a:pt x="1015" y="331"/>
                  </a:cubicBezTo>
                  <a:cubicBezTo>
                    <a:pt x="1109" y="331"/>
                    <a:pt x="1205" y="325"/>
                    <a:pt x="1301" y="314"/>
                  </a:cubicBezTo>
                  <a:cubicBezTo>
                    <a:pt x="1514" y="290"/>
                    <a:pt x="1722" y="242"/>
                    <a:pt x="1933" y="242"/>
                  </a:cubicBezTo>
                  <a:cubicBezTo>
                    <a:pt x="2030" y="242"/>
                    <a:pt x="2127" y="252"/>
                    <a:pt x="2227" y="279"/>
                  </a:cubicBezTo>
                  <a:cubicBezTo>
                    <a:pt x="2514" y="348"/>
                    <a:pt x="2733" y="544"/>
                    <a:pt x="2997" y="664"/>
                  </a:cubicBezTo>
                  <a:cubicBezTo>
                    <a:pt x="3006" y="669"/>
                    <a:pt x="3016" y="671"/>
                    <a:pt x="3026" y="671"/>
                  </a:cubicBezTo>
                  <a:cubicBezTo>
                    <a:pt x="3076" y="671"/>
                    <a:pt x="3121" y="615"/>
                    <a:pt x="3078" y="567"/>
                  </a:cubicBezTo>
                  <a:cubicBezTo>
                    <a:pt x="2780" y="274"/>
                    <a:pt x="2360" y="77"/>
                    <a:pt x="1945" y="77"/>
                  </a:cubicBezTo>
                  <a:cubicBezTo>
                    <a:pt x="1928" y="77"/>
                    <a:pt x="1910" y="77"/>
                    <a:pt x="1893" y="78"/>
                  </a:cubicBezTo>
                  <a:cubicBezTo>
                    <a:pt x="1606" y="84"/>
                    <a:pt x="1330" y="170"/>
                    <a:pt x="1042" y="187"/>
                  </a:cubicBezTo>
                  <a:cubicBezTo>
                    <a:pt x="1021" y="188"/>
                    <a:pt x="1001" y="188"/>
                    <a:pt x="980" y="188"/>
                  </a:cubicBezTo>
                  <a:cubicBezTo>
                    <a:pt x="674" y="188"/>
                    <a:pt x="379" y="111"/>
                    <a:pt x="88" y="3"/>
                  </a:cubicBezTo>
                  <a:cubicBezTo>
                    <a:pt x="83" y="2"/>
                    <a:pt x="78" y="1"/>
                    <a:pt x="73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3476775" y="3800425"/>
              <a:ext cx="94850" cy="20275"/>
            </a:xfrm>
            <a:custGeom>
              <a:avLst/>
              <a:gdLst/>
              <a:ahLst/>
              <a:cxnLst/>
              <a:rect l="l" t="t" r="r" b="b"/>
              <a:pathLst>
                <a:path w="3794" h="811" extrusionOk="0">
                  <a:moveTo>
                    <a:pt x="75" y="1"/>
                  </a:moveTo>
                  <a:cubicBezTo>
                    <a:pt x="35" y="1"/>
                    <a:pt x="0" y="59"/>
                    <a:pt x="39" y="88"/>
                  </a:cubicBezTo>
                  <a:cubicBezTo>
                    <a:pt x="505" y="485"/>
                    <a:pt x="942" y="657"/>
                    <a:pt x="1546" y="663"/>
                  </a:cubicBezTo>
                  <a:cubicBezTo>
                    <a:pt x="1567" y="663"/>
                    <a:pt x="1588" y="663"/>
                    <a:pt x="1609" y="663"/>
                  </a:cubicBezTo>
                  <a:cubicBezTo>
                    <a:pt x="1903" y="663"/>
                    <a:pt x="2205" y="648"/>
                    <a:pt x="2506" y="648"/>
                  </a:cubicBezTo>
                  <a:cubicBezTo>
                    <a:pt x="2910" y="648"/>
                    <a:pt x="3310" y="676"/>
                    <a:pt x="3684" y="807"/>
                  </a:cubicBezTo>
                  <a:cubicBezTo>
                    <a:pt x="3691" y="809"/>
                    <a:pt x="3698" y="810"/>
                    <a:pt x="3704" y="810"/>
                  </a:cubicBezTo>
                  <a:cubicBezTo>
                    <a:pt x="3754" y="810"/>
                    <a:pt x="3793" y="738"/>
                    <a:pt x="3748" y="697"/>
                  </a:cubicBezTo>
                  <a:cubicBezTo>
                    <a:pt x="3521" y="503"/>
                    <a:pt x="3195" y="462"/>
                    <a:pt x="2867" y="462"/>
                  </a:cubicBezTo>
                  <a:cubicBezTo>
                    <a:pt x="2624" y="462"/>
                    <a:pt x="2380" y="485"/>
                    <a:pt x="2174" y="485"/>
                  </a:cubicBezTo>
                  <a:cubicBezTo>
                    <a:pt x="2164" y="485"/>
                    <a:pt x="2154" y="485"/>
                    <a:pt x="2144" y="485"/>
                  </a:cubicBezTo>
                  <a:cubicBezTo>
                    <a:pt x="1962" y="485"/>
                    <a:pt x="1779" y="493"/>
                    <a:pt x="1597" y="493"/>
                  </a:cubicBezTo>
                  <a:cubicBezTo>
                    <a:pt x="1433" y="493"/>
                    <a:pt x="1269" y="486"/>
                    <a:pt x="1109" y="462"/>
                  </a:cubicBezTo>
                  <a:cubicBezTo>
                    <a:pt x="729" y="410"/>
                    <a:pt x="419" y="197"/>
                    <a:pt x="97" y="7"/>
                  </a:cubicBezTo>
                  <a:cubicBezTo>
                    <a:pt x="90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3455200" y="3776500"/>
              <a:ext cx="97300" cy="12575"/>
            </a:xfrm>
            <a:custGeom>
              <a:avLst/>
              <a:gdLst/>
              <a:ahLst/>
              <a:cxnLst/>
              <a:rect l="l" t="t" r="r" b="b"/>
              <a:pathLst>
                <a:path w="3892" h="503" extrusionOk="0">
                  <a:moveTo>
                    <a:pt x="89" y="1"/>
                  </a:moveTo>
                  <a:cubicBezTo>
                    <a:pt x="46" y="1"/>
                    <a:pt x="1" y="55"/>
                    <a:pt x="34" y="96"/>
                  </a:cubicBezTo>
                  <a:cubicBezTo>
                    <a:pt x="258" y="430"/>
                    <a:pt x="630" y="502"/>
                    <a:pt x="1001" y="502"/>
                  </a:cubicBezTo>
                  <a:cubicBezTo>
                    <a:pt x="1115" y="502"/>
                    <a:pt x="1229" y="495"/>
                    <a:pt x="1339" y="487"/>
                  </a:cubicBezTo>
                  <a:cubicBezTo>
                    <a:pt x="2161" y="418"/>
                    <a:pt x="3007" y="401"/>
                    <a:pt x="3817" y="246"/>
                  </a:cubicBezTo>
                  <a:cubicBezTo>
                    <a:pt x="3892" y="234"/>
                    <a:pt x="3869" y="125"/>
                    <a:pt x="3806" y="125"/>
                  </a:cubicBezTo>
                  <a:cubicBezTo>
                    <a:pt x="3785" y="125"/>
                    <a:pt x="3765" y="125"/>
                    <a:pt x="3745" y="125"/>
                  </a:cubicBezTo>
                  <a:cubicBezTo>
                    <a:pt x="3086" y="125"/>
                    <a:pt x="2417" y="213"/>
                    <a:pt x="1765" y="269"/>
                  </a:cubicBezTo>
                  <a:cubicBezTo>
                    <a:pt x="1525" y="290"/>
                    <a:pt x="1238" y="339"/>
                    <a:pt x="961" y="339"/>
                  </a:cubicBezTo>
                  <a:cubicBezTo>
                    <a:pt x="641" y="339"/>
                    <a:pt x="335" y="274"/>
                    <a:pt x="132" y="27"/>
                  </a:cubicBezTo>
                  <a:cubicBezTo>
                    <a:pt x="121" y="8"/>
                    <a:pt x="105" y="1"/>
                    <a:pt x="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3447350" y="3760050"/>
              <a:ext cx="102800" cy="18375"/>
            </a:xfrm>
            <a:custGeom>
              <a:avLst/>
              <a:gdLst/>
              <a:ahLst/>
              <a:cxnLst/>
              <a:rect l="l" t="t" r="r" b="b"/>
              <a:pathLst>
                <a:path w="4112" h="735" extrusionOk="0">
                  <a:moveTo>
                    <a:pt x="2461" y="0"/>
                  </a:moveTo>
                  <a:cubicBezTo>
                    <a:pt x="2437" y="0"/>
                    <a:pt x="2413" y="0"/>
                    <a:pt x="2389" y="1"/>
                  </a:cubicBezTo>
                  <a:cubicBezTo>
                    <a:pt x="1809" y="10"/>
                    <a:pt x="1208" y="377"/>
                    <a:pt x="629" y="377"/>
                  </a:cubicBezTo>
                  <a:cubicBezTo>
                    <a:pt x="457" y="377"/>
                    <a:pt x="286" y="344"/>
                    <a:pt x="118" y="260"/>
                  </a:cubicBezTo>
                  <a:cubicBezTo>
                    <a:pt x="109" y="256"/>
                    <a:pt x="100" y="254"/>
                    <a:pt x="92" y="254"/>
                  </a:cubicBezTo>
                  <a:cubicBezTo>
                    <a:pt x="36" y="254"/>
                    <a:pt x="1" y="328"/>
                    <a:pt x="61" y="358"/>
                  </a:cubicBezTo>
                  <a:cubicBezTo>
                    <a:pt x="255" y="471"/>
                    <a:pt x="452" y="513"/>
                    <a:pt x="651" y="513"/>
                  </a:cubicBezTo>
                  <a:cubicBezTo>
                    <a:pt x="1028" y="513"/>
                    <a:pt x="1411" y="362"/>
                    <a:pt x="1791" y="260"/>
                  </a:cubicBezTo>
                  <a:cubicBezTo>
                    <a:pt x="2003" y="200"/>
                    <a:pt x="2220" y="169"/>
                    <a:pt x="2438" y="169"/>
                  </a:cubicBezTo>
                  <a:cubicBezTo>
                    <a:pt x="2616" y="169"/>
                    <a:pt x="2794" y="190"/>
                    <a:pt x="2970" y="231"/>
                  </a:cubicBezTo>
                  <a:cubicBezTo>
                    <a:pt x="3367" y="323"/>
                    <a:pt x="3654" y="530"/>
                    <a:pt x="3999" y="726"/>
                  </a:cubicBezTo>
                  <a:cubicBezTo>
                    <a:pt x="4010" y="732"/>
                    <a:pt x="4021" y="734"/>
                    <a:pt x="4031" y="734"/>
                  </a:cubicBezTo>
                  <a:cubicBezTo>
                    <a:pt x="4079" y="734"/>
                    <a:pt x="4112" y="675"/>
                    <a:pt x="4074" y="628"/>
                  </a:cubicBezTo>
                  <a:cubicBezTo>
                    <a:pt x="3710" y="192"/>
                    <a:pt x="3024" y="0"/>
                    <a:pt x="246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3423600" y="3744075"/>
              <a:ext cx="105450" cy="13850"/>
            </a:xfrm>
            <a:custGeom>
              <a:avLst/>
              <a:gdLst/>
              <a:ahLst/>
              <a:cxnLst/>
              <a:rect l="l" t="t" r="r" b="b"/>
              <a:pathLst>
                <a:path w="4218" h="554" extrusionOk="0">
                  <a:moveTo>
                    <a:pt x="92" y="0"/>
                  </a:moveTo>
                  <a:cubicBezTo>
                    <a:pt x="29" y="0"/>
                    <a:pt x="0" y="87"/>
                    <a:pt x="62" y="134"/>
                  </a:cubicBezTo>
                  <a:cubicBezTo>
                    <a:pt x="430" y="410"/>
                    <a:pt x="770" y="553"/>
                    <a:pt x="1150" y="553"/>
                  </a:cubicBezTo>
                  <a:cubicBezTo>
                    <a:pt x="1340" y="553"/>
                    <a:pt x="1540" y="517"/>
                    <a:pt x="1758" y="445"/>
                  </a:cubicBezTo>
                  <a:cubicBezTo>
                    <a:pt x="2132" y="324"/>
                    <a:pt x="2511" y="238"/>
                    <a:pt x="2914" y="232"/>
                  </a:cubicBezTo>
                  <a:cubicBezTo>
                    <a:pt x="2935" y="231"/>
                    <a:pt x="2957" y="231"/>
                    <a:pt x="2978" y="231"/>
                  </a:cubicBezTo>
                  <a:cubicBezTo>
                    <a:pt x="3367" y="231"/>
                    <a:pt x="3729" y="327"/>
                    <a:pt x="4121" y="376"/>
                  </a:cubicBezTo>
                  <a:cubicBezTo>
                    <a:pt x="4123" y="376"/>
                    <a:pt x="4124" y="376"/>
                    <a:pt x="4126" y="376"/>
                  </a:cubicBezTo>
                  <a:cubicBezTo>
                    <a:pt x="4191" y="376"/>
                    <a:pt x="4217" y="266"/>
                    <a:pt x="4156" y="238"/>
                  </a:cubicBezTo>
                  <a:cubicBezTo>
                    <a:pt x="3834" y="85"/>
                    <a:pt x="3451" y="26"/>
                    <a:pt x="3074" y="26"/>
                  </a:cubicBezTo>
                  <a:cubicBezTo>
                    <a:pt x="2812" y="26"/>
                    <a:pt x="2552" y="55"/>
                    <a:pt x="2316" y="100"/>
                  </a:cubicBezTo>
                  <a:cubicBezTo>
                    <a:pt x="2000" y="157"/>
                    <a:pt x="1706" y="295"/>
                    <a:pt x="1390" y="364"/>
                  </a:cubicBezTo>
                  <a:cubicBezTo>
                    <a:pt x="1310" y="383"/>
                    <a:pt x="1232" y="391"/>
                    <a:pt x="1156" y="391"/>
                  </a:cubicBezTo>
                  <a:cubicBezTo>
                    <a:pt x="784" y="391"/>
                    <a:pt x="466" y="190"/>
                    <a:pt x="137" y="13"/>
                  </a:cubicBezTo>
                  <a:cubicBezTo>
                    <a:pt x="121" y="4"/>
                    <a:pt x="105" y="0"/>
                    <a:pt x="9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3413850" y="3726675"/>
              <a:ext cx="115650" cy="14050"/>
            </a:xfrm>
            <a:custGeom>
              <a:avLst/>
              <a:gdLst/>
              <a:ahLst/>
              <a:cxnLst/>
              <a:rect l="l" t="t" r="r" b="b"/>
              <a:pathLst>
                <a:path w="4626" h="562" extrusionOk="0">
                  <a:moveTo>
                    <a:pt x="3689" y="0"/>
                  </a:moveTo>
                  <a:cubicBezTo>
                    <a:pt x="3266" y="0"/>
                    <a:pt x="2831" y="99"/>
                    <a:pt x="2436" y="186"/>
                  </a:cubicBezTo>
                  <a:cubicBezTo>
                    <a:pt x="2039" y="272"/>
                    <a:pt x="1642" y="364"/>
                    <a:pt x="1234" y="382"/>
                  </a:cubicBezTo>
                  <a:cubicBezTo>
                    <a:pt x="1218" y="382"/>
                    <a:pt x="1202" y="382"/>
                    <a:pt x="1187" y="382"/>
                  </a:cubicBezTo>
                  <a:cubicBezTo>
                    <a:pt x="773" y="382"/>
                    <a:pt x="454" y="239"/>
                    <a:pt x="61" y="123"/>
                  </a:cubicBezTo>
                  <a:cubicBezTo>
                    <a:pt x="56" y="121"/>
                    <a:pt x="51" y="120"/>
                    <a:pt x="47" y="120"/>
                  </a:cubicBezTo>
                  <a:cubicBezTo>
                    <a:pt x="16" y="120"/>
                    <a:pt x="1" y="167"/>
                    <a:pt x="21" y="192"/>
                  </a:cubicBezTo>
                  <a:cubicBezTo>
                    <a:pt x="269" y="480"/>
                    <a:pt x="695" y="561"/>
                    <a:pt x="1113" y="561"/>
                  </a:cubicBezTo>
                  <a:cubicBezTo>
                    <a:pt x="1373" y="561"/>
                    <a:pt x="1629" y="530"/>
                    <a:pt x="1838" y="497"/>
                  </a:cubicBezTo>
                  <a:cubicBezTo>
                    <a:pt x="2487" y="395"/>
                    <a:pt x="3082" y="222"/>
                    <a:pt x="3703" y="222"/>
                  </a:cubicBezTo>
                  <a:cubicBezTo>
                    <a:pt x="3962" y="222"/>
                    <a:pt x="4226" y="252"/>
                    <a:pt x="4500" y="330"/>
                  </a:cubicBezTo>
                  <a:cubicBezTo>
                    <a:pt x="4507" y="332"/>
                    <a:pt x="4514" y="333"/>
                    <a:pt x="4520" y="333"/>
                  </a:cubicBezTo>
                  <a:cubicBezTo>
                    <a:pt x="4588" y="333"/>
                    <a:pt x="4625" y="234"/>
                    <a:pt x="4557" y="192"/>
                  </a:cubicBezTo>
                  <a:cubicBezTo>
                    <a:pt x="4286" y="51"/>
                    <a:pt x="3991" y="0"/>
                    <a:pt x="3689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3402475" y="3709150"/>
              <a:ext cx="109400" cy="15725"/>
            </a:xfrm>
            <a:custGeom>
              <a:avLst/>
              <a:gdLst/>
              <a:ahLst/>
              <a:cxnLst/>
              <a:rect l="l" t="t" r="r" b="b"/>
              <a:pathLst>
                <a:path w="4376" h="629" extrusionOk="0">
                  <a:moveTo>
                    <a:pt x="3557" y="1"/>
                  </a:moveTo>
                  <a:cubicBezTo>
                    <a:pt x="3144" y="1"/>
                    <a:pt x="2726" y="84"/>
                    <a:pt x="2333" y="174"/>
                  </a:cubicBezTo>
                  <a:cubicBezTo>
                    <a:pt x="1691" y="316"/>
                    <a:pt x="1075" y="471"/>
                    <a:pt x="426" y="471"/>
                  </a:cubicBezTo>
                  <a:cubicBezTo>
                    <a:pt x="313" y="471"/>
                    <a:pt x="200" y="466"/>
                    <a:pt x="85" y="456"/>
                  </a:cubicBezTo>
                  <a:cubicBezTo>
                    <a:pt x="83" y="456"/>
                    <a:pt x="82" y="456"/>
                    <a:pt x="80" y="456"/>
                  </a:cubicBezTo>
                  <a:cubicBezTo>
                    <a:pt x="15" y="456"/>
                    <a:pt x="0" y="565"/>
                    <a:pt x="62" y="571"/>
                  </a:cubicBezTo>
                  <a:cubicBezTo>
                    <a:pt x="250" y="611"/>
                    <a:pt x="439" y="628"/>
                    <a:pt x="626" y="628"/>
                  </a:cubicBezTo>
                  <a:cubicBezTo>
                    <a:pt x="1079" y="628"/>
                    <a:pt x="1528" y="531"/>
                    <a:pt x="1971" y="433"/>
                  </a:cubicBezTo>
                  <a:cubicBezTo>
                    <a:pt x="2524" y="312"/>
                    <a:pt x="3051" y="201"/>
                    <a:pt x="3599" y="201"/>
                  </a:cubicBezTo>
                  <a:cubicBezTo>
                    <a:pt x="3807" y="201"/>
                    <a:pt x="4019" y="217"/>
                    <a:pt x="4236" y="255"/>
                  </a:cubicBezTo>
                  <a:cubicBezTo>
                    <a:pt x="4240" y="255"/>
                    <a:pt x="4244" y="255"/>
                    <a:pt x="4248" y="255"/>
                  </a:cubicBezTo>
                  <a:cubicBezTo>
                    <a:pt x="4342" y="255"/>
                    <a:pt x="4376" y="127"/>
                    <a:pt x="4282" y="105"/>
                  </a:cubicBezTo>
                  <a:cubicBezTo>
                    <a:pt x="4046" y="30"/>
                    <a:pt x="3802" y="1"/>
                    <a:pt x="355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3384250" y="3693825"/>
              <a:ext cx="101725" cy="17250"/>
            </a:xfrm>
            <a:custGeom>
              <a:avLst/>
              <a:gdLst/>
              <a:ahLst/>
              <a:cxnLst/>
              <a:rect l="l" t="t" r="r" b="b"/>
              <a:pathLst>
                <a:path w="4069" h="690" extrusionOk="0">
                  <a:moveTo>
                    <a:pt x="2858" y="1"/>
                  </a:moveTo>
                  <a:cubicBezTo>
                    <a:pt x="2673" y="1"/>
                    <a:pt x="2487" y="24"/>
                    <a:pt x="2309" y="69"/>
                  </a:cubicBezTo>
                  <a:cubicBezTo>
                    <a:pt x="1970" y="155"/>
                    <a:pt x="1671" y="310"/>
                    <a:pt x="1337" y="414"/>
                  </a:cubicBezTo>
                  <a:cubicBezTo>
                    <a:pt x="951" y="527"/>
                    <a:pt x="565" y="553"/>
                    <a:pt x="175" y="553"/>
                  </a:cubicBezTo>
                  <a:cubicBezTo>
                    <a:pt x="129" y="553"/>
                    <a:pt x="83" y="552"/>
                    <a:pt x="38" y="552"/>
                  </a:cubicBezTo>
                  <a:cubicBezTo>
                    <a:pt x="35" y="551"/>
                    <a:pt x="33" y="550"/>
                    <a:pt x="30" y="550"/>
                  </a:cubicBezTo>
                  <a:cubicBezTo>
                    <a:pt x="3" y="550"/>
                    <a:pt x="1" y="610"/>
                    <a:pt x="38" y="621"/>
                  </a:cubicBezTo>
                  <a:cubicBezTo>
                    <a:pt x="224" y="668"/>
                    <a:pt x="407" y="689"/>
                    <a:pt x="589" y="689"/>
                  </a:cubicBezTo>
                  <a:cubicBezTo>
                    <a:pt x="1020" y="689"/>
                    <a:pt x="1440" y="571"/>
                    <a:pt x="1849" y="414"/>
                  </a:cubicBezTo>
                  <a:cubicBezTo>
                    <a:pt x="2212" y="277"/>
                    <a:pt x="2547" y="205"/>
                    <a:pt x="2878" y="205"/>
                  </a:cubicBezTo>
                  <a:cubicBezTo>
                    <a:pt x="3230" y="205"/>
                    <a:pt x="3578" y="285"/>
                    <a:pt x="3953" y="454"/>
                  </a:cubicBezTo>
                  <a:cubicBezTo>
                    <a:pt x="3964" y="459"/>
                    <a:pt x="3975" y="461"/>
                    <a:pt x="3985" y="461"/>
                  </a:cubicBezTo>
                  <a:cubicBezTo>
                    <a:pt x="4041" y="461"/>
                    <a:pt x="4069" y="390"/>
                    <a:pt x="4011" y="356"/>
                  </a:cubicBezTo>
                  <a:cubicBezTo>
                    <a:pt x="3678" y="114"/>
                    <a:pt x="3268" y="1"/>
                    <a:pt x="28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3371525" y="3678600"/>
              <a:ext cx="92700" cy="22750"/>
            </a:xfrm>
            <a:custGeom>
              <a:avLst/>
              <a:gdLst/>
              <a:ahLst/>
              <a:cxnLst/>
              <a:rect l="l" t="t" r="r" b="b"/>
              <a:pathLst>
                <a:path w="3708" h="910" extrusionOk="0">
                  <a:moveTo>
                    <a:pt x="2784" y="1"/>
                  </a:moveTo>
                  <a:cubicBezTo>
                    <a:pt x="2519" y="1"/>
                    <a:pt x="2255" y="43"/>
                    <a:pt x="2001" y="149"/>
                  </a:cubicBezTo>
                  <a:cubicBezTo>
                    <a:pt x="1714" y="269"/>
                    <a:pt x="1455" y="448"/>
                    <a:pt x="1179" y="586"/>
                  </a:cubicBezTo>
                  <a:cubicBezTo>
                    <a:pt x="890" y="728"/>
                    <a:pt x="588" y="796"/>
                    <a:pt x="272" y="796"/>
                  </a:cubicBezTo>
                  <a:cubicBezTo>
                    <a:pt x="205" y="796"/>
                    <a:pt x="138" y="793"/>
                    <a:pt x="70" y="787"/>
                  </a:cubicBezTo>
                  <a:cubicBezTo>
                    <a:pt x="18" y="787"/>
                    <a:pt x="1" y="879"/>
                    <a:pt x="58" y="885"/>
                  </a:cubicBezTo>
                  <a:cubicBezTo>
                    <a:pt x="166" y="901"/>
                    <a:pt x="271" y="909"/>
                    <a:pt x="373" y="909"/>
                  </a:cubicBezTo>
                  <a:cubicBezTo>
                    <a:pt x="799" y="909"/>
                    <a:pt x="1173" y="771"/>
                    <a:pt x="1559" y="557"/>
                  </a:cubicBezTo>
                  <a:cubicBezTo>
                    <a:pt x="1898" y="367"/>
                    <a:pt x="2220" y="189"/>
                    <a:pt x="2622" y="166"/>
                  </a:cubicBezTo>
                  <a:cubicBezTo>
                    <a:pt x="2656" y="164"/>
                    <a:pt x="2689" y="163"/>
                    <a:pt x="2723" y="163"/>
                  </a:cubicBezTo>
                  <a:cubicBezTo>
                    <a:pt x="3022" y="163"/>
                    <a:pt x="3316" y="228"/>
                    <a:pt x="3611" y="264"/>
                  </a:cubicBezTo>
                  <a:cubicBezTo>
                    <a:pt x="3613" y="264"/>
                    <a:pt x="3614" y="264"/>
                    <a:pt x="3616" y="264"/>
                  </a:cubicBezTo>
                  <a:cubicBezTo>
                    <a:pt x="3687" y="264"/>
                    <a:pt x="3707" y="137"/>
                    <a:pt x="3628" y="120"/>
                  </a:cubicBezTo>
                  <a:cubicBezTo>
                    <a:pt x="3352" y="49"/>
                    <a:pt x="3067" y="1"/>
                    <a:pt x="2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3367800" y="3671450"/>
              <a:ext cx="67375" cy="20900"/>
            </a:xfrm>
            <a:custGeom>
              <a:avLst/>
              <a:gdLst/>
              <a:ahLst/>
              <a:cxnLst/>
              <a:rect l="l" t="t" r="r" b="b"/>
              <a:pathLst>
                <a:path w="2695" h="836" extrusionOk="0">
                  <a:moveTo>
                    <a:pt x="2422" y="1"/>
                  </a:moveTo>
                  <a:cubicBezTo>
                    <a:pt x="2188" y="1"/>
                    <a:pt x="1869" y="123"/>
                    <a:pt x="1765" y="164"/>
                  </a:cubicBezTo>
                  <a:cubicBezTo>
                    <a:pt x="1255" y="372"/>
                    <a:pt x="788" y="683"/>
                    <a:pt x="225" y="683"/>
                  </a:cubicBezTo>
                  <a:cubicBezTo>
                    <a:pt x="180" y="683"/>
                    <a:pt x="133" y="681"/>
                    <a:pt x="86" y="676"/>
                  </a:cubicBezTo>
                  <a:cubicBezTo>
                    <a:pt x="12" y="676"/>
                    <a:pt x="0" y="791"/>
                    <a:pt x="63" y="808"/>
                  </a:cubicBezTo>
                  <a:cubicBezTo>
                    <a:pt x="155" y="827"/>
                    <a:pt x="245" y="835"/>
                    <a:pt x="334" y="835"/>
                  </a:cubicBezTo>
                  <a:cubicBezTo>
                    <a:pt x="608" y="835"/>
                    <a:pt x="872" y="756"/>
                    <a:pt x="1133" y="647"/>
                  </a:cubicBezTo>
                  <a:cubicBezTo>
                    <a:pt x="1261" y="595"/>
                    <a:pt x="2071" y="185"/>
                    <a:pt x="2402" y="185"/>
                  </a:cubicBezTo>
                  <a:cubicBezTo>
                    <a:pt x="2470" y="185"/>
                    <a:pt x="2519" y="202"/>
                    <a:pt x="2536" y="245"/>
                  </a:cubicBezTo>
                  <a:cubicBezTo>
                    <a:pt x="2549" y="282"/>
                    <a:pt x="2580" y="301"/>
                    <a:pt x="2611" y="301"/>
                  </a:cubicBezTo>
                  <a:cubicBezTo>
                    <a:pt x="2647" y="301"/>
                    <a:pt x="2682" y="275"/>
                    <a:pt x="2685" y="222"/>
                  </a:cubicBezTo>
                  <a:cubicBezTo>
                    <a:pt x="2694" y="55"/>
                    <a:pt x="2577" y="1"/>
                    <a:pt x="242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3361400" y="3668200"/>
              <a:ext cx="47950" cy="15950"/>
            </a:xfrm>
            <a:custGeom>
              <a:avLst/>
              <a:gdLst/>
              <a:ahLst/>
              <a:cxnLst/>
              <a:rect l="l" t="t" r="r" b="b"/>
              <a:pathLst>
                <a:path w="1918" h="638" extrusionOk="0">
                  <a:moveTo>
                    <a:pt x="1542" y="1"/>
                  </a:moveTo>
                  <a:cubicBezTo>
                    <a:pt x="1005" y="1"/>
                    <a:pt x="321" y="187"/>
                    <a:pt x="20" y="559"/>
                  </a:cubicBezTo>
                  <a:cubicBezTo>
                    <a:pt x="0" y="594"/>
                    <a:pt x="15" y="637"/>
                    <a:pt x="41" y="637"/>
                  </a:cubicBezTo>
                  <a:cubicBezTo>
                    <a:pt x="46" y="637"/>
                    <a:pt x="50" y="636"/>
                    <a:pt x="55" y="634"/>
                  </a:cubicBezTo>
                  <a:cubicBezTo>
                    <a:pt x="354" y="559"/>
                    <a:pt x="624" y="375"/>
                    <a:pt x="923" y="294"/>
                  </a:cubicBezTo>
                  <a:cubicBezTo>
                    <a:pt x="1228" y="208"/>
                    <a:pt x="1538" y="203"/>
                    <a:pt x="1849" y="151"/>
                  </a:cubicBezTo>
                  <a:cubicBezTo>
                    <a:pt x="1918" y="145"/>
                    <a:pt x="1918" y="36"/>
                    <a:pt x="1849" y="24"/>
                  </a:cubicBezTo>
                  <a:cubicBezTo>
                    <a:pt x="1756" y="9"/>
                    <a:pt x="1652" y="1"/>
                    <a:pt x="1542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3354700" y="3667600"/>
              <a:ext cx="25325" cy="9725"/>
            </a:xfrm>
            <a:custGeom>
              <a:avLst/>
              <a:gdLst/>
              <a:ahLst/>
              <a:cxnLst/>
              <a:rect l="l" t="t" r="r" b="b"/>
              <a:pathLst>
                <a:path w="1013" h="389" extrusionOk="0">
                  <a:moveTo>
                    <a:pt x="864" y="0"/>
                  </a:moveTo>
                  <a:cubicBezTo>
                    <a:pt x="571" y="0"/>
                    <a:pt x="282" y="103"/>
                    <a:pt x="47" y="284"/>
                  </a:cubicBezTo>
                  <a:cubicBezTo>
                    <a:pt x="0" y="321"/>
                    <a:pt x="25" y="389"/>
                    <a:pt x="70" y="389"/>
                  </a:cubicBezTo>
                  <a:cubicBezTo>
                    <a:pt x="81" y="389"/>
                    <a:pt x="92" y="385"/>
                    <a:pt x="104" y="376"/>
                  </a:cubicBezTo>
                  <a:cubicBezTo>
                    <a:pt x="363" y="227"/>
                    <a:pt x="633" y="158"/>
                    <a:pt x="932" y="129"/>
                  </a:cubicBezTo>
                  <a:cubicBezTo>
                    <a:pt x="1013" y="117"/>
                    <a:pt x="1013" y="14"/>
                    <a:pt x="932" y="2"/>
                  </a:cubicBezTo>
                  <a:cubicBezTo>
                    <a:pt x="909" y="1"/>
                    <a:pt x="887" y="0"/>
                    <a:pt x="86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517975" y="3629650"/>
              <a:ext cx="133725" cy="283125"/>
            </a:xfrm>
            <a:custGeom>
              <a:avLst/>
              <a:gdLst/>
              <a:ahLst/>
              <a:cxnLst/>
              <a:rect l="l" t="t" r="r" b="b"/>
              <a:pathLst>
                <a:path w="5349" h="11325" extrusionOk="0">
                  <a:moveTo>
                    <a:pt x="79" y="1"/>
                  </a:moveTo>
                  <a:cubicBezTo>
                    <a:pt x="39" y="1"/>
                    <a:pt x="1" y="40"/>
                    <a:pt x="13" y="89"/>
                  </a:cubicBezTo>
                  <a:cubicBezTo>
                    <a:pt x="156" y="531"/>
                    <a:pt x="455" y="940"/>
                    <a:pt x="645" y="1354"/>
                  </a:cubicBezTo>
                  <a:cubicBezTo>
                    <a:pt x="835" y="1745"/>
                    <a:pt x="1013" y="2124"/>
                    <a:pt x="1191" y="2515"/>
                  </a:cubicBezTo>
                  <a:cubicBezTo>
                    <a:pt x="1243" y="2802"/>
                    <a:pt x="1220" y="3090"/>
                    <a:pt x="1163" y="3377"/>
                  </a:cubicBezTo>
                  <a:cubicBezTo>
                    <a:pt x="1105" y="3653"/>
                    <a:pt x="944" y="3970"/>
                    <a:pt x="990" y="4251"/>
                  </a:cubicBezTo>
                  <a:cubicBezTo>
                    <a:pt x="1007" y="4338"/>
                    <a:pt x="1074" y="4383"/>
                    <a:pt x="1143" y="4383"/>
                  </a:cubicBezTo>
                  <a:cubicBezTo>
                    <a:pt x="1189" y="4383"/>
                    <a:pt x="1236" y="4364"/>
                    <a:pt x="1272" y="4326"/>
                  </a:cubicBezTo>
                  <a:cubicBezTo>
                    <a:pt x="1496" y="4084"/>
                    <a:pt x="1530" y="3619"/>
                    <a:pt x="1559" y="3297"/>
                  </a:cubicBezTo>
                  <a:cubicBezTo>
                    <a:pt x="1588" y="3360"/>
                    <a:pt x="1617" y="3423"/>
                    <a:pt x="1645" y="3498"/>
                  </a:cubicBezTo>
                  <a:cubicBezTo>
                    <a:pt x="1732" y="3878"/>
                    <a:pt x="1663" y="4245"/>
                    <a:pt x="1565" y="4619"/>
                  </a:cubicBezTo>
                  <a:cubicBezTo>
                    <a:pt x="1467" y="5022"/>
                    <a:pt x="1364" y="5424"/>
                    <a:pt x="1289" y="5827"/>
                  </a:cubicBezTo>
                  <a:cubicBezTo>
                    <a:pt x="1264" y="5942"/>
                    <a:pt x="1347" y="6003"/>
                    <a:pt x="1437" y="6003"/>
                  </a:cubicBezTo>
                  <a:cubicBezTo>
                    <a:pt x="1512" y="6003"/>
                    <a:pt x="1593" y="5959"/>
                    <a:pt x="1617" y="5867"/>
                  </a:cubicBezTo>
                  <a:cubicBezTo>
                    <a:pt x="1749" y="5372"/>
                    <a:pt x="1927" y="4820"/>
                    <a:pt x="1967" y="4280"/>
                  </a:cubicBezTo>
                  <a:cubicBezTo>
                    <a:pt x="2036" y="4441"/>
                    <a:pt x="2094" y="4596"/>
                    <a:pt x="2157" y="4757"/>
                  </a:cubicBezTo>
                  <a:cubicBezTo>
                    <a:pt x="2128" y="5165"/>
                    <a:pt x="2019" y="5510"/>
                    <a:pt x="1864" y="5913"/>
                  </a:cubicBezTo>
                  <a:cubicBezTo>
                    <a:pt x="1709" y="6298"/>
                    <a:pt x="1496" y="6718"/>
                    <a:pt x="1530" y="7149"/>
                  </a:cubicBezTo>
                  <a:cubicBezTo>
                    <a:pt x="1540" y="7251"/>
                    <a:pt x="1640" y="7311"/>
                    <a:pt x="1735" y="7311"/>
                  </a:cubicBezTo>
                  <a:cubicBezTo>
                    <a:pt x="1806" y="7311"/>
                    <a:pt x="1874" y="7277"/>
                    <a:pt x="1898" y="7201"/>
                  </a:cubicBezTo>
                  <a:cubicBezTo>
                    <a:pt x="1979" y="6942"/>
                    <a:pt x="2025" y="6666"/>
                    <a:pt x="2111" y="6407"/>
                  </a:cubicBezTo>
                  <a:cubicBezTo>
                    <a:pt x="2192" y="6177"/>
                    <a:pt x="2295" y="5947"/>
                    <a:pt x="2353" y="5712"/>
                  </a:cubicBezTo>
                  <a:cubicBezTo>
                    <a:pt x="2370" y="5620"/>
                    <a:pt x="2393" y="5516"/>
                    <a:pt x="2410" y="5418"/>
                  </a:cubicBezTo>
                  <a:cubicBezTo>
                    <a:pt x="2473" y="5608"/>
                    <a:pt x="2542" y="5798"/>
                    <a:pt x="2611" y="5993"/>
                  </a:cubicBezTo>
                  <a:cubicBezTo>
                    <a:pt x="2611" y="6551"/>
                    <a:pt x="2100" y="7126"/>
                    <a:pt x="2192" y="7707"/>
                  </a:cubicBezTo>
                  <a:cubicBezTo>
                    <a:pt x="2206" y="7801"/>
                    <a:pt x="2293" y="7851"/>
                    <a:pt x="2375" y="7851"/>
                  </a:cubicBezTo>
                  <a:cubicBezTo>
                    <a:pt x="2454" y="7851"/>
                    <a:pt x="2528" y="7805"/>
                    <a:pt x="2531" y="7707"/>
                  </a:cubicBezTo>
                  <a:cubicBezTo>
                    <a:pt x="2537" y="7356"/>
                    <a:pt x="2709" y="6976"/>
                    <a:pt x="2813" y="6603"/>
                  </a:cubicBezTo>
                  <a:cubicBezTo>
                    <a:pt x="2870" y="6775"/>
                    <a:pt x="2916" y="6942"/>
                    <a:pt x="2968" y="7114"/>
                  </a:cubicBezTo>
                  <a:cubicBezTo>
                    <a:pt x="2997" y="8046"/>
                    <a:pt x="2071" y="8793"/>
                    <a:pt x="2163" y="9742"/>
                  </a:cubicBezTo>
                  <a:cubicBezTo>
                    <a:pt x="2173" y="9837"/>
                    <a:pt x="2265" y="9895"/>
                    <a:pt x="2352" y="9895"/>
                  </a:cubicBezTo>
                  <a:cubicBezTo>
                    <a:pt x="2417" y="9895"/>
                    <a:pt x="2480" y="9862"/>
                    <a:pt x="2502" y="9788"/>
                  </a:cubicBezTo>
                  <a:cubicBezTo>
                    <a:pt x="2583" y="9512"/>
                    <a:pt x="2640" y="9242"/>
                    <a:pt x="2755" y="8983"/>
                  </a:cubicBezTo>
                  <a:cubicBezTo>
                    <a:pt x="2870" y="8724"/>
                    <a:pt x="3002" y="8471"/>
                    <a:pt x="3106" y="8207"/>
                  </a:cubicBezTo>
                  <a:cubicBezTo>
                    <a:pt x="3140" y="8121"/>
                    <a:pt x="3169" y="8029"/>
                    <a:pt x="3198" y="7942"/>
                  </a:cubicBezTo>
                  <a:cubicBezTo>
                    <a:pt x="3255" y="8155"/>
                    <a:pt x="3319" y="8362"/>
                    <a:pt x="3376" y="8580"/>
                  </a:cubicBezTo>
                  <a:cubicBezTo>
                    <a:pt x="3347" y="8994"/>
                    <a:pt x="3100" y="9397"/>
                    <a:pt x="2985" y="9799"/>
                  </a:cubicBezTo>
                  <a:cubicBezTo>
                    <a:pt x="2859" y="10248"/>
                    <a:pt x="2813" y="10771"/>
                    <a:pt x="2985" y="11219"/>
                  </a:cubicBezTo>
                  <a:cubicBezTo>
                    <a:pt x="3014" y="11293"/>
                    <a:pt x="3072" y="11324"/>
                    <a:pt x="3132" y="11324"/>
                  </a:cubicBezTo>
                  <a:cubicBezTo>
                    <a:pt x="3227" y="11324"/>
                    <a:pt x="3326" y="11246"/>
                    <a:pt x="3319" y="11133"/>
                  </a:cubicBezTo>
                  <a:cubicBezTo>
                    <a:pt x="3307" y="10834"/>
                    <a:pt x="3255" y="10558"/>
                    <a:pt x="3284" y="10259"/>
                  </a:cubicBezTo>
                  <a:cubicBezTo>
                    <a:pt x="3313" y="9972"/>
                    <a:pt x="3405" y="9707"/>
                    <a:pt x="3485" y="9437"/>
                  </a:cubicBezTo>
                  <a:cubicBezTo>
                    <a:pt x="3508" y="9362"/>
                    <a:pt x="3531" y="9282"/>
                    <a:pt x="3543" y="9213"/>
                  </a:cubicBezTo>
                  <a:cubicBezTo>
                    <a:pt x="3675" y="9707"/>
                    <a:pt x="3796" y="10196"/>
                    <a:pt x="3916" y="10691"/>
                  </a:cubicBezTo>
                  <a:cubicBezTo>
                    <a:pt x="3930" y="10749"/>
                    <a:pt x="3977" y="10775"/>
                    <a:pt x="4022" y="10775"/>
                  </a:cubicBezTo>
                  <a:cubicBezTo>
                    <a:pt x="4075" y="10775"/>
                    <a:pt x="4124" y="10739"/>
                    <a:pt x="4112" y="10673"/>
                  </a:cubicBezTo>
                  <a:cubicBezTo>
                    <a:pt x="4026" y="10087"/>
                    <a:pt x="3916" y="9506"/>
                    <a:pt x="3790" y="8931"/>
                  </a:cubicBezTo>
                  <a:lnTo>
                    <a:pt x="3790" y="8931"/>
                  </a:lnTo>
                  <a:cubicBezTo>
                    <a:pt x="3911" y="9052"/>
                    <a:pt x="4037" y="9167"/>
                    <a:pt x="4141" y="9276"/>
                  </a:cubicBezTo>
                  <a:cubicBezTo>
                    <a:pt x="4526" y="9673"/>
                    <a:pt x="4785" y="10047"/>
                    <a:pt x="5009" y="10558"/>
                  </a:cubicBezTo>
                  <a:cubicBezTo>
                    <a:pt x="5035" y="10616"/>
                    <a:pt x="5094" y="10645"/>
                    <a:pt x="5152" y="10645"/>
                  </a:cubicBezTo>
                  <a:cubicBezTo>
                    <a:pt x="5222" y="10645"/>
                    <a:pt x="5290" y="10603"/>
                    <a:pt x="5296" y="10518"/>
                  </a:cubicBezTo>
                  <a:cubicBezTo>
                    <a:pt x="5348" y="9995"/>
                    <a:pt x="4986" y="9552"/>
                    <a:pt x="4629" y="9190"/>
                  </a:cubicBezTo>
                  <a:cubicBezTo>
                    <a:pt x="4428" y="8989"/>
                    <a:pt x="4210" y="8816"/>
                    <a:pt x="4008" y="8615"/>
                  </a:cubicBezTo>
                  <a:cubicBezTo>
                    <a:pt x="3882" y="8489"/>
                    <a:pt x="3750" y="8333"/>
                    <a:pt x="3606" y="8213"/>
                  </a:cubicBezTo>
                  <a:cubicBezTo>
                    <a:pt x="3560" y="8029"/>
                    <a:pt x="3508" y="7839"/>
                    <a:pt x="3457" y="7643"/>
                  </a:cubicBezTo>
                  <a:lnTo>
                    <a:pt x="3457" y="7643"/>
                  </a:lnTo>
                  <a:cubicBezTo>
                    <a:pt x="3491" y="7672"/>
                    <a:pt x="3531" y="7701"/>
                    <a:pt x="3560" y="7730"/>
                  </a:cubicBezTo>
                  <a:cubicBezTo>
                    <a:pt x="3738" y="7873"/>
                    <a:pt x="3911" y="8011"/>
                    <a:pt x="4060" y="8201"/>
                  </a:cubicBezTo>
                  <a:cubicBezTo>
                    <a:pt x="4204" y="8379"/>
                    <a:pt x="4296" y="8586"/>
                    <a:pt x="4480" y="8736"/>
                  </a:cubicBezTo>
                  <a:cubicBezTo>
                    <a:pt x="4505" y="8757"/>
                    <a:pt x="4535" y="8766"/>
                    <a:pt x="4565" y="8766"/>
                  </a:cubicBezTo>
                  <a:cubicBezTo>
                    <a:pt x="4651" y="8766"/>
                    <a:pt x="4738" y="8690"/>
                    <a:pt x="4721" y="8592"/>
                  </a:cubicBezTo>
                  <a:cubicBezTo>
                    <a:pt x="4652" y="8213"/>
                    <a:pt x="4342" y="7873"/>
                    <a:pt x="4054" y="7632"/>
                  </a:cubicBezTo>
                  <a:cubicBezTo>
                    <a:pt x="3911" y="7511"/>
                    <a:pt x="3750" y="7402"/>
                    <a:pt x="3606" y="7281"/>
                  </a:cubicBezTo>
                  <a:cubicBezTo>
                    <a:pt x="3462" y="7155"/>
                    <a:pt x="3376" y="7011"/>
                    <a:pt x="3255" y="6884"/>
                  </a:cubicBezTo>
                  <a:cubicBezTo>
                    <a:pt x="3250" y="6850"/>
                    <a:pt x="3244" y="6815"/>
                    <a:pt x="3227" y="6781"/>
                  </a:cubicBezTo>
                  <a:cubicBezTo>
                    <a:pt x="3221" y="6752"/>
                    <a:pt x="3204" y="6729"/>
                    <a:pt x="3186" y="6718"/>
                  </a:cubicBezTo>
                  <a:cubicBezTo>
                    <a:pt x="3158" y="6626"/>
                    <a:pt x="3129" y="6528"/>
                    <a:pt x="3100" y="6442"/>
                  </a:cubicBezTo>
                  <a:lnTo>
                    <a:pt x="3100" y="6442"/>
                  </a:lnTo>
                  <a:cubicBezTo>
                    <a:pt x="3135" y="6465"/>
                    <a:pt x="3169" y="6488"/>
                    <a:pt x="3204" y="6499"/>
                  </a:cubicBezTo>
                  <a:cubicBezTo>
                    <a:pt x="3416" y="6614"/>
                    <a:pt x="3606" y="6741"/>
                    <a:pt x="3778" y="6902"/>
                  </a:cubicBezTo>
                  <a:cubicBezTo>
                    <a:pt x="3951" y="7063"/>
                    <a:pt x="4083" y="7258"/>
                    <a:pt x="4261" y="7408"/>
                  </a:cubicBezTo>
                  <a:cubicBezTo>
                    <a:pt x="4294" y="7434"/>
                    <a:pt x="4327" y="7446"/>
                    <a:pt x="4358" y="7446"/>
                  </a:cubicBezTo>
                  <a:cubicBezTo>
                    <a:pt x="4461" y="7446"/>
                    <a:pt x="4545" y="7322"/>
                    <a:pt x="4514" y="7212"/>
                  </a:cubicBezTo>
                  <a:cubicBezTo>
                    <a:pt x="4290" y="6482"/>
                    <a:pt x="3422" y="6252"/>
                    <a:pt x="2887" y="5827"/>
                  </a:cubicBezTo>
                  <a:cubicBezTo>
                    <a:pt x="2818" y="5620"/>
                    <a:pt x="2738" y="5407"/>
                    <a:pt x="2657" y="5206"/>
                  </a:cubicBezTo>
                  <a:lnTo>
                    <a:pt x="2657" y="5206"/>
                  </a:lnTo>
                  <a:cubicBezTo>
                    <a:pt x="2801" y="5315"/>
                    <a:pt x="2968" y="5401"/>
                    <a:pt x="3135" y="5493"/>
                  </a:cubicBezTo>
                  <a:cubicBezTo>
                    <a:pt x="3577" y="5746"/>
                    <a:pt x="3847" y="6137"/>
                    <a:pt x="4210" y="6470"/>
                  </a:cubicBezTo>
                  <a:cubicBezTo>
                    <a:pt x="4235" y="6495"/>
                    <a:pt x="4266" y="6505"/>
                    <a:pt x="4297" y="6505"/>
                  </a:cubicBezTo>
                  <a:cubicBezTo>
                    <a:pt x="4398" y="6505"/>
                    <a:pt x="4501" y="6394"/>
                    <a:pt x="4440" y="6292"/>
                  </a:cubicBezTo>
                  <a:cubicBezTo>
                    <a:pt x="4250" y="5953"/>
                    <a:pt x="3974" y="5648"/>
                    <a:pt x="3663" y="5418"/>
                  </a:cubicBezTo>
                  <a:cubicBezTo>
                    <a:pt x="3290" y="5137"/>
                    <a:pt x="2715" y="5045"/>
                    <a:pt x="2479" y="4602"/>
                  </a:cubicBezTo>
                  <a:cubicBezTo>
                    <a:pt x="2456" y="4567"/>
                    <a:pt x="2427" y="4544"/>
                    <a:pt x="2399" y="4539"/>
                  </a:cubicBezTo>
                  <a:lnTo>
                    <a:pt x="2163" y="3958"/>
                  </a:lnTo>
                  <a:lnTo>
                    <a:pt x="2163" y="3958"/>
                  </a:lnTo>
                  <a:cubicBezTo>
                    <a:pt x="2266" y="4044"/>
                    <a:pt x="2381" y="4113"/>
                    <a:pt x="2502" y="4188"/>
                  </a:cubicBezTo>
                  <a:cubicBezTo>
                    <a:pt x="2657" y="4280"/>
                    <a:pt x="2824" y="4366"/>
                    <a:pt x="2968" y="4481"/>
                  </a:cubicBezTo>
                  <a:cubicBezTo>
                    <a:pt x="3117" y="4596"/>
                    <a:pt x="3244" y="4740"/>
                    <a:pt x="3388" y="4861"/>
                  </a:cubicBezTo>
                  <a:cubicBezTo>
                    <a:pt x="3404" y="4874"/>
                    <a:pt x="3425" y="4880"/>
                    <a:pt x="3445" y="4880"/>
                  </a:cubicBezTo>
                  <a:cubicBezTo>
                    <a:pt x="3504" y="4880"/>
                    <a:pt x="3565" y="4832"/>
                    <a:pt x="3549" y="4769"/>
                  </a:cubicBezTo>
                  <a:cubicBezTo>
                    <a:pt x="3474" y="4447"/>
                    <a:pt x="3169" y="4286"/>
                    <a:pt x="2887" y="4142"/>
                  </a:cubicBezTo>
                  <a:cubicBezTo>
                    <a:pt x="2565" y="3981"/>
                    <a:pt x="2220" y="3849"/>
                    <a:pt x="1990" y="3567"/>
                  </a:cubicBezTo>
                  <a:cubicBezTo>
                    <a:pt x="1939" y="3464"/>
                    <a:pt x="1898" y="3354"/>
                    <a:pt x="1847" y="3245"/>
                  </a:cubicBezTo>
                  <a:lnTo>
                    <a:pt x="1847" y="3245"/>
                  </a:lnTo>
                  <a:cubicBezTo>
                    <a:pt x="2134" y="3418"/>
                    <a:pt x="2479" y="3538"/>
                    <a:pt x="2675" y="3837"/>
                  </a:cubicBezTo>
                  <a:cubicBezTo>
                    <a:pt x="2695" y="3867"/>
                    <a:pt x="2725" y="3880"/>
                    <a:pt x="2756" y="3880"/>
                  </a:cubicBezTo>
                  <a:cubicBezTo>
                    <a:pt x="2832" y="3880"/>
                    <a:pt x="2915" y="3804"/>
                    <a:pt x="2870" y="3722"/>
                  </a:cubicBezTo>
                  <a:cubicBezTo>
                    <a:pt x="2583" y="3182"/>
                    <a:pt x="1841" y="3107"/>
                    <a:pt x="1588" y="2555"/>
                  </a:cubicBezTo>
                  <a:cubicBezTo>
                    <a:pt x="1565" y="2515"/>
                    <a:pt x="1530" y="2492"/>
                    <a:pt x="1496" y="2492"/>
                  </a:cubicBezTo>
                  <a:cubicBezTo>
                    <a:pt x="1496" y="2486"/>
                    <a:pt x="1490" y="2486"/>
                    <a:pt x="1490" y="2475"/>
                  </a:cubicBezTo>
                  <a:cubicBezTo>
                    <a:pt x="1467" y="2400"/>
                    <a:pt x="1438" y="2319"/>
                    <a:pt x="1410" y="2239"/>
                  </a:cubicBezTo>
                  <a:cubicBezTo>
                    <a:pt x="1392" y="2204"/>
                    <a:pt x="1364" y="2176"/>
                    <a:pt x="1335" y="2170"/>
                  </a:cubicBezTo>
                  <a:cubicBezTo>
                    <a:pt x="1186" y="1865"/>
                    <a:pt x="1036" y="1566"/>
                    <a:pt x="869" y="1267"/>
                  </a:cubicBezTo>
                  <a:cubicBezTo>
                    <a:pt x="639" y="865"/>
                    <a:pt x="438" y="376"/>
                    <a:pt x="128" y="25"/>
                  </a:cubicBezTo>
                  <a:cubicBezTo>
                    <a:pt x="114" y="8"/>
                    <a:pt x="96" y="1"/>
                    <a:pt x="7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330425" y="3815025"/>
              <a:ext cx="184725" cy="177525"/>
            </a:xfrm>
            <a:custGeom>
              <a:avLst/>
              <a:gdLst/>
              <a:ahLst/>
              <a:cxnLst/>
              <a:rect l="l" t="t" r="r" b="b"/>
              <a:pathLst>
                <a:path w="7389" h="7101" extrusionOk="0">
                  <a:moveTo>
                    <a:pt x="3125" y="1"/>
                  </a:moveTo>
                  <a:cubicBezTo>
                    <a:pt x="3033" y="1"/>
                    <a:pt x="2942" y="8"/>
                    <a:pt x="2852" y="21"/>
                  </a:cubicBezTo>
                  <a:cubicBezTo>
                    <a:pt x="2323" y="102"/>
                    <a:pt x="575" y="631"/>
                    <a:pt x="115" y="913"/>
                  </a:cubicBezTo>
                  <a:cubicBezTo>
                    <a:pt x="40" y="1424"/>
                    <a:pt x="0" y="1947"/>
                    <a:pt x="0" y="2465"/>
                  </a:cubicBezTo>
                  <a:cubicBezTo>
                    <a:pt x="0" y="2890"/>
                    <a:pt x="29" y="3322"/>
                    <a:pt x="173" y="3724"/>
                  </a:cubicBezTo>
                  <a:cubicBezTo>
                    <a:pt x="322" y="4126"/>
                    <a:pt x="604" y="4489"/>
                    <a:pt x="989" y="4661"/>
                  </a:cubicBezTo>
                  <a:cubicBezTo>
                    <a:pt x="1128" y="4722"/>
                    <a:pt x="1281" y="4753"/>
                    <a:pt x="1434" y="4753"/>
                  </a:cubicBezTo>
                  <a:cubicBezTo>
                    <a:pt x="1712" y="4753"/>
                    <a:pt x="1987" y="4651"/>
                    <a:pt x="2162" y="4443"/>
                  </a:cubicBezTo>
                  <a:cubicBezTo>
                    <a:pt x="2162" y="4805"/>
                    <a:pt x="2196" y="5179"/>
                    <a:pt x="2357" y="5512"/>
                  </a:cubicBezTo>
                  <a:cubicBezTo>
                    <a:pt x="2513" y="5840"/>
                    <a:pt x="2812" y="6116"/>
                    <a:pt x="3174" y="6173"/>
                  </a:cubicBezTo>
                  <a:cubicBezTo>
                    <a:pt x="3213" y="6179"/>
                    <a:pt x="3253" y="6182"/>
                    <a:pt x="3293" y="6182"/>
                  </a:cubicBezTo>
                  <a:cubicBezTo>
                    <a:pt x="3625" y="6182"/>
                    <a:pt x="3954" y="5975"/>
                    <a:pt x="4036" y="5661"/>
                  </a:cubicBezTo>
                  <a:cubicBezTo>
                    <a:pt x="4393" y="6311"/>
                    <a:pt x="5008" y="6811"/>
                    <a:pt x="5715" y="7018"/>
                  </a:cubicBezTo>
                  <a:cubicBezTo>
                    <a:pt x="5886" y="7070"/>
                    <a:pt x="6074" y="7101"/>
                    <a:pt x="6259" y="7101"/>
                  </a:cubicBezTo>
                  <a:cubicBezTo>
                    <a:pt x="6589" y="7101"/>
                    <a:pt x="6909" y="7002"/>
                    <a:pt x="7112" y="6748"/>
                  </a:cubicBezTo>
                  <a:cubicBezTo>
                    <a:pt x="7388" y="6415"/>
                    <a:pt x="7359" y="5926"/>
                    <a:pt x="7210" y="5524"/>
                  </a:cubicBezTo>
                  <a:cubicBezTo>
                    <a:pt x="6899" y="4713"/>
                    <a:pt x="6123" y="4126"/>
                    <a:pt x="5272" y="3908"/>
                  </a:cubicBezTo>
                  <a:cubicBezTo>
                    <a:pt x="5842" y="3730"/>
                    <a:pt x="6123" y="2959"/>
                    <a:pt x="5801" y="2465"/>
                  </a:cubicBezTo>
                  <a:cubicBezTo>
                    <a:pt x="5481" y="1977"/>
                    <a:pt x="4839" y="1898"/>
                    <a:pt x="4237" y="1898"/>
                  </a:cubicBezTo>
                  <a:cubicBezTo>
                    <a:pt x="4158" y="1898"/>
                    <a:pt x="4079" y="1899"/>
                    <a:pt x="4002" y="1901"/>
                  </a:cubicBezTo>
                  <a:cubicBezTo>
                    <a:pt x="4496" y="1694"/>
                    <a:pt x="4623" y="970"/>
                    <a:pt x="4306" y="533"/>
                  </a:cubicBezTo>
                  <a:cubicBezTo>
                    <a:pt x="4043" y="170"/>
                    <a:pt x="3581" y="1"/>
                    <a:pt x="3125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327800" y="3830200"/>
              <a:ext cx="187350" cy="160575"/>
            </a:xfrm>
            <a:custGeom>
              <a:avLst/>
              <a:gdLst/>
              <a:ahLst/>
              <a:cxnLst/>
              <a:rect l="l" t="t" r="r" b="b"/>
              <a:pathLst>
                <a:path w="7494" h="6423" extrusionOk="0">
                  <a:moveTo>
                    <a:pt x="28" y="1"/>
                  </a:moveTo>
                  <a:cubicBezTo>
                    <a:pt x="13" y="1"/>
                    <a:pt x="0" y="18"/>
                    <a:pt x="13" y="35"/>
                  </a:cubicBezTo>
                  <a:cubicBezTo>
                    <a:pt x="853" y="869"/>
                    <a:pt x="1767" y="1628"/>
                    <a:pt x="2658" y="2410"/>
                  </a:cubicBezTo>
                  <a:cubicBezTo>
                    <a:pt x="3825" y="3439"/>
                    <a:pt x="4998" y="4462"/>
                    <a:pt x="6200" y="5445"/>
                  </a:cubicBezTo>
                  <a:cubicBezTo>
                    <a:pt x="6608" y="5785"/>
                    <a:pt x="7027" y="6130"/>
                    <a:pt x="7470" y="6423"/>
                  </a:cubicBezTo>
                  <a:cubicBezTo>
                    <a:pt x="7476" y="6423"/>
                    <a:pt x="7493" y="6406"/>
                    <a:pt x="7476" y="6400"/>
                  </a:cubicBezTo>
                  <a:cubicBezTo>
                    <a:pt x="6499" y="5733"/>
                    <a:pt x="5607" y="4899"/>
                    <a:pt x="4710" y="4123"/>
                  </a:cubicBezTo>
                  <a:cubicBezTo>
                    <a:pt x="3555" y="3123"/>
                    <a:pt x="2405" y="2111"/>
                    <a:pt x="1261" y="1087"/>
                  </a:cubicBezTo>
                  <a:cubicBezTo>
                    <a:pt x="853" y="725"/>
                    <a:pt x="450" y="35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3487950" y="3970600"/>
              <a:ext cx="6600" cy="25825"/>
            </a:xfrm>
            <a:custGeom>
              <a:avLst/>
              <a:gdLst/>
              <a:ahLst/>
              <a:cxnLst/>
              <a:rect l="l" t="t" r="r" b="b"/>
              <a:pathLst>
                <a:path w="264" h="1033" extrusionOk="0">
                  <a:moveTo>
                    <a:pt x="48" y="0"/>
                  </a:moveTo>
                  <a:cubicBezTo>
                    <a:pt x="34" y="0"/>
                    <a:pt x="20" y="9"/>
                    <a:pt x="18" y="31"/>
                  </a:cubicBezTo>
                  <a:cubicBezTo>
                    <a:pt x="1" y="353"/>
                    <a:pt x="35" y="715"/>
                    <a:pt x="173" y="1008"/>
                  </a:cubicBezTo>
                  <a:cubicBezTo>
                    <a:pt x="181" y="1025"/>
                    <a:pt x="193" y="1032"/>
                    <a:pt x="207" y="1032"/>
                  </a:cubicBezTo>
                  <a:cubicBezTo>
                    <a:pt x="234" y="1032"/>
                    <a:pt x="263" y="1004"/>
                    <a:pt x="259" y="974"/>
                  </a:cubicBezTo>
                  <a:cubicBezTo>
                    <a:pt x="190" y="652"/>
                    <a:pt x="110" y="353"/>
                    <a:pt x="81" y="31"/>
                  </a:cubicBezTo>
                  <a:cubicBezTo>
                    <a:pt x="81" y="12"/>
                    <a:pt x="65" y="0"/>
                    <a:pt x="4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3478750" y="3963400"/>
              <a:ext cx="3625" cy="29925"/>
            </a:xfrm>
            <a:custGeom>
              <a:avLst/>
              <a:gdLst/>
              <a:ahLst/>
              <a:cxnLst/>
              <a:rect l="l" t="t" r="r" b="b"/>
              <a:pathLst>
                <a:path w="145" h="1197" extrusionOk="0">
                  <a:moveTo>
                    <a:pt x="75" y="1"/>
                  </a:moveTo>
                  <a:cubicBezTo>
                    <a:pt x="60" y="1"/>
                    <a:pt x="44" y="13"/>
                    <a:pt x="41" y="31"/>
                  </a:cubicBezTo>
                  <a:cubicBezTo>
                    <a:pt x="1" y="405"/>
                    <a:pt x="24" y="790"/>
                    <a:pt x="70" y="1158"/>
                  </a:cubicBezTo>
                  <a:cubicBezTo>
                    <a:pt x="72" y="1184"/>
                    <a:pt x="91" y="1197"/>
                    <a:pt x="109" y="1197"/>
                  </a:cubicBezTo>
                  <a:cubicBezTo>
                    <a:pt x="127" y="1197"/>
                    <a:pt x="144" y="1184"/>
                    <a:pt x="144" y="1158"/>
                  </a:cubicBezTo>
                  <a:cubicBezTo>
                    <a:pt x="116" y="784"/>
                    <a:pt x="116" y="405"/>
                    <a:pt x="98" y="31"/>
                  </a:cubicBezTo>
                  <a:cubicBezTo>
                    <a:pt x="98" y="10"/>
                    <a:pt x="87" y="1"/>
                    <a:pt x="7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3464950" y="3954775"/>
              <a:ext cx="5575" cy="34050"/>
            </a:xfrm>
            <a:custGeom>
              <a:avLst/>
              <a:gdLst/>
              <a:ahLst/>
              <a:cxnLst/>
              <a:rect l="l" t="t" r="r" b="b"/>
              <a:pathLst>
                <a:path w="223" h="1362" extrusionOk="0">
                  <a:moveTo>
                    <a:pt x="180" y="0"/>
                  </a:moveTo>
                  <a:cubicBezTo>
                    <a:pt x="167" y="0"/>
                    <a:pt x="155" y="8"/>
                    <a:pt x="150" y="26"/>
                  </a:cubicBezTo>
                  <a:cubicBezTo>
                    <a:pt x="64" y="439"/>
                    <a:pt x="1" y="922"/>
                    <a:pt x="110" y="1336"/>
                  </a:cubicBezTo>
                  <a:cubicBezTo>
                    <a:pt x="112" y="1354"/>
                    <a:pt x="125" y="1362"/>
                    <a:pt x="139" y="1362"/>
                  </a:cubicBezTo>
                  <a:cubicBezTo>
                    <a:pt x="155" y="1362"/>
                    <a:pt x="173" y="1350"/>
                    <a:pt x="173" y="1331"/>
                  </a:cubicBezTo>
                  <a:cubicBezTo>
                    <a:pt x="179" y="894"/>
                    <a:pt x="144" y="485"/>
                    <a:pt x="219" y="43"/>
                  </a:cubicBezTo>
                  <a:cubicBezTo>
                    <a:pt x="223" y="18"/>
                    <a:pt x="200" y="0"/>
                    <a:pt x="18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451875" y="3945200"/>
              <a:ext cx="6625" cy="36200"/>
            </a:xfrm>
            <a:custGeom>
              <a:avLst/>
              <a:gdLst/>
              <a:ahLst/>
              <a:cxnLst/>
              <a:rect l="l" t="t" r="r" b="b"/>
              <a:pathLst>
                <a:path w="265" h="1448" extrusionOk="0">
                  <a:moveTo>
                    <a:pt x="241" y="0"/>
                  </a:moveTo>
                  <a:cubicBezTo>
                    <a:pt x="230" y="0"/>
                    <a:pt x="219" y="6"/>
                    <a:pt x="213" y="18"/>
                  </a:cubicBezTo>
                  <a:cubicBezTo>
                    <a:pt x="110" y="449"/>
                    <a:pt x="0" y="1001"/>
                    <a:pt x="156" y="1426"/>
                  </a:cubicBezTo>
                  <a:cubicBezTo>
                    <a:pt x="164" y="1440"/>
                    <a:pt x="180" y="1447"/>
                    <a:pt x="195" y="1447"/>
                  </a:cubicBezTo>
                  <a:cubicBezTo>
                    <a:pt x="211" y="1447"/>
                    <a:pt x="225" y="1438"/>
                    <a:pt x="225" y="1420"/>
                  </a:cubicBezTo>
                  <a:cubicBezTo>
                    <a:pt x="207" y="1185"/>
                    <a:pt x="173" y="960"/>
                    <a:pt x="184" y="725"/>
                  </a:cubicBezTo>
                  <a:cubicBezTo>
                    <a:pt x="202" y="483"/>
                    <a:pt x="242" y="253"/>
                    <a:pt x="265" y="18"/>
                  </a:cubicBezTo>
                  <a:cubicBezTo>
                    <a:pt x="262" y="6"/>
                    <a:pt x="252" y="0"/>
                    <a:pt x="2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3498150" y="3978375"/>
              <a:ext cx="4050" cy="15275"/>
            </a:xfrm>
            <a:custGeom>
              <a:avLst/>
              <a:gdLst/>
              <a:ahLst/>
              <a:cxnLst/>
              <a:rect l="l" t="t" r="r" b="b"/>
              <a:pathLst>
                <a:path w="162" h="611" extrusionOk="0">
                  <a:moveTo>
                    <a:pt x="35" y="0"/>
                  </a:moveTo>
                  <a:cubicBezTo>
                    <a:pt x="25" y="0"/>
                    <a:pt x="12" y="8"/>
                    <a:pt x="12" y="19"/>
                  </a:cubicBezTo>
                  <a:cubicBezTo>
                    <a:pt x="1" y="122"/>
                    <a:pt x="12" y="231"/>
                    <a:pt x="24" y="329"/>
                  </a:cubicBezTo>
                  <a:cubicBezTo>
                    <a:pt x="41" y="415"/>
                    <a:pt x="41" y="525"/>
                    <a:pt x="87" y="594"/>
                  </a:cubicBezTo>
                  <a:cubicBezTo>
                    <a:pt x="95" y="604"/>
                    <a:pt x="107" y="610"/>
                    <a:pt x="118" y="610"/>
                  </a:cubicBezTo>
                  <a:cubicBezTo>
                    <a:pt x="130" y="610"/>
                    <a:pt x="141" y="603"/>
                    <a:pt x="144" y="588"/>
                  </a:cubicBezTo>
                  <a:cubicBezTo>
                    <a:pt x="162" y="502"/>
                    <a:pt x="133" y="415"/>
                    <a:pt x="110" y="329"/>
                  </a:cubicBezTo>
                  <a:cubicBezTo>
                    <a:pt x="87" y="220"/>
                    <a:pt x="75" y="116"/>
                    <a:pt x="47" y="13"/>
                  </a:cubicBezTo>
                  <a:cubicBezTo>
                    <a:pt x="47" y="4"/>
                    <a:pt x="41" y="0"/>
                    <a:pt x="3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6500" y="3937000"/>
              <a:ext cx="12700" cy="40450"/>
            </a:xfrm>
            <a:custGeom>
              <a:avLst/>
              <a:gdLst/>
              <a:ahLst/>
              <a:cxnLst/>
              <a:rect l="l" t="t" r="r" b="b"/>
              <a:pathLst>
                <a:path w="508" h="1618" extrusionOk="0">
                  <a:moveTo>
                    <a:pt x="462" y="0"/>
                  </a:moveTo>
                  <a:cubicBezTo>
                    <a:pt x="447" y="0"/>
                    <a:pt x="432" y="9"/>
                    <a:pt x="426" y="29"/>
                  </a:cubicBezTo>
                  <a:cubicBezTo>
                    <a:pt x="299" y="484"/>
                    <a:pt x="0" y="1139"/>
                    <a:pt x="184" y="1599"/>
                  </a:cubicBezTo>
                  <a:cubicBezTo>
                    <a:pt x="189" y="1612"/>
                    <a:pt x="200" y="1618"/>
                    <a:pt x="211" y="1618"/>
                  </a:cubicBezTo>
                  <a:cubicBezTo>
                    <a:pt x="230" y="1618"/>
                    <a:pt x="251" y="1603"/>
                    <a:pt x="247" y="1582"/>
                  </a:cubicBezTo>
                  <a:cubicBezTo>
                    <a:pt x="155" y="1087"/>
                    <a:pt x="380" y="524"/>
                    <a:pt x="500" y="52"/>
                  </a:cubicBezTo>
                  <a:cubicBezTo>
                    <a:pt x="507" y="21"/>
                    <a:pt x="485" y="0"/>
                    <a:pt x="4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428225" y="3927825"/>
              <a:ext cx="11550" cy="38050"/>
            </a:xfrm>
            <a:custGeom>
              <a:avLst/>
              <a:gdLst/>
              <a:ahLst/>
              <a:cxnLst/>
              <a:rect l="l" t="t" r="r" b="b"/>
              <a:pathLst>
                <a:path w="462" h="1522" extrusionOk="0">
                  <a:moveTo>
                    <a:pt x="434" y="0"/>
                  </a:moveTo>
                  <a:cubicBezTo>
                    <a:pt x="424" y="0"/>
                    <a:pt x="413" y="5"/>
                    <a:pt x="406" y="17"/>
                  </a:cubicBezTo>
                  <a:cubicBezTo>
                    <a:pt x="222" y="477"/>
                    <a:pt x="61" y="989"/>
                    <a:pt x="4" y="1483"/>
                  </a:cubicBezTo>
                  <a:cubicBezTo>
                    <a:pt x="0" y="1506"/>
                    <a:pt x="26" y="1522"/>
                    <a:pt x="49" y="1522"/>
                  </a:cubicBezTo>
                  <a:cubicBezTo>
                    <a:pt x="66" y="1522"/>
                    <a:pt x="82" y="1514"/>
                    <a:pt x="84" y="1494"/>
                  </a:cubicBezTo>
                  <a:cubicBezTo>
                    <a:pt x="199" y="1000"/>
                    <a:pt x="297" y="517"/>
                    <a:pt x="458" y="28"/>
                  </a:cubicBezTo>
                  <a:cubicBezTo>
                    <a:pt x="461" y="1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3418100" y="3917925"/>
              <a:ext cx="10175" cy="52100"/>
            </a:xfrm>
            <a:custGeom>
              <a:avLst/>
              <a:gdLst/>
              <a:ahLst/>
              <a:cxnLst/>
              <a:rect l="l" t="t" r="r" b="b"/>
              <a:pathLst>
                <a:path w="407" h="2084" extrusionOk="0">
                  <a:moveTo>
                    <a:pt x="372" y="1"/>
                  </a:moveTo>
                  <a:cubicBezTo>
                    <a:pt x="362" y="1"/>
                    <a:pt x="353" y="5"/>
                    <a:pt x="351" y="16"/>
                  </a:cubicBezTo>
                  <a:cubicBezTo>
                    <a:pt x="144" y="666"/>
                    <a:pt x="0" y="1385"/>
                    <a:pt x="69" y="2057"/>
                  </a:cubicBezTo>
                  <a:cubicBezTo>
                    <a:pt x="69" y="2074"/>
                    <a:pt x="82" y="2083"/>
                    <a:pt x="96" y="2083"/>
                  </a:cubicBezTo>
                  <a:cubicBezTo>
                    <a:pt x="110" y="2083"/>
                    <a:pt x="124" y="2074"/>
                    <a:pt x="127" y="2057"/>
                  </a:cubicBezTo>
                  <a:cubicBezTo>
                    <a:pt x="179" y="1362"/>
                    <a:pt x="213" y="706"/>
                    <a:pt x="403" y="22"/>
                  </a:cubicBezTo>
                  <a:cubicBezTo>
                    <a:pt x="406" y="11"/>
                    <a:pt x="388" y="1"/>
                    <a:pt x="37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3405025" y="3908475"/>
              <a:ext cx="11400" cy="56650"/>
            </a:xfrm>
            <a:custGeom>
              <a:avLst/>
              <a:gdLst/>
              <a:ahLst/>
              <a:cxnLst/>
              <a:rect l="l" t="t" r="r" b="b"/>
              <a:pathLst>
                <a:path w="456" h="2266" extrusionOk="0">
                  <a:moveTo>
                    <a:pt x="428" y="1"/>
                  </a:moveTo>
                  <a:cubicBezTo>
                    <a:pt x="418" y="1"/>
                    <a:pt x="407" y="5"/>
                    <a:pt x="403" y="15"/>
                  </a:cubicBezTo>
                  <a:cubicBezTo>
                    <a:pt x="155" y="716"/>
                    <a:pt x="0" y="1475"/>
                    <a:pt x="35" y="2222"/>
                  </a:cubicBezTo>
                  <a:cubicBezTo>
                    <a:pt x="35" y="2251"/>
                    <a:pt x="55" y="2266"/>
                    <a:pt x="76" y="2266"/>
                  </a:cubicBezTo>
                  <a:cubicBezTo>
                    <a:pt x="96" y="2266"/>
                    <a:pt x="118" y="2251"/>
                    <a:pt x="121" y="2222"/>
                  </a:cubicBezTo>
                  <a:cubicBezTo>
                    <a:pt x="161" y="1475"/>
                    <a:pt x="236" y="745"/>
                    <a:pt x="449" y="26"/>
                  </a:cubicBezTo>
                  <a:cubicBezTo>
                    <a:pt x="455" y="9"/>
                    <a:pt x="442" y="1"/>
                    <a:pt x="4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390925" y="3900075"/>
              <a:ext cx="17075" cy="64975"/>
            </a:xfrm>
            <a:custGeom>
              <a:avLst/>
              <a:gdLst/>
              <a:ahLst/>
              <a:cxnLst/>
              <a:rect l="l" t="t" r="r" b="b"/>
              <a:pathLst>
                <a:path w="683" h="2599" extrusionOk="0">
                  <a:moveTo>
                    <a:pt x="641" y="0"/>
                  </a:moveTo>
                  <a:cubicBezTo>
                    <a:pt x="630" y="0"/>
                    <a:pt x="618" y="5"/>
                    <a:pt x="610" y="17"/>
                  </a:cubicBezTo>
                  <a:cubicBezTo>
                    <a:pt x="236" y="788"/>
                    <a:pt x="18" y="1702"/>
                    <a:pt x="1" y="2564"/>
                  </a:cubicBezTo>
                  <a:cubicBezTo>
                    <a:pt x="1" y="2588"/>
                    <a:pt x="17" y="2599"/>
                    <a:pt x="35" y="2599"/>
                  </a:cubicBezTo>
                  <a:cubicBezTo>
                    <a:pt x="54" y="2599"/>
                    <a:pt x="75" y="2586"/>
                    <a:pt x="75" y="2564"/>
                  </a:cubicBezTo>
                  <a:cubicBezTo>
                    <a:pt x="179" y="1685"/>
                    <a:pt x="374" y="880"/>
                    <a:pt x="668" y="46"/>
                  </a:cubicBezTo>
                  <a:cubicBezTo>
                    <a:pt x="683" y="19"/>
                    <a:pt x="663" y="0"/>
                    <a:pt x="64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382425" y="3892375"/>
              <a:ext cx="17250" cy="38850"/>
            </a:xfrm>
            <a:custGeom>
              <a:avLst/>
              <a:gdLst/>
              <a:ahLst/>
              <a:cxnLst/>
              <a:rect l="l" t="t" r="r" b="b"/>
              <a:pathLst>
                <a:path w="690" h="1554" extrusionOk="0">
                  <a:moveTo>
                    <a:pt x="663" y="1"/>
                  </a:moveTo>
                  <a:cubicBezTo>
                    <a:pt x="658" y="1"/>
                    <a:pt x="653" y="4"/>
                    <a:pt x="651" y="9"/>
                  </a:cubicBezTo>
                  <a:cubicBezTo>
                    <a:pt x="375" y="469"/>
                    <a:pt x="174" y="998"/>
                    <a:pt x="7" y="1504"/>
                  </a:cubicBezTo>
                  <a:cubicBezTo>
                    <a:pt x="0" y="1535"/>
                    <a:pt x="22" y="1554"/>
                    <a:pt x="45" y="1554"/>
                  </a:cubicBezTo>
                  <a:cubicBezTo>
                    <a:pt x="60" y="1554"/>
                    <a:pt x="75" y="1545"/>
                    <a:pt x="82" y="1527"/>
                  </a:cubicBezTo>
                  <a:cubicBezTo>
                    <a:pt x="266" y="1027"/>
                    <a:pt x="496" y="538"/>
                    <a:pt x="686" y="32"/>
                  </a:cubicBezTo>
                  <a:cubicBezTo>
                    <a:pt x="690" y="12"/>
                    <a:pt x="675" y="1"/>
                    <a:pt x="6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370725" y="3883050"/>
              <a:ext cx="17125" cy="55125"/>
            </a:xfrm>
            <a:custGeom>
              <a:avLst/>
              <a:gdLst/>
              <a:ahLst/>
              <a:cxnLst/>
              <a:rect l="l" t="t" r="r" b="b"/>
              <a:pathLst>
                <a:path w="685" h="2205" extrusionOk="0">
                  <a:moveTo>
                    <a:pt x="650" y="0"/>
                  </a:moveTo>
                  <a:cubicBezTo>
                    <a:pt x="642" y="0"/>
                    <a:pt x="634" y="3"/>
                    <a:pt x="630" y="8"/>
                  </a:cubicBezTo>
                  <a:cubicBezTo>
                    <a:pt x="297" y="681"/>
                    <a:pt x="119" y="1434"/>
                    <a:pt x="4" y="2164"/>
                  </a:cubicBezTo>
                  <a:cubicBezTo>
                    <a:pt x="0" y="2189"/>
                    <a:pt x="20" y="2204"/>
                    <a:pt x="37" y="2204"/>
                  </a:cubicBezTo>
                  <a:cubicBezTo>
                    <a:pt x="49" y="2204"/>
                    <a:pt x="59" y="2198"/>
                    <a:pt x="61" y="2182"/>
                  </a:cubicBezTo>
                  <a:cubicBezTo>
                    <a:pt x="205" y="1440"/>
                    <a:pt x="441" y="744"/>
                    <a:pt x="676" y="26"/>
                  </a:cubicBezTo>
                  <a:cubicBezTo>
                    <a:pt x="684" y="10"/>
                    <a:pt x="666" y="0"/>
                    <a:pt x="65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3356575" y="3874425"/>
              <a:ext cx="20675" cy="65325"/>
            </a:xfrm>
            <a:custGeom>
              <a:avLst/>
              <a:gdLst/>
              <a:ahLst/>
              <a:cxnLst/>
              <a:rect l="l" t="t" r="r" b="b"/>
              <a:pathLst>
                <a:path w="827" h="2613" extrusionOk="0">
                  <a:moveTo>
                    <a:pt x="804" y="0"/>
                  </a:moveTo>
                  <a:cubicBezTo>
                    <a:pt x="798" y="0"/>
                    <a:pt x="792" y="3"/>
                    <a:pt x="788" y="8"/>
                  </a:cubicBezTo>
                  <a:cubicBezTo>
                    <a:pt x="305" y="750"/>
                    <a:pt x="1" y="1693"/>
                    <a:pt x="35" y="2578"/>
                  </a:cubicBezTo>
                  <a:cubicBezTo>
                    <a:pt x="35" y="2601"/>
                    <a:pt x="54" y="2613"/>
                    <a:pt x="73" y="2613"/>
                  </a:cubicBezTo>
                  <a:cubicBezTo>
                    <a:pt x="93" y="2613"/>
                    <a:pt x="113" y="2601"/>
                    <a:pt x="116" y="2578"/>
                  </a:cubicBezTo>
                  <a:cubicBezTo>
                    <a:pt x="196" y="1647"/>
                    <a:pt x="380" y="854"/>
                    <a:pt x="823" y="26"/>
                  </a:cubicBezTo>
                  <a:cubicBezTo>
                    <a:pt x="827" y="10"/>
                    <a:pt x="815" y="0"/>
                    <a:pt x="80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3343650" y="3864600"/>
              <a:ext cx="22650" cy="63900"/>
            </a:xfrm>
            <a:custGeom>
              <a:avLst/>
              <a:gdLst/>
              <a:ahLst/>
              <a:cxnLst/>
              <a:rect l="l" t="t" r="r" b="b"/>
              <a:pathLst>
                <a:path w="906" h="2556" extrusionOk="0">
                  <a:moveTo>
                    <a:pt x="862" y="1"/>
                  </a:moveTo>
                  <a:cubicBezTo>
                    <a:pt x="852" y="1"/>
                    <a:pt x="841" y="5"/>
                    <a:pt x="834" y="16"/>
                  </a:cubicBezTo>
                  <a:cubicBezTo>
                    <a:pt x="334" y="712"/>
                    <a:pt x="0" y="1649"/>
                    <a:pt x="86" y="2517"/>
                  </a:cubicBezTo>
                  <a:cubicBezTo>
                    <a:pt x="89" y="2543"/>
                    <a:pt x="109" y="2556"/>
                    <a:pt x="129" y="2556"/>
                  </a:cubicBezTo>
                  <a:cubicBezTo>
                    <a:pt x="148" y="2556"/>
                    <a:pt x="167" y="2543"/>
                    <a:pt x="167" y="2517"/>
                  </a:cubicBezTo>
                  <a:cubicBezTo>
                    <a:pt x="201" y="1603"/>
                    <a:pt x="374" y="815"/>
                    <a:pt x="886" y="45"/>
                  </a:cubicBezTo>
                  <a:cubicBezTo>
                    <a:pt x="905" y="21"/>
                    <a:pt x="885" y="1"/>
                    <a:pt x="86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3332800" y="3856075"/>
              <a:ext cx="23300" cy="58900"/>
            </a:xfrm>
            <a:custGeom>
              <a:avLst/>
              <a:gdLst/>
              <a:ahLst/>
              <a:cxnLst/>
              <a:rect l="l" t="t" r="r" b="b"/>
              <a:pathLst>
                <a:path w="932" h="2356" extrusionOk="0">
                  <a:moveTo>
                    <a:pt x="883" y="0"/>
                  </a:moveTo>
                  <a:cubicBezTo>
                    <a:pt x="873" y="0"/>
                    <a:pt x="862" y="4"/>
                    <a:pt x="854" y="12"/>
                  </a:cubicBezTo>
                  <a:cubicBezTo>
                    <a:pt x="348" y="679"/>
                    <a:pt x="72" y="1461"/>
                    <a:pt x="3" y="2306"/>
                  </a:cubicBezTo>
                  <a:cubicBezTo>
                    <a:pt x="0" y="2340"/>
                    <a:pt x="25" y="2356"/>
                    <a:pt x="51" y="2356"/>
                  </a:cubicBezTo>
                  <a:cubicBezTo>
                    <a:pt x="79" y="2356"/>
                    <a:pt x="109" y="2338"/>
                    <a:pt x="112" y="2306"/>
                  </a:cubicBezTo>
                  <a:cubicBezTo>
                    <a:pt x="170" y="1484"/>
                    <a:pt x="451" y="725"/>
                    <a:pt x="911" y="47"/>
                  </a:cubicBezTo>
                  <a:cubicBezTo>
                    <a:pt x="932" y="22"/>
                    <a:pt x="908" y="0"/>
                    <a:pt x="88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3328000" y="3848025"/>
              <a:ext cx="19525" cy="41275"/>
            </a:xfrm>
            <a:custGeom>
              <a:avLst/>
              <a:gdLst/>
              <a:ahLst/>
              <a:cxnLst/>
              <a:rect l="l" t="t" r="r" b="b"/>
              <a:pathLst>
                <a:path w="781" h="1651" extrusionOk="0">
                  <a:moveTo>
                    <a:pt x="733" y="0"/>
                  </a:moveTo>
                  <a:cubicBezTo>
                    <a:pt x="723" y="0"/>
                    <a:pt x="713" y="4"/>
                    <a:pt x="707" y="12"/>
                  </a:cubicBezTo>
                  <a:cubicBezTo>
                    <a:pt x="356" y="484"/>
                    <a:pt x="132" y="1007"/>
                    <a:pt x="11" y="1582"/>
                  </a:cubicBezTo>
                  <a:cubicBezTo>
                    <a:pt x="1" y="1623"/>
                    <a:pt x="34" y="1650"/>
                    <a:pt x="64" y="1650"/>
                  </a:cubicBezTo>
                  <a:cubicBezTo>
                    <a:pt x="85" y="1650"/>
                    <a:pt x="104" y="1638"/>
                    <a:pt x="109" y="1611"/>
                  </a:cubicBezTo>
                  <a:cubicBezTo>
                    <a:pt x="224" y="1047"/>
                    <a:pt x="448" y="530"/>
                    <a:pt x="764" y="41"/>
                  </a:cubicBezTo>
                  <a:cubicBezTo>
                    <a:pt x="780" y="21"/>
                    <a:pt x="756" y="0"/>
                    <a:pt x="733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324275" y="3842125"/>
              <a:ext cx="19475" cy="29800"/>
            </a:xfrm>
            <a:custGeom>
              <a:avLst/>
              <a:gdLst/>
              <a:ahLst/>
              <a:cxnLst/>
              <a:rect l="l" t="t" r="r" b="b"/>
              <a:pathLst>
                <a:path w="779" h="1192" extrusionOk="0">
                  <a:moveTo>
                    <a:pt x="707" y="1"/>
                  </a:moveTo>
                  <a:cubicBezTo>
                    <a:pt x="700" y="1"/>
                    <a:pt x="692" y="3"/>
                    <a:pt x="683" y="7"/>
                  </a:cubicBezTo>
                  <a:cubicBezTo>
                    <a:pt x="309" y="191"/>
                    <a:pt x="85" y="743"/>
                    <a:pt x="10" y="1128"/>
                  </a:cubicBezTo>
                  <a:cubicBezTo>
                    <a:pt x="0" y="1169"/>
                    <a:pt x="28" y="1191"/>
                    <a:pt x="57" y="1191"/>
                  </a:cubicBezTo>
                  <a:cubicBezTo>
                    <a:pt x="78" y="1191"/>
                    <a:pt x="99" y="1180"/>
                    <a:pt x="108" y="1157"/>
                  </a:cubicBezTo>
                  <a:cubicBezTo>
                    <a:pt x="240" y="806"/>
                    <a:pt x="390" y="294"/>
                    <a:pt x="729" y="93"/>
                  </a:cubicBezTo>
                  <a:cubicBezTo>
                    <a:pt x="778" y="64"/>
                    <a:pt x="752" y="1"/>
                    <a:pt x="7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3498625" y="3974875"/>
              <a:ext cx="20625" cy="4575"/>
            </a:xfrm>
            <a:custGeom>
              <a:avLst/>
              <a:gdLst/>
              <a:ahLst/>
              <a:cxnLst/>
              <a:rect l="l" t="t" r="r" b="b"/>
              <a:pathLst>
                <a:path w="825" h="183" extrusionOk="0">
                  <a:moveTo>
                    <a:pt x="438" y="1"/>
                  </a:moveTo>
                  <a:cubicBezTo>
                    <a:pt x="294" y="1"/>
                    <a:pt x="149" y="32"/>
                    <a:pt x="39" y="101"/>
                  </a:cubicBezTo>
                  <a:cubicBezTo>
                    <a:pt x="1" y="129"/>
                    <a:pt x="25" y="182"/>
                    <a:pt x="62" y="182"/>
                  </a:cubicBezTo>
                  <a:cubicBezTo>
                    <a:pt x="64" y="182"/>
                    <a:pt x="66" y="182"/>
                    <a:pt x="68" y="182"/>
                  </a:cubicBezTo>
                  <a:cubicBezTo>
                    <a:pt x="183" y="159"/>
                    <a:pt x="292" y="124"/>
                    <a:pt x="407" y="118"/>
                  </a:cubicBezTo>
                  <a:cubicBezTo>
                    <a:pt x="428" y="117"/>
                    <a:pt x="448" y="117"/>
                    <a:pt x="468" y="117"/>
                  </a:cubicBezTo>
                  <a:cubicBezTo>
                    <a:pt x="563" y="117"/>
                    <a:pt x="658" y="127"/>
                    <a:pt x="752" y="141"/>
                  </a:cubicBezTo>
                  <a:cubicBezTo>
                    <a:pt x="754" y="142"/>
                    <a:pt x="757" y="142"/>
                    <a:pt x="759" y="142"/>
                  </a:cubicBezTo>
                  <a:cubicBezTo>
                    <a:pt x="806" y="142"/>
                    <a:pt x="825" y="83"/>
                    <a:pt x="775" y="61"/>
                  </a:cubicBezTo>
                  <a:cubicBezTo>
                    <a:pt x="676" y="22"/>
                    <a:pt x="558" y="1"/>
                    <a:pt x="43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3487875" y="3966400"/>
              <a:ext cx="30000" cy="5325"/>
            </a:xfrm>
            <a:custGeom>
              <a:avLst/>
              <a:gdLst/>
              <a:ahLst/>
              <a:cxnLst/>
              <a:rect l="l" t="t" r="r" b="b"/>
              <a:pathLst>
                <a:path w="1200" h="213" extrusionOk="0">
                  <a:moveTo>
                    <a:pt x="776" y="0"/>
                  </a:moveTo>
                  <a:cubicBezTo>
                    <a:pt x="516" y="0"/>
                    <a:pt x="252" y="53"/>
                    <a:pt x="21" y="164"/>
                  </a:cubicBezTo>
                  <a:cubicBezTo>
                    <a:pt x="1" y="179"/>
                    <a:pt x="16" y="212"/>
                    <a:pt x="39" y="212"/>
                  </a:cubicBezTo>
                  <a:cubicBezTo>
                    <a:pt x="43" y="212"/>
                    <a:pt x="46" y="212"/>
                    <a:pt x="50" y="210"/>
                  </a:cubicBezTo>
                  <a:cubicBezTo>
                    <a:pt x="337" y="139"/>
                    <a:pt x="608" y="103"/>
                    <a:pt x="891" y="103"/>
                  </a:cubicBezTo>
                  <a:cubicBezTo>
                    <a:pt x="975" y="103"/>
                    <a:pt x="1060" y="106"/>
                    <a:pt x="1148" y="112"/>
                  </a:cubicBezTo>
                  <a:cubicBezTo>
                    <a:pt x="1188" y="112"/>
                    <a:pt x="1199" y="49"/>
                    <a:pt x="1153" y="38"/>
                  </a:cubicBezTo>
                  <a:cubicBezTo>
                    <a:pt x="1032" y="13"/>
                    <a:pt x="904" y="0"/>
                    <a:pt x="77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3479850" y="3955675"/>
              <a:ext cx="37025" cy="9300"/>
            </a:xfrm>
            <a:custGeom>
              <a:avLst/>
              <a:gdLst/>
              <a:ahLst/>
              <a:cxnLst/>
              <a:rect l="l" t="t" r="r" b="b"/>
              <a:pathLst>
                <a:path w="1481" h="372" extrusionOk="0">
                  <a:moveTo>
                    <a:pt x="1038" y="0"/>
                  </a:moveTo>
                  <a:cubicBezTo>
                    <a:pt x="674" y="0"/>
                    <a:pt x="328" y="82"/>
                    <a:pt x="26" y="317"/>
                  </a:cubicBezTo>
                  <a:cubicBezTo>
                    <a:pt x="1" y="342"/>
                    <a:pt x="23" y="371"/>
                    <a:pt x="48" y="371"/>
                  </a:cubicBezTo>
                  <a:cubicBezTo>
                    <a:pt x="52" y="371"/>
                    <a:pt x="56" y="371"/>
                    <a:pt x="60" y="369"/>
                  </a:cubicBezTo>
                  <a:cubicBezTo>
                    <a:pt x="279" y="265"/>
                    <a:pt x="474" y="145"/>
                    <a:pt x="727" y="110"/>
                  </a:cubicBezTo>
                  <a:cubicBezTo>
                    <a:pt x="854" y="92"/>
                    <a:pt x="980" y="86"/>
                    <a:pt x="1108" y="86"/>
                  </a:cubicBezTo>
                  <a:cubicBezTo>
                    <a:pt x="1218" y="86"/>
                    <a:pt x="1328" y="90"/>
                    <a:pt x="1440" y="93"/>
                  </a:cubicBezTo>
                  <a:cubicBezTo>
                    <a:pt x="1474" y="93"/>
                    <a:pt x="1480" y="35"/>
                    <a:pt x="1446" y="30"/>
                  </a:cubicBezTo>
                  <a:cubicBezTo>
                    <a:pt x="1308" y="11"/>
                    <a:pt x="1172" y="0"/>
                    <a:pt x="103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3469100" y="3944425"/>
              <a:ext cx="45900" cy="10675"/>
            </a:xfrm>
            <a:custGeom>
              <a:avLst/>
              <a:gdLst/>
              <a:ahLst/>
              <a:cxnLst/>
              <a:rect l="l" t="t" r="r" b="b"/>
              <a:pathLst>
                <a:path w="1836" h="427" extrusionOk="0">
                  <a:moveTo>
                    <a:pt x="1445" y="1"/>
                  </a:moveTo>
                  <a:cubicBezTo>
                    <a:pt x="949" y="1"/>
                    <a:pt x="450" y="125"/>
                    <a:pt x="24" y="382"/>
                  </a:cubicBezTo>
                  <a:cubicBezTo>
                    <a:pt x="0" y="392"/>
                    <a:pt x="17" y="426"/>
                    <a:pt x="40" y="426"/>
                  </a:cubicBezTo>
                  <a:cubicBezTo>
                    <a:pt x="44" y="426"/>
                    <a:pt x="49" y="425"/>
                    <a:pt x="53" y="422"/>
                  </a:cubicBezTo>
                  <a:cubicBezTo>
                    <a:pt x="517" y="202"/>
                    <a:pt x="976" y="86"/>
                    <a:pt x="1475" y="86"/>
                  </a:cubicBezTo>
                  <a:cubicBezTo>
                    <a:pt x="1576" y="86"/>
                    <a:pt x="1679" y="91"/>
                    <a:pt x="1784" y="100"/>
                  </a:cubicBezTo>
                  <a:cubicBezTo>
                    <a:pt x="1785" y="100"/>
                    <a:pt x="1787" y="101"/>
                    <a:pt x="1789" y="101"/>
                  </a:cubicBezTo>
                  <a:cubicBezTo>
                    <a:pt x="1835" y="101"/>
                    <a:pt x="1834" y="25"/>
                    <a:pt x="1784" y="20"/>
                  </a:cubicBezTo>
                  <a:cubicBezTo>
                    <a:pt x="1671" y="7"/>
                    <a:pt x="1558" y="1"/>
                    <a:pt x="144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3457500" y="3935100"/>
              <a:ext cx="50450" cy="11000"/>
            </a:xfrm>
            <a:custGeom>
              <a:avLst/>
              <a:gdLst/>
              <a:ahLst/>
              <a:cxnLst/>
              <a:rect l="l" t="t" r="r" b="b"/>
              <a:pathLst>
                <a:path w="2018" h="440" extrusionOk="0">
                  <a:moveTo>
                    <a:pt x="1379" y="1"/>
                  </a:moveTo>
                  <a:cubicBezTo>
                    <a:pt x="899" y="1"/>
                    <a:pt x="407" y="143"/>
                    <a:pt x="17" y="393"/>
                  </a:cubicBezTo>
                  <a:cubicBezTo>
                    <a:pt x="1" y="409"/>
                    <a:pt x="14" y="439"/>
                    <a:pt x="39" y="439"/>
                  </a:cubicBezTo>
                  <a:cubicBezTo>
                    <a:pt x="41" y="439"/>
                    <a:pt x="43" y="439"/>
                    <a:pt x="46" y="439"/>
                  </a:cubicBezTo>
                  <a:cubicBezTo>
                    <a:pt x="532" y="217"/>
                    <a:pt x="970" y="125"/>
                    <a:pt x="1450" y="125"/>
                  </a:cubicBezTo>
                  <a:cubicBezTo>
                    <a:pt x="1618" y="125"/>
                    <a:pt x="1790" y="136"/>
                    <a:pt x="1972" y="157"/>
                  </a:cubicBezTo>
                  <a:cubicBezTo>
                    <a:pt x="1974" y="157"/>
                    <a:pt x="1976" y="157"/>
                    <a:pt x="1977" y="157"/>
                  </a:cubicBezTo>
                  <a:cubicBezTo>
                    <a:pt x="2018" y="157"/>
                    <a:pt x="2016" y="99"/>
                    <a:pt x="1983" y="82"/>
                  </a:cubicBezTo>
                  <a:cubicBezTo>
                    <a:pt x="1790" y="27"/>
                    <a:pt x="1586" y="1"/>
                    <a:pt x="137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3447925" y="3920075"/>
              <a:ext cx="46375" cy="17550"/>
            </a:xfrm>
            <a:custGeom>
              <a:avLst/>
              <a:gdLst/>
              <a:ahLst/>
              <a:cxnLst/>
              <a:rect l="l" t="t" r="r" b="b"/>
              <a:pathLst>
                <a:path w="1855" h="702" extrusionOk="0">
                  <a:moveTo>
                    <a:pt x="1672" y="0"/>
                  </a:moveTo>
                  <a:cubicBezTo>
                    <a:pt x="1069" y="0"/>
                    <a:pt x="561" y="356"/>
                    <a:pt x="32" y="626"/>
                  </a:cubicBezTo>
                  <a:cubicBezTo>
                    <a:pt x="0" y="647"/>
                    <a:pt x="22" y="702"/>
                    <a:pt x="57" y="702"/>
                  </a:cubicBezTo>
                  <a:cubicBezTo>
                    <a:pt x="60" y="702"/>
                    <a:pt x="63" y="702"/>
                    <a:pt x="66" y="701"/>
                  </a:cubicBezTo>
                  <a:cubicBezTo>
                    <a:pt x="331" y="614"/>
                    <a:pt x="572" y="494"/>
                    <a:pt x="825" y="356"/>
                  </a:cubicBezTo>
                  <a:cubicBezTo>
                    <a:pt x="1147" y="177"/>
                    <a:pt x="1452" y="137"/>
                    <a:pt x="1803" y="91"/>
                  </a:cubicBezTo>
                  <a:cubicBezTo>
                    <a:pt x="1854" y="80"/>
                    <a:pt x="1837" y="11"/>
                    <a:pt x="1791" y="5"/>
                  </a:cubicBezTo>
                  <a:cubicBezTo>
                    <a:pt x="1751" y="2"/>
                    <a:pt x="1711" y="0"/>
                    <a:pt x="167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3437600" y="3913400"/>
              <a:ext cx="35850" cy="16400"/>
            </a:xfrm>
            <a:custGeom>
              <a:avLst/>
              <a:gdLst/>
              <a:ahLst/>
              <a:cxnLst/>
              <a:rect l="l" t="t" r="r" b="b"/>
              <a:pathLst>
                <a:path w="1434" h="656" extrusionOk="0">
                  <a:moveTo>
                    <a:pt x="1235" y="1"/>
                  </a:moveTo>
                  <a:cubicBezTo>
                    <a:pt x="1087" y="1"/>
                    <a:pt x="951" y="56"/>
                    <a:pt x="807" y="134"/>
                  </a:cubicBezTo>
                  <a:cubicBezTo>
                    <a:pt x="548" y="283"/>
                    <a:pt x="307" y="433"/>
                    <a:pt x="31" y="571"/>
                  </a:cubicBezTo>
                  <a:cubicBezTo>
                    <a:pt x="1" y="591"/>
                    <a:pt x="19" y="655"/>
                    <a:pt x="51" y="655"/>
                  </a:cubicBezTo>
                  <a:cubicBezTo>
                    <a:pt x="56" y="655"/>
                    <a:pt x="61" y="654"/>
                    <a:pt x="65" y="651"/>
                  </a:cubicBezTo>
                  <a:cubicBezTo>
                    <a:pt x="267" y="571"/>
                    <a:pt x="462" y="479"/>
                    <a:pt x="640" y="364"/>
                  </a:cubicBezTo>
                  <a:cubicBezTo>
                    <a:pt x="865" y="230"/>
                    <a:pt x="1054" y="97"/>
                    <a:pt x="1315" y="97"/>
                  </a:cubicBezTo>
                  <a:cubicBezTo>
                    <a:pt x="1335" y="97"/>
                    <a:pt x="1355" y="98"/>
                    <a:pt x="1376" y="99"/>
                  </a:cubicBezTo>
                  <a:cubicBezTo>
                    <a:pt x="1417" y="99"/>
                    <a:pt x="1434" y="30"/>
                    <a:pt x="1382" y="19"/>
                  </a:cubicBezTo>
                  <a:cubicBezTo>
                    <a:pt x="1331" y="6"/>
                    <a:pt x="1283" y="1"/>
                    <a:pt x="123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3426950" y="3901050"/>
              <a:ext cx="47175" cy="18800"/>
            </a:xfrm>
            <a:custGeom>
              <a:avLst/>
              <a:gdLst/>
              <a:ahLst/>
              <a:cxnLst/>
              <a:rect l="l" t="t" r="r" b="b"/>
              <a:pathLst>
                <a:path w="1887" h="752" extrusionOk="0">
                  <a:moveTo>
                    <a:pt x="1819" y="1"/>
                  </a:moveTo>
                  <a:cubicBezTo>
                    <a:pt x="1817" y="1"/>
                    <a:pt x="1816" y="1"/>
                    <a:pt x="1814" y="1"/>
                  </a:cubicBezTo>
                  <a:cubicBezTo>
                    <a:pt x="1204" y="139"/>
                    <a:pt x="566" y="352"/>
                    <a:pt x="32" y="680"/>
                  </a:cubicBezTo>
                  <a:cubicBezTo>
                    <a:pt x="1" y="695"/>
                    <a:pt x="20" y="751"/>
                    <a:pt x="49" y="751"/>
                  </a:cubicBezTo>
                  <a:cubicBezTo>
                    <a:pt x="53" y="751"/>
                    <a:pt x="56" y="751"/>
                    <a:pt x="60" y="749"/>
                  </a:cubicBezTo>
                  <a:cubicBezTo>
                    <a:pt x="652" y="507"/>
                    <a:pt x="1227" y="266"/>
                    <a:pt x="1837" y="87"/>
                  </a:cubicBezTo>
                  <a:cubicBezTo>
                    <a:pt x="1887" y="76"/>
                    <a:pt x="1867" y="1"/>
                    <a:pt x="181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3415225" y="3888125"/>
              <a:ext cx="60400" cy="21050"/>
            </a:xfrm>
            <a:custGeom>
              <a:avLst/>
              <a:gdLst/>
              <a:ahLst/>
              <a:cxnLst/>
              <a:rect l="l" t="t" r="r" b="b"/>
              <a:pathLst>
                <a:path w="2416" h="842" extrusionOk="0">
                  <a:moveTo>
                    <a:pt x="2369" y="1"/>
                  </a:moveTo>
                  <a:cubicBezTo>
                    <a:pt x="1535" y="24"/>
                    <a:pt x="702" y="271"/>
                    <a:pt x="29" y="777"/>
                  </a:cubicBezTo>
                  <a:cubicBezTo>
                    <a:pt x="1" y="796"/>
                    <a:pt x="19" y="842"/>
                    <a:pt x="45" y="842"/>
                  </a:cubicBezTo>
                  <a:cubicBezTo>
                    <a:pt x="51" y="842"/>
                    <a:pt x="57" y="840"/>
                    <a:pt x="64" y="834"/>
                  </a:cubicBezTo>
                  <a:cubicBezTo>
                    <a:pt x="776" y="392"/>
                    <a:pt x="1530" y="122"/>
                    <a:pt x="2369" y="64"/>
                  </a:cubicBezTo>
                  <a:cubicBezTo>
                    <a:pt x="2415" y="64"/>
                    <a:pt x="2415" y="1"/>
                    <a:pt x="236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3407225" y="3872900"/>
              <a:ext cx="80475" cy="27375"/>
            </a:xfrm>
            <a:custGeom>
              <a:avLst/>
              <a:gdLst/>
              <a:ahLst/>
              <a:cxnLst/>
              <a:rect l="l" t="t" r="r" b="b"/>
              <a:pathLst>
                <a:path w="3219" h="1095" extrusionOk="0">
                  <a:moveTo>
                    <a:pt x="3149" y="0"/>
                  </a:moveTo>
                  <a:cubicBezTo>
                    <a:pt x="2057" y="115"/>
                    <a:pt x="959" y="472"/>
                    <a:pt x="16" y="1047"/>
                  </a:cubicBezTo>
                  <a:cubicBezTo>
                    <a:pt x="0" y="1062"/>
                    <a:pt x="12" y="1095"/>
                    <a:pt x="34" y="1095"/>
                  </a:cubicBezTo>
                  <a:cubicBezTo>
                    <a:pt x="38" y="1095"/>
                    <a:pt x="41" y="1094"/>
                    <a:pt x="44" y="1093"/>
                  </a:cubicBezTo>
                  <a:cubicBezTo>
                    <a:pt x="1045" y="587"/>
                    <a:pt x="2057" y="265"/>
                    <a:pt x="3166" y="92"/>
                  </a:cubicBezTo>
                  <a:cubicBezTo>
                    <a:pt x="3218" y="87"/>
                    <a:pt x="3201" y="0"/>
                    <a:pt x="31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3397975" y="3864100"/>
              <a:ext cx="69025" cy="29925"/>
            </a:xfrm>
            <a:custGeom>
              <a:avLst/>
              <a:gdLst/>
              <a:ahLst/>
              <a:cxnLst/>
              <a:rect l="l" t="t" r="r" b="b"/>
              <a:pathLst>
                <a:path w="2761" h="1197" extrusionOk="0">
                  <a:moveTo>
                    <a:pt x="2642" y="1"/>
                  </a:moveTo>
                  <a:cubicBezTo>
                    <a:pt x="2205" y="1"/>
                    <a:pt x="1830" y="194"/>
                    <a:pt x="1449" y="393"/>
                  </a:cubicBezTo>
                  <a:cubicBezTo>
                    <a:pt x="978" y="640"/>
                    <a:pt x="501" y="876"/>
                    <a:pt x="35" y="1129"/>
                  </a:cubicBezTo>
                  <a:cubicBezTo>
                    <a:pt x="1" y="1148"/>
                    <a:pt x="20" y="1197"/>
                    <a:pt x="59" y="1197"/>
                  </a:cubicBezTo>
                  <a:cubicBezTo>
                    <a:pt x="66" y="1197"/>
                    <a:pt x="73" y="1195"/>
                    <a:pt x="81" y="1192"/>
                  </a:cubicBezTo>
                  <a:cubicBezTo>
                    <a:pt x="472" y="996"/>
                    <a:pt x="869" y="795"/>
                    <a:pt x="1265" y="594"/>
                  </a:cubicBezTo>
                  <a:cubicBezTo>
                    <a:pt x="1725" y="364"/>
                    <a:pt x="2168" y="99"/>
                    <a:pt x="2697" y="94"/>
                  </a:cubicBezTo>
                  <a:cubicBezTo>
                    <a:pt x="2760" y="94"/>
                    <a:pt x="2760" y="2"/>
                    <a:pt x="2697" y="2"/>
                  </a:cubicBezTo>
                  <a:cubicBezTo>
                    <a:pt x="2678" y="1"/>
                    <a:pt x="2660" y="1"/>
                    <a:pt x="264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3385925" y="3860725"/>
              <a:ext cx="51425" cy="24450"/>
            </a:xfrm>
            <a:custGeom>
              <a:avLst/>
              <a:gdLst/>
              <a:ahLst/>
              <a:cxnLst/>
              <a:rect l="l" t="t" r="r" b="b"/>
              <a:pathLst>
                <a:path w="2057" h="978" extrusionOk="0">
                  <a:moveTo>
                    <a:pt x="2002" y="1"/>
                  </a:moveTo>
                  <a:cubicBezTo>
                    <a:pt x="1996" y="1"/>
                    <a:pt x="1990" y="2"/>
                    <a:pt x="1983" y="4"/>
                  </a:cubicBezTo>
                  <a:cubicBezTo>
                    <a:pt x="1310" y="200"/>
                    <a:pt x="620" y="499"/>
                    <a:pt x="34" y="901"/>
                  </a:cubicBezTo>
                  <a:cubicBezTo>
                    <a:pt x="0" y="925"/>
                    <a:pt x="19" y="977"/>
                    <a:pt x="52" y="977"/>
                  </a:cubicBezTo>
                  <a:cubicBezTo>
                    <a:pt x="59" y="977"/>
                    <a:pt x="67" y="975"/>
                    <a:pt x="74" y="970"/>
                  </a:cubicBezTo>
                  <a:cubicBezTo>
                    <a:pt x="707" y="631"/>
                    <a:pt x="1322" y="326"/>
                    <a:pt x="2006" y="91"/>
                  </a:cubicBezTo>
                  <a:cubicBezTo>
                    <a:pt x="2057" y="70"/>
                    <a:pt x="2045" y="1"/>
                    <a:pt x="200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3375075" y="3842250"/>
              <a:ext cx="78325" cy="33350"/>
            </a:xfrm>
            <a:custGeom>
              <a:avLst/>
              <a:gdLst/>
              <a:ahLst/>
              <a:cxnLst/>
              <a:rect l="l" t="t" r="r" b="b"/>
              <a:pathLst>
                <a:path w="3133" h="1334" extrusionOk="0">
                  <a:moveTo>
                    <a:pt x="3054" y="1"/>
                  </a:moveTo>
                  <a:cubicBezTo>
                    <a:pt x="3051" y="1"/>
                    <a:pt x="3047" y="1"/>
                    <a:pt x="3044" y="2"/>
                  </a:cubicBezTo>
                  <a:cubicBezTo>
                    <a:pt x="1957" y="180"/>
                    <a:pt x="865" y="513"/>
                    <a:pt x="31" y="1255"/>
                  </a:cubicBezTo>
                  <a:cubicBezTo>
                    <a:pt x="0" y="1286"/>
                    <a:pt x="30" y="1334"/>
                    <a:pt x="64" y="1334"/>
                  </a:cubicBezTo>
                  <a:cubicBezTo>
                    <a:pt x="74" y="1334"/>
                    <a:pt x="85" y="1329"/>
                    <a:pt x="94" y="1318"/>
                  </a:cubicBezTo>
                  <a:cubicBezTo>
                    <a:pt x="928" y="577"/>
                    <a:pt x="2009" y="347"/>
                    <a:pt x="3072" y="105"/>
                  </a:cubicBezTo>
                  <a:cubicBezTo>
                    <a:pt x="3132" y="89"/>
                    <a:pt x="3110" y="1"/>
                    <a:pt x="305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3366325" y="3833400"/>
              <a:ext cx="80825" cy="30850"/>
            </a:xfrm>
            <a:custGeom>
              <a:avLst/>
              <a:gdLst/>
              <a:ahLst/>
              <a:cxnLst/>
              <a:rect l="l" t="t" r="r" b="b"/>
              <a:pathLst>
                <a:path w="3233" h="1234" extrusionOk="0">
                  <a:moveTo>
                    <a:pt x="2819" y="0"/>
                  </a:moveTo>
                  <a:cubicBezTo>
                    <a:pt x="1771" y="0"/>
                    <a:pt x="829" y="534"/>
                    <a:pt x="25" y="1184"/>
                  </a:cubicBezTo>
                  <a:cubicBezTo>
                    <a:pt x="0" y="1198"/>
                    <a:pt x="21" y="1233"/>
                    <a:pt x="46" y="1233"/>
                  </a:cubicBezTo>
                  <a:cubicBezTo>
                    <a:pt x="50" y="1233"/>
                    <a:pt x="55" y="1232"/>
                    <a:pt x="59" y="1230"/>
                  </a:cubicBezTo>
                  <a:cubicBezTo>
                    <a:pt x="898" y="597"/>
                    <a:pt x="1839" y="84"/>
                    <a:pt x="2899" y="84"/>
                  </a:cubicBezTo>
                  <a:cubicBezTo>
                    <a:pt x="2994" y="84"/>
                    <a:pt x="3090" y="89"/>
                    <a:pt x="3187" y="97"/>
                  </a:cubicBezTo>
                  <a:cubicBezTo>
                    <a:pt x="3188" y="97"/>
                    <a:pt x="3190" y="97"/>
                    <a:pt x="3192" y="97"/>
                  </a:cubicBezTo>
                  <a:cubicBezTo>
                    <a:pt x="3233" y="97"/>
                    <a:pt x="3231" y="28"/>
                    <a:pt x="3187" y="22"/>
                  </a:cubicBezTo>
                  <a:cubicBezTo>
                    <a:pt x="3063" y="7"/>
                    <a:pt x="2941" y="0"/>
                    <a:pt x="281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3353825" y="3820000"/>
              <a:ext cx="83550" cy="37575"/>
            </a:xfrm>
            <a:custGeom>
              <a:avLst/>
              <a:gdLst/>
              <a:ahLst/>
              <a:cxnLst/>
              <a:rect l="l" t="t" r="r" b="b"/>
              <a:pathLst>
                <a:path w="3342" h="1503" extrusionOk="0">
                  <a:moveTo>
                    <a:pt x="3273" y="1"/>
                  </a:moveTo>
                  <a:cubicBezTo>
                    <a:pt x="2106" y="24"/>
                    <a:pt x="858" y="673"/>
                    <a:pt x="19" y="1455"/>
                  </a:cubicBezTo>
                  <a:cubicBezTo>
                    <a:pt x="1" y="1477"/>
                    <a:pt x="24" y="1503"/>
                    <a:pt x="46" y="1503"/>
                  </a:cubicBezTo>
                  <a:cubicBezTo>
                    <a:pt x="53" y="1503"/>
                    <a:pt x="59" y="1501"/>
                    <a:pt x="65" y="1495"/>
                  </a:cubicBezTo>
                  <a:cubicBezTo>
                    <a:pt x="1002" y="737"/>
                    <a:pt x="2094" y="277"/>
                    <a:pt x="3290" y="87"/>
                  </a:cubicBezTo>
                  <a:cubicBezTo>
                    <a:pt x="3342" y="81"/>
                    <a:pt x="3324" y="1"/>
                    <a:pt x="327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3347075" y="3818075"/>
              <a:ext cx="40500" cy="31575"/>
            </a:xfrm>
            <a:custGeom>
              <a:avLst/>
              <a:gdLst/>
              <a:ahLst/>
              <a:cxnLst/>
              <a:rect l="l" t="t" r="r" b="b"/>
              <a:pathLst>
                <a:path w="1620" h="1263" extrusionOk="0">
                  <a:moveTo>
                    <a:pt x="1551" y="1"/>
                  </a:moveTo>
                  <a:cubicBezTo>
                    <a:pt x="1543" y="1"/>
                    <a:pt x="1534" y="3"/>
                    <a:pt x="1525" y="9"/>
                  </a:cubicBezTo>
                  <a:cubicBezTo>
                    <a:pt x="1007" y="331"/>
                    <a:pt x="392" y="733"/>
                    <a:pt x="18" y="1222"/>
                  </a:cubicBezTo>
                  <a:cubicBezTo>
                    <a:pt x="1" y="1244"/>
                    <a:pt x="27" y="1262"/>
                    <a:pt x="48" y="1262"/>
                  </a:cubicBezTo>
                  <a:cubicBezTo>
                    <a:pt x="54" y="1262"/>
                    <a:pt x="60" y="1260"/>
                    <a:pt x="64" y="1256"/>
                  </a:cubicBezTo>
                  <a:cubicBezTo>
                    <a:pt x="570" y="871"/>
                    <a:pt x="1042" y="451"/>
                    <a:pt x="1576" y="95"/>
                  </a:cubicBezTo>
                  <a:cubicBezTo>
                    <a:pt x="1620" y="66"/>
                    <a:pt x="1595" y="1"/>
                    <a:pt x="15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3341650" y="3817400"/>
              <a:ext cx="32625" cy="25775"/>
            </a:xfrm>
            <a:custGeom>
              <a:avLst/>
              <a:gdLst/>
              <a:ahLst/>
              <a:cxnLst/>
              <a:rect l="l" t="t" r="r" b="b"/>
              <a:pathLst>
                <a:path w="1305" h="1031" extrusionOk="0">
                  <a:moveTo>
                    <a:pt x="1249" y="1"/>
                  </a:moveTo>
                  <a:cubicBezTo>
                    <a:pt x="1004" y="1"/>
                    <a:pt x="869" y="195"/>
                    <a:pt x="707" y="358"/>
                  </a:cubicBezTo>
                  <a:cubicBezTo>
                    <a:pt x="494" y="576"/>
                    <a:pt x="235" y="737"/>
                    <a:pt x="23" y="961"/>
                  </a:cubicBezTo>
                  <a:cubicBezTo>
                    <a:pt x="1" y="996"/>
                    <a:pt x="25" y="1031"/>
                    <a:pt x="53" y="1031"/>
                  </a:cubicBezTo>
                  <a:cubicBezTo>
                    <a:pt x="62" y="1031"/>
                    <a:pt x="72" y="1027"/>
                    <a:pt x="80" y="1019"/>
                  </a:cubicBezTo>
                  <a:cubicBezTo>
                    <a:pt x="247" y="846"/>
                    <a:pt x="442" y="708"/>
                    <a:pt x="621" y="553"/>
                  </a:cubicBezTo>
                  <a:cubicBezTo>
                    <a:pt x="828" y="375"/>
                    <a:pt x="989" y="105"/>
                    <a:pt x="1276" y="59"/>
                  </a:cubicBezTo>
                  <a:cubicBezTo>
                    <a:pt x="1305" y="47"/>
                    <a:pt x="1299" y="1"/>
                    <a:pt x="1270" y="1"/>
                  </a:cubicBezTo>
                  <a:cubicBezTo>
                    <a:pt x="1263" y="1"/>
                    <a:pt x="1256" y="1"/>
                    <a:pt x="12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9" name="Google Shape;609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0044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11" name="Google Shape;611;p4"/>
          <p:cNvGrpSpPr/>
          <p:nvPr/>
        </p:nvGrpSpPr>
        <p:grpSpPr>
          <a:xfrm rot="126980" flipH="1">
            <a:off x="10390858" y="5449547"/>
            <a:ext cx="1883284" cy="2155428"/>
            <a:chOff x="2868300" y="2096500"/>
            <a:chExt cx="2437401" cy="2789619"/>
          </a:xfrm>
        </p:grpSpPr>
        <p:sp>
          <p:nvSpPr>
            <p:cNvPr id="612" name="Google Shape;612;p4"/>
            <p:cNvSpPr/>
            <p:nvPr/>
          </p:nvSpPr>
          <p:spPr>
            <a:xfrm>
              <a:off x="3113229" y="2096500"/>
              <a:ext cx="2192472" cy="2430213"/>
            </a:xfrm>
            <a:custGeom>
              <a:avLst/>
              <a:gdLst/>
              <a:ahLst/>
              <a:cxnLst/>
              <a:rect l="l" t="t" r="r" b="b"/>
              <a:pathLst>
                <a:path w="24706" h="27385" extrusionOk="0">
                  <a:moveTo>
                    <a:pt x="19802" y="0"/>
                  </a:moveTo>
                  <a:lnTo>
                    <a:pt x="19802" y="0"/>
                  </a:lnTo>
                  <a:cubicBezTo>
                    <a:pt x="18427" y="1437"/>
                    <a:pt x="16714" y="2495"/>
                    <a:pt x="15179" y="3743"/>
                  </a:cubicBezTo>
                  <a:cubicBezTo>
                    <a:pt x="11298" y="6916"/>
                    <a:pt x="8550" y="11447"/>
                    <a:pt x="7544" y="16357"/>
                  </a:cubicBezTo>
                  <a:cubicBezTo>
                    <a:pt x="7555" y="12948"/>
                    <a:pt x="8648" y="9550"/>
                    <a:pt x="10620" y="6779"/>
                  </a:cubicBezTo>
                  <a:lnTo>
                    <a:pt x="10620" y="6779"/>
                  </a:lnTo>
                  <a:cubicBezTo>
                    <a:pt x="8998" y="8003"/>
                    <a:pt x="7682" y="9630"/>
                    <a:pt x="6814" y="11470"/>
                  </a:cubicBezTo>
                  <a:cubicBezTo>
                    <a:pt x="6221" y="12712"/>
                    <a:pt x="5842" y="14040"/>
                    <a:pt x="5463" y="15374"/>
                  </a:cubicBezTo>
                  <a:lnTo>
                    <a:pt x="3801" y="21152"/>
                  </a:lnTo>
                  <a:cubicBezTo>
                    <a:pt x="3169" y="23365"/>
                    <a:pt x="1133" y="24987"/>
                    <a:pt x="1" y="26993"/>
                  </a:cubicBezTo>
                  <a:cubicBezTo>
                    <a:pt x="93" y="27154"/>
                    <a:pt x="259" y="27286"/>
                    <a:pt x="403" y="27384"/>
                  </a:cubicBezTo>
                  <a:cubicBezTo>
                    <a:pt x="1300" y="25728"/>
                    <a:pt x="2387" y="24176"/>
                    <a:pt x="3628" y="22767"/>
                  </a:cubicBezTo>
                  <a:cubicBezTo>
                    <a:pt x="4192" y="22129"/>
                    <a:pt x="4807" y="21497"/>
                    <a:pt x="5589" y="21152"/>
                  </a:cubicBezTo>
                  <a:cubicBezTo>
                    <a:pt x="6196" y="20883"/>
                    <a:pt x="6848" y="20807"/>
                    <a:pt x="7514" y="20807"/>
                  </a:cubicBezTo>
                  <a:cubicBezTo>
                    <a:pt x="8230" y="20807"/>
                    <a:pt x="8962" y="20895"/>
                    <a:pt x="9671" y="20928"/>
                  </a:cubicBezTo>
                  <a:cubicBezTo>
                    <a:pt x="9872" y="20937"/>
                    <a:pt x="10074" y="20942"/>
                    <a:pt x="10275" y="20942"/>
                  </a:cubicBezTo>
                  <a:cubicBezTo>
                    <a:pt x="14811" y="20942"/>
                    <a:pt x="19293" y="18486"/>
                    <a:pt x="21699" y="14632"/>
                  </a:cubicBezTo>
                  <a:lnTo>
                    <a:pt x="21699" y="14632"/>
                  </a:lnTo>
                  <a:cubicBezTo>
                    <a:pt x="20353" y="15299"/>
                    <a:pt x="19002" y="15960"/>
                    <a:pt x="17657" y="16627"/>
                  </a:cubicBezTo>
                  <a:cubicBezTo>
                    <a:pt x="16754" y="17081"/>
                    <a:pt x="15834" y="17530"/>
                    <a:pt x="14846" y="17777"/>
                  </a:cubicBezTo>
                  <a:cubicBezTo>
                    <a:pt x="13943" y="18007"/>
                    <a:pt x="13000" y="18065"/>
                    <a:pt x="12069" y="18122"/>
                  </a:cubicBezTo>
                  <a:cubicBezTo>
                    <a:pt x="10815" y="18197"/>
                    <a:pt x="9568" y="18266"/>
                    <a:pt x="8320" y="18340"/>
                  </a:cubicBezTo>
                  <a:cubicBezTo>
                    <a:pt x="10390" y="17191"/>
                    <a:pt x="12908" y="17300"/>
                    <a:pt x="15208" y="16725"/>
                  </a:cubicBezTo>
                  <a:cubicBezTo>
                    <a:pt x="18893" y="15805"/>
                    <a:pt x="21877" y="13178"/>
                    <a:pt x="24706" y="10648"/>
                  </a:cubicBezTo>
                  <a:lnTo>
                    <a:pt x="24706" y="10648"/>
                  </a:lnTo>
                  <a:cubicBezTo>
                    <a:pt x="21900" y="10964"/>
                    <a:pt x="19399" y="12488"/>
                    <a:pt x="16760" y="13505"/>
                  </a:cubicBezTo>
                  <a:cubicBezTo>
                    <a:pt x="14955" y="14201"/>
                    <a:pt x="13057" y="14661"/>
                    <a:pt x="11131" y="14868"/>
                  </a:cubicBezTo>
                  <a:cubicBezTo>
                    <a:pt x="16846" y="13465"/>
                    <a:pt x="21193" y="8578"/>
                    <a:pt x="23424" y="3133"/>
                  </a:cubicBezTo>
                  <a:lnTo>
                    <a:pt x="23424" y="3133"/>
                  </a:lnTo>
                  <a:cubicBezTo>
                    <a:pt x="22308" y="5617"/>
                    <a:pt x="19865" y="7227"/>
                    <a:pt x="17456" y="8521"/>
                  </a:cubicBezTo>
                  <a:cubicBezTo>
                    <a:pt x="15047" y="9814"/>
                    <a:pt x="12483" y="10987"/>
                    <a:pt x="10706" y="13057"/>
                  </a:cubicBezTo>
                  <a:cubicBezTo>
                    <a:pt x="13857" y="8791"/>
                    <a:pt x="16887" y="4433"/>
                    <a:pt x="19802" y="0"/>
                  </a:cubicBezTo>
                  <a:close/>
                </a:path>
              </a:pathLst>
            </a:custGeom>
            <a:solidFill>
              <a:srgbClr val="8924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3036733" y="3086244"/>
              <a:ext cx="101610" cy="582240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rgbClr val="78764E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999461" y="2686992"/>
              <a:ext cx="480718" cy="414161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3044365" y="2886751"/>
              <a:ext cx="279716" cy="207657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3085187" y="2991823"/>
              <a:ext cx="154146" cy="106225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2868300" y="3096982"/>
              <a:ext cx="671071" cy="1322529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rgbClr val="DD9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2998929" y="3122363"/>
              <a:ext cx="522250" cy="1268397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946837" y="3915720"/>
              <a:ext cx="73124" cy="394283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3003543" y="3645411"/>
              <a:ext cx="68864" cy="611791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3037177" y="3424797"/>
              <a:ext cx="173314" cy="652701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3234185" y="3265061"/>
              <a:ext cx="118560" cy="202510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3247496" y="3220068"/>
              <a:ext cx="244486" cy="247059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3095392" y="3442457"/>
              <a:ext cx="298619" cy="472199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3033361" y="3630946"/>
              <a:ext cx="303056" cy="487463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3011708" y="3743915"/>
              <a:ext cx="348492" cy="548517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3063711" y="3893889"/>
              <a:ext cx="39135" cy="153879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3174816" y="3388767"/>
              <a:ext cx="201534" cy="26471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3082524" y="3654906"/>
              <a:ext cx="210763" cy="292229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2999461" y="3951040"/>
              <a:ext cx="286106" cy="38461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rgbClr val="835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3175526" y="3506174"/>
              <a:ext cx="605135" cy="876066"/>
            </a:xfrm>
            <a:custGeom>
              <a:avLst/>
              <a:gdLst/>
              <a:ahLst/>
              <a:cxnLst/>
              <a:rect l="l" t="t" r="r" b="b"/>
              <a:pathLst>
                <a:path w="6819" h="9872" extrusionOk="0">
                  <a:moveTo>
                    <a:pt x="6819" y="0"/>
                  </a:moveTo>
                  <a:cubicBezTo>
                    <a:pt x="4134" y="1513"/>
                    <a:pt x="1926" y="3870"/>
                    <a:pt x="598" y="6658"/>
                  </a:cubicBezTo>
                  <a:cubicBezTo>
                    <a:pt x="339" y="7193"/>
                    <a:pt x="115" y="7751"/>
                    <a:pt x="52" y="8343"/>
                  </a:cubicBezTo>
                  <a:cubicBezTo>
                    <a:pt x="17" y="8682"/>
                    <a:pt x="0" y="9723"/>
                    <a:pt x="426" y="9861"/>
                  </a:cubicBezTo>
                  <a:cubicBezTo>
                    <a:pt x="451" y="9868"/>
                    <a:pt x="477" y="9872"/>
                    <a:pt x="503" y="9872"/>
                  </a:cubicBezTo>
                  <a:cubicBezTo>
                    <a:pt x="923" y="9872"/>
                    <a:pt x="1437" y="8970"/>
                    <a:pt x="1610" y="8711"/>
                  </a:cubicBezTo>
                  <a:cubicBezTo>
                    <a:pt x="2334" y="7618"/>
                    <a:pt x="2777" y="6371"/>
                    <a:pt x="3323" y="5192"/>
                  </a:cubicBezTo>
                  <a:cubicBezTo>
                    <a:pt x="4203" y="3289"/>
                    <a:pt x="5393" y="1530"/>
                    <a:pt x="6819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2947902" y="3503600"/>
              <a:ext cx="1274609" cy="1209827"/>
            </a:xfrm>
            <a:custGeom>
              <a:avLst/>
              <a:gdLst/>
              <a:ahLst/>
              <a:cxnLst/>
              <a:rect l="l" t="t" r="r" b="b"/>
              <a:pathLst>
                <a:path w="14363" h="13633" extrusionOk="0">
                  <a:moveTo>
                    <a:pt x="14363" y="1"/>
                  </a:moveTo>
                  <a:lnTo>
                    <a:pt x="14363" y="1"/>
                  </a:lnTo>
                  <a:cubicBezTo>
                    <a:pt x="13489" y="1507"/>
                    <a:pt x="12046" y="2599"/>
                    <a:pt x="10539" y="3485"/>
                  </a:cubicBezTo>
                  <a:cubicBezTo>
                    <a:pt x="9027" y="4370"/>
                    <a:pt x="7418" y="5072"/>
                    <a:pt x="5969" y="6038"/>
                  </a:cubicBezTo>
                  <a:cubicBezTo>
                    <a:pt x="4589" y="6957"/>
                    <a:pt x="3358" y="8113"/>
                    <a:pt x="2335" y="9418"/>
                  </a:cubicBezTo>
                  <a:cubicBezTo>
                    <a:pt x="1829" y="10085"/>
                    <a:pt x="1369" y="10798"/>
                    <a:pt x="972" y="11540"/>
                  </a:cubicBezTo>
                  <a:cubicBezTo>
                    <a:pt x="708" y="12028"/>
                    <a:pt x="1" y="13121"/>
                    <a:pt x="150" y="13632"/>
                  </a:cubicBezTo>
                  <a:cubicBezTo>
                    <a:pt x="507" y="13408"/>
                    <a:pt x="720" y="12707"/>
                    <a:pt x="955" y="12316"/>
                  </a:cubicBezTo>
                  <a:cubicBezTo>
                    <a:pt x="1254" y="11850"/>
                    <a:pt x="1576" y="11402"/>
                    <a:pt x="1933" y="10988"/>
                  </a:cubicBezTo>
                  <a:cubicBezTo>
                    <a:pt x="2640" y="10177"/>
                    <a:pt x="3468" y="9464"/>
                    <a:pt x="4388" y="8901"/>
                  </a:cubicBezTo>
                  <a:cubicBezTo>
                    <a:pt x="5549" y="8182"/>
                    <a:pt x="6843" y="7705"/>
                    <a:pt x="8056" y="7072"/>
                  </a:cubicBezTo>
                  <a:cubicBezTo>
                    <a:pt x="10925" y="5566"/>
                    <a:pt x="13374" y="3082"/>
                    <a:pt x="1436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2893325" y="3694929"/>
              <a:ext cx="447528" cy="1182760"/>
            </a:xfrm>
            <a:custGeom>
              <a:avLst/>
              <a:gdLst/>
              <a:ahLst/>
              <a:cxnLst/>
              <a:rect l="l" t="t" r="r" b="b"/>
              <a:pathLst>
                <a:path w="5043" h="13328" extrusionOk="0">
                  <a:moveTo>
                    <a:pt x="5043" y="1"/>
                  </a:moveTo>
                  <a:cubicBezTo>
                    <a:pt x="2053" y="2191"/>
                    <a:pt x="294" y="5969"/>
                    <a:pt x="547" y="9671"/>
                  </a:cubicBezTo>
                  <a:cubicBezTo>
                    <a:pt x="633" y="10942"/>
                    <a:pt x="875" y="12408"/>
                    <a:pt x="1" y="13328"/>
                  </a:cubicBezTo>
                  <a:cubicBezTo>
                    <a:pt x="788" y="12621"/>
                    <a:pt x="1553" y="11764"/>
                    <a:pt x="2007" y="10798"/>
                  </a:cubicBezTo>
                  <a:cubicBezTo>
                    <a:pt x="2772" y="9182"/>
                    <a:pt x="3284" y="7452"/>
                    <a:pt x="3514" y="5681"/>
                  </a:cubicBezTo>
                  <a:cubicBezTo>
                    <a:pt x="3772" y="3715"/>
                    <a:pt x="3807" y="1559"/>
                    <a:pt x="504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2908678" y="3940391"/>
              <a:ext cx="1283749" cy="934281"/>
            </a:xfrm>
            <a:custGeom>
              <a:avLst/>
              <a:gdLst/>
              <a:ahLst/>
              <a:cxnLst/>
              <a:rect l="l" t="t" r="r" b="b"/>
              <a:pathLst>
                <a:path w="14466" h="10528" extrusionOk="0">
                  <a:moveTo>
                    <a:pt x="14466" y="0"/>
                  </a:moveTo>
                  <a:lnTo>
                    <a:pt x="14466" y="0"/>
                  </a:lnTo>
                  <a:cubicBezTo>
                    <a:pt x="13701" y="483"/>
                    <a:pt x="12879" y="857"/>
                    <a:pt x="12016" y="1127"/>
                  </a:cubicBezTo>
                  <a:cubicBezTo>
                    <a:pt x="10636" y="1558"/>
                    <a:pt x="9182" y="1708"/>
                    <a:pt x="7808" y="2150"/>
                  </a:cubicBezTo>
                  <a:cubicBezTo>
                    <a:pt x="5336" y="2932"/>
                    <a:pt x="3191" y="4640"/>
                    <a:pt x="1771" y="6819"/>
                  </a:cubicBezTo>
                  <a:cubicBezTo>
                    <a:pt x="1024" y="7969"/>
                    <a:pt x="449" y="9239"/>
                    <a:pt x="0" y="10527"/>
                  </a:cubicBezTo>
                  <a:cubicBezTo>
                    <a:pt x="1208" y="8923"/>
                    <a:pt x="2777" y="7825"/>
                    <a:pt x="4571" y="6957"/>
                  </a:cubicBezTo>
                  <a:cubicBezTo>
                    <a:pt x="6451" y="6037"/>
                    <a:pt x="8452" y="5347"/>
                    <a:pt x="10223" y="4226"/>
                  </a:cubicBezTo>
                  <a:cubicBezTo>
                    <a:pt x="11930" y="3157"/>
                    <a:pt x="13385" y="1696"/>
                    <a:pt x="14466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2939294" y="4206174"/>
              <a:ext cx="382746" cy="604691"/>
            </a:xfrm>
            <a:custGeom>
              <a:avLst/>
              <a:gdLst/>
              <a:ahLst/>
              <a:cxnLst/>
              <a:rect l="l" t="t" r="r" b="b"/>
              <a:pathLst>
                <a:path w="4313" h="6814" extrusionOk="0">
                  <a:moveTo>
                    <a:pt x="1828" y="1"/>
                  </a:moveTo>
                  <a:cubicBezTo>
                    <a:pt x="1449" y="1288"/>
                    <a:pt x="1104" y="2588"/>
                    <a:pt x="811" y="3893"/>
                  </a:cubicBezTo>
                  <a:cubicBezTo>
                    <a:pt x="592" y="3364"/>
                    <a:pt x="977" y="2645"/>
                    <a:pt x="581" y="2220"/>
                  </a:cubicBezTo>
                  <a:cubicBezTo>
                    <a:pt x="316" y="3398"/>
                    <a:pt x="161" y="4606"/>
                    <a:pt x="132" y="5825"/>
                  </a:cubicBezTo>
                  <a:cubicBezTo>
                    <a:pt x="127" y="6170"/>
                    <a:pt x="75" y="6492"/>
                    <a:pt x="0" y="6814"/>
                  </a:cubicBezTo>
                  <a:cubicBezTo>
                    <a:pt x="535" y="6394"/>
                    <a:pt x="920" y="5583"/>
                    <a:pt x="1449" y="5089"/>
                  </a:cubicBezTo>
                  <a:cubicBezTo>
                    <a:pt x="2012" y="4571"/>
                    <a:pt x="2645" y="4140"/>
                    <a:pt x="3323" y="3807"/>
                  </a:cubicBezTo>
                  <a:cubicBezTo>
                    <a:pt x="3634" y="3657"/>
                    <a:pt x="3973" y="3519"/>
                    <a:pt x="4186" y="3255"/>
                  </a:cubicBezTo>
                  <a:lnTo>
                    <a:pt x="4186" y="3255"/>
                  </a:lnTo>
                  <a:cubicBezTo>
                    <a:pt x="3651" y="3347"/>
                    <a:pt x="3116" y="3502"/>
                    <a:pt x="2605" y="3703"/>
                  </a:cubicBezTo>
                  <a:cubicBezTo>
                    <a:pt x="3220" y="3307"/>
                    <a:pt x="3783" y="2858"/>
                    <a:pt x="4312" y="2358"/>
                  </a:cubicBezTo>
                  <a:lnTo>
                    <a:pt x="4312" y="2358"/>
                  </a:lnTo>
                  <a:cubicBezTo>
                    <a:pt x="3151" y="2697"/>
                    <a:pt x="2116" y="3416"/>
                    <a:pt x="1391" y="4376"/>
                  </a:cubicBezTo>
                  <a:cubicBezTo>
                    <a:pt x="1616" y="3548"/>
                    <a:pt x="1800" y="2709"/>
                    <a:pt x="1938" y="1869"/>
                  </a:cubicBezTo>
                  <a:cubicBezTo>
                    <a:pt x="2041" y="1242"/>
                    <a:pt x="2110" y="570"/>
                    <a:pt x="1828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304114" y="3777548"/>
              <a:ext cx="741266" cy="1108571"/>
            </a:xfrm>
            <a:custGeom>
              <a:avLst/>
              <a:gdLst/>
              <a:ahLst/>
              <a:cxnLst/>
              <a:rect l="l" t="t" r="r" b="b"/>
              <a:pathLst>
                <a:path w="8353" h="12492" extrusionOk="0">
                  <a:moveTo>
                    <a:pt x="6017" y="0"/>
                  </a:moveTo>
                  <a:cubicBezTo>
                    <a:pt x="5988" y="0"/>
                    <a:pt x="5957" y="9"/>
                    <a:pt x="5928" y="30"/>
                  </a:cubicBezTo>
                  <a:cubicBezTo>
                    <a:pt x="5410" y="369"/>
                    <a:pt x="5261" y="1025"/>
                    <a:pt x="5192" y="1605"/>
                  </a:cubicBezTo>
                  <a:cubicBezTo>
                    <a:pt x="5157" y="1927"/>
                    <a:pt x="5151" y="2261"/>
                    <a:pt x="5117" y="2588"/>
                  </a:cubicBezTo>
                  <a:cubicBezTo>
                    <a:pt x="5094" y="2807"/>
                    <a:pt x="5042" y="3037"/>
                    <a:pt x="5036" y="3250"/>
                  </a:cubicBezTo>
                  <a:cubicBezTo>
                    <a:pt x="4898" y="3428"/>
                    <a:pt x="4760" y="3618"/>
                    <a:pt x="4628" y="3796"/>
                  </a:cubicBezTo>
                  <a:cubicBezTo>
                    <a:pt x="4628" y="3738"/>
                    <a:pt x="4634" y="3686"/>
                    <a:pt x="4634" y="3641"/>
                  </a:cubicBezTo>
                  <a:cubicBezTo>
                    <a:pt x="4640" y="3365"/>
                    <a:pt x="4634" y="3106"/>
                    <a:pt x="4697" y="2841"/>
                  </a:cubicBezTo>
                  <a:cubicBezTo>
                    <a:pt x="4760" y="2577"/>
                    <a:pt x="4881" y="2335"/>
                    <a:pt x="4893" y="2065"/>
                  </a:cubicBezTo>
                  <a:cubicBezTo>
                    <a:pt x="4897" y="1964"/>
                    <a:pt x="4800" y="1891"/>
                    <a:pt x="4705" y="1891"/>
                  </a:cubicBezTo>
                  <a:cubicBezTo>
                    <a:pt x="4660" y="1891"/>
                    <a:pt x="4615" y="1908"/>
                    <a:pt x="4582" y="1944"/>
                  </a:cubicBezTo>
                  <a:cubicBezTo>
                    <a:pt x="4283" y="2289"/>
                    <a:pt x="4197" y="2813"/>
                    <a:pt x="4185" y="3255"/>
                  </a:cubicBezTo>
                  <a:cubicBezTo>
                    <a:pt x="4180" y="3480"/>
                    <a:pt x="4197" y="3704"/>
                    <a:pt x="4185" y="3928"/>
                  </a:cubicBezTo>
                  <a:cubicBezTo>
                    <a:pt x="4180" y="4141"/>
                    <a:pt x="4111" y="4330"/>
                    <a:pt x="4082" y="4537"/>
                  </a:cubicBezTo>
                  <a:cubicBezTo>
                    <a:pt x="4059" y="4566"/>
                    <a:pt x="4030" y="4601"/>
                    <a:pt x="4007" y="4629"/>
                  </a:cubicBezTo>
                  <a:cubicBezTo>
                    <a:pt x="3984" y="4658"/>
                    <a:pt x="3978" y="4687"/>
                    <a:pt x="3978" y="4716"/>
                  </a:cubicBezTo>
                  <a:cubicBezTo>
                    <a:pt x="3915" y="4808"/>
                    <a:pt x="3852" y="4905"/>
                    <a:pt x="3794" y="4997"/>
                  </a:cubicBezTo>
                  <a:cubicBezTo>
                    <a:pt x="3783" y="4946"/>
                    <a:pt x="3777" y="4894"/>
                    <a:pt x="3771" y="4854"/>
                  </a:cubicBezTo>
                  <a:cubicBezTo>
                    <a:pt x="3720" y="4578"/>
                    <a:pt x="3697" y="4313"/>
                    <a:pt x="3720" y="4031"/>
                  </a:cubicBezTo>
                  <a:cubicBezTo>
                    <a:pt x="3743" y="3761"/>
                    <a:pt x="3823" y="3503"/>
                    <a:pt x="3829" y="3227"/>
                  </a:cubicBezTo>
                  <a:cubicBezTo>
                    <a:pt x="3832" y="3107"/>
                    <a:pt x="3745" y="3049"/>
                    <a:pt x="3651" y="3049"/>
                  </a:cubicBezTo>
                  <a:cubicBezTo>
                    <a:pt x="3583" y="3049"/>
                    <a:pt x="3510" y="3080"/>
                    <a:pt x="3467" y="3140"/>
                  </a:cubicBezTo>
                  <a:cubicBezTo>
                    <a:pt x="2949" y="3876"/>
                    <a:pt x="3375" y="4842"/>
                    <a:pt x="3369" y="5641"/>
                  </a:cubicBezTo>
                  <a:cubicBezTo>
                    <a:pt x="3231" y="5860"/>
                    <a:pt x="3093" y="6078"/>
                    <a:pt x="2967" y="6302"/>
                  </a:cubicBezTo>
                  <a:cubicBezTo>
                    <a:pt x="2961" y="6095"/>
                    <a:pt x="2921" y="5877"/>
                    <a:pt x="2886" y="5664"/>
                  </a:cubicBezTo>
                  <a:cubicBezTo>
                    <a:pt x="2794" y="5072"/>
                    <a:pt x="2961" y="4543"/>
                    <a:pt x="3001" y="3968"/>
                  </a:cubicBezTo>
                  <a:cubicBezTo>
                    <a:pt x="3012" y="3862"/>
                    <a:pt x="2909" y="3793"/>
                    <a:pt x="2811" y="3793"/>
                  </a:cubicBezTo>
                  <a:cubicBezTo>
                    <a:pt x="2750" y="3793"/>
                    <a:pt x="2691" y="3820"/>
                    <a:pt x="2662" y="3882"/>
                  </a:cubicBezTo>
                  <a:cubicBezTo>
                    <a:pt x="2489" y="4296"/>
                    <a:pt x="2415" y="4779"/>
                    <a:pt x="2420" y="5239"/>
                  </a:cubicBezTo>
                  <a:cubicBezTo>
                    <a:pt x="2432" y="5785"/>
                    <a:pt x="2765" y="6383"/>
                    <a:pt x="2535" y="6912"/>
                  </a:cubicBezTo>
                  <a:cubicBezTo>
                    <a:pt x="2512" y="6958"/>
                    <a:pt x="2518" y="6998"/>
                    <a:pt x="2535" y="7027"/>
                  </a:cubicBezTo>
                  <a:lnTo>
                    <a:pt x="2167" y="7677"/>
                  </a:lnTo>
                  <a:cubicBezTo>
                    <a:pt x="2167" y="7516"/>
                    <a:pt x="2150" y="7360"/>
                    <a:pt x="2133" y="7199"/>
                  </a:cubicBezTo>
                  <a:cubicBezTo>
                    <a:pt x="2104" y="6987"/>
                    <a:pt x="2064" y="6780"/>
                    <a:pt x="2058" y="6555"/>
                  </a:cubicBezTo>
                  <a:cubicBezTo>
                    <a:pt x="2052" y="6331"/>
                    <a:pt x="2104" y="6118"/>
                    <a:pt x="2104" y="5894"/>
                  </a:cubicBezTo>
                  <a:cubicBezTo>
                    <a:pt x="2104" y="5825"/>
                    <a:pt x="2039" y="5773"/>
                    <a:pt x="1976" y="5773"/>
                  </a:cubicBezTo>
                  <a:cubicBezTo>
                    <a:pt x="1945" y="5773"/>
                    <a:pt x="1914" y="5785"/>
                    <a:pt x="1891" y="5814"/>
                  </a:cubicBezTo>
                  <a:cubicBezTo>
                    <a:pt x="1656" y="6124"/>
                    <a:pt x="1730" y="6509"/>
                    <a:pt x="1799" y="6872"/>
                  </a:cubicBezTo>
                  <a:cubicBezTo>
                    <a:pt x="1880" y="7286"/>
                    <a:pt x="2018" y="7700"/>
                    <a:pt x="1920" y="8114"/>
                  </a:cubicBezTo>
                  <a:lnTo>
                    <a:pt x="1730" y="8481"/>
                  </a:lnTo>
                  <a:cubicBezTo>
                    <a:pt x="1679" y="8091"/>
                    <a:pt x="1541" y="7682"/>
                    <a:pt x="1673" y="7297"/>
                  </a:cubicBezTo>
                  <a:cubicBezTo>
                    <a:pt x="1703" y="7202"/>
                    <a:pt x="1611" y="7127"/>
                    <a:pt x="1526" y="7127"/>
                  </a:cubicBezTo>
                  <a:cubicBezTo>
                    <a:pt x="1483" y="7127"/>
                    <a:pt x="1441" y="7147"/>
                    <a:pt x="1420" y="7194"/>
                  </a:cubicBezTo>
                  <a:cubicBezTo>
                    <a:pt x="1133" y="7849"/>
                    <a:pt x="1604" y="8591"/>
                    <a:pt x="1276" y="9212"/>
                  </a:cubicBezTo>
                  <a:cubicBezTo>
                    <a:pt x="1253" y="9258"/>
                    <a:pt x="1259" y="9309"/>
                    <a:pt x="1282" y="9350"/>
                  </a:cubicBezTo>
                  <a:cubicBezTo>
                    <a:pt x="1282" y="9355"/>
                    <a:pt x="1276" y="9367"/>
                    <a:pt x="1276" y="9373"/>
                  </a:cubicBezTo>
                  <a:cubicBezTo>
                    <a:pt x="1219" y="9453"/>
                    <a:pt x="1167" y="9528"/>
                    <a:pt x="1115" y="9614"/>
                  </a:cubicBezTo>
                  <a:cubicBezTo>
                    <a:pt x="1098" y="9660"/>
                    <a:pt x="1087" y="9700"/>
                    <a:pt x="1104" y="9729"/>
                  </a:cubicBezTo>
                  <a:cubicBezTo>
                    <a:pt x="931" y="10091"/>
                    <a:pt x="770" y="10448"/>
                    <a:pt x="621" y="10816"/>
                  </a:cubicBezTo>
                  <a:cubicBezTo>
                    <a:pt x="414" y="11322"/>
                    <a:pt x="121" y="11856"/>
                    <a:pt x="11" y="12397"/>
                  </a:cubicBezTo>
                  <a:cubicBezTo>
                    <a:pt x="0" y="12453"/>
                    <a:pt x="42" y="12492"/>
                    <a:pt x="87" y="12492"/>
                  </a:cubicBezTo>
                  <a:cubicBezTo>
                    <a:pt x="112" y="12492"/>
                    <a:pt x="137" y="12480"/>
                    <a:pt x="155" y="12454"/>
                  </a:cubicBezTo>
                  <a:cubicBezTo>
                    <a:pt x="448" y="12000"/>
                    <a:pt x="621" y="11437"/>
                    <a:pt x="857" y="10954"/>
                  </a:cubicBezTo>
                  <a:cubicBezTo>
                    <a:pt x="1081" y="10499"/>
                    <a:pt x="1305" y="10057"/>
                    <a:pt x="1529" y="9608"/>
                  </a:cubicBezTo>
                  <a:cubicBezTo>
                    <a:pt x="1748" y="9350"/>
                    <a:pt x="2035" y="9171"/>
                    <a:pt x="2346" y="9010"/>
                  </a:cubicBezTo>
                  <a:cubicBezTo>
                    <a:pt x="2639" y="8861"/>
                    <a:pt x="3059" y="8792"/>
                    <a:pt x="3283" y="8539"/>
                  </a:cubicBezTo>
                  <a:cubicBezTo>
                    <a:pt x="3398" y="8407"/>
                    <a:pt x="3300" y="8246"/>
                    <a:pt x="3145" y="8228"/>
                  </a:cubicBezTo>
                  <a:cubicBezTo>
                    <a:pt x="3128" y="8227"/>
                    <a:pt x="3111" y="8227"/>
                    <a:pt x="3094" y="8227"/>
                  </a:cubicBezTo>
                  <a:cubicBezTo>
                    <a:pt x="2725" y="8227"/>
                    <a:pt x="2292" y="8514"/>
                    <a:pt x="1995" y="8711"/>
                  </a:cubicBezTo>
                  <a:cubicBezTo>
                    <a:pt x="2035" y="8637"/>
                    <a:pt x="2075" y="8562"/>
                    <a:pt x="2116" y="8487"/>
                  </a:cubicBezTo>
                  <a:cubicBezTo>
                    <a:pt x="2403" y="8131"/>
                    <a:pt x="2794" y="7935"/>
                    <a:pt x="3208" y="7746"/>
                  </a:cubicBezTo>
                  <a:cubicBezTo>
                    <a:pt x="3645" y="7556"/>
                    <a:pt x="4093" y="7343"/>
                    <a:pt x="4525" y="7130"/>
                  </a:cubicBezTo>
                  <a:cubicBezTo>
                    <a:pt x="4726" y="7030"/>
                    <a:pt x="4597" y="6775"/>
                    <a:pt x="4407" y="6775"/>
                  </a:cubicBezTo>
                  <a:cubicBezTo>
                    <a:pt x="4380" y="6775"/>
                    <a:pt x="4352" y="6780"/>
                    <a:pt x="4323" y="6791"/>
                  </a:cubicBezTo>
                  <a:cubicBezTo>
                    <a:pt x="3777" y="7027"/>
                    <a:pt x="3139" y="7268"/>
                    <a:pt x="2604" y="7619"/>
                  </a:cubicBezTo>
                  <a:cubicBezTo>
                    <a:pt x="2708" y="7447"/>
                    <a:pt x="2806" y="7274"/>
                    <a:pt x="2909" y="7107"/>
                  </a:cubicBezTo>
                  <a:cubicBezTo>
                    <a:pt x="3300" y="6837"/>
                    <a:pt x="3703" y="6693"/>
                    <a:pt x="4185" y="6538"/>
                  </a:cubicBezTo>
                  <a:cubicBezTo>
                    <a:pt x="4651" y="6406"/>
                    <a:pt x="5192" y="6291"/>
                    <a:pt x="5560" y="5952"/>
                  </a:cubicBezTo>
                  <a:cubicBezTo>
                    <a:pt x="5696" y="5825"/>
                    <a:pt x="5588" y="5569"/>
                    <a:pt x="5410" y="5569"/>
                  </a:cubicBezTo>
                  <a:cubicBezTo>
                    <a:pt x="5386" y="5569"/>
                    <a:pt x="5361" y="5574"/>
                    <a:pt x="5335" y="5584"/>
                  </a:cubicBezTo>
                  <a:cubicBezTo>
                    <a:pt x="5042" y="5699"/>
                    <a:pt x="4760" y="5848"/>
                    <a:pt x="4461" y="5957"/>
                  </a:cubicBezTo>
                  <a:cubicBezTo>
                    <a:pt x="4191" y="6049"/>
                    <a:pt x="3904" y="6130"/>
                    <a:pt x="3645" y="6245"/>
                  </a:cubicBezTo>
                  <a:cubicBezTo>
                    <a:pt x="3547" y="6291"/>
                    <a:pt x="3438" y="6348"/>
                    <a:pt x="3340" y="6412"/>
                  </a:cubicBezTo>
                  <a:cubicBezTo>
                    <a:pt x="3467" y="6210"/>
                    <a:pt x="3588" y="6009"/>
                    <a:pt x="3720" y="5814"/>
                  </a:cubicBezTo>
                  <a:cubicBezTo>
                    <a:pt x="4237" y="5411"/>
                    <a:pt x="5134" y="5457"/>
                    <a:pt x="5594" y="4951"/>
                  </a:cubicBezTo>
                  <a:cubicBezTo>
                    <a:pt x="5711" y="4825"/>
                    <a:pt x="5599" y="4603"/>
                    <a:pt x="5454" y="4603"/>
                  </a:cubicBezTo>
                  <a:cubicBezTo>
                    <a:pt x="5421" y="4603"/>
                    <a:pt x="5387" y="4614"/>
                    <a:pt x="5353" y="4641"/>
                  </a:cubicBezTo>
                  <a:cubicBezTo>
                    <a:pt x="5019" y="4894"/>
                    <a:pt x="4548" y="5009"/>
                    <a:pt x="4128" y="5187"/>
                  </a:cubicBezTo>
                  <a:cubicBezTo>
                    <a:pt x="4243" y="5015"/>
                    <a:pt x="4364" y="4842"/>
                    <a:pt x="4479" y="4670"/>
                  </a:cubicBezTo>
                  <a:cubicBezTo>
                    <a:pt x="5335" y="3916"/>
                    <a:pt x="6698" y="4233"/>
                    <a:pt x="7503" y="3457"/>
                  </a:cubicBezTo>
                  <a:cubicBezTo>
                    <a:pt x="7630" y="3339"/>
                    <a:pt x="7522" y="3099"/>
                    <a:pt x="7364" y="3099"/>
                  </a:cubicBezTo>
                  <a:cubicBezTo>
                    <a:pt x="7344" y="3099"/>
                    <a:pt x="7323" y="3103"/>
                    <a:pt x="7302" y="3112"/>
                  </a:cubicBezTo>
                  <a:cubicBezTo>
                    <a:pt x="6991" y="3238"/>
                    <a:pt x="6698" y="3382"/>
                    <a:pt x="6370" y="3468"/>
                  </a:cubicBezTo>
                  <a:cubicBezTo>
                    <a:pt x="6048" y="3554"/>
                    <a:pt x="5726" y="3600"/>
                    <a:pt x="5404" y="3704"/>
                  </a:cubicBezTo>
                  <a:cubicBezTo>
                    <a:pt x="5295" y="3738"/>
                    <a:pt x="5192" y="3773"/>
                    <a:pt x="5094" y="3813"/>
                  </a:cubicBezTo>
                  <a:cubicBezTo>
                    <a:pt x="5243" y="3600"/>
                    <a:pt x="5393" y="3393"/>
                    <a:pt x="5554" y="3186"/>
                  </a:cubicBezTo>
                  <a:cubicBezTo>
                    <a:pt x="5962" y="2910"/>
                    <a:pt x="6508" y="2847"/>
                    <a:pt x="6962" y="2663"/>
                  </a:cubicBezTo>
                  <a:cubicBezTo>
                    <a:pt x="7463" y="2450"/>
                    <a:pt x="7980" y="2117"/>
                    <a:pt x="8262" y="1634"/>
                  </a:cubicBezTo>
                  <a:cubicBezTo>
                    <a:pt x="8353" y="1478"/>
                    <a:pt x="8216" y="1336"/>
                    <a:pt x="8074" y="1336"/>
                  </a:cubicBezTo>
                  <a:cubicBezTo>
                    <a:pt x="8027" y="1336"/>
                    <a:pt x="7980" y="1351"/>
                    <a:pt x="7940" y="1387"/>
                  </a:cubicBezTo>
                  <a:cubicBezTo>
                    <a:pt x="7681" y="1611"/>
                    <a:pt x="7457" y="1870"/>
                    <a:pt x="7164" y="2059"/>
                  </a:cubicBezTo>
                  <a:cubicBezTo>
                    <a:pt x="6876" y="2243"/>
                    <a:pt x="6566" y="2347"/>
                    <a:pt x="6255" y="2473"/>
                  </a:cubicBezTo>
                  <a:cubicBezTo>
                    <a:pt x="6169" y="2508"/>
                    <a:pt x="6094" y="2548"/>
                    <a:pt x="6008" y="2583"/>
                  </a:cubicBezTo>
                  <a:cubicBezTo>
                    <a:pt x="6364" y="2105"/>
                    <a:pt x="6732" y="1634"/>
                    <a:pt x="7100" y="1168"/>
                  </a:cubicBezTo>
                  <a:cubicBezTo>
                    <a:pt x="7166" y="1081"/>
                    <a:pt x="7099" y="968"/>
                    <a:pt x="7016" y="968"/>
                  </a:cubicBezTo>
                  <a:cubicBezTo>
                    <a:pt x="6989" y="968"/>
                    <a:pt x="6960" y="979"/>
                    <a:pt x="6934" y="1007"/>
                  </a:cubicBezTo>
                  <a:cubicBezTo>
                    <a:pt x="6456" y="1507"/>
                    <a:pt x="6008" y="2031"/>
                    <a:pt x="5565" y="2565"/>
                  </a:cubicBezTo>
                  <a:cubicBezTo>
                    <a:pt x="5588" y="2364"/>
                    <a:pt x="5606" y="2157"/>
                    <a:pt x="5623" y="1990"/>
                  </a:cubicBezTo>
                  <a:cubicBezTo>
                    <a:pt x="5703" y="1347"/>
                    <a:pt x="5870" y="841"/>
                    <a:pt x="6169" y="266"/>
                  </a:cubicBezTo>
                  <a:cubicBezTo>
                    <a:pt x="6233" y="146"/>
                    <a:pt x="6136" y="0"/>
                    <a:pt x="601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846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42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814733" y="916534"/>
            <a:ext cx="10620467" cy="5431327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rgbClr val="DABFA5">
              <a:alpha val="21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30" name="Google Shape;1630;p13"/>
          <p:cNvGrpSpPr/>
          <p:nvPr/>
        </p:nvGrpSpPr>
        <p:grpSpPr>
          <a:xfrm rot="1015751">
            <a:off x="10376562" y="-582986"/>
            <a:ext cx="2023943" cy="1907259"/>
            <a:chOff x="9419375" y="2326488"/>
            <a:chExt cx="1517902" cy="1430392"/>
          </a:xfrm>
        </p:grpSpPr>
        <p:sp>
          <p:nvSpPr>
            <p:cNvPr id="1631" name="Google Shape;1631;p13"/>
            <p:cNvSpPr/>
            <p:nvPr/>
          </p:nvSpPr>
          <p:spPr>
            <a:xfrm>
              <a:off x="10263834" y="3282969"/>
              <a:ext cx="96505" cy="230734"/>
            </a:xfrm>
            <a:custGeom>
              <a:avLst/>
              <a:gdLst/>
              <a:ahLst/>
              <a:cxnLst/>
              <a:rect l="l" t="t" r="r" b="b"/>
              <a:pathLst>
                <a:path w="1343" h="3211" extrusionOk="0">
                  <a:moveTo>
                    <a:pt x="1276" y="0"/>
                  </a:moveTo>
                  <a:cubicBezTo>
                    <a:pt x="1249" y="0"/>
                    <a:pt x="1223" y="15"/>
                    <a:pt x="1215" y="46"/>
                  </a:cubicBezTo>
                  <a:cubicBezTo>
                    <a:pt x="1094" y="563"/>
                    <a:pt x="979" y="1080"/>
                    <a:pt x="784" y="1575"/>
                  </a:cubicBezTo>
                  <a:cubicBezTo>
                    <a:pt x="577" y="2110"/>
                    <a:pt x="278" y="2581"/>
                    <a:pt x="31" y="3093"/>
                  </a:cubicBezTo>
                  <a:cubicBezTo>
                    <a:pt x="1" y="3148"/>
                    <a:pt x="47" y="3210"/>
                    <a:pt x="96" y="3210"/>
                  </a:cubicBezTo>
                  <a:cubicBezTo>
                    <a:pt x="113" y="3210"/>
                    <a:pt x="131" y="3203"/>
                    <a:pt x="146" y="3185"/>
                  </a:cubicBezTo>
                  <a:cubicBezTo>
                    <a:pt x="824" y="2368"/>
                    <a:pt x="1250" y="1115"/>
                    <a:pt x="1336" y="69"/>
                  </a:cubicBezTo>
                  <a:cubicBezTo>
                    <a:pt x="1342" y="24"/>
                    <a:pt x="1309" y="0"/>
                    <a:pt x="127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10264194" y="3245532"/>
              <a:ext cx="83858" cy="175620"/>
            </a:xfrm>
            <a:custGeom>
              <a:avLst/>
              <a:gdLst/>
              <a:ahLst/>
              <a:cxnLst/>
              <a:rect l="l" t="t" r="r" b="b"/>
              <a:pathLst>
                <a:path w="1167" h="2444" extrusionOk="0">
                  <a:moveTo>
                    <a:pt x="1101" y="0"/>
                  </a:moveTo>
                  <a:cubicBezTo>
                    <a:pt x="1080" y="0"/>
                    <a:pt x="1059" y="13"/>
                    <a:pt x="1055" y="43"/>
                  </a:cubicBezTo>
                  <a:cubicBezTo>
                    <a:pt x="894" y="889"/>
                    <a:pt x="520" y="1624"/>
                    <a:pt x="31" y="2337"/>
                  </a:cubicBezTo>
                  <a:cubicBezTo>
                    <a:pt x="1" y="2385"/>
                    <a:pt x="50" y="2443"/>
                    <a:pt x="98" y="2443"/>
                  </a:cubicBezTo>
                  <a:cubicBezTo>
                    <a:pt x="113" y="2443"/>
                    <a:pt x="128" y="2438"/>
                    <a:pt x="141" y="2424"/>
                  </a:cubicBezTo>
                  <a:cubicBezTo>
                    <a:pt x="716" y="1768"/>
                    <a:pt x="1038" y="929"/>
                    <a:pt x="1153" y="78"/>
                  </a:cubicBezTo>
                  <a:cubicBezTo>
                    <a:pt x="1166" y="30"/>
                    <a:pt x="1133" y="0"/>
                    <a:pt x="110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10286397" y="3204214"/>
              <a:ext cx="63450" cy="135236"/>
            </a:xfrm>
            <a:custGeom>
              <a:avLst/>
              <a:gdLst/>
              <a:ahLst/>
              <a:cxnLst/>
              <a:rect l="l" t="t" r="r" b="b"/>
              <a:pathLst>
                <a:path w="883" h="1882" extrusionOk="0">
                  <a:moveTo>
                    <a:pt x="814" y="0"/>
                  </a:moveTo>
                  <a:cubicBezTo>
                    <a:pt x="792" y="0"/>
                    <a:pt x="770" y="13"/>
                    <a:pt x="763" y="43"/>
                  </a:cubicBezTo>
                  <a:cubicBezTo>
                    <a:pt x="619" y="670"/>
                    <a:pt x="361" y="1228"/>
                    <a:pt x="33" y="1780"/>
                  </a:cubicBezTo>
                  <a:cubicBezTo>
                    <a:pt x="1" y="1836"/>
                    <a:pt x="45" y="1881"/>
                    <a:pt x="92" y="1881"/>
                  </a:cubicBezTo>
                  <a:cubicBezTo>
                    <a:pt x="112" y="1881"/>
                    <a:pt x="132" y="1873"/>
                    <a:pt x="148" y="1855"/>
                  </a:cubicBezTo>
                  <a:cubicBezTo>
                    <a:pt x="527" y="1331"/>
                    <a:pt x="752" y="710"/>
                    <a:pt x="872" y="78"/>
                  </a:cubicBezTo>
                  <a:cubicBezTo>
                    <a:pt x="883" y="30"/>
                    <a:pt x="848" y="0"/>
                    <a:pt x="81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10292505" y="3396862"/>
              <a:ext cx="69127" cy="149967"/>
            </a:xfrm>
            <a:custGeom>
              <a:avLst/>
              <a:gdLst/>
              <a:ahLst/>
              <a:cxnLst/>
              <a:rect l="l" t="t" r="r" b="b"/>
              <a:pathLst>
                <a:path w="962" h="2087" extrusionOk="0">
                  <a:moveTo>
                    <a:pt x="911" y="0"/>
                  </a:moveTo>
                  <a:cubicBezTo>
                    <a:pt x="896" y="0"/>
                    <a:pt x="882" y="6"/>
                    <a:pt x="874" y="19"/>
                  </a:cubicBezTo>
                  <a:cubicBezTo>
                    <a:pt x="707" y="352"/>
                    <a:pt x="609" y="720"/>
                    <a:pt x="454" y="1065"/>
                  </a:cubicBezTo>
                  <a:cubicBezTo>
                    <a:pt x="322" y="1370"/>
                    <a:pt x="138" y="1675"/>
                    <a:pt x="23" y="1991"/>
                  </a:cubicBezTo>
                  <a:cubicBezTo>
                    <a:pt x="0" y="2051"/>
                    <a:pt x="48" y="2086"/>
                    <a:pt x="98" y="2086"/>
                  </a:cubicBezTo>
                  <a:cubicBezTo>
                    <a:pt x="124" y="2086"/>
                    <a:pt x="150" y="2076"/>
                    <a:pt x="166" y="2054"/>
                  </a:cubicBezTo>
                  <a:cubicBezTo>
                    <a:pt x="385" y="1766"/>
                    <a:pt x="523" y="1416"/>
                    <a:pt x="649" y="1077"/>
                  </a:cubicBezTo>
                  <a:cubicBezTo>
                    <a:pt x="782" y="743"/>
                    <a:pt x="925" y="398"/>
                    <a:pt x="954" y="47"/>
                  </a:cubicBezTo>
                  <a:cubicBezTo>
                    <a:pt x="961" y="18"/>
                    <a:pt x="936" y="0"/>
                    <a:pt x="91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10338853" y="3458874"/>
              <a:ext cx="27593" cy="89678"/>
            </a:xfrm>
            <a:custGeom>
              <a:avLst/>
              <a:gdLst/>
              <a:ahLst/>
              <a:cxnLst/>
              <a:rect l="l" t="t" r="r" b="b"/>
              <a:pathLst>
                <a:path w="384" h="1248" extrusionOk="0">
                  <a:moveTo>
                    <a:pt x="318" y="0"/>
                  </a:moveTo>
                  <a:cubicBezTo>
                    <a:pt x="286" y="0"/>
                    <a:pt x="254" y="22"/>
                    <a:pt x="252" y="64"/>
                  </a:cubicBezTo>
                  <a:cubicBezTo>
                    <a:pt x="223" y="444"/>
                    <a:pt x="119" y="806"/>
                    <a:pt x="16" y="1168"/>
                  </a:cubicBezTo>
                  <a:cubicBezTo>
                    <a:pt x="0" y="1214"/>
                    <a:pt x="39" y="1247"/>
                    <a:pt x="78" y="1247"/>
                  </a:cubicBezTo>
                  <a:cubicBezTo>
                    <a:pt x="98" y="1247"/>
                    <a:pt x="117" y="1239"/>
                    <a:pt x="131" y="1220"/>
                  </a:cubicBezTo>
                  <a:cubicBezTo>
                    <a:pt x="303" y="852"/>
                    <a:pt x="367" y="467"/>
                    <a:pt x="384" y="70"/>
                  </a:cubicBezTo>
                  <a:cubicBezTo>
                    <a:pt x="384" y="23"/>
                    <a:pt x="351" y="0"/>
                    <a:pt x="31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10368098" y="3424670"/>
              <a:ext cx="71139" cy="118852"/>
            </a:xfrm>
            <a:custGeom>
              <a:avLst/>
              <a:gdLst/>
              <a:ahLst/>
              <a:cxnLst/>
              <a:rect l="l" t="t" r="r" b="b"/>
              <a:pathLst>
                <a:path w="990" h="1654" extrusionOk="0">
                  <a:moveTo>
                    <a:pt x="71" y="1"/>
                  </a:moveTo>
                  <a:cubicBezTo>
                    <a:pt x="37" y="1"/>
                    <a:pt x="1" y="29"/>
                    <a:pt x="11" y="74"/>
                  </a:cubicBezTo>
                  <a:cubicBezTo>
                    <a:pt x="138" y="632"/>
                    <a:pt x="396" y="1265"/>
                    <a:pt x="851" y="1638"/>
                  </a:cubicBezTo>
                  <a:cubicBezTo>
                    <a:pt x="864" y="1649"/>
                    <a:pt x="880" y="1654"/>
                    <a:pt x="895" y="1654"/>
                  </a:cubicBezTo>
                  <a:cubicBezTo>
                    <a:pt x="944" y="1654"/>
                    <a:pt x="989" y="1606"/>
                    <a:pt x="954" y="1558"/>
                  </a:cubicBezTo>
                  <a:cubicBezTo>
                    <a:pt x="632" y="1058"/>
                    <a:pt x="310" y="626"/>
                    <a:pt x="121" y="40"/>
                  </a:cubicBezTo>
                  <a:cubicBezTo>
                    <a:pt x="114" y="13"/>
                    <a:pt x="93" y="1"/>
                    <a:pt x="71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10356242" y="3384646"/>
              <a:ext cx="100169" cy="137463"/>
            </a:xfrm>
            <a:custGeom>
              <a:avLst/>
              <a:gdLst/>
              <a:ahLst/>
              <a:cxnLst/>
              <a:rect l="l" t="t" r="r" b="b"/>
              <a:pathLst>
                <a:path w="1394" h="1913" extrusionOk="0">
                  <a:moveTo>
                    <a:pt x="82" y="0"/>
                  </a:moveTo>
                  <a:cubicBezTo>
                    <a:pt x="43" y="0"/>
                    <a:pt x="0" y="32"/>
                    <a:pt x="15" y="74"/>
                  </a:cubicBezTo>
                  <a:cubicBezTo>
                    <a:pt x="240" y="723"/>
                    <a:pt x="699" y="1500"/>
                    <a:pt x="1269" y="1902"/>
                  </a:cubicBezTo>
                  <a:cubicBezTo>
                    <a:pt x="1279" y="1909"/>
                    <a:pt x="1290" y="1912"/>
                    <a:pt x="1301" y="1912"/>
                  </a:cubicBezTo>
                  <a:cubicBezTo>
                    <a:pt x="1349" y="1912"/>
                    <a:pt x="1394" y="1848"/>
                    <a:pt x="1361" y="1810"/>
                  </a:cubicBezTo>
                  <a:cubicBezTo>
                    <a:pt x="1159" y="1505"/>
                    <a:pt x="901" y="1247"/>
                    <a:pt x="699" y="953"/>
                  </a:cubicBezTo>
                  <a:cubicBezTo>
                    <a:pt x="492" y="660"/>
                    <a:pt x="320" y="332"/>
                    <a:pt x="130" y="28"/>
                  </a:cubicBezTo>
                  <a:cubicBezTo>
                    <a:pt x="121" y="8"/>
                    <a:pt x="102" y="0"/>
                    <a:pt x="82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13"/>
            <p:cNvSpPr/>
            <p:nvPr/>
          </p:nvSpPr>
          <p:spPr>
            <a:xfrm>
              <a:off x="10354158" y="3328813"/>
              <a:ext cx="125032" cy="131068"/>
            </a:xfrm>
            <a:custGeom>
              <a:avLst/>
              <a:gdLst/>
              <a:ahLst/>
              <a:cxnLst/>
              <a:rect l="l" t="t" r="r" b="b"/>
              <a:pathLst>
                <a:path w="1740" h="1824" extrusionOk="0">
                  <a:moveTo>
                    <a:pt x="65" y="0"/>
                  </a:moveTo>
                  <a:cubicBezTo>
                    <a:pt x="32" y="0"/>
                    <a:pt x="0" y="40"/>
                    <a:pt x="21" y="75"/>
                  </a:cubicBezTo>
                  <a:cubicBezTo>
                    <a:pt x="205" y="420"/>
                    <a:pt x="481" y="730"/>
                    <a:pt x="740" y="1017"/>
                  </a:cubicBezTo>
                  <a:cubicBezTo>
                    <a:pt x="999" y="1299"/>
                    <a:pt x="1280" y="1627"/>
                    <a:pt x="1620" y="1817"/>
                  </a:cubicBezTo>
                  <a:cubicBezTo>
                    <a:pt x="1628" y="1822"/>
                    <a:pt x="1637" y="1824"/>
                    <a:pt x="1646" y="1824"/>
                  </a:cubicBezTo>
                  <a:cubicBezTo>
                    <a:pt x="1690" y="1824"/>
                    <a:pt x="1739" y="1773"/>
                    <a:pt x="1706" y="1730"/>
                  </a:cubicBezTo>
                  <a:cubicBezTo>
                    <a:pt x="1482" y="1426"/>
                    <a:pt x="1171" y="1196"/>
                    <a:pt x="912" y="931"/>
                  </a:cubicBezTo>
                  <a:cubicBezTo>
                    <a:pt x="631" y="638"/>
                    <a:pt x="384" y="305"/>
                    <a:pt x="96" y="17"/>
                  </a:cubicBezTo>
                  <a:cubicBezTo>
                    <a:pt x="87" y="5"/>
                    <a:pt x="76" y="0"/>
                    <a:pt x="6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10349056" y="3259616"/>
              <a:ext cx="120721" cy="145799"/>
            </a:xfrm>
            <a:custGeom>
              <a:avLst/>
              <a:gdLst/>
              <a:ahLst/>
              <a:cxnLst/>
              <a:rect l="l" t="t" r="r" b="b"/>
              <a:pathLst>
                <a:path w="1680" h="2029" extrusionOk="0">
                  <a:moveTo>
                    <a:pt x="84" y="1"/>
                  </a:moveTo>
                  <a:cubicBezTo>
                    <a:pt x="40" y="1"/>
                    <a:pt x="1" y="41"/>
                    <a:pt x="29" y="89"/>
                  </a:cubicBezTo>
                  <a:cubicBezTo>
                    <a:pt x="202" y="417"/>
                    <a:pt x="449" y="693"/>
                    <a:pt x="673" y="974"/>
                  </a:cubicBezTo>
                  <a:cubicBezTo>
                    <a:pt x="949" y="1325"/>
                    <a:pt x="1219" y="1687"/>
                    <a:pt x="1530" y="2009"/>
                  </a:cubicBezTo>
                  <a:cubicBezTo>
                    <a:pt x="1544" y="2023"/>
                    <a:pt x="1560" y="2029"/>
                    <a:pt x="1576" y="2029"/>
                  </a:cubicBezTo>
                  <a:cubicBezTo>
                    <a:pt x="1628" y="2029"/>
                    <a:pt x="1680" y="1971"/>
                    <a:pt x="1645" y="1923"/>
                  </a:cubicBezTo>
                  <a:cubicBezTo>
                    <a:pt x="1190" y="1250"/>
                    <a:pt x="598" y="687"/>
                    <a:pt x="138" y="26"/>
                  </a:cubicBezTo>
                  <a:cubicBezTo>
                    <a:pt x="123" y="8"/>
                    <a:pt x="103" y="1"/>
                    <a:pt x="84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10348194" y="3202562"/>
              <a:ext cx="128625" cy="149823"/>
            </a:xfrm>
            <a:custGeom>
              <a:avLst/>
              <a:gdLst/>
              <a:ahLst/>
              <a:cxnLst/>
              <a:rect l="l" t="t" r="r" b="b"/>
              <a:pathLst>
                <a:path w="1790" h="2085" extrusionOk="0">
                  <a:moveTo>
                    <a:pt x="66" y="1"/>
                  </a:moveTo>
                  <a:cubicBezTo>
                    <a:pt x="31" y="1"/>
                    <a:pt x="0" y="27"/>
                    <a:pt x="18" y="66"/>
                  </a:cubicBezTo>
                  <a:cubicBezTo>
                    <a:pt x="329" y="802"/>
                    <a:pt x="961" y="1642"/>
                    <a:pt x="1645" y="2073"/>
                  </a:cubicBezTo>
                  <a:cubicBezTo>
                    <a:pt x="1659" y="2081"/>
                    <a:pt x="1673" y="2084"/>
                    <a:pt x="1686" y="2084"/>
                  </a:cubicBezTo>
                  <a:cubicBezTo>
                    <a:pt x="1747" y="2084"/>
                    <a:pt x="1789" y="2004"/>
                    <a:pt x="1737" y="1947"/>
                  </a:cubicBezTo>
                  <a:cubicBezTo>
                    <a:pt x="1455" y="1653"/>
                    <a:pt x="1151" y="1400"/>
                    <a:pt x="880" y="1090"/>
                  </a:cubicBezTo>
                  <a:cubicBezTo>
                    <a:pt x="593" y="756"/>
                    <a:pt x="363" y="388"/>
                    <a:pt x="122" y="32"/>
                  </a:cubicBezTo>
                  <a:cubicBezTo>
                    <a:pt x="109" y="10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10412650" y="2491111"/>
              <a:ext cx="502068" cy="670430"/>
            </a:xfrm>
            <a:custGeom>
              <a:avLst/>
              <a:gdLst/>
              <a:ahLst/>
              <a:cxnLst/>
              <a:rect l="l" t="t" r="r" b="b"/>
              <a:pathLst>
                <a:path w="6987" h="9330" extrusionOk="0">
                  <a:moveTo>
                    <a:pt x="2002" y="1"/>
                  </a:moveTo>
                  <a:cubicBezTo>
                    <a:pt x="1594" y="1"/>
                    <a:pt x="1243" y="17"/>
                    <a:pt x="1047" y="56"/>
                  </a:cubicBezTo>
                  <a:cubicBezTo>
                    <a:pt x="760" y="590"/>
                    <a:pt x="518" y="1142"/>
                    <a:pt x="305" y="1711"/>
                  </a:cubicBezTo>
                  <a:cubicBezTo>
                    <a:pt x="144" y="2177"/>
                    <a:pt x="1" y="2660"/>
                    <a:pt x="1" y="3154"/>
                  </a:cubicBezTo>
                  <a:cubicBezTo>
                    <a:pt x="6" y="3649"/>
                    <a:pt x="162" y="4161"/>
                    <a:pt x="524" y="4500"/>
                  </a:cubicBezTo>
                  <a:cubicBezTo>
                    <a:pt x="752" y="4713"/>
                    <a:pt x="1070" y="4842"/>
                    <a:pt x="1382" y="4842"/>
                  </a:cubicBezTo>
                  <a:cubicBezTo>
                    <a:pt x="1558" y="4842"/>
                    <a:pt x="1731" y="4801"/>
                    <a:pt x="1887" y="4713"/>
                  </a:cubicBezTo>
                  <a:lnTo>
                    <a:pt x="1887" y="4713"/>
                  </a:lnTo>
                  <a:cubicBezTo>
                    <a:pt x="1743" y="5109"/>
                    <a:pt x="1639" y="5535"/>
                    <a:pt x="1680" y="5954"/>
                  </a:cubicBezTo>
                  <a:cubicBezTo>
                    <a:pt x="1726" y="6380"/>
                    <a:pt x="1938" y="6805"/>
                    <a:pt x="2312" y="7007"/>
                  </a:cubicBezTo>
                  <a:cubicBezTo>
                    <a:pt x="2448" y="7080"/>
                    <a:pt x="2606" y="7117"/>
                    <a:pt x="2763" y="7117"/>
                  </a:cubicBezTo>
                  <a:cubicBezTo>
                    <a:pt x="3036" y="7117"/>
                    <a:pt x="3306" y="7005"/>
                    <a:pt x="3456" y="6782"/>
                  </a:cubicBezTo>
                  <a:cubicBezTo>
                    <a:pt x="3594" y="7633"/>
                    <a:pt x="4066" y="8415"/>
                    <a:pt x="4755" y="8927"/>
                  </a:cubicBezTo>
                  <a:cubicBezTo>
                    <a:pt x="5072" y="9160"/>
                    <a:pt x="5471" y="9329"/>
                    <a:pt x="5849" y="9329"/>
                  </a:cubicBezTo>
                  <a:cubicBezTo>
                    <a:pt x="6040" y="9329"/>
                    <a:pt x="6226" y="9286"/>
                    <a:pt x="6394" y="9186"/>
                  </a:cubicBezTo>
                  <a:cubicBezTo>
                    <a:pt x="6819" y="8933"/>
                    <a:pt x="6986" y="8386"/>
                    <a:pt x="6975" y="7892"/>
                  </a:cubicBezTo>
                  <a:cubicBezTo>
                    <a:pt x="6957" y="6874"/>
                    <a:pt x="6342" y="5926"/>
                    <a:pt x="5503" y="5362"/>
                  </a:cubicBezTo>
                  <a:lnTo>
                    <a:pt x="5503" y="5362"/>
                  </a:lnTo>
                  <a:cubicBezTo>
                    <a:pt x="5516" y="5363"/>
                    <a:pt x="5529" y="5363"/>
                    <a:pt x="5542" y="5363"/>
                  </a:cubicBezTo>
                  <a:cubicBezTo>
                    <a:pt x="6210" y="5363"/>
                    <a:pt x="6794" y="4642"/>
                    <a:pt x="6641" y="3988"/>
                  </a:cubicBezTo>
                  <a:cubicBezTo>
                    <a:pt x="6469" y="3241"/>
                    <a:pt x="5624" y="2896"/>
                    <a:pt x="4899" y="2666"/>
                  </a:cubicBezTo>
                  <a:cubicBezTo>
                    <a:pt x="5526" y="2637"/>
                    <a:pt x="5940" y="1890"/>
                    <a:pt x="5767" y="1286"/>
                  </a:cubicBezTo>
                  <a:cubicBezTo>
                    <a:pt x="5601" y="682"/>
                    <a:pt x="5003" y="280"/>
                    <a:pt x="4387" y="159"/>
                  </a:cubicBezTo>
                  <a:cubicBezTo>
                    <a:pt x="3974" y="73"/>
                    <a:pt x="2863" y="1"/>
                    <a:pt x="2002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10478614" y="2465458"/>
              <a:ext cx="407432" cy="714192"/>
            </a:xfrm>
            <a:custGeom>
              <a:avLst/>
              <a:gdLst/>
              <a:ahLst/>
              <a:cxnLst/>
              <a:rect l="l" t="t" r="r" b="b"/>
              <a:pathLst>
                <a:path w="5670" h="9939" extrusionOk="0">
                  <a:moveTo>
                    <a:pt x="29" y="1"/>
                  </a:moveTo>
                  <a:cubicBezTo>
                    <a:pt x="15" y="1"/>
                    <a:pt x="0" y="17"/>
                    <a:pt x="8" y="33"/>
                  </a:cubicBezTo>
                  <a:cubicBezTo>
                    <a:pt x="589" y="1263"/>
                    <a:pt x="1279" y="2436"/>
                    <a:pt x="1940" y="3632"/>
                  </a:cubicBezTo>
                  <a:cubicBezTo>
                    <a:pt x="2820" y="5213"/>
                    <a:pt x="3705" y="6794"/>
                    <a:pt x="4625" y="8347"/>
                  </a:cubicBezTo>
                  <a:cubicBezTo>
                    <a:pt x="4947" y="8887"/>
                    <a:pt x="5263" y="9433"/>
                    <a:pt x="5643" y="9934"/>
                  </a:cubicBezTo>
                  <a:cubicBezTo>
                    <a:pt x="5644" y="9937"/>
                    <a:pt x="5648" y="9938"/>
                    <a:pt x="5651" y="9938"/>
                  </a:cubicBezTo>
                  <a:cubicBezTo>
                    <a:pt x="5660" y="9938"/>
                    <a:pt x="5670" y="9930"/>
                    <a:pt x="5666" y="9922"/>
                  </a:cubicBezTo>
                  <a:cubicBezTo>
                    <a:pt x="4872" y="8830"/>
                    <a:pt x="4240" y="7594"/>
                    <a:pt x="3573" y="6421"/>
                  </a:cubicBezTo>
                  <a:cubicBezTo>
                    <a:pt x="2682" y="4845"/>
                    <a:pt x="1814" y="3259"/>
                    <a:pt x="951" y="1672"/>
                  </a:cubicBezTo>
                  <a:cubicBezTo>
                    <a:pt x="647" y="1120"/>
                    <a:pt x="353" y="556"/>
                    <a:pt x="43" y="10"/>
                  </a:cubicBezTo>
                  <a:cubicBezTo>
                    <a:pt x="39" y="3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10805993" y="3087735"/>
              <a:ext cx="23713" cy="86013"/>
            </a:xfrm>
            <a:custGeom>
              <a:avLst/>
              <a:gdLst/>
              <a:ahLst/>
              <a:cxnLst/>
              <a:rect l="l" t="t" r="r" b="b"/>
              <a:pathLst>
                <a:path w="330" h="1197" extrusionOk="0">
                  <a:moveTo>
                    <a:pt x="285" y="1"/>
                  </a:moveTo>
                  <a:cubicBezTo>
                    <a:pt x="271" y="1"/>
                    <a:pt x="256" y="8"/>
                    <a:pt x="247" y="26"/>
                  </a:cubicBezTo>
                  <a:cubicBezTo>
                    <a:pt x="104" y="365"/>
                    <a:pt x="0" y="779"/>
                    <a:pt x="35" y="1147"/>
                  </a:cubicBezTo>
                  <a:cubicBezTo>
                    <a:pt x="40" y="1181"/>
                    <a:pt x="65" y="1197"/>
                    <a:pt x="90" y="1197"/>
                  </a:cubicBezTo>
                  <a:cubicBezTo>
                    <a:pt x="115" y="1197"/>
                    <a:pt x="141" y="1179"/>
                    <a:pt x="144" y="1147"/>
                  </a:cubicBezTo>
                  <a:cubicBezTo>
                    <a:pt x="196" y="773"/>
                    <a:pt x="224" y="411"/>
                    <a:pt x="322" y="49"/>
                  </a:cubicBezTo>
                  <a:cubicBezTo>
                    <a:pt x="329" y="20"/>
                    <a:pt x="308" y="1"/>
                    <a:pt x="2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10774520" y="3055400"/>
              <a:ext cx="35354" cy="94852"/>
            </a:xfrm>
            <a:custGeom>
              <a:avLst/>
              <a:gdLst/>
              <a:ahLst/>
              <a:cxnLst/>
              <a:rect l="l" t="t" r="r" b="b"/>
              <a:pathLst>
                <a:path w="492" h="1320" extrusionOk="0">
                  <a:moveTo>
                    <a:pt x="449" y="0"/>
                  </a:moveTo>
                  <a:cubicBezTo>
                    <a:pt x="439" y="0"/>
                    <a:pt x="430" y="5"/>
                    <a:pt x="427" y="16"/>
                  </a:cubicBezTo>
                  <a:cubicBezTo>
                    <a:pt x="237" y="413"/>
                    <a:pt x="110" y="850"/>
                    <a:pt x="7" y="1264"/>
                  </a:cubicBezTo>
                  <a:cubicBezTo>
                    <a:pt x="0" y="1298"/>
                    <a:pt x="28" y="1320"/>
                    <a:pt x="54" y="1320"/>
                  </a:cubicBezTo>
                  <a:cubicBezTo>
                    <a:pt x="72" y="1320"/>
                    <a:pt x="89" y="1310"/>
                    <a:pt x="93" y="1287"/>
                  </a:cubicBezTo>
                  <a:cubicBezTo>
                    <a:pt x="208" y="861"/>
                    <a:pt x="358" y="453"/>
                    <a:pt x="484" y="39"/>
                  </a:cubicBezTo>
                  <a:cubicBezTo>
                    <a:pt x="492" y="20"/>
                    <a:pt x="468" y="0"/>
                    <a:pt x="449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10738591" y="3015807"/>
              <a:ext cx="47354" cy="105990"/>
            </a:xfrm>
            <a:custGeom>
              <a:avLst/>
              <a:gdLst/>
              <a:ahLst/>
              <a:cxnLst/>
              <a:rect l="l" t="t" r="r" b="b"/>
              <a:pathLst>
                <a:path w="659" h="1475" extrusionOk="0">
                  <a:moveTo>
                    <a:pt x="608" y="0"/>
                  </a:moveTo>
                  <a:cubicBezTo>
                    <a:pt x="595" y="0"/>
                    <a:pt x="581" y="6"/>
                    <a:pt x="570" y="21"/>
                  </a:cubicBezTo>
                  <a:cubicBezTo>
                    <a:pt x="317" y="429"/>
                    <a:pt x="47" y="946"/>
                    <a:pt x="7" y="1435"/>
                  </a:cubicBezTo>
                  <a:cubicBezTo>
                    <a:pt x="1" y="1462"/>
                    <a:pt x="16" y="1475"/>
                    <a:pt x="35" y="1475"/>
                  </a:cubicBezTo>
                  <a:cubicBezTo>
                    <a:pt x="53" y="1475"/>
                    <a:pt x="73" y="1463"/>
                    <a:pt x="81" y="1441"/>
                  </a:cubicBezTo>
                  <a:cubicBezTo>
                    <a:pt x="168" y="1228"/>
                    <a:pt x="214" y="992"/>
                    <a:pt x="300" y="768"/>
                  </a:cubicBezTo>
                  <a:cubicBezTo>
                    <a:pt x="392" y="521"/>
                    <a:pt x="513" y="279"/>
                    <a:pt x="639" y="50"/>
                  </a:cubicBezTo>
                  <a:cubicBezTo>
                    <a:pt x="659" y="26"/>
                    <a:pt x="636" y="0"/>
                    <a:pt x="60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10709705" y="2972765"/>
              <a:ext cx="49007" cy="112170"/>
            </a:xfrm>
            <a:custGeom>
              <a:avLst/>
              <a:gdLst/>
              <a:ahLst/>
              <a:cxnLst/>
              <a:rect l="l" t="t" r="r" b="b"/>
              <a:pathLst>
                <a:path w="682" h="1561" extrusionOk="0">
                  <a:moveTo>
                    <a:pt x="651" y="1"/>
                  </a:moveTo>
                  <a:cubicBezTo>
                    <a:pt x="645" y="1"/>
                    <a:pt x="638" y="3"/>
                    <a:pt x="633" y="10"/>
                  </a:cubicBezTo>
                  <a:cubicBezTo>
                    <a:pt x="351" y="419"/>
                    <a:pt x="1" y="1016"/>
                    <a:pt x="12" y="1522"/>
                  </a:cubicBezTo>
                  <a:cubicBezTo>
                    <a:pt x="12" y="1548"/>
                    <a:pt x="29" y="1561"/>
                    <a:pt x="48" y="1561"/>
                  </a:cubicBezTo>
                  <a:cubicBezTo>
                    <a:pt x="63" y="1561"/>
                    <a:pt x="79" y="1552"/>
                    <a:pt x="87" y="1534"/>
                  </a:cubicBezTo>
                  <a:cubicBezTo>
                    <a:pt x="162" y="1275"/>
                    <a:pt x="207" y="1016"/>
                    <a:pt x="317" y="764"/>
                  </a:cubicBezTo>
                  <a:cubicBezTo>
                    <a:pt x="420" y="511"/>
                    <a:pt x="558" y="275"/>
                    <a:pt x="673" y="28"/>
                  </a:cubicBezTo>
                  <a:cubicBezTo>
                    <a:pt x="681" y="16"/>
                    <a:pt x="667" y="1"/>
                    <a:pt x="65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10834448" y="3123232"/>
              <a:ext cx="16240" cy="50803"/>
            </a:xfrm>
            <a:custGeom>
              <a:avLst/>
              <a:gdLst/>
              <a:ahLst/>
              <a:cxnLst/>
              <a:rect l="l" t="t" r="r" b="b"/>
              <a:pathLst>
                <a:path w="226" h="707" extrusionOk="0">
                  <a:moveTo>
                    <a:pt x="197" y="0"/>
                  </a:moveTo>
                  <a:cubicBezTo>
                    <a:pt x="186" y="0"/>
                    <a:pt x="176" y="5"/>
                    <a:pt x="173" y="15"/>
                  </a:cubicBezTo>
                  <a:cubicBezTo>
                    <a:pt x="122" y="118"/>
                    <a:pt x="93" y="233"/>
                    <a:pt x="64" y="360"/>
                  </a:cubicBezTo>
                  <a:cubicBezTo>
                    <a:pt x="41" y="458"/>
                    <a:pt x="1" y="578"/>
                    <a:pt x="35" y="682"/>
                  </a:cubicBezTo>
                  <a:cubicBezTo>
                    <a:pt x="38" y="698"/>
                    <a:pt x="54" y="706"/>
                    <a:pt x="69" y="706"/>
                  </a:cubicBezTo>
                  <a:cubicBezTo>
                    <a:pt x="81" y="706"/>
                    <a:pt x="93" y="700"/>
                    <a:pt x="99" y="688"/>
                  </a:cubicBezTo>
                  <a:cubicBezTo>
                    <a:pt x="162" y="596"/>
                    <a:pt x="150" y="463"/>
                    <a:pt x="173" y="360"/>
                  </a:cubicBezTo>
                  <a:cubicBezTo>
                    <a:pt x="196" y="245"/>
                    <a:pt x="214" y="136"/>
                    <a:pt x="225" y="21"/>
                  </a:cubicBezTo>
                  <a:cubicBezTo>
                    <a:pt x="225" y="8"/>
                    <a:pt x="211" y="0"/>
                    <a:pt x="197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10668387" y="2935902"/>
              <a:ext cx="70923" cy="120002"/>
            </a:xfrm>
            <a:custGeom>
              <a:avLst/>
              <a:gdLst/>
              <a:ahLst/>
              <a:cxnLst/>
              <a:rect l="l" t="t" r="r" b="b"/>
              <a:pathLst>
                <a:path w="987" h="1670" extrusionOk="0">
                  <a:moveTo>
                    <a:pt x="927" y="1"/>
                  </a:moveTo>
                  <a:cubicBezTo>
                    <a:pt x="915" y="1"/>
                    <a:pt x="902" y="6"/>
                    <a:pt x="892" y="17"/>
                  </a:cubicBezTo>
                  <a:cubicBezTo>
                    <a:pt x="673" y="311"/>
                    <a:pt x="466" y="610"/>
                    <a:pt x="277" y="909"/>
                  </a:cubicBezTo>
                  <a:cubicBezTo>
                    <a:pt x="133" y="1133"/>
                    <a:pt x="1" y="1357"/>
                    <a:pt x="12" y="1633"/>
                  </a:cubicBezTo>
                  <a:cubicBezTo>
                    <a:pt x="12" y="1656"/>
                    <a:pt x="33" y="1670"/>
                    <a:pt x="52" y="1670"/>
                  </a:cubicBezTo>
                  <a:cubicBezTo>
                    <a:pt x="67" y="1670"/>
                    <a:pt x="82" y="1662"/>
                    <a:pt x="87" y="1644"/>
                  </a:cubicBezTo>
                  <a:cubicBezTo>
                    <a:pt x="173" y="1058"/>
                    <a:pt x="645" y="535"/>
                    <a:pt x="966" y="63"/>
                  </a:cubicBezTo>
                  <a:cubicBezTo>
                    <a:pt x="987" y="31"/>
                    <a:pt x="958" y="1"/>
                    <a:pt x="92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10641369" y="2896740"/>
              <a:ext cx="78756" cy="109798"/>
            </a:xfrm>
            <a:custGeom>
              <a:avLst/>
              <a:gdLst/>
              <a:ahLst/>
              <a:cxnLst/>
              <a:rect l="l" t="t" r="r" b="b"/>
              <a:pathLst>
                <a:path w="1096" h="1528" extrusionOk="0">
                  <a:moveTo>
                    <a:pt x="1056" y="1"/>
                  </a:moveTo>
                  <a:cubicBezTo>
                    <a:pt x="1050" y="1"/>
                    <a:pt x="1043" y="4"/>
                    <a:pt x="1038" y="10"/>
                  </a:cubicBezTo>
                  <a:cubicBezTo>
                    <a:pt x="653" y="442"/>
                    <a:pt x="267" y="930"/>
                    <a:pt x="20" y="1454"/>
                  </a:cubicBezTo>
                  <a:cubicBezTo>
                    <a:pt x="0" y="1493"/>
                    <a:pt x="33" y="1528"/>
                    <a:pt x="64" y="1528"/>
                  </a:cubicBezTo>
                  <a:cubicBezTo>
                    <a:pt x="78" y="1528"/>
                    <a:pt x="92" y="1521"/>
                    <a:pt x="101" y="1505"/>
                  </a:cubicBezTo>
                  <a:cubicBezTo>
                    <a:pt x="423" y="1017"/>
                    <a:pt x="722" y="522"/>
                    <a:pt x="1078" y="62"/>
                  </a:cubicBezTo>
                  <a:cubicBezTo>
                    <a:pt x="1096" y="31"/>
                    <a:pt x="1076" y="1"/>
                    <a:pt x="1056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10610040" y="2852764"/>
              <a:ext cx="85151" cy="156003"/>
            </a:xfrm>
            <a:custGeom>
              <a:avLst/>
              <a:gdLst/>
              <a:ahLst/>
              <a:cxnLst/>
              <a:rect l="l" t="t" r="r" b="b"/>
              <a:pathLst>
                <a:path w="1185" h="2171" extrusionOk="0">
                  <a:moveTo>
                    <a:pt x="1144" y="1"/>
                  </a:moveTo>
                  <a:cubicBezTo>
                    <a:pt x="1134" y="1"/>
                    <a:pt x="1124" y="4"/>
                    <a:pt x="1117" y="13"/>
                  </a:cubicBezTo>
                  <a:cubicBezTo>
                    <a:pt x="646" y="628"/>
                    <a:pt x="186" y="1358"/>
                    <a:pt x="8" y="2129"/>
                  </a:cubicBezTo>
                  <a:cubicBezTo>
                    <a:pt x="0" y="2154"/>
                    <a:pt x="18" y="2170"/>
                    <a:pt x="37" y="2170"/>
                  </a:cubicBezTo>
                  <a:cubicBezTo>
                    <a:pt x="48" y="2170"/>
                    <a:pt x="59" y="2165"/>
                    <a:pt x="65" y="2152"/>
                  </a:cubicBezTo>
                  <a:cubicBezTo>
                    <a:pt x="399" y="1410"/>
                    <a:pt x="698" y="697"/>
                    <a:pt x="1169" y="30"/>
                  </a:cubicBezTo>
                  <a:cubicBezTo>
                    <a:pt x="1185" y="18"/>
                    <a:pt x="1165" y="1"/>
                    <a:pt x="114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10572028" y="2809650"/>
              <a:ext cx="96433" cy="168147"/>
            </a:xfrm>
            <a:custGeom>
              <a:avLst/>
              <a:gdLst/>
              <a:ahLst/>
              <a:cxnLst/>
              <a:rect l="l" t="t" r="r" b="b"/>
              <a:pathLst>
                <a:path w="1342" h="2340" extrusionOk="0">
                  <a:moveTo>
                    <a:pt x="1306" y="1"/>
                  </a:moveTo>
                  <a:cubicBezTo>
                    <a:pt x="1300" y="1"/>
                    <a:pt x="1294" y="3"/>
                    <a:pt x="1290" y="9"/>
                  </a:cubicBezTo>
                  <a:cubicBezTo>
                    <a:pt x="744" y="682"/>
                    <a:pt x="261" y="1447"/>
                    <a:pt x="8" y="2280"/>
                  </a:cubicBezTo>
                  <a:cubicBezTo>
                    <a:pt x="0" y="2311"/>
                    <a:pt x="33" y="2339"/>
                    <a:pt x="61" y="2339"/>
                  </a:cubicBezTo>
                  <a:cubicBezTo>
                    <a:pt x="75" y="2339"/>
                    <a:pt x="88" y="2332"/>
                    <a:pt x="94" y="2315"/>
                  </a:cubicBezTo>
                  <a:cubicBezTo>
                    <a:pt x="439" y="1510"/>
                    <a:pt x="801" y="745"/>
                    <a:pt x="1324" y="38"/>
                  </a:cubicBezTo>
                  <a:cubicBezTo>
                    <a:pt x="1341" y="21"/>
                    <a:pt x="1324" y="1"/>
                    <a:pt x="1306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10526111" y="2773507"/>
              <a:ext cx="125751" cy="187261"/>
            </a:xfrm>
            <a:custGeom>
              <a:avLst/>
              <a:gdLst/>
              <a:ahLst/>
              <a:cxnLst/>
              <a:rect l="l" t="t" r="r" b="b"/>
              <a:pathLst>
                <a:path w="1750" h="2606" extrusionOk="0">
                  <a:moveTo>
                    <a:pt x="1695" y="1"/>
                  </a:moveTo>
                  <a:cubicBezTo>
                    <a:pt x="1687" y="1"/>
                    <a:pt x="1678" y="4"/>
                    <a:pt x="1670" y="12"/>
                  </a:cubicBezTo>
                  <a:cubicBezTo>
                    <a:pt x="951" y="691"/>
                    <a:pt x="354" y="1633"/>
                    <a:pt x="9" y="2553"/>
                  </a:cubicBezTo>
                  <a:cubicBezTo>
                    <a:pt x="1" y="2581"/>
                    <a:pt x="31" y="2606"/>
                    <a:pt x="58" y="2606"/>
                  </a:cubicBezTo>
                  <a:cubicBezTo>
                    <a:pt x="70" y="2606"/>
                    <a:pt x="82" y="2601"/>
                    <a:pt x="89" y="2588"/>
                  </a:cubicBezTo>
                  <a:cubicBezTo>
                    <a:pt x="313" y="2157"/>
                    <a:pt x="526" y="1725"/>
                    <a:pt x="785" y="1312"/>
                  </a:cubicBezTo>
                  <a:cubicBezTo>
                    <a:pt x="1066" y="875"/>
                    <a:pt x="1406" y="478"/>
                    <a:pt x="1728" y="70"/>
                  </a:cubicBezTo>
                  <a:cubicBezTo>
                    <a:pt x="1750" y="39"/>
                    <a:pt x="1724" y="1"/>
                    <a:pt x="169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10537177" y="2740884"/>
              <a:ext cx="97223" cy="104912"/>
            </a:xfrm>
            <a:custGeom>
              <a:avLst/>
              <a:gdLst/>
              <a:ahLst/>
              <a:cxnLst/>
              <a:rect l="l" t="t" r="r" b="b"/>
              <a:pathLst>
                <a:path w="1353" h="1460" extrusionOk="0">
                  <a:moveTo>
                    <a:pt x="1321" y="1"/>
                  </a:moveTo>
                  <a:cubicBezTo>
                    <a:pt x="1317" y="1"/>
                    <a:pt x="1313" y="3"/>
                    <a:pt x="1309" y="6"/>
                  </a:cubicBezTo>
                  <a:cubicBezTo>
                    <a:pt x="826" y="403"/>
                    <a:pt x="406" y="892"/>
                    <a:pt x="27" y="1380"/>
                  </a:cubicBezTo>
                  <a:cubicBezTo>
                    <a:pt x="1" y="1415"/>
                    <a:pt x="27" y="1460"/>
                    <a:pt x="59" y="1460"/>
                  </a:cubicBezTo>
                  <a:cubicBezTo>
                    <a:pt x="69" y="1460"/>
                    <a:pt x="80" y="1455"/>
                    <a:pt x="90" y="1444"/>
                  </a:cubicBezTo>
                  <a:cubicBezTo>
                    <a:pt x="493" y="972"/>
                    <a:pt x="930" y="518"/>
                    <a:pt x="1344" y="46"/>
                  </a:cubicBezTo>
                  <a:cubicBezTo>
                    <a:pt x="1353" y="24"/>
                    <a:pt x="1337" y="1"/>
                    <a:pt x="1321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13"/>
            <p:cNvSpPr/>
            <p:nvPr/>
          </p:nvSpPr>
          <p:spPr>
            <a:xfrm>
              <a:off x="10492123" y="2697554"/>
              <a:ext cx="115475" cy="155643"/>
            </a:xfrm>
            <a:custGeom>
              <a:avLst/>
              <a:gdLst/>
              <a:ahLst/>
              <a:cxnLst/>
              <a:rect l="l" t="t" r="r" b="b"/>
              <a:pathLst>
                <a:path w="1607" h="2166" extrusionOk="0">
                  <a:moveTo>
                    <a:pt x="1561" y="0"/>
                  </a:moveTo>
                  <a:cubicBezTo>
                    <a:pt x="1556" y="0"/>
                    <a:pt x="1550" y="2"/>
                    <a:pt x="1545" y="6"/>
                  </a:cubicBezTo>
                  <a:cubicBezTo>
                    <a:pt x="918" y="598"/>
                    <a:pt x="424" y="1368"/>
                    <a:pt x="16" y="2116"/>
                  </a:cubicBezTo>
                  <a:cubicBezTo>
                    <a:pt x="0" y="2143"/>
                    <a:pt x="22" y="2165"/>
                    <a:pt x="47" y="2165"/>
                  </a:cubicBezTo>
                  <a:cubicBezTo>
                    <a:pt x="58" y="2165"/>
                    <a:pt x="70" y="2161"/>
                    <a:pt x="79" y="2150"/>
                  </a:cubicBezTo>
                  <a:cubicBezTo>
                    <a:pt x="533" y="1397"/>
                    <a:pt x="1062" y="736"/>
                    <a:pt x="1597" y="46"/>
                  </a:cubicBezTo>
                  <a:cubicBezTo>
                    <a:pt x="1606" y="23"/>
                    <a:pt x="1583" y="0"/>
                    <a:pt x="156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3"/>
            <p:cNvSpPr/>
            <p:nvPr/>
          </p:nvSpPr>
          <p:spPr>
            <a:xfrm>
              <a:off x="10449009" y="2658464"/>
              <a:ext cx="135020" cy="185392"/>
            </a:xfrm>
            <a:custGeom>
              <a:avLst/>
              <a:gdLst/>
              <a:ahLst/>
              <a:cxnLst/>
              <a:rect l="l" t="t" r="r" b="b"/>
              <a:pathLst>
                <a:path w="1879" h="2580" extrusionOk="0">
                  <a:moveTo>
                    <a:pt x="1852" y="1"/>
                  </a:moveTo>
                  <a:cubicBezTo>
                    <a:pt x="1850" y="1"/>
                    <a:pt x="1848" y="2"/>
                    <a:pt x="1846" y="3"/>
                  </a:cubicBezTo>
                  <a:cubicBezTo>
                    <a:pt x="1041" y="619"/>
                    <a:pt x="305" y="1538"/>
                    <a:pt x="12" y="2522"/>
                  </a:cubicBezTo>
                  <a:cubicBezTo>
                    <a:pt x="1" y="2555"/>
                    <a:pt x="29" y="2579"/>
                    <a:pt x="56" y="2579"/>
                  </a:cubicBezTo>
                  <a:cubicBezTo>
                    <a:pt x="70" y="2579"/>
                    <a:pt x="85" y="2572"/>
                    <a:pt x="93" y="2556"/>
                  </a:cubicBezTo>
                  <a:cubicBezTo>
                    <a:pt x="305" y="2096"/>
                    <a:pt x="501" y="1653"/>
                    <a:pt x="788" y="1234"/>
                  </a:cubicBezTo>
                  <a:cubicBezTo>
                    <a:pt x="1099" y="797"/>
                    <a:pt x="1461" y="406"/>
                    <a:pt x="1863" y="49"/>
                  </a:cubicBezTo>
                  <a:cubicBezTo>
                    <a:pt x="1878" y="25"/>
                    <a:pt x="1864" y="1"/>
                    <a:pt x="185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10425368" y="2614488"/>
              <a:ext cx="135236" cy="180506"/>
            </a:xfrm>
            <a:custGeom>
              <a:avLst/>
              <a:gdLst/>
              <a:ahLst/>
              <a:cxnLst/>
              <a:rect l="l" t="t" r="r" b="b"/>
              <a:pathLst>
                <a:path w="1882" h="2512" extrusionOk="0">
                  <a:moveTo>
                    <a:pt x="1834" y="1"/>
                  </a:moveTo>
                  <a:cubicBezTo>
                    <a:pt x="1827" y="1"/>
                    <a:pt x="1820" y="2"/>
                    <a:pt x="1813" y="6"/>
                  </a:cubicBezTo>
                  <a:cubicBezTo>
                    <a:pt x="997" y="569"/>
                    <a:pt x="238" y="1472"/>
                    <a:pt x="8" y="2455"/>
                  </a:cubicBezTo>
                  <a:cubicBezTo>
                    <a:pt x="1" y="2489"/>
                    <a:pt x="27" y="2511"/>
                    <a:pt x="55" y="2511"/>
                  </a:cubicBezTo>
                  <a:cubicBezTo>
                    <a:pt x="74" y="2511"/>
                    <a:pt x="94" y="2501"/>
                    <a:pt x="105" y="2478"/>
                  </a:cubicBezTo>
                  <a:cubicBezTo>
                    <a:pt x="289" y="2018"/>
                    <a:pt x="462" y="1581"/>
                    <a:pt x="749" y="1173"/>
                  </a:cubicBezTo>
                  <a:cubicBezTo>
                    <a:pt x="1054" y="742"/>
                    <a:pt x="1434" y="380"/>
                    <a:pt x="1847" y="63"/>
                  </a:cubicBezTo>
                  <a:cubicBezTo>
                    <a:pt x="1881" y="44"/>
                    <a:pt x="1866" y="1"/>
                    <a:pt x="183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3"/>
            <p:cNvSpPr/>
            <p:nvPr/>
          </p:nvSpPr>
          <p:spPr>
            <a:xfrm>
              <a:off x="10400506" y="2576404"/>
              <a:ext cx="137823" cy="162757"/>
            </a:xfrm>
            <a:custGeom>
              <a:avLst/>
              <a:gdLst/>
              <a:ahLst/>
              <a:cxnLst/>
              <a:rect l="l" t="t" r="r" b="b"/>
              <a:pathLst>
                <a:path w="1918" h="2265" extrusionOk="0">
                  <a:moveTo>
                    <a:pt x="1865" y="0"/>
                  </a:moveTo>
                  <a:cubicBezTo>
                    <a:pt x="1858" y="0"/>
                    <a:pt x="1850" y="2"/>
                    <a:pt x="1843" y="7"/>
                  </a:cubicBezTo>
                  <a:cubicBezTo>
                    <a:pt x="1032" y="536"/>
                    <a:pt x="405" y="1278"/>
                    <a:pt x="20" y="2169"/>
                  </a:cubicBezTo>
                  <a:cubicBezTo>
                    <a:pt x="0" y="2217"/>
                    <a:pt x="41" y="2264"/>
                    <a:pt x="80" y="2264"/>
                  </a:cubicBezTo>
                  <a:cubicBezTo>
                    <a:pt x="97" y="2264"/>
                    <a:pt x="113" y="2255"/>
                    <a:pt x="124" y="2232"/>
                  </a:cubicBezTo>
                  <a:cubicBezTo>
                    <a:pt x="509" y="1364"/>
                    <a:pt x="1107" y="628"/>
                    <a:pt x="1889" y="76"/>
                  </a:cubicBezTo>
                  <a:cubicBezTo>
                    <a:pt x="1918" y="52"/>
                    <a:pt x="1898" y="0"/>
                    <a:pt x="186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13"/>
            <p:cNvSpPr/>
            <p:nvPr/>
          </p:nvSpPr>
          <p:spPr>
            <a:xfrm>
              <a:off x="10413512" y="2541338"/>
              <a:ext cx="106708" cy="111595"/>
            </a:xfrm>
            <a:custGeom>
              <a:avLst/>
              <a:gdLst/>
              <a:ahLst/>
              <a:cxnLst/>
              <a:rect l="l" t="t" r="r" b="b"/>
              <a:pathLst>
                <a:path w="1485" h="1553" extrusionOk="0">
                  <a:moveTo>
                    <a:pt x="1437" y="1"/>
                  </a:moveTo>
                  <a:cubicBezTo>
                    <a:pt x="1431" y="1"/>
                    <a:pt x="1426" y="3"/>
                    <a:pt x="1420" y="6"/>
                  </a:cubicBezTo>
                  <a:cubicBezTo>
                    <a:pt x="845" y="380"/>
                    <a:pt x="385" y="874"/>
                    <a:pt x="29" y="1461"/>
                  </a:cubicBezTo>
                  <a:cubicBezTo>
                    <a:pt x="1" y="1505"/>
                    <a:pt x="46" y="1553"/>
                    <a:pt x="90" y="1553"/>
                  </a:cubicBezTo>
                  <a:cubicBezTo>
                    <a:pt x="108" y="1553"/>
                    <a:pt x="126" y="1544"/>
                    <a:pt x="138" y="1524"/>
                  </a:cubicBezTo>
                  <a:cubicBezTo>
                    <a:pt x="483" y="961"/>
                    <a:pt x="937" y="478"/>
                    <a:pt x="1461" y="75"/>
                  </a:cubicBezTo>
                  <a:cubicBezTo>
                    <a:pt x="1485" y="46"/>
                    <a:pt x="1464" y="1"/>
                    <a:pt x="143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13"/>
            <p:cNvSpPr/>
            <p:nvPr/>
          </p:nvSpPr>
          <p:spPr>
            <a:xfrm>
              <a:off x="10421991" y="2518201"/>
              <a:ext cx="92265" cy="75810"/>
            </a:xfrm>
            <a:custGeom>
              <a:avLst/>
              <a:gdLst/>
              <a:ahLst/>
              <a:cxnLst/>
              <a:rect l="l" t="t" r="r" b="b"/>
              <a:pathLst>
                <a:path w="1284" h="1055" extrusionOk="0">
                  <a:moveTo>
                    <a:pt x="1221" y="0"/>
                  </a:moveTo>
                  <a:cubicBezTo>
                    <a:pt x="1219" y="0"/>
                    <a:pt x="1218" y="0"/>
                    <a:pt x="1216" y="1"/>
                  </a:cubicBezTo>
                  <a:cubicBezTo>
                    <a:pt x="727" y="52"/>
                    <a:pt x="267" y="570"/>
                    <a:pt x="26" y="966"/>
                  </a:cubicBezTo>
                  <a:cubicBezTo>
                    <a:pt x="0" y="1009"/>
                    <a:pt x="41" y="1055"/>
                    <a:pt x="82" y="1055"/>
                  </a:cubicBezTo>
                  <a:cubicBezTo>
                    <a:pt x="97" y="1055"/>
                    <a:pt x="112" y="1049"/>
                    <a:pt x="124" y="1035"/>
                  </a:cubicBezTo>
                  <a:cubicBezTo>
                    <a:pt x="400" y="690"/>
                    <a:pt x="768" y="202"/>
                    <a:pt x="1228" y="110"/>
                  </a:cubicBezTo>
                  <a:cubicBezTo>
                    <a:pt x="1284" y="99"/>
                    <a:pt x="1274" y="0"/>
                    <a:pt x="1221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13"/>
            <p:cNvSpPr/>
            <p:nvPr/>
          </p:nvSpPr>
          <p:spPr>
            <a:xfrm>
              <a:off x="10848532" y="3120789"/>
              <a:ext cx="65318" cy="24863"/>
            </a:xfrm>
            <a:custGeom>
              <a:avLst/>
              <a:gdLst/>
              <a:ahLst/>
              <a:cxnLst/>
              <a:rect l="l" t="t" r="r" b="b"/>
              <a:pathLst>
                <a:path w="909" h="346" extrusionOk="0">
                  <a:moveTo>
                    <a:pt x="207" y="1"/>
                  </a:moveTo>
                  <a:cubicBezTo>
                    <a:pt x="150" y="1"/>
                    <a:pt x="94" y="7"/>
                    <a:pt x="41" y="20"/>
                  </a:cubicBezTo>
                  <a:cubicBezTo>
                    <a:pt x="0" y="26"/>
                    <a:pt x="0" y="89"/>
                    <a:pt x="41" y="106"/>
                  </a:cubicBezTo>
                  <a:cubicBezTo>
                    <a:pt x="173" y="124"/>
                    <a:pt x="299" y="135"/>
                    <a:pt x="426" y="170"/>
                  </a:cubicBezTo>
                  <a:cubicBezTo>
                    <a:pt x="558" y="204"/>
                    <a:pt x="690" y="267"/>
                    <a:pt x="811" y="342"/>
                  </a:cubicBezTo>
                  <a:cubicBezTo>
                    <a:pt x="817" y="344"/>
                    <a:pt x="824" y="345"/>
                    <a:pt x="830" y="345"/>
                  </a:cubicBezTo>
                  <a:cubicBezTo>
                    <a:pt x="871" y="345"/>
                    <a:pt x="908" y="301"/>
                    <a:pt x="868" y="262"/>
                  </a:cubicBezTo>
                  <a:cubicBezTo>
                    <a:pt x="702" y="109"/>
                    <a:pt x="445" y="1"/>
                    <a:pt x="20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13"/>
            <p:cNvSpPr/>
            <p:nvPr/>
          </p:nvSpPr>
          <p:spPr>
            <a:xfrm>
              <a:off x="10822520" y="3086801"/>
              <a:ext cx="97079" cy="28384"/>
            </a:xfrm>
            <a:custGeom>
              <a:avLst/>
              <a:gdLst/>
              <a:ahLst/>
              <a:cxnLst/>
              <a:rect l="l" t="t" r="r" b="b"/>
              <a:pathLst>
                <a:path w="1351" h="395" extrusionOk="0">
                  <a:moveTo>
                    <a:pt x="214" y="1"/>
                  </a:moveTo>
                  <a:cubicBezTo>
                    <a:pt x="154" y="1"/>
                    <a:pt x="94" y="4"/>
                    <a:pt x="35" y="10"/>
                  </a:cubicBezTo>
                  <a:cubicBezTo>
                    <a:pt x="0" y="10"/>
                    <a:pt x="0" y="62"/>
                    <a:pt x="40" y="68"/>
                  </a:cubicBezTo>
                  <a:cubicBezTo>
                    <a:pt x="483" y="119"/>
                    <a:pt x="857" y="206"/>
                    <a:pt x="1271" y="390"/>
                  </a:cubicBezTo>
                  <a:cubicBezTo>
                    <a:pt x="1278" y="393"/>
                    <a:pt x="1286" y="395"/>
                    <a:pt x="1292" y="395"/>
                  </a:cubicBezTo>
                  <a:cubicBezTo>
                    <a:pt x="1331" y="395"/>
                    <a:pt x="1351" y="345"/>
                    <a:pt x="1317" y="321"/>
                  </a:cubicBezTo>
                  <a:cubicBezTo>
                    <a:pt x="999" y="122"/>
                    <a:pt x="596" y="1"/>
                    <a:pt x="21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13"/>
            <p:cNvSpPr/>
            <p:nvPr/>
          </p:nvSpPr>
          <p:spPr>
            <a:xfrm>
              <a:off x="10805562" y="3050154"/>
              <a:ext cx="123739" cy="28096"/>
            </a:xfrm>
            <a:custGeom>
              <a:avLst/>
              <a:gdLst/>
              <a:ahLst/>
              <a:cxnLst/>
              <a:rect l="l" t="t" r="r" b="b"/>
              <a:pathLst>
                <a:path w="1722" h="391" extrusionOk="0">
                  <a:moveTo>
                    <a:pt x="564" y="1"/>
                  </a:moveTo>
                  <a:cubicBezTo>
                    <a:pt x="390" y="1"/>
                    <a:pt x="212" y="27"/>
                    <a:pt x="29" y="83"/>
                  </a:cubicBezTo>
                  <a:cubicBezTo>
                    <a:pt x="2" y="94"/>
                    <a:pt x="0" y="153"/>
                    <a:pt x="41" y="153"/>
                  </a:cubicBezTo>
                  <a:cubicBezTo>
                    <a:pt x="42" y="153"/>
                    <a:pt x="44" y="152"/>
                    <a:pt x="46" y="152"/>
                  </a:cubicBezTo>
                  <a:cubicBezTo>
                    <a:pt x="240" y="134"/>
                    <a:pt x="422" y="106"/>
                    <a:pt x="608" y="106"/>
                  </a:cubicBezTo>
                  <a:cubicBezTo>
                    <a:pt x="715" y="106"/>
                    <a:pt x="824" y="116"/>
                    <a:pt x="938" y="141"/>
                  </a:cubicBezTo>
                  <a:cubicBezTo>
                    <a:pt x="1185" y="192"/>
                    <a:pt x="1426" y="296"/>
                    <a:pt x="1662" y="388"/>
                  </a:cubicBezTo>
                  <a:cubicBezTo>
                    <a:pt x="1666" y="390"/>
                    <a:pt x="1669" y="391"/>
                    <a:pt x="1673" y="391"/>
                  </a:cubicBezTo>
                  <a:cubicBezTo>
                    <a:pt x="1702" y="391"/>
                    <a:pt x="1721" y="335"/>
                    <a:pt x="1691" y="325"/>
                  </a:cubicBezTo>
                  <a:cubicBezTo>
                    <a:pt x="1329" y="130"/>
                    <a:pt x="956" y="1"/>
                    <a:pt x="56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13"/>
            <p:cNvSpPr/>
            <p:nvPr/>
          </p:nvSpPr>
          <p:spPr>
            <a:xfrm>
              <a:off x="10782568" y="3009052"/>
              <a:ext cx="154709" cy="32192"/>
            </a:xfrm>
            <a:custGeom>
              <a:avLst/>
              <a:gdLst/>
              <a:ahLst/>
              <a:cxnLst/>
              <a:rect l="l" t="t" r="r" b="b"/>
              <a:pathLst>
                <a:path w="2153" h="448" extrusionOk="0">
                  <a:moveTo>
                    <a:pt x="628" y="1"/>
                  </a:moveTo>
                  <a:cubicBezTo>
                    <a:pt x="428" y="1"/>
                    <a:pt x="229" y="21"/>
                    <a:pt x="33" y="63"/>
                  </a:cubicBezTo>
                  <a:cubicBezTo>
                    <a:pt x="0" y="69"/>
                    <a:pt x="4" y="121"/>
                    <a:pt x="34" y="121"/>
                  </a:cubicBezTo>
                  <a:cubicBezTo>
                    <a:pt x="35" y="121"/>
                    <a:pt x="37" y="121"/>
                    <a:pt x="39" y="121"/>
                  </a:cubicBezTo>
                  <a:cubicBezTo>
                    <a:pt x="188" y="107"/>
                    <a:pt x="334" y="100"/>
                    <a:pt x="478" y="100"/>
                  </a:cubicBezTo>
                  <a:cubicBezTo>
                    <a:pt x="1026" y="100"/>
                    <a:pt x="1539" y="201"/>
                    <a:pt x="2062" y="442"/>
                  </a:cubicBezTo>
                  <a:cubicBezTo>
                    <a:pt x="2069" y="446"/>
                    <a:pt x="2075" y="447"/>
                    <a:pt x="2082" y="447"/>
                  </a:cubicBezTo>
                  <a:cubicBezTo>
                    <a:pt x="2121" y="447"/>
                    <a:pt x="2152" y="393"/>
                    <a:pt x="2103" y="368"/>
                  </a:cubicBezTo>
                  <a:cubicBezTo>
                    <a:pt x="1648" y="132"/>
                    <a:pt x="1138" y="1"/>
                    <a:pt x="62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3"/>
            <p:cNvSpPr/>
            <p:nvPr/>
          </p:nvSpPr>
          <p:spPr>
            <a:xfrm>
              <a:off x="10756556" y="2966657"/>
              <a:ext cx="167212" cy="41534"/>
            </a:xfrm>
            <a:custGeom>
              <a:avLst/>
              <a:gdLst/>
              <a:ahLst/>
              <a:cxnLst/>
              <a:rect l="l" t="t" r="r" b="b"/>
              <a:pathLst>
                <a:path w="2327" h="578" extrusionOk="0">
                  <a:moveTo>
                    <a:pt x="662" y="0"/>
                  </a:moveTo>
                  <a:cubicBezTo>
                    <a:pt x="447" y="0"/>
                    <a:pt x="234" y="24"/>
                    <a:pt x="33" y="72"/>
                  </a:cubicBezTo>
                  <a:cubicBezTo>
                    <a:pt x="0" y="83"/>
                    <a:pt x="9" y="130"/>
                    <a:pt x="29" y="130"/>
                  </a:cubicBezTo>
                  <a:cubicBezTo>
                    <a:pt x="30" y="130"/>
                    <a:pt x="31" y="130"/>
                    <a:pt x="33" y="130"/>
                  </a:cubicBezTo>
                  <a:cubicBezTo>
                    <a:pt x="155" y="120"/>
                    <a:pt x="274" y="116"/>
                    <a:pt x="390" y="116"/>
                  </a:cubicBezTo>
                  <a:cubicBezTo>
                    <a:pt x="1053" y="116"/>
                    <a:pt x="1626" y="269"/>
                    <a:pt x="2252" y="573"/>
                  </a:cubicBezTo>
                  <a:cubicBezTo>
                    <a:pt x="2259" y="576"/>
                    <a:pt x="2265" y="577"/>
                    <a:pt x="2272" y="577"/>
                  </a:cubicBezTo>
                  <a:cubicBezTo>
                    <a:pt x="2307" y="577"/>
                    <a:pt x="2326" y="528"/>
                    <a:pt x="2292" y="504"/>
                  </a:cubicBezTo>
                  <a:cubicBezTo>
                    <a:pt x="1844" y="172"/>
                    <a:pt x="1243" y="0"/>
                    <a:pt x="662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3"/>
            <p:cNvSpPr/>
            <p:nvPr/>
          </p:nvSpPr>
          <p:spPr>
            <a:xfrm>
              <a:off x="10736579" y="2922178"/>
              <a:ext cx="163045" cy="18755"/>
            </a:xfrm>
            <a:custGeom>
              <a:avLst/>
              <a:gdLst/>
              <a:ahLst/>
              <a:cxnLst/>
              <a:rect l="l" t="t" r="r" b="b"/>
              <a:pathLst>
                <a:path w="2269" h="261" extrusionOk="0">
                  <a:moveTo>
                    <a:pt x="1368" y="1"/>
                  </a:moveTo>
                  <a:cubicBezTo>
                    <a:pt x="933" y="1"/>
                    <a:pt x="491" y="99"/>
                    <a:pt x="46" y="151"/>
                  </a:cubicBezTo>
                  <a:cubicBezTo>
                    <a:pt x="0" y="168"/>
                    <a:pt x="0" y="243"/>
                    <a:pt x="58" y="243"/>
                  </a:cubicBezTo>
                  <a:cubicBezTo>
                    <a:pt x="96" y="244"/>
                    <a:pt x="134" y="245"/>
                    <a:pt x="172" y="245"/>
                  </a:cubicBezTo>
                  <a:cubicBezTo>
                    <a:pt x="458" y="245"/>
                    <a:pt x="734" y="209"/>
                    <a:pt x="1018" y="168"/>
                  </a:cubicBezTo>
                  <a:cubicBezTo>
                    <a:pt x="1131" y="150"/>
                    <a:pt x="1237" y="142"/>
                    <a:pt x="1339" y="142"/>
                  </a:cubicBezTo>
                  <a:cubicBezTo>
                    <a:pt x="1621" y="142"/>
                    <a:pt x="1874" y="201"/>
                    <a:pt x="2173" y="260"/>
                  </a:cubicBezTo>
                  <a:cubicBezTo>
                    <a:pt x="2176" y="260"/>
                    <a:pt x="2178" y="260"/>
                    <a:pt x="2180" y="260"/>
                  </a:cubicBezTo>
                  <a:cubicBezTo>
                    <a:pt x="2229" y="260"/>
                    <a:pt x="2269" y="196"/>
                    <a:pt x="2214" y="168"/>
                  </a:cubicBezTo>
                  <a:cubicBezTo>
                    <a:pt x="1936" y="43"/>
                    <a:pt x="1654" y="1"/>
                    <a:pt x="136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3"/>
            <p:cNvSpPr/>
            <p:nvPr/>
          </p:nvSpPr>
          <p:spPr>
            <a:xfrm>
              <a:off x="10712579" y="2882082"/>
              <a:ext cx="128840" cy="21198"/>
            </a:xfrm>
            <a:custGeom>
              <a:avLst/>
              <a:gdLst/>
              <a:ahLst/>
              <a:cxnLst/>
              <a:rect l="l" t="t" r="r" b="b"/>
              <a:pathLst>
                <a:path w="1793" h="295" extrusionOk="0">
                  <a:moveTo>
                    <a:pt x="1336" y="0"/>
                  </a:moveTo>
                  <a:cubicBezTo>
                    <a:pt x="1278" y="0"/>
                    <a:pt x="1218" y="5"/>
                    <a:pt x="1156" y="13"/>
                  </a:cubicBezTo>
                  <a:cubicBezTo>
                    <a:pt x="794" y="65"/>
                    <a:pt x="432" y="157"/>
                    <a:pt x="64" y="197"/>
                  </a:cubicBezTo>
                  <a:cubicBezTo>
                    <a:pt x="1" y="209"/>
                    <a:pt x="1" y="295"/>
                    <a:pt x="64" y="295"/>
                  </a:cubicBezTo>
                  <a:cubicBezTo>
                    <a:pt x="282" y="283"/>
                    <a:pt x="489" y="266"/>
                    <a:pt x="696" y="226"/>
                  </a:cubicBezTo>
                  <a:cubicBezTo>
                    <a:pt x="917" y="185"/>
                    <a:pt x="1124" y="124"/>
                    <a:pt x="1334" y="124"/>
                  </a:cubicBezTo>
                  <a:cubicBezTo>
                    <a:pt x="1453" y="124"/>
                    <a:pt x="1573" y="143"/>
                    <a:pt x="1697" y="197"/>
                  </a:cubicBezTo>
                  <a:cubicBezTo>
                    <a:pt x="1705" y="201"/>
                    <a:pt x="1714" y="202"/>
                    <a:pt x="1721" y="202"/>
                  </a:cubicBezTo>
                  <a:cubicBezTo>
                    <a:pt x="1766" y="202"/>
                    <a:pt x="1793" y="152"/>
                    <a:pt x="1749" y="122"/>
                  </a:cubicBezTo>
                  <a:cubicBezTo>
                    <a:pt x="1621" y="32"/>
                    <a:pt x="1484" y="0"/>
                    <a:pt x="133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13"/>
            <p:cNvSpPr/>
            <p:nvPr/>
          </p:nvSpPr>
          <p:spPr>
            <a:xfrm>
              <a:off x="10690304" y="2845866"/>
              <a:ext cx="166925" cy="14084"/>
            </a:xfrm>
            <a:custGeom>
              <a:avLst/>
              <a:gdLst/>
              <a:ahLst/>
              <a:cxnLst/>
              <a:rect l="l" t="t" r="r" b="b"/>
              <a:pathLst>
                <a:path w="2323" h="196" extrusionOk="0">
                  <a:moveTo>
                    <a:pt x="1218" y="0"/>
                  </a:moveTo>
                  <a:cubicBezTo>
                    <a:pt x="820" y="0"/>
                    <a:pt x="422" y="33"/>
                    <a:pt x="46" y="109"/>
                  </a:cubicBezTo>
                  <a:cubicBezTo>
                    <a:pt x="0" y="121"/>
                    <a:pt x="12" y="195"/>
                    <a:pt x="58" y="195"/>
                  </a:cubicBezTo>
                  <a:cubicBezTo>
                    <a:pt x="556" y="176"/>
                    <a:pt x="1044" y="149"/>
                    <a:pt x="1536" y="149"/>
                  </a:cubicBezTo>
                  <a:cubicBezTo>
                    <a:pt x="1776" y="149"/>
                    <a:pt x="2017" y="155"/>
                    <a:pt x="2260" y="172"/>
                  </a:cubicBezTo>
                  <a:cubicBezTo>
                    <a:pt x="2262" y="172"/>
                    <a:pt x="2263" y="173"/>
                    <a:pt x="2265" y="173"/>
                  </a:cubicBezTo>
                  <a:cubicBezTo>
                    <a:pt x="2323" y="173"/>
                    <a:pt x="2321" y="80"/>
                    <a:pt x="2260" y="69"/>
                  </a:cubicBezTo>
                  <a:cubicBezTo>
                    <a:pt x="1923" y="26"/>
                    <a:pt x="1570" y="0"/>
                    <a:pt x="121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10664938" y="2793555"/>
              <a:ext cx="212698" cy="24000"/>
            </a:xfrm>
            <a:custGeom>
              <a:avLst/>
              <a:gdLst/>
              <a:ahLst/>
              <a:cxnLst/>
              <a:rect l="l" t="t" r="r" b="b"/>
              <a:pathLst>
                <a:path w="2960" h="334" extrusionOk="0">
                  <a:moveTo>
                    <a:pt x="1345" y="0"/>
                  </a:moveTo>
                  <a:cubicBezTo>
                    <a:pt x="909" y="0"/>
                    <a:pt x="473" y="61"/>
                    <a:pt x="54" y="187"/>
                  </a:cubicBezTo>
                  <a:cubicBezTo>
                    <a:pt x="1" y="203"/>
                    <a:pt x="12" y="269"/>
                    <a:pt x="65" y="269"/>
                  </a:cubicBezTo>
                  <a:cubicBezTo>
                    <a:pt x="69" y="269"/>
                    <a:pt x="73" y="269"/>
                    <a:pt x="77" y="268"/>
                  </a:cubicBezTo>
                  <a:cubicBezTo>
                    <a:pt x="519" y="172"/>
                    <a:pt x="955" y="122"/>
                    <a:pt x="1390" y="122"/>
                  </a:cubicBezTo>
                  <a:cubicBezTo>
                    <a:pt x="1893" y="122"/>
                    <a:pt x="2394" y="189"/>
                    <a:pt x="2900" y="331"/>
                  </a:cubicBezTo>
                  <a:cubicBezTo>
                    <a:pt x="2906" y="333"/>
                    <a:pt x="2910" y="334"/>
                    <a:pt x="2915" y="334"/>
                  </a:cubicBezTo>
                  <a:cubicBezTo>
                    <a:pt x="2954" y="334"/>
                    <a:pt x="2959" y="272"/>
                    <a:pt x="2923" y="262"/>
                  </a:cubicBezTo>
                  <a:cubicBezTo>
                    <a:pt x="2417" y="91"/>
                    <a:pt x="1880" y="0"/>
                    <a:pt x="134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10650280" y="2759207"/>
              <a:ext cx="281394" cy="25653"/>
            </a:xfrm>
            <a:custGeom>
              <a:avLst/>
              <a:gdLst/>
              <a:ahLst/>
              <a:cxnLst/>
              <a:rect l="l" t="t" r="r" b="b"/>
              <a:pathLst>
                <a:path w="3916" h="357" extrusionOk="0">
                  <a:moveTo>
                    <a:pt x="1749" y="1"/>
                  </a:moveTo>
                  <a:cubicBezTo>
                    <a:pt x="1168" y="1"/>
                    <a:pt x="589" y="57"/>
                    <a:pt x="28" y="171"/>
                  </a:cubicBezTo>
                  <a:cubicBezTo>
                    <a:pt x="1" y="176"/>
                    <a:pt x="5" y="229"/>
                    <a:pt x="30" y="229"/>
                  </a:cubicBezTo>
                  <a:cubicBezTo>
                    <a:pt x="31" y="229"/>
                    <a:pt x="33" y="229"/>
                    <a:pt x="34" y="228"/>
                  </a:cubicBezTo>
                  <a:cubicBezTo>
                    <a:pt x="540" y="165"/>
                    <a:pt x="1038" y="134"/>
                    <a:pt x="1533" y="134"/>
                  </a:cubicBezTo>
                  <a:cubicBezTo>
                    <a:pt x="2297" y="134"/>
                    <a:pt x="3054" y="208"/>
                    <a:pt x="3829" y="355"/>
                  </a:cubicBezTo>
                  <a:cubicBezTo>
                    <a:pt x="3834" y="356"/>
                    <a:pt x="3838" y="357"/>
                    <a:pt x="3843" y="357"/>
                  </a:cubicBezTo>
                  <a:cubicBezTo>
                    <a:pt x="3896" y="357"/>
                    <a:pt x="3916" y="268"/>
                    <a:pt x="3857" y="257"/>
                  </a:cubicBezTo>
                  <a:cubicBezTo>
                    <a:pt x="3176" y="86"/>
                    <a:pt x="2462" y="1"/>
                    <a:pt x="1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10628435" y="2717099"/>
              <a:ext cx="248196" cy="29246"/>
            </a:xfrm>
            <a:custGeom>
              <a:avLst/>
              <a:gdLst/>
              <a:ahLst/>
              <a:cxnLst/>
              <a:rect l="l" t="t" r="r" b="b"/>
              <a:pathLst>
                <a:path w="3454" h="407" extrusionOk="0">
                  <a:moveTo>
                    <a:pt x="2668" y="0"/>
                  </a:moveTo>
                  <a:cubicBezTo>
                    <a:pt x="2391" y="0"/>
                    <a:pt x="2110" y="42"/>
                    <a:pt x="1833" y="78"/>
                  </a:cubicBezTo>
                  <a:cubicBezTo>
                    <a:pt x="1235" y="159"/>
                    <a:pt x="643" y="234"/>
                    <a:pt x="45" y="320"/>
                  </a:cubicBezTo>
                  <a:cubicBezTo>
                    <a:pt x="0" y="326"/>
                    <a:pt x="10" y="406"/>
                    <a:pt x="62" y="406"/>
                  </a:cubicBezTo>
                  <a:cubicBezTo>
                    <a:pt x="64" y="406"/>
                    <a:pt x="66" y="406"/>
                    <a:pt x="68" y="406"/>
                  </a:cubicBezTo>
                  <a:cubicBezTo>
                    <a:pt x="631" y="337"/>
                    <a:pt x="1201" y="268"/>
                    <a:pt x="1770" y="205"/>
                  </a:cubicBezTo>
                  <a:cubicBezTo>
                    <a:pt x="2066" y="167"/>
                    <a:pt x="2358" y="124"/>
                    <a:pt x="2648" y="124"/>
                  </a:cubicBezTo>
                  <a:cubicBezTo>
                    <a:pt x="2888" y="124"/>
                    <a:pt x="3126" y="154"/>
                    <a:pt x="3362" y="239"/>
                  </a:cubicBezTo>
                  <a:cubicBezTo>
                    <a:pt x="3369" y="242"/>
                    <a:pt x="3376" y="243"/>
                    <a:pt x="3381" y="243"/>
                  </a:cubicBezTo>
                  <a:cubicBezTo>
                    <a:pt x="3436" y="243"/>
                    <a:pt x="3453" y="156"/>
                    <a:pt x="3391" y="130"/>
                  </a:cubicBezTo>
                  <a:cubicBezTo>
                    <a:pt x="3156" y="33"/>
                    <a:pt x="2913" y="0"/>
                    <a:pt x="266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10599764" y="2680740"/>
              <a:ext cx="187261" cy="23641"/>
            </a:xfrm>
            <a:custGeom>
              <a:avLst/>
              <a:gdLst/>
              <a:ahLst/>
              <a:cxnLst/>
              <a:rect l="l" t="t" r="r" b="b"/>
              <a:pathLst>
                <a:path w="2606" h="329" extrusionOk="0">
                  <a:moveTo>
                    <a:pt x="1959" y="1"/>
                  </a:moveTo>
                  <a:cubicBezTo>
                    <a:pt x="1318" y="1"/>
                    <a:pt x="662" y="75"/>
                    <a:pt x="53" y="234"/>
                  </a:cubicBezTo>
                  <a:cubicBezTo>
                    <a:pt x="1" y="255"/>
                    <a:pt x="20" y="328"/>
                    <a:pt x="67" y="328"/>
                  </a:cubicBezTo>
                  <a:cubicBezTo>
                    <a:pt x="72" y="328"/>
                    <a:pt x="77" y="327"/>
                    <a:pt x="82" y="326"/>
                  </a:cubicBezTo>
                  <a:cubicBezTo>
                    <a:pt x="910" y="205"/>
                    <a:pt x="1703" y="125"/>
                    <a:pt x="2537" y="125"/>
                  </a:cubicBezTo>
                  <a:cubicBezTo>
                    <a:pt x="2606" y="125"/>
                    <a:pt x="2606" y="27"/>
                    <a:pt x="2537" y="21"/>
                  </a:cubicBezTo>
                  <a:cubicBezTo>
                    <a:pt x="2346" y="8"/>
                    <a:pt x="2153" y="1"/>
                    <a:pt x="195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10577201" y="2629578"/>
              <a:ext cx="281610" cy="33557"/>
            </a:xfrm>
            <a:custGeom>
              <a:avLst/>
              <a:gdLst/>
              <a:ahLst/>
              <a:cxnLst/>
              <a:rect l="l" t="t" r="r" b="b"/>
              <a:pathLst>
                <a:path w="3919" h="467" extrusionOk="0">
                  <a:moveTo>
                    <a:pt x="2074" y="1"/>
                  </a:moveTo>
                  <a:cubicBezTo>
                    <a:pt x="1391" y="1"/>
                    <a:pt x="711" y="98"/>
                    <a:pt x="68" y="354"/>
                  </a:cubicBezTo>
                  <a:cubicBezTo>
                    <a:pt x="1" y="385"/>
                    <a:pt x="17" y="466"/>
                    <a:pt x="75" y="466"/>
                  </a:cubicBezTo>
                  <a:cubicBezTo>
                    <a:pt x="82" y="466"/>
                    <a:pt x="89" y="465"/>
                    <a:pt x="97" y="463"/>
                  </a:cubicBezTo>
                  <a:cubicBezTo>
                    <a:pt x="692" y="227"/>
                    <a:pt x="1303" y="150"/>
                    <a:pt x="1920" y="150"/>
                  </a:cubicBezTo>
                  <a:cubicBezTo>
                    <a:pt x="2555" y="150"/>
                    <a:pt x="3196" y="232"/>
                    <a:pt x="3834" y="308"/>
                  </a:cubicBezTo>
                  <a:cubicBezTo>
                    <a:pt x="3835" y="308"/>
                    <a:pt x="3837" y="308"/>
                    <a:pt x="3838" y="308"/>
                  </a:cubicBezTo>
                  <a:cubicBezTo>
                    <a:pt x="3898" y="308"/>
                    <a:pt x="3918" y="198"/>
                    <a:pt x="3845" y="181"/>
                  </a:cubicBezTo>
                  <a:cubicBezTo>
                    <a:pt x="3265" y="74"/>
                    <a:pt x="2668" y="1"/>
                    <a:pt x="2074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10562471" y="2581291"/>
              <a:ext cx="287646" cy="34995"/>
            </a:xfrm>
            <a:custGeom>
              <a:avLst/>
              <a:gdLst/>
              <a:ahLst/>
              <a:cxnLst/>
              <a:rect l="l" t="t" r="r" b="b"/>
              <a:pathLst>
                <a:path w="4003" h="487" extrusionOk="0">
                  <a:moveTo>
                    <a:pt x="2218" y="1"/>
                  </a:moveTo>
                  <a:cubicBezTo>
                    <a:pt x="1481" y="1"/>
                    <a:pt x="734" y="174"/>
                    <a:pt x="37" y="416"/>
                  </a:cubicBezTo>
                  <a:cubicBezTo>
                    <a:pt x="0" y="432"/>
                    <a:pt x="12" y="487"/>
                    <a:pt x="45" y="487"/>
                  </a:cubicBezTo>
                  <a:cubicBezTo>
                    <a:pt x="48" y="487"/>
                    <a:pt x="51" y="486"/>
                    <a:pt x="54" y="485"/>
                  </a:cubicBezTo>
                  <a:cubicBezTo>
                    <a:pt x="751" y="267"/>
                    <a:pt x="1471" y="111"/>
                    <a:pt x="2185" y="111"/>
                  </a:cubicBezTo>
                  <a:cubicBezTo>
                    <a:pt x="2769" y="111"/>
                    <a:pt x="3348" y="215"/>
                    <a:pt x="3907" y="474"/>
                  </a:cubicBezTo>
                  <a:cubicBezTo>
                    <a:pt x="3913" y="477"/>
                    <a:pt x="3920" y="478"/>
                    <a:pt x="3927" y="478"/>
                  </a:cubicBezTo>
                  <a:cubicBezTo>
                    <a:pt x="3970" y="478"/>
                    <a:pt x="4003" y="418"/>
                    <a:pt x="3953" y="393"/>
                  </a:cubicBezTo>
                  <a:cubicBezTo>
                    <a:pt x="3401" y="113"/>
                    <a:pt x="2813" y="1"/>
                    <a:pt x="2218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10531069" y="2538320"/>
              <a:ext cx="302664" cy="43258"/>
            </a:xfrm>
            <a:custGeom>
              <a:avLst/>
              <a:gdLst/>
              <a:ahLst/>
              <a:cxnLst/>
              <a:rect l="l" t="t" r="r" b="b"/>
              <a:pathLst>
                <a:path w="4212" h="602" extrusionOk="0">
                  <a:moveTo>
                    <a:pt x="2646" y="0"/>
                  </a:moveTo>
                  <a:cubicBezTo>
                    <a:pt x="1740" y="0"/>
                    <a:pt x="806" y="212"/>
                    <a:pt x="32" y="543"/>
                  </a:cubicBezTo>
                  <a:cubicBezTo>
                    <a:pt x="0" y="553"/>
                    <a:pt x="16" y="602"/>
                    <a:pt x="46" y="602"/>
                  </a:cubicBezTo>
                  <a:cubicBezTo>
                    <a:pt x="48" y="602"/>
                    <a:pt x="51" y="601"/>
                    <a:pt x="55" y="600"/>
                  </a:cubicBezTo>
                  <a:cubicBezTo>
                    <a:pt x="879" y="313"/>
                    <a:pt x="1727" y="174"/>
                    <a:pt x="2581" y="174"/>
                  </a:cubicBezTo>
                  <a:cubicBezTo>
                    <a:pt x="3096" y="174"/>
                    <a:pt x="3614" y="225"/>
                    <a:pt x="4131" y="324"/>
                  </a:cubicBezTo>
                  <a:cubicBezTo>
                    <a:pt x="4137" y="326"/>
                    <a:pt x="4142" y="326"/>
                    <a:pt x="4147" y="326"/>
                  </a:cubicBezTo>
                  <a:cubicBezTo>
                    <a:pt x="4198" y="326"/>
                    <a:pt x="4212" y="253"/>
                    <a:pt x="4160" y="232"/>
                  </a:cubicBezTo>
                  <a:cubicBezTo>
                    <a:pt x="3689" y="72"/>
                    <a:pt x="3172" y="0"/>
                    <a:pt x="264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10518710" y="2492332"/>
              <a:ext cx="160889" cy="57127"/>
            </a:xfrm>
            <a:custGeom>
              <a:avLst/>
              <a:gdLst/>
              <a:ahLst/>
              <a:cxnLst/>
              <a:rect l="l" t="t" r="r" b="b"/>
              <a:pathLst>
                <a:path w="2239" h="795" extrusionOk="0">
                  <a:moveTo>
                    <a:pt x="2165" y="1"/>
                  </a:moveTo>
                  <a:cubicBezTo>
                    <a:pt x="2159" y="1"/>
                    <a:pt x="2153" y="2"/>
                    <a:pt x="2147" y="4"/>
                  </a:cubicBezTo>
                  <a:cubicBezTo>
                    <a:pt x="1457" y="154"/>
                    <a:pt x="635" y="343"/>
                    <a:pt x="31" y="729"/>
                  </a:cubicBezTo>
                  <a:cubicBezTo>
                    <a:pt x="1" y="744"/>
                    <a:pt x="15" y="795"/>
                    <a:pt x="46" y="795"/>
                  </a:cubicBezTo>
                  <a:cubicBezTo>
                    <a:pt x="51" y="795"/>
                    <a:pt x="55" y="794"/>
                    <a:pt x="60" y="792"/>
                  </a:cubicBezTo>
                  <a:cubicBezTo>
                    <a:pt x="767" y="562"/>
                    <a:pt x="1451" y="297"/>
                    <a:pt x="2176" y="113"/>
                  </a:cubicBezTo>
                  <a:cubicBezTo>
                    <a:pt x="2238" y="92"/>
                    <a:pt x="2220" y="1"/>
                    <a:pt x="216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10508650" y="2474081"/>
              <a:ext cx="130565" cy="48791"/>
            </a:xfrm>
            <a:custGeom>
              <a:avLst/>
              <a:gdLst/>
              <a:ahLst/>
              <a:cxnLst/>
              <a:rect l="l" t="t" r="r" b="b"/>
              <a:pathLst>
                <a:path w="1817" h="679" extrusionOk="0">
                  <a:moveTo>
                    <a:pt x="1596" y="0"/>
                  </a:moveTo>
                  <a:cubicBezTo>
                    <a:pt x="1431" y="0"/>
                    <a:pt x="1282" y="82"/>
                    <a:pt x="1120" y="155"/>
                  </a:cubicBezTo>
                  <a:cubicBezTo>
                    <a:pt x="769" y="327"/>
                    <a:pt x="395" y="413"/>
                    <a:pt x="45" y="597"/>
                  </a:cubicBezTo>
                  <a:cubicBezTo>
                    <a:pt x="1" y="622"/>
                    <a:pt x="23" y="679"/>
                    <a:pt x="62" y="679"/>
                  </a:cubicBezTo>
                  <a:cubicBezTo>
                    <a:pt x="69" y="679"/>
                    <a:pt x="77" y="677"/>
                    <a:pt x="85" y="672"/>
                  </a:cubicBezTo>
                  <a:cubicBezTo>
                    <a:pt x="361" y="546"/>
                    <a:pt x="654" y="465"/>
                    <a:pt x="936" y="350"/>
                  </a:cubicBezTo>
                  <a:cubicBezTo>
                    <a:pt x="1173" y="249"/>
                    <a:pt x="1392" y="87"/>
                    <a:pt x="1651" y="87"/>
                  </a:cubicBezTo>
                  <a:cubicBezTo>
                    <a:pt x="1688" y="87"/>
                    <a:pt x="1725" y="90"/>
                    <a:pt x="1764" y="97"/>
                  </a:cubicBezTo>
                  <a:cubicBezTo>
                    <a:pt x="1767" y="98"/>
                    <a:pt x="1771" y="99"/>
                    <a:pt x="1774" y="99"/>
                  </a:cubicBezTo>
                  <a:cubicBezTo>
                    <a:pt x="1806" y="99"/>
                    <a:pt x="1817" y="50"/>
                    <a:pt x="1775" y="34"/>
                  </a:cubicBezTo>
                  <a:cubicBezTo>
                    <a:pt x="1713" y="10"/>
                    <a:pt x="1653" y="0"/>
                    <a:pt x="1596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10334613" y="2536452"/>
              <a:ext cx="121008" cy="985597"/>
            </a:xfrm>
            <a:custGeom>
              <a:avLst/>
              <a:gdLst/>
              <a:ahLst/>
              <a:cxnLst/>
              <a:rect l="l" t="t" r="r" b="b"/>
              <a:pathLst>
                <a:path w="1684" h="13716" extrusionOk="0">
                  <a:moveTo>
                    <a:pt x="1550" y="0"/>
                  </a:moveTo>
                  <a:cubicBezTo>
                    <a:pt x="1519" y="0"/>
                    <a:pt x="1486" y="15"/>
                    <a:pt x="1460" y="51"/>
                  </a:cubicBezTo>
                  <a:cubicBezTo>
                    <a:pt x="857" y="971"/>
                    <a:pt x="546" y="2115"/>
                    <a:pt x="345" y="3185"/>
                  </a:cubicBezTo>
                  <a:cubicBezTo>
                    <a:pt x="144" y="4254"/>
                    <a:pt x="75" y="5352"/>
                    <a:pt x="52" y="6439"/>
                  </a:cubicBezTo>
                  <a:cubicBezTo>
                    <a:pt x="6" y="8842"/>
                    <a:pt x="0" y="11320"/>
                    <a:pt x="575" y="13660"/>
                  </a:cubicBezTo>
                  <a:cubicBezTo>
                    <a:pt x="584" y="13699"/>
                    <a:pt x="610" y="13715"/>
                    <a:pt x="637" y="13715"/>
                  </a:cubicBezTo>
                  <a:cubicBezTo>
                    <a:pt x="677" y="13715"/>
                    <a:pt x="720" y="13679"/>
                    <a:pt x="713" y="13631"/>
                  </a:cubicBezTo>
                  <a:cubicBezTo>
                    <a:pt x="253" y="11314"/>
                    <a:pt x="253" y="8928"/>
                    <a:pt x="311" y="6571"/>
                  </a:cubicBezTo>
                  <a:cubicBezTo>
                    <a:pt x="339" y="5461"/>
                    <a:pt x="397" y="4346"/>
                    <a:pt x="598" y="3254"/>
                  </a:cubicBezTo>
                  <a:cubicBezTo>
                    <a:pt x="799" y="2156"/>
                    <a:pt x="1173" y="1167"/>
                    <a:pt x="1644" y="161"/>
                  </a:cubicBezTo>
                  <a:cubicBezTo>
                    <a:pt x="1684" y="74"/>
                    <a:pt x="1620" y="0"/>
                    <a:pt x="155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10268433" y="3152837"/>
              <a:ext cx="76528" cy="168793"/>
            </a:xfrm>
            <a:custGeom>
              <a:avLst/>
              <a:gdLst/>
              <a:ahLst/>
              <a:cxnLst/>
              <a:rect l="l" t="t" r="r" b="b"/>
              <a:pathLst>
                <a:path w="1065" h="2349" extrusionOk="0">
                  <a:moveTo>
                    <a:pt x="1017" y="1"/>
                  </a:moveTo>
                  <a:cubicBezTo>
                    <a:pt x="999" y="1"/>
                    <a:pt x="981" y="11"/>
                    <a:pt x="979" y="34"/>
                  </a:cubicBezTo>
                  <a:cubicBezTo>
                    <a:pt x="800" y="845"/>
                    <a:pt x="467" y="1540"/>
                    <a:pt x="30" y="2248"/>
                  </a:cubicBezTo>
                  <a:cubicBezTo>
                    <a:pt x="1" y="2294"/>
                    <a:pt x="44" y="2349"/>
                    <a:pt x="90" y="2349"/>
                  </a:cubicBezTo>
                  <a:cubicBezTo>
                    <a:pt x="108" y="2349"/>
                    <a:pt x="125" y="2341"/>
                    <a:pt x="139" y="2322"/>
                  </a:cubicBezTo>
                  <a:cubicBezTo>
                    <a:pt x="657" y="1684"/>
                    <a:pt x="956" y="856"/>
                    <a:pt x="1065" y="46"/>
                  </a:cubicBezTo>
                  <a:cubicBezTo>
                    <a:pt x="1065" y="17"/>
                    <a:pt x="1040" y="1"/>
                    <a:pt x="101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10270805" y="3096933"/>
              <a:ext cx="70564" cy="148386"/>
            </a:xfrm>
            <a:custGeom>
              <a:avLst/>
              <a:gdLst/>
              <a:ahLst/>
              <a:cxnLst/>
              <a:rect l="l" t="t" r="r" b="b"/>
              <a:pathLst>
                <a:path w="982" h="2065" extrusionOk="0">
                  <a:moveTo>
                    <a:pt x="927" y="0"/>
                  </a:moveTo>
                  <a:cubicBezTo>
                    <a:pt x="906" y="0"/>
                    <a:pt x="884" y="11"/>
                    <a:pt x="877" y="36"/>
                  </a:cubicBezTo>
                  <a:cubicBezTo>
                    <a:pt x="658" y="726"/>
                    <a:pt x="348" y="1347"/>
                    <a:pt x="20" y="1991"/>
                  </a:cubicBezTo>
                  <a:cubicBezTo>
                    <a:pt x="1" y="2033"/>
                    <a:pt x="30" y="2064"/>
                    <a:pt x="63" y="2064"/>
                  </a:cubicBezTo>
                  <a:cubicBezTo>
                    <a:pt x="80" y="2064"/>
                    <a:pt x="98" y="2056"/>
                    <a:pt x="112" y="2037"/>
                  </a:cubicBezTo>
                  <a:cubicBezTo>
                    <a:pt x="520" y="1450"/>
                    <a:pt x="790" y="743"/>
                    <a:pt x="969" y="53"/>
                  </a:cubicBezTo>
                  <a:cubicBezTo>
                    <a:pt x="982" y="20"/>
                    <a:pt x="955" y="0"/>
                    <a:pt x="92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10244218" y="3025867"/>
              <a:ext cx="94421" cy="178350"/>
            </a:xfrm>
            <a:custGeom>
              <a:avLst/>
              <a:gdLst/>
              <a:ahLst/>
              <a:cxnLst/>
              <a:rect l="l" t="t" r="r" b="b"/>
              <a:pathLst>
                <a:path w="1314" h="2482" extrusionOk="0">
                  <a:moveTo>
                    <a:pt x="1247" y="0"/>
                  </a:moveTo>
                  <a:cubicBezTo>
                    <a:pt x="1224" y="0"/>
                    <a:pt x="1201" y="15"/>
                    <a:pt x="1189" y="48"/>
                  </a:cubicBezTo>
                  <a:cubicBezTo>
                    <a:pt x="1028" y="467"/>
                    <a:pt x="902" y="893"/>
                    <a:pt x="689" y="1295"/>
                  </a:cubicBezTo>
                  <a:cubicBezTo>
                    <a:pt x="499" y="1669"/>
                    <a:pt x="252" y="1997"/>
                    <a:pt x="39" y="2359"/>
                  </a:cubicBezTo>
                  <a:cubicBezTo>
                    <a:pt x="1" y="2419"/>
                    <a:pt x="54" y="2482"/>
                    <a:pt x="111" y="2482"/>
                  </a:cubicBezTo>
                  <a:cubicBezTo>
                    <a:pt x="130" y="2482"/>
                    <a:pt x="149" y="2474"/>
                    <a:pt x="166" y="2456"/>
                  </a:cubicBezTo>
                  <a:cubicBezTo>
                    <a:pt x="741" y="1864"/>
                    <a:pt x="1189" y="898"/>
                    <a:pt x="1310" y="82"/>
                  </a:cubicBezTo>
                  <a:cubicBezTo>
                    <a:pt x="1313" y="31"/>
                    <a:pt x="1280" y="0"/>
                    <a:pt x="124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10285176" y="2949052"/>
              <a:ext cx="62660" cy="114613"/>
            </a:xfrm>
            <a:custGeom>
              <a:avLst/>
              <a:gdLst/>
              <a:ahLst/>
              <a:cxnLst/>
              <a:rect l="l" t="t" r="r" b="b"/>
              <a:pathLst>
                <a:path w="872" h="1595" extrusionOk="0">
                  <a:moveTo>
                    <a:pt x="816" y="0"/>
                  </a:moveTo>
                  <a:cubicBezTo>
                    <a:pt x="798" y="0"/>
                    <a:pt x="781" y="11"/>
                    <a:pt x="774" y="36"/>
                  </a:cubicBezTo>
                  <a:cubicBezTo>
                    <a:pt x="625" y="588"/>
                    <a:pt x="349" y="1048"/>
                    <a:pt x="27" y="1507"/>
                  </a:cubicBezTo>
                  <a:cubicBezTo>
                    <a:pt x="0" y="1548"/>
                    <a:pt x="39" y="1595"/>
                    <a:pt x="80" y="1595"/>
                  </a:cubicBezTo>
                  <a:cubicBezTo>
                    <a:pt x="91" y="1595"/>
                    <a:pt x="103" y="1591"/>
                    <a:pt x="113" y="1582"/>
                  </a:cubicBezTo>
                  <a:cubicBezTo>
                    <a:pt x="510" y="1157"/>
                    <a:pt x="740" y="616"/>
                    <a:pt x="861" y="64"/>
                  </a:cubicBezTo>
                  <a:cubicBezTo>
                    <a:pt x="871" y="26"/>
                    <a:pt x="843" y="0"/>
                    <a:pt x="81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10230852" y="2893363"/>
              <a:ext cx="117056" cy="182590"/>
            </a:xfrm>
            <a:custGeom>
              <a:avLst/>
              <a:gdLst/>
              <a:ahLst/>
              <a:cxnLst/>
              <a:rect l="l" t="t" r="r" b="b"/>
              <a:pathLst>
                <a:path w="1629" h="2541" extrusionOk="0">
                  <a:moveTo>
                    <a:pt x="1556" y="1"/>
                  </a:moveTo>
                  <a:cubicBezTo>
                    <a:pt x="1531" y="1"/>
                    <a:pt x="1504" y="13"/>
                    <a:pt x="1490" y="40"/>
                  </a:cubicBezTo>
                  <a:cubicBezTo>
                    <a:pt x="1139" y="920"/>
                    <a:pt x="639" y="1679"/>
                    <a:pt x="53" y="2409"/>
                  </a:cubicBezTo>
                  <a:cubicBezTo>
                    <a:pt x="1" y="2465"/>
                    <a:pt x="46" y="2541"/>
                    <a:pt x="102" y="2541"/>
                  </a:cubicBezTo>
                  <a:cubicBezTo>
                    <a:pt x="120" y="2541"/>
                    <a:pt x="139" y="2532"/>
                    <a:pt x="156" y="2512"/>
                  </a:cubicBezTo>
                  <a:cubicBezTo>
                    <a:pt x="829" y="1834"/>
                    <a:pt x="1295" y="972"/>
                    <a:pt x="1611" y="69"/>
                  </a:cubicBezTo>
                  <a:cubicBezTo>
                    <a:pt x="1628" y="28"/>
                    <a:pt x="1594" y="1"/>
                    <a:pt x="1556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10293727" y="2839686"/>
              <a:ext cx="64887" cy="94061"/>
            </a:xfrm>
            <a:custGeom>
              <a:avLst/>
              <a:gdLst/>
              <a:ahLst/>
              <a:cxnLst/>
              <a:rect l="l" t="t" r="r" b="b"/>
              <a:pathLst>
                <a:path w="903" h="1309" extrusionOk="0">
                  <a:moveTo>
                    <a:pt x="831" y="0"/>
                  </a:moveTo>
                  <a:cubicBezTo>
                    <a:pt x="807" y="0"/>
                    <a:pt x="782" y="12"/>
                    <a:pt x="770" y="40"/>
                  </a:cubicBezTo>
                  <a:cubicBezTo>
                    <a:pt x="592" y="482"/>
                    <a:pt x="328" y="827"/>
                    <a:pt x="40" y="1190"/>
                  </a:cubicBezTo>
                  <a:cubicBezTo>
                    <a:pt x="1" y="1242"/>
                    <a:pt x="38" y="1309"/>
                    <a:pt x="87" y="1309"/>
                  </a:cubicBezTo>
                  <a:cubicBezTo>
                    <a:pt x="101" y="1309"/>
                    <a:pt x="117" y="1302"/>
                    <a:pt x="132" y="1287"/>
                  </a:cubicBezTo>
                  <a:cubicBezTo>
                    <a:pt x="500" y="971"/>
                    <a:pt x="730" y="517"/>
                    <a:pt x="885" y="69"/>
                  </a:cubicBezTo>
                  <a:cubicBezTo>
                    <a:pt x="903" y="27"/>
                    <a:pt x="868" y="0"/>
                    <a:pt x="831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10347404" y="3120070"/>
              <a:ext cx="89966" cy="149392"/>
            </a:xfrm>
            <a:custGeom>
              <a:avLst/>
              <a:gdLst/>
              <a:ahLst/>
              <a:cxnLst/>
              <a:rect l="l" t="t" r="r" b="b"/>
              <a:pathLst>
                <a:path w="1252" h="2079" extrusionOk="0">
                  <a:moveTo>
                    <a:pt x="78" y="0"/>
                  </a:moveTo>
                  <a:cubicBezTo>
                    <a:pt x="53" y="0"/>
                    <a:pt x="23" y="18"/>
                    <a:pt x="23" y="42"/>
                  </a:cubicBezTo>
                  <a:cubicBezTo>
                    <a:pt x="0" y="392"/>
                    <a:pt x="190" y="680"/>
                    <a:pt x="363" y="979"/>
                  </a:cubicBezTo>
                  <a:cubicBezTo>
                    <a:pt x="587" y="1341"/>
                    <a:pt x="805" y="1772"/>
                    <a:pt x="1121" y="2060"/>
                  </a:cubicBezTo>
                  <a:cubicBezTo>
                    <a:pt x="1136" y="2073"/>
                    <a:pt x="1153" y="2079"/>
                    <a:pt x="1168" y="2079"/>
                  </a:cubicBezTo>
                  <a:cubicBezTo>
                    <a:pt x="1213" y="2079"/>
                    <a:pt x="1252" y="2032"/>
                    <a:pt x="1231" y="1985"/>
                  </a:cubicBezTo>
                  <a:cubicBezTo>
                    <a:pt x="920" y="1312"/>
                    <a:pt x="213" y="789"/>
                    <a:pt x="110" y="30"/>
                  </a:cubicBezTo>
                  <a:cubicBezTo>
                    <a:pt x="110" y="9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0341871" y="3071208"/>
              <a:ext cx="113894" cy="168793"/>
            </a:xfrm>
            <a:custGeom>
              <a:avLst/>
              <a:gdLst/>
              <a:ahLst/>
              <a:cxnLst/>
              <a:rect l="l" t="t" r="r" b="b"/>
              <a:pathLst>
                <a:path w="1585" h="2349" extrusionOk="0">
                  <a:moveTo>
                    <a:pt x="87" y="0"/>
                  </a:moveTo>
                  <a:cubicBezTo>
                    <a:pt x="44" y="0"/>
                    <a:pt x="1" y="35"/>
                    <a:pt x="20" y="83"/>
                  </a:cubicBezTo>
                  <a:cubicBezTo>
                    <a:pt x="187" y="497"/>
                    <a:pt x="388" y="894"/>
                    <a:pt x="624" y="1274"/>
                  </a:cubicBezTo>
                  <a:cubicBezTo>
                    <a:pt x="853" y="1636"/>
                    <a:pt x="1106" y="2067"/>
                    <a:pt x="1451" y="2331"/>
                  </a:cubicBezTo>
                  <a:cubicBezTo>
                    <a:pt x="1466" y="2343"/>
                    <a:pt x="1483" y="2349"/>
                    <a:pt x="1500" y="2349"/>
                  </a:cubicBezTo>
                  <a:cubicBezTo>
                    <a:pt x="1545" y="2349"/>
                    <a:pt x="1585" y="2306"/>
                    <a:pt x="1555" y="2251"/>
                  </a:cubicBezTo>
                  <a:cubicBezTo>
                    <a:pt x="1336" y="1871"/>
                    <a:pt x="1020" y="1550"/>
                    <a:pt x="790" y="1182"/>
                  </a:cubicBezTo>
                  <a:cubicBezTo>
                    <a:pt x="555" y="814"/>
                    <a:pt x="348" y="428"/>
                    <a:pt x="146" y="32"/>
                  </a:cubicBezTo>
                  <a:cubicBezTo>
                    <a:pt x="132" y="10"/>
                    <a:pt x="110" y="0"/>
                    <a:pt x="87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10339787" y="3021340"/>
              <a:ext cx="124242" cy="139475"/>
            </a:xfrm>
            <a:custGeom>
              <a:avLst/>
              <a:gdLst/>
              <a:ahLst/>
              <a:cxnLst/>
              <a:rect l="l" t="t" r="r" b="b"/>
              <a:pathLst>
                <a:path w="1729" h="1941" extrusionOk="0">
                  <a:moveTo>
                    <a:pt x="76" y="0"/>
                  </a:moveTo>
                  <a:cubicBezTo>
                    <a:pt x="35" y="0"/>
                    <a:pt x="1" y="37"/>
                    <a:pt x="32" y="88"/>
                  </a:cubicBezTo>
                  <a:cubicBezTo>
                    <a:pt x="434" y="777"/>
                    <a:pt x="940" y="1444"/>
                    <a:pt x="1590" y="1927"/>
                  </a:cubicBezTo>
                  <a:cubicBezTo>
                    <a:pt x="1602" y="1937"/>
                    <a:pt x="1615" y="1941"/>
                    <a:pt x="1628" y="1941"/>
                  </a:cubicBezTo>
                  <a:cubicBezTo>
                    <a:pt x="1683" y="1941"/>
                    <a:pt x="1729" y="1859"/>
                    <a:pt x="1682" y="1812"/>
                  </a:cubicBezTo>
                  <a:cubicBezTo>
                    <a:pt x="1124" y="1243"/>
                    <a:pt x="589" y="691"/>
                    <a:pt x="135" y="30"/>
                  </a:cubicBezTo>
                  <a:cubicBezTo>
                    <a:pt x="118" y="9"/>
                    <a:pt x="96" y="0"/>
                    <a:pt x="76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10352218" y="2969387"/>
              <a:ext cx="66253" cy="123020"/>
            </a:xfrm>
            <a:custGeom>
              <a:avLst/>
              <a:gdLst/>
              <a:ahLst/>
              <a:cxnLst/>
              <a:rect l="l" t="t" r="r" b="b"/>
              <a:pathLst>
                <a:path w="922" h="1712" extrusionOk="0">
                  <a:moveTo>
                    <a:pt x="69" y="1"/>
                  </a:moveTo>
                  <a:cubicBezTo>
                    <a:pt x="34" y="1"/>
                    <a:pt x="0" y="27"/>
                    <a:pt x="14" y="69"/>
                  </a:cubicBezTo>
                  <a:cubicBezTo>
                    <a:pt x="163" y="644"/>
                    <a:pt x="411" y="1242"/>
                    <a:pt x="807" y="1696"/>
                  </a:cubicBezTo>
                  <a:cubicBezTo>
                    <a:pt x="817" y="1707"/>
                    <a:pt x="829" y="1712"/>
                    <a:pt x="841" y="1712"/>
                  </a:cubicBezTo>
                  <a:cubicBezTo>
                    <a:pt x="880" y="1712"/>
                    <a:pt x="921" y="1665"/>
                    <a:pt x="899" y="1621"/>
                  </a:cubicBezTo>
                  <a:cubicBezTo>
                    <a:pt x="612" y="1098"/>
                    <a:pt x="324" y="609"/>
                    <a:pt x="129" y="40"/>
                  </a:cubicBezTo>
                  <a:cubicBezTo>
                    <a:pt x="117" y="13"/>
                    <a:pt x="93" y="1"/>
                    <a:pt x="6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10356458" y="2917938"/>
              <a:ext cx="118349" cy="181728"/>
            </a:xfrm>
            <a:custGeom>
              <a:avLst/>
              <a:gdLst/>
              <a:ahLst/>
              <a:cxnLst/>
              <a:rect l="l" t="t" r="r" b="b"/>
              <a:pathLst>
                <a:path w="1647" h="2529" extrusionOk="0">
                  <a:moveTo>
                    <a:pt x="73" y="0"/>
                  </a:moveTo>
                  <a:cubicBezTo>
                    <a:pt x="42" y="0"/>
                    <a:pt x="12" y="20"/>
                    <a:pt x="12" y="60"/>
                  </a:cubicBezTo>
                  <a:cubicBezTo>
                    <a:pt x="1" y="515"/>
                    <a:pt x="317" y="917"/>
                    <a:pt x="553" y="1274"/>
                  </a:cubicBezTo>
                  <a:cubicBezTo>
                    <a:pt x="834" y="1699"/>
                    <a:pt x="1133" y="2165"/>
                    <a:pt x="1507" y="2510"/>
                  </a:cubicBezTo>
                  <a:cubicBezTo>
                    <a:pt x="1522" y="2523"/>
                    <a:pt x="1539" y="2529"/>
                    <a:pt x="1555" y="2529"/>
                  </a:cubicBezTo>
                  <a:cubicBezTo>
                    <a:pt x="1603" y="2529"/>
                    <a:pt x="1646" y="2479"/>
                    <a:pt x="1616" y="2423"/>
                  </a:cubicBezTo>
                  <a:cubicBezTo>
                    <a:pt x="1369" y="2050"/>
                    <a:pt x="1070" y="1710"/>
                    <a:pt x="811" y="1348"/>
                  </a:cubicBezTo>
                  <a:cubicBezTo>
                    <a:pt x="558" y="986"/>
                    <a:pt x="156" y="515"/>
                    <a:pt x="133" y="60"/>
                  </a:cubicBezTo>
                  <a:cubicBezTo>
                    <a:pt x="133" y="20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10351356" y="2878633"/>
              <a:ext cx="70348" cy="83858"/>
            </a:xfrm>
            <a:custGeom>
              <a:avLst/>
              <a:gdLst/>
              <a:ahLst/>
              <a:cxnLst/>
              <a:rect l="l" t="t" r="r" b="b"/>
              <a:pathLst>
                <a:path w="979" h="1167" extrusionOk="0">
                  <a:moveTo>
                    <a:pt x="68" y="0"/>
                  </a:moveTo>
                  <a:cubicBezTo>
                    <a:pt x="34" y="0"/>
                    <a:pt x="1" y="34"/>
                    <a:pt x="20" y="73"/>
                  </a:cubicBezTo>
                  <a:cubicBezTo>
                    <a:pt x="233" y="464"/>
                    <a:pt x="497" y="849"/>
                    <a:pt x="836" y="1148"/>
                  </a:cubicBezTo>
                  <a:cubicBezTo>
                    <a:pt x="852" y="1161"/>
                    <a:pt x="869" y="1167"/>
                    <a:pt x="885" y="1167"/>
                  </a:cubicBezTo>
                  <a:cubicBezTo>
                    <a:pt x="937" y="1167"/>
                    <a:pt x="979" y="1103"/>
                    <a:pt x="934" y="1050"/>
                  </a:cubicBezTo>
                  <a:cubicBezTo>
                    <a:pt x="652" y="717"/>
                    <a:pt x="365" y="383"/>
                    <a:pt x="112" y="27"/>
                  </a:cubicBezTo>
                  <a:cubicBezTo>
                    <a:pt x="101" y="8"/>
                    <a:pt x="84" y="0"/>
                    <a:pt x="6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10364362" y="2825028"/>
              <a:ext cx="106780" cy="152769"/>
            </a:xfrm>
            <a:custGeom>
              <a:avLst/>
              <a:gdLst/>
              <a:ahLst/>
              <a:cxnLst/>
              <a:rect l="l" t="t" r="r" b="b"/>
              <a:pathLst>
                <a:path w="1486" h="2126" extrusionOk="0">
                  <a:moveTo>
                    <a:pt x="47" y="1"/>
                  </a:moveTo>
                  <a:cubicBezTo>
                    <a:pt x="24" y="1"/>
                    <a:pt x="1" y="22"/>
                    <a:pt x="12" y="54"/>
                  </a:cubicBezTo>
                  <a:cubicBezTo>
                    <a:pt x="207" y="813"/>
                    <a:pt x="799" y="1566"/>
                    <a:pt x="1357" y="2107"/>
                  </a:cubicBezTo>
                  <a:cubicBezTo>
                    <a:pt x="1370" y="2120"/>
                    <a:pt x="1385" y="2126"/>
                    <a:pt x="1399" y="2126"/>
                  </a:cubicBezTo>
                  <a:cubicBezTo>
                    <a:pt x="1446" y="2126"/>
                    <a:pt x="1486" y="2064"/>
                    <a:pt x="1437" y="2020"/>
                  </a:cubicBezTo>
                  <a:cubicBezTo>
                    <a:pt x="1161" y="1704"/>
                    <a:pt x="891" y="1382"/>
                    <a:pt x="655" y="1031"/>
                  </a:cubicBezTo>
                  <a:cubicBezTo>
                    <a:pt x="443" y="704"/>
                    <a:pt x="288" y="347"/>
                    <a:pt x="81" y="25"/>
                  </a:cubicBezTo>
                  <a:cubicBezTo>
                    <a:pt x="74" y="8"/>
                    <a:pt x="60" y="1"/>
                    <a:pt x="4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10258230" y="2786153"/>
              <a:ext cx="113247" cy="132649"/>
            </a:xfrm>
            <a:custGeom>
              <a:avLst/>
              <a:gdLst/>
              <a:ahLst/>
              <a:cxnLst/>
              <a:rect l="l" t="t" r="r" b="b"/>
              <a:pathLst>
                <a:path w="1576" h="1846" extrusionOk="0">
                  <a:moveTo>
                    <a:pt x="1502" y="1"/>
                  </a:moveTo>
                  <a:cubicBezTo>
                    <a:pt x="1486" y="1"/>
                    <a:pt x="1470" y="8"/>
                    <a:pt x="1460" y="26"/>
                  </a:cubicBezTo>
                  <a:cubicBezTo>
                    <a:pt x="1034" y="641"/>
                    <a:pt x="523" y="1170"/>
                    <a:pt x="45" y="1733"/>
                  </a:cubicBezTo>
                  <a:cubicBezTo>
                    <a:pt x="0" y="1788"/>
                    <a:pt x="44" y="1845"/>
                    <a:pt x="95" y="1845"/>
                  </a:cubicBezTo>
                  <a:cubicBezTo>
                    <a:pt x="109" y="1845"/>
                    <a:pt x="124" y="1841"/>
                    <a:pt x="137" y="1831"/>
                  </a:cubicBezTo>
                  <a:cubicBezTo>
                    <a:pt x="707" y="1354"/>
                    <a:pt x="1155" y="704"/>
                    <a:pt x="1552" y="83"/>
                  </a:cubicBezTo>
                  <a:cubicBezTo>
                    <a:pt x="1576" y="39"/>
                    <a:pt x="1539" y="1"/>
                    <a:pt x="150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9491807" y="2509578"/>
              <a:ext cx="770169" cy="948591"/>
            </a:xfrm>
            <a:custGeom>
              <a:avLst/>
              <a:gdLst/>
              <a:ahLst/>
              <a:cxnLst/>
              <a:rect l="l" t="t" r="r" b="b"/>
              <a:pathLst>
                <a:path w="10718" h="13201" extrusionOk="0">
                  <a:moveTo>
                    <a:pt x="10287" y="1"/>
                  </a:moveTo>
                  <a:cubicBezTo>
                    <a:pt x="9558" y="1"/>
                    <a:pt x="8105" y="414"/>
                    <a:pt x="7843" y="506"/>
                  </a:cubicBezTo>
                  <a:cubicBezTo>
                    <a:pt x="6882" y="810"/>
                    <a:pt x="5962" y="1265"/>
                    <a:pt x="5146" y="1845"/>
                  </a:cubicBezTo>
                  <a:cubicBezTo>
                    <a:pt x="3479" y="3024"/>
                    <a:pt x="2197" y="4732"/>
                    <a:pt x="1530" y="6658"/>
                  </a:cubicBezTo>
                  <a:cubicBezTo>
                    <a:pt x="2329" y="5456"/>
                    <a:pt x="3691" y="4801"/>
                    <a:pt x="4956" y="4116"/>
                  </a:cubicBezTo>
                  <a:cubicBezTo>
                    <a:pt x="5428" y="3869"/>
                    <a:pt x="5876" y="3610"/>
                    <a:pt x="6330" y="3340"/>
                  </a:cubicBezTo>
                  <a:lnTo>
                    <a:pt x="6330" y="3340"/>
                  </a:lnTo>
                  <a:cubicBezTo>
                    <a:pt x="5112" y="4571"/>
                    <a:pt x="4094" y="6002"/>
                    <a:pt x="3346" y="7566"/>
                  </a:cubicBezTo>
                  <a:cubicBezTo>
                    <a:pt x="2996" y="8313"/>
                    <a:pt x="2703" y="9090"/>
                    <a:pt x="2335" y="9837"/>
                  </a:cubicBezTo>
                  <a:cubicBezTo>
                    <a:pt x="1731" y="11067"/>
                    <a:pt x="943" y="12211"/>
                    <a:pt x="0" y="13200"/>
                  </a:cubicBezTo>
                  <a:cubicBezTo>
                    <a:pt x="2110" y="11493"/>
                    <a:pt x="4243" y="9768"/>
                    <a:pt x="5991" y="7692"/>
                  </a:cubicBezTo>
                  <a:cubicBezTo>
                    <a:pt x="6951" y="6560"/>
                    <a:pt x="7785" y="5341"/>
                    <a:pt x="8550" y="4082"/>
                  </a:cubicBezTo>
                  <a:cubicBezTo>
                    <a:pt x="9194" y="3035"/>
                    <a:pt x="10361" y="1581"/>
                    <a:pt x="10614" y="374"/>
                  </a:cubicBezTo>
                  <a:cubicBezTo>
                    <a:pt x="10688" y="282"/>
                    <a:pt x="10717" y="201"/>
                    <a:pt x="10700" y="144"/>
                  </a:cubicBezTo>
                  <a:cubicBezTo>
                    <a:pt x="10671" y="41"/>
                    <a:pt x="10514" y="1"/>
                    <a:pt x="10287" y="1"/>
                  </a:cubicBezTo>
                  <a:close/>
                </a:path>
              </a:pathLst>
            </a:custGeom>
            <a:solidFill>
              <a:srgbClr val="5B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9419375" y="2502248"/>
              <a:ext cx="858266" cy="1000256"/>
            </a:xfrm>
            <a:custGeom>
              <a:avLst/>
              <a:gdLst/>
              <a:ahLst/>
              <a:cxnLst/>
              <a:rect l="l" t="t" r="r" b="b"/>
              <a:pathLst>
                <a:path w="11944" h="13920" extrusionOk="0">
                  <a:moveTo>
                    <a:pt x="11784" y="1"/>
                  </a:moveTo>
                  <a:cubicBezTo>
                    <a:pt x="11767" y="1"/>
                    <a:pt x="11749" y="5"/>
                    <a:pt x="11731" y="16"/>
                  </a:cubicBezTo>
                  <a:cubicBezTo>
                    <a:pt x="10805" y="568"/>
                    <a:pt x="10018" y="1395"/>
                    <a:pt x="9339" y="2218"/>
                  </a:cubicBezTo>
                  <a:cubicBezTo>
                    <a:pt x="8632" y="3063"/>
                    <a:pt x="8000" y="3971"/>
                    <a:pt x="7402" y="4891"/>
                  </a:cubicBezTo>
                  <a:cubicBezTo>
                    <a:pt x="6148" y="6846"/>
                    <a:pt x="4987" y="8870"/>
                    <a:pt x="3417" y="10594"/>
                  </a:cubicBezTo>
                  <a:cubicBezTo>
                    <a:pt x="2394" y="11716"/>
                    <a:pt x="1233" y="12670"/>
                    <a:pt x="100" y="13670"/>
                  </a:cubicBezTo>
                  <a:cubicBezTo>
                    <a:pt x="1" y="13760"/>
                    <a:pt x="96" y="13920"/>
                    <a:pt x="206" y="13920"/>
                  </a:cubicBezTo>
                  <a:cubicBezTo>
                    <a:pt x="230" y="13920"/>
                    <a:pt x="255" y="13912"/>
                    <a:pt x="278" y="13895"/>
                  </a:cubicBezTo>
                  <a:cubicBezTo>
                    <a:pt x="2221" y="12394"/>
                    <a:pt x="3969" y="10623"/>
                    <a:pt x="5384" y="8611"/>
                  </a:cubicBezTo>
                  <a:cubicBezTo>
                    <a:pt x="6683" y="6765"/>
                    <a:pt x="7787" y="4776"/>
                    <a:pt x="9167" y="2976"/>
                  </a:cubicBezTo>
                  <a:cubicBezTo>
                    <a:pt x="9960" y="1936"/>
                    <a:pt x="10880" y="1056"/>
                    <a:pt x="11852" y="182"/>
                  </a:cubicBezTo>
                  <a:cubicBezTo>
                    <a:pt x="11943" y="120"/>
                    <a:pt x="11873" y="1"/>
                    <a:pt x="11784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9560430" y="2515398"/>
              <a:ext cx="695078" cy="552656"/>
            </a:xfrm>
            <a:custGeom>
              <a:avLst/>
              <a:gdLst/>
              <a:ahLst/>
              <a:cxnLst/>
              <a:rect l="l" t="t" r="r" b="b"/>
              <a:pathLst>
                <a:path w="9673" h="7691" extrusionOk="0">
                  <a:moveTo>
                    <a:pt x="9540" y="0"/>
                  </a:moveTo>
                  <a:cubicBezTo>
                    <a:pt x="9530" y="0"/>
                    <a:pt x="9520" y="2"/>
                    <a:pt x="9509" y="5"/>
                  </a:cubicBezTo>
                  <a:cubicBezTo>
                    <a:pt x="8469" y="356"/>
                    <a:pt x="7439" y="833"/>
                    <a:pt x="6439" y="1304"/>
                  </a:cubicBezTo>
                  <a:cubicBezTo>
                    <a:pt x="5416" y="1793"/>
                    <a:pt x="4415" y="2357"/>
                    <a:pt x="3507" y="3041"/>
                  </a:cubicBezTo>
                  <a:cubicBezTo>
                    <a:pt x="2006" y="4168"/>
                    <a:pt x="569" y="5703"/>
                    <a:pt x="23" y="7542"/>
                  </a:cubicBezTo>
                  <a:cubicBezTo>
                    <a:pt x="0" y="7625"/>
                    <a:pt x="76" y="7691"/>
                    <a:pt x="144" y="7691"/>
                  </a:cubicBezTo>
                  <a:cubicBezTo>
                    <a:pt x="180" y="7691"/>
                    <a:pt x="214" y="7672"/>
                    <a:pt x="230" y="7629"/>
                  </a:cubicBezTo>
                  <a:cubicBezTo>
                    <a:pt x="626" y="6726"/>
                    <a:pt x="1086" y="5892"/>
                    <a:pt x="1736" y="5128"/>
                  </a:cubicBezTo>
                  <a:cubicBezTo>
                    <a:pt x="2357" y="4398"/>
                    <a:pt x="3076" y="3736"/>
                    <a:pt x="3863" y="3173"/>
                  </a:cubicBezTo>
                  <a:cubicBezTo>
                    <a:pt x="4726" y="2558"/>
                    <a:pt x="5651" y="2035"/>
                    <a:pt x="6594" y="1552"/>
                  </a:cubicBezTo>
                  <a:cubicBezTo>
                    <a:pt x="7577" y="1057"/>
                    <a:pt x="8607" y="666"/>
                    <a:pt x="9584" y="172"/>
                  </a:cubicBezTo>
                  <a:cubicBezTo>
                    <a:pt x="9672" y="130"/>
                    <a:pt x="9629" y="0"/>
                    <a:pt x="954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9731161" y="2930657"/>
              <a:ext cx="191428" cy="171165"/>
            </a:xfrm>
            <a:custGeom>
              <a:avLst/>
              <a:gdLst/>
              <a:ahLst/>
              <a:cxnLst/>
              <a:rect l="l" t="t" r="r" b="b"/>
              <a:pathLst>
                <a:path w="2664" h="2382" extrusionOk="0">
                  <a:moveTo>
                    <a:pt x="2618" y="1"/>
                  </a:moveTo>
                  <a:cubicBezTo>
                    <a:pt x="2611" y="1"/>
                    <a:pt x="2603" y="3"/>
                    <a:pt x="2597" y="10"/>
                  </a:cubicBezTo>
                  <a:cubicBezTo>
                    <a:pt x="1775" y="832"/>
                    <a:pt x="889" y="1585"/>
                    <a:pt x="10" y="2350"/>
                  </a:cubicBezTo>
                  <a:cubicBezTo>
                    <a:pt x="0" y="2360"/>
                    <a:pt x="15" y="2381"/>
                    <a:pt x="26" y="2381"/>
                  </a:cubicBezTo>
                  <a:cubicBezTo>
                    <a:pt x="29" y="2381"/>
                    <a:pt x="31" y="2381"/>
                    <a:pt x="33" y="2379"/>
                  </a:cubicBezTo>
                  <a:cubicBezTo>
                    <a:pt x="981" y="1700"/>
                    <a:pt x="1838" y="895"/>
                    <a:pt x="2637" y="50"/>
                  </a:cubicBezTo>
                  <a:cubicBezTo>
                    <a:pt x="2664" y="32"/>
                    <a:pt x="2642" y="1"/>
                    <a:pt x="261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9811569" y="2946537"/>
              <a:ext cx="91331" cy="213992"/>
            </a:xfrm>
            <a:custGeom>
              <a:avLst/>
              <a:gdLst/>
              <a:ahLst/>
              <a:cxnLst/>
              <a:rect l="l" t="t" r="r" b="b"/>
              <a:pathLst>
                <a:path w="1271" h="2978" extrusionOk="0">
                  <a:moveTo>
                    <a:pt x="1230" y="0"/>
                  </a:moveTo>
                  <a:cubicBezTo>
                    <a:pt x="1218" y="0"/>
                    <a:pt x="1206" y="6"/>
                    <a:pt x="1202" y="19"/>
                  </a:cubicBezTo>
                  <a:cubicBezTo>
                    <a:pt x="811" y="979"/>
                    <a:pt x="340" y="1928"/>
                    <a:pt x="12" y="2905"/>
                  </a:cubicBezTo>
                  <a:cubicBezTo>
                    <a:pt x="1" y="2946"/>
                    <a:pt x="38" y="2977"/>
                    <a:pt x="73" y="2977"/>
                  </a:cubicBezTo>
                  <a:cubicBezTo>
                    <a:pt x="92" y="2977"/>
                    <a:pt x="111" y="2968"/>
                    <a:pt x="121" y="2945"/>
                  </a:cubicBezTo>
                  <a:cubicBezTo>
                    <a:pt x="604" y="2031"/>
                    <a:pt x="920" y="1008"/>
                    <a:pt x="1259" y="36"/>
                  </a:cubicBezTo>
                  <a:cubicBezTo>
                    <a:pt x="1270" y="15"/>
                    <a:pt x="1250" y="0"/>
                    <a:pt x="1230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9816527" y="2855207"/>
              <a:ext cx="143068" cy="131356"/>
            </a:xfrm>
            <a:custGeom>
              <a:avLst/>
              <a:gdLst/>
              <a:ahLst/>
              <a:cxnLst/>
              <a:rect l="l" t="t" r="r" b="b"/>
              <a:pathLst>
                <a:path w="1991" h="1828" extrusionOk="0">
                  <a:moveTo>
                    <a:pt x="1945" y="1"/>
                  </a:moveTo>
                  <a:cubicBezTo>
                    <a:pt x="1939" y="1"/>
                    <a:pt x="1932" y="3"/>
                    <a:pt x="1926" y="8"/>
                  </a:cubicBezTo>
                  <a:cubicBezTo>
                    <a:pt x="1236" y="514"/>
                    <a:pt x="564" y="1100"/>
                    <a:pt x="23" y="1767"/>
                  </a:cubicBezTo>
                  <a:cubicBezTo>
                    <a:pt x="1" y="1794"/>
                    <a:pt x="20" y="1828"/>
                    <a:pt x="49" y="1828"/>
                  </a:cubicBezTo>
                  <a:cubicBezTo>
                    <a:pt x="57" y="1828"/>
                    <a:pt x="66" y="1825"/>
                    <a:pt x="75" y="1819"/>
                  </a:cubicBezTo>
                  <a:cubicBezTo>
                    <a:pt x="708" y="1227"/>
                    <a:pt x="1317" y="617"/>
                    <a:pt x="1972" y="48"/>
                  </a:cubicBezTo>
                  <a:cubicBezTo>
                    <a:pt x="1991" y="30"/>
                    <a:pt x="1969" y="1"/>
                    <a:pt x="194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9859928" y="2785938"/>
              <a:ext cx="145296" cy="113894"/>
            </a:xfrm>
            <a:custGeom>
              <a:avLst/>
              <a:gdLst/>
              <a:ahLst/>
              <a:cxnLst/>
              <a:rect l="l" t="t" r="r" b="b"/>
              <a:pathLst>
                <a:path w="2022" h="1585" extrusionOk="0">
                  <a:moveTo>
                    <a:pt x="1944" y="0"/>
                  </a:moveTo>
                  <a:cubicBezTo>
                    <a:pt x="1936" y="0"/>
                    <a:pt x="1928" y="2"/>
                    <a:pt x="1920" y="6"/>
                  </a:cubicBezTo>
                  <a:cubicBezTo>
                    <a:pt x="1202" y="408"/>
                    <a:pt x="569" y="903"/>
                    <a:pt x="23" y="1524"/>
                  </a:cubicBezTo>
                  <a:cubicBezTo>
                    <a:pt x="1" y="1551"/>
                    <a:pt x="24" y="1584"/>
                    <a:pt x="51" y="1584"/>
                  </a:cubicBezTo>
                  <a:cubicBezTo>
                    <a:pt x="59" y="1584"/>
                    <a:pt x="67" y="1582"/>
                    <a:pt x="75" y="1575"/>
                  </a:cubicBezTo>
                  <a:cubicBezTo>
                    <a:pt x="644" y="1006"/>
                    <a:pt x="1271" y="500"/>
                    <a:pt x="1972" y="92"/>
                  </a:cubicBezTo>
                  <a:cubicBezTo>
                    <a:pt x="2022" y="67"/>
                    <a:pt x="1990" y="0"/>
                    <a:pt x="194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9935521" y="2716381"/>
              <a:ext cx="131284" cy="79618"/>
            </a:xfrm>
            <a:custGeom>
              <a:avLst/>
              <a:gdLst/>
              <a:ahLst/>
              <a:cxnLst/>
              <a:rect l="l" t="t" r="r" b="b"/>
              <a:pathLst>
                <a:path w="1827" h="1108" extrusionOk="0">
                  <a:moveTo>
                    <a:pt x="1775" y="1"/>
                  </a:moveTo>
                  <a:cubicBezTo>
                    <a:pt x="1772" y="1"/>
                    <a:pt x="1769" y="1"/>
                    <a:pt x="1765" y="2"/>
                  </a:cubicBezTo>
                  <a:cubicBezTo>
                    <a:pt x="1150" y="249"/>
                    <a:pt x="546" y="606"/>
                    <a:pt x="29" y="1031"/>
                  </a:cubicBezTo>
                  <a:cubicBezTo>
                    <a:pt x="0" y="1055"/>
                    <a:pt x="27" y="1107"/>
                    <a:pt x="64" y="1107"/>
                  </a:cubicBezTo>
                  <a:cubicBezTo>
                    <a:pt x="71" y="1107"/>
                    <a:pt x="79" y="1105"/>
                    <a:pt x="86" y="1100"/>
                  </a:cubicBezTo>
                  <a:cubicBezTo>
                    <a:pt x="644" y="727"/>
                    <a:pt x="1213" y="405"/>
                    <a:pt x="1805" y="83"/>
                  </a:cubicBezTo>
                  <a:cubicBezTo>
                    <a:pt x="1827" y="61"/>
                    <a:pt x="1814" y="1"/>
                    <a:pt x="1775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9996815" y="2658967"/>
              <a:ext cx="110876" cy="65965"/>
            </a:xfrm>
            <a:custGeom>
              <a:avLst/>
              <a:gdLst/>
              <a:ahLst/>
              <a:cxnLst/>
              <a:rect l="l" t="t" r="r" b="b"/>
              <a:pathLst>
                <a:path w="1543" h="918" extrusionOk="0">
                  <a:moveTo>
                    <a:pt x="1490" y="1"/>
                  </a:moveTo>
                  <a:cubicBezTo>
                    <a:pt x="1483" y="1"/>
                    <a:pt x="1477" y="3"/>
                    <a:pt x="1470" y="8"/>
                  </a:cubicBezTo>
                  <a:cubicBezTo>
                    <a:pt x="987" y="278"/>
                    <a:pt x="504" y="543"/>
                    <a:pt x="38" y="841"/>
                  </a:cubicBezTo>
                  <a:cubicBezTo>
                    <a:pt x="0" y="865"/>
                    <a:pt x="22" y="917"/>
                    <a:pt x="56" y="917"/>
                  </a:cubicBezTo>
                  <a:cubicBezTo>
                    <a:pt x="63" y="917"/>
                    <a:pt x="71" y="915"/>
                    <a:pt x="79" y="910"/>
                  </a:cubicBezTo>
                  <a:cubicBezTo>
                    <a:pt x="562" y="652"/>
                    <a:pt x="1039" y="359"/>
                    <a:pt x="1504" y="77"/>
                  </a:cubicBezTo>
                  <a:cubicBezTo>
                    <a:pt x="1543" y="53"/>
                    <a:pt x="1521" y="1"/>
                    <a:pt x="1490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10046109" y="2602201"/>
              <a:ext cx="111738" cy="65606"/>
            </a:xfrm>
            <a:custGeom>
              <a:avLst/>
              <a:gdLst/>
              <a:ahLst/>
              <a:cxnLst/>
              <a:rect l="l" t="t" r="r" b="b"/>
              <a:pathLst>
                <a:path w="1555" h="913" extrusionOk="0">
                  <a:moveTo>
                    <a:pt x="1478" y="1"/>
                  </a:moveTo>
                  <a:cubicBezTo>
                    <a:pt x="1473" y="1"/>
                    <a:pt x="1468" y="2"/>
                    <a:pt x="1462" y="4"/>
                  </a:cubicBezTo>
                  <a:cubicBezTo>
                    <a:pt x="956" y="206"/>
                    <a:pt x="479" y="464"/>
                    <a:pt x="48" y="804"/>
                  </a:cubicBezTo>
                  <a:cubicBezTo>
                    <a:pt x="1" y="837"/>
                    <a:pt x="47" y="913"/>
                    <a:pt x="97" y="913"/>
                  </a:cubicBezTo>
                  <a:cubicBezTo>
                    <a:pt x="108" y="913"/>
                    <a:pt x="118" y="909"/>
                    <a:pt x="129" y="901"/>
                  </a:cubicBezTo>
                  <a:cubicBezTo>
                    <a:pt x="554" y="579"/>
                    <a:pt x="1014" y="309"/>
                    <a:pt x="1508" y="96"/>
                  </a:cubicBezTo>
                  <a:cubicBezTo>
                    <a:pt x="1555" y="81"/>
                    <a:pt x="1523" y="1"/>
                    <a:pt x="147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9934659" y="2864836"/>
              <a:ext cx="25509" cy="100601"/>
            </a:xfrm>
            <a:custGeom>
              <a:avLst/>
              <a:gdLst/>
              <a:ahLst/>
              <a:cxnLst/>
              <a:rect l="l" t="t" r="r" b="b"/>
              <a:pathLst>
                <a:path w="355" h="1400" extrusionOk="0">
                  <a:moveTo>
                    <a:pt x="284" y="0"/>
                  </a:moveTo>
                  <a:cubicBezTo>
                    <a:pt x="262" y="0"/>
                    <a:pt x="241" y="14"/>
                    <a:pt x="236" y="46"/>
                  </a:cubicBezTo>
                  <a:cubicBezTo>
                    <a:pt x="150" y="477"/>
                    <a:pt x="52" y="914"/>
                    <a:pt x="6" y="1351"/>
                  </a:cubicBezTo>
                  <a:cubicBezTo>
                    <a:pt x="0" y="1383"/>
                    <a:pt x="27" y="1399"/>
                    <a:pt x="55" y="1399"/>
                  </a:cubicBezTo>
                  <a:cubicBezTo>
                    <a:pt x="77" y="1399"/>
                    <a:pt x="99" y="1389"/>
                    <a:pt x="104" y="1369"/>
                  </a:cubicBezTo>
                  <a:cubicBezTo>
                    <a:pt x="208" y="943"/>
                    <a:pt x="277" y="506"/>
                    <a:pt x="351" y="75"/>
                  </a:cubicBezTo>
                  <a:cubicBezTo>
                    <a:pt x="355" y="30"/>
                    <a:pt x="317" y="0"/>
                    <a:pt x="284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9979498" y="2778393"/>
              <a:ext cx="45342" cy="160314"/>
            </a:xfrm>
            <a:custGeom>
              <a:avLst/>
              <a:gdLst/>
              <a:ahLst/>
              <a:cxnLst/>
              <a:rect l="l" t="t" r="r" b="b"/>
              <a:pathLst>
                <a:path w="631" h="2231" extrusionOk="0">
                  <a:moveTo>
                    <a:pt x="593" y="0"/>
                  </a:moveTo>
                  <a:cubicBezTo>
                    <a:pt x="581" y="0"/>
                    <a:pt x="569" y="8"/>
                    <a:pt x="567" y="25"/>
                  </a:cubicBezTo>
                  <a:cubicBezTo>
                    <a:pt x="429" y="761"/>
                    <a:pt x="262" y="1462"/>
                    <a:pt x="15" y="2169"/>
                  </a:cubicBezTo>
                  <a:cubicBezTo>
                    <a:pt x="1" y="2207"/>
                    <a:pt x="29" y="2231"/>
                    <a:pt x="58" y="2231"/>
                  </a:cubicBezTo>
                  <a:cubicBezTo>
                    <a:pt x="78" y="2231"/>
                    <a:pt x="98" y="2221"/>
                    <a:pt x="107" y="2198"/>
                  </a:cubicBezTo>
                  <a:cubicBezTo>
                    <a:pt x="389" y="1519"/>
                    <a:pt x="578" y="772"/>
                    <a:pt x="630" y="42"/>
                  </a:cubicBezTo>
                  <a:cubicBezTo>
                    <a:pt x="630" y="15"/>
                    <a:pt x="611" y="0"/>
                    <a:pt x="59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10032887" y="2713075"/>
              <a:ext cx="41102" cy="149464"/>
            </a:xfrm>
            <a:custGeom>
              <a:avLst/>
              <a:gdLst/>
              <a:ahLst/>
              <a:cxnLst/>
              <a:rect l="l" t="t" r="r" b="b"/>
              <a:pathLst>
                <a:path w="572" h="2080" extrusionOk="0">
                  <a:moveTo>
                    <a:pt x="519" y="1"/>
                  </a:moveTo>
                  <a:cubicBezTo>
                    <a:pt x="494" y="1"/>
                    <a:pt x="468" y="17"/>
                    <a:pt x="468" y="48"/>
                  </a:cubicBezTo>
                  <a:cubicBezTo>
                    <a:pt x="427" y="761"/>
                    <a:pt x="209" y="1359"/>
                    <a:pt x="8" y="2026"/>
                  </a:cubicBezTo>
                  <a:cubicBezTo>
                    <a:pt x="0" y="2057"/>
                    <a:pt x="26" y="2080"/>
                    <a:pt x="52" y="2080"/>
                  </a:cubicBezTo>
                  <a:cubicBezTo>
                    <a:pt x="65" y="2080"/>
                    <a:pt x="79" y="2074"/>
                    <a:pt x="88" y="2061"/>
                  </a:cubicBezTo>
                  <a:cubicBezTo>
                    <a:pt x="433" y="1474"/>
                    <a:pt x="542" y="727"/>
                    <a:pt x="571" y="48"/>
                  </a:cubicBezTo>
                  <a:cubicBezTo>
                    <a:pt x="571" y="17"/>
                    <a:pt x="545" y="1"/>
                    <a:pt x="51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10097917" y="2663710"/>
              <a:ext cx="24719" cy="81989"/>
            </a:xfrm>
            <a:custGeom>
              <a:avLst/>
              <a:gdLst/>
              <a:ahLst/>
              <a:cxnLst/>
              <a:rect l="l" t="t" r="r" b="b"/>
              <a:pathLst>
                <a:path w="344" h="1141" extrusionOk="0">
                  <a:moveTo>
                    <a:pt x="289" y="1"/>
                  </a:moveTo>
                  <a:cubicBezTo>
                    <a:pt x="271" y="1"/>
                    <a:pt x="254" y="11"/>
                    <a:pt x="247" y="34"/>
                  </a:cubicBezTo>
                  <a:cubicBezTo>
                    <a:pt x="161" y="385"/>
                    <a:pt x="80" y="729"/>
                    <a:pt x="11" y="1080"/>
                  </a:cubicBezTo>
                  <a:cubicBezTo>
                    <a:pt x="1" y="1116"/>
                    <a:pt x="32" y="1140"/>
                    <a:pt x="61" y="1140"/>
                  </a:cubicBezTo>
                  <a:cubicBezTo>
                    <a:pt x="79" y="1140"/>
                    <a:pt x="97" y="1131"/>
                    <a:pt x="103" y="1109"/>
                  </a:cubicBezTo>
                  <a:cubicBezTo>
                    <a:pt x="189" y="758"/>
                    <a:pt x="258" y="408"/>
                    <a:pt x="333" y="63"/>
                  </a:cubicBezTo>
                  <a:cubicBezTo>
                    <a:pt x="344" y="24"/>
                    <a:pt x="316" y="1"/>
                    <a:pt x="28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10149007" y="2625626"/>
              <a:ext cx="18396" cy="46348"/>
            </a:xfrm>
            <a:custGeom>
              <a:avLst/>
              <a:gdLst/>
              <a:ahLst/>
              <a:cxnLst/>
              <a:rect l="l" t="t" r="r" b="b"/>
              <a:pathLst>
                <a:path w="256" h="645" extrusionOk="0">
                  <a:moveTo>
                    <a:pt x="216" y="0"/>
                  </a:moveTo>
                  <a:cubicBezTo>
                    <a:pt x="203" y="0"/>
                    <a:pt x="190" y="7"/>
                    <a:pt x="186" y="23"/>
                  </a:cubicBezTo>
                  <a:lnTo>
                    <a:pt x="7" y="604"/>
                  </a:lnTo>
                  <a:cubicBezTo>
                    <a:pt x="0" y="628"/>
                    <a:pt x="21" y="644"/>
                    <a:pt x="40" y="644"/>
                  </a:cubicBezTo>
                  <a:cubicBezTo>
                    <a:pt x="53" y="644"/>
                    <a:pt x="66" y="637"/>
                    <a:pt x="71" y="621"/>
                  </a:cubicBezTo>
                  <a:cubicBezTo>
                    <a:pt x="134" y="426"/>
                    <a:pt x="191" y="230"/>
                    <a:pt x="249" y="41"/>
                  </a:cubicBezTo>
                  <a:cubicBezTo>
                    <a:pt x="256" y="16"/>
                    <a:pt x="236" y="0"/>
                    <a:pt x="21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13"/>
            <p:cNvSpPr/>
            <p:nvPr/>
          </p:nvSpPr>
          <p:spPr>
            <a:xfrm>
              <a:off x="9697029" y="3111519"/>
              <a:ext cx="97654" cy="73870"/>
            </a:xfrm>
            <a:custGeom>
              <a:avLst/>
              <a:gdLst/>
              <a:ahLst/>
              <a:cxnLst/>
              <a:rect l="l" t="t" r="r" b="b"/>
              <a:pathLst>
                <a:path w="1359" h="1028" extrusionOk="0">
                  <a:moveTo>
                    <a:pt x="1317" y="0"/>
                  </a:moveTo>
                  <a:cubicBezTo>
                    <a:pt x="1312" y="0"/>
                    <a:pt x="1307" y="2"/>
                    <a:pt x="1301" y="5"/>
                  </a:cubicBezTo>
                  <a:cubicBezTo>
                    <a:pt x="853" y="281"/>
                    <a:pt x="421" y="592"/>
                    <a:pt x="36" y="954"/>
                  </a:cubicBezTo>
                  <a:cubicBezTo>
                    <a:pt x="0" y="986"/>
                    <a:pt x="31" y="1028"/>
                    <a:pt x="69" y="1028"/>
                  </a:cubicBezTo>
                  <a:cubicBezTo>
                    <a:pt x="79" y="1028"/>
                    <a:pt x="90" y="1025"/>
                    <a:pt x="100" y="1017"/>
                  </a:cubicBezTo>
                  <a:cubicBezTo>
                    <a:pt x="496" y="672"/>
                    <a:pt x="899" y="339"/>
                    <a:pt x="1330" y="51"/>
                  </a:cubicBezTo>
                  <a:cubicBezTo>
                    <a:pt x="1359" y="42"/>
                    <a:pt x="1343" y="0"/>
                    <a:pt x="1317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13"/>
            <p:cNvSpPr/>
            <p:nvPr/>
          </p:nvSpPr>
          <p:spPr>
            <a:xfrm>
              <a:off x="9774994" y="2739734"/>
              <a:ext cx="52384" cy="84792"/>
            </a:xfrm>
            <a:custGeom>
              <a:avLst/>
              <a:gdLst/>
              <a:ahLst/>
              <a:cxnLst/>
              <a:rect l="l" t="t" r="r" b="b"/>
              <a:pathLst>
                <a:path w="729" h="1180" extrusionOk="0">
                  <a:moveTo>
                    <a:pt x="642" y="0"/>
                  </a:moveTo>
                  <a:cubicBezTo>
                    <a:pt x="622" y="0"/>
                    <a:pt x="603" y="10"/>
                    <a:pt x="590" y="34"/>
                  </a:cubicBezTo>
                  <a:cubicBezTo>
                    <a:pt x="394" y="384"/>
                    <a:pt x="193" y="735"/>
                    <a:pt x="21" y="1103"/>
                  </a:cubicBezTo>
                  <a:cubicBezTo>
                    <a:pt x="1" y="1143"/>
                    <a:pt x="36" y="1180"/>
                    <a:pt x="71" y="1180"/>
                  </a:cubicBezTo>
                  <a:cubicBezTo>
                    <a:pt x="86" y="1180"/>
                    <a:pt x="102" y="1173"/>
                    <a:pt x="113" y="1155"/>
                  </a:cubicBezTo>
                  <a:cubicBezTo>
                    <a:pt x="331" y="816"/>
                    <a:pt x="509" y="448"/>
                    <a:pt x="705" y="97"/>
                  </a:cubicBezTo>
                  <a:cubicBezTo>
                    <a:pt x="728" y="46"/>
                    <a:pt x="685" y="0"/>
                    <a:pt x="642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9841677" y="2703087"/>
              <a:ext cx="61007" cy="91978"/>
            </a:xfrm>
            <a:custGeom>
              <a:avLst/>
              <a:gdLst/>
              <a:ahLst/>
              <a:cxnLst/>
              <a:rect l="l" t="t" r="r" b="b"/>
              <a:pathLst>
                <a:path w="849" h="1280" extrusionOk="0">
                  <a:moveTo>
                    <a:pt x="797" y="1"/>
                  </a:moveTo>
                  <a:cubicBezTo>
                    <a:pt x="788" y="1"/>
                    <a:pt x="778" y="5"/>
                    <a:pt x="771" y="15"/>
                  </a:cubicBezTo>
                  <a:cubicBezTo>
                    <a:pt x="553" y="440"/>
                    <a:pt x="277" y="820"/>
                    <a:pt x="18" y="1216"/>
                  </a:cubicBezTo>
                  <a:cubicBezTo>
                    <a:pt x="1" y="1243"/>
                    <a:pt x="30" y="1279"/>
                    <a:pt x="58" y="1279"/>
                  </a:cubicBezTo>
                  <a:cubicBezTo>
                    <a:pt x="67" y="1279"/>
                    <a:pt x="75" y="1276"/>
                    <a:pt x="82" y="1268"/>
                  </a:cubicBezTo>
                  <a:cubicBezTo>
                    <a:pt x="392" y="906"/>
                    <a:pt x="628" y="475"/>
                    <a:pt x="840" y="55"/>
                  </a:cubicBezTo>
                  <a:cubicBezTo>
                    <a:pt x="849" y="26"/>
                    <a:pt x="822" y="1"/>
                    <a:pt x="797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9923090" y="2654512"/>
              <a:ext cx="63594" cy="94277"/>
            </a:xfrm>
            <a:custGeom>
              <a:avLst/>
              <a:gdLst/>
              <a:ahLst/>
              <a:cxnLst/>
              <a:rect l="l" t="t" r="r" b="b"/>
              <a:pathLst>
                <a:path w="885" h="1312" extrusionOk="0">
                  <a:moveTo>
                    <a:pt x="843" y="0"/>
                  </a:moveTo>
                  <a:cubicBezTo>
                    <a:pt x="834" y="0"/>
                    <a:pt x="824" y="4"/>
                    <a:pt x="817" y="12"/>
                  </a:cubicBezTo>
                  <a:cubicBezTo>
                    <a:pt x="547" y="421"/>
                    <a:pt x="265" y="823"/>
                    <a:pt x="24" y="1248"/>
                  </a:cubicBezTo>
                  <a:cubicBezTo>
                    <a:pt x="0" y="1280"/>
                    <a:pt x="28" y="1312"/>
                    <a:pt x="59" y="1312"/>
                  </a:cubicBezTo>
                  <a:cubicBezTo>
                    <a:pt x="73" y="1312"/>
                    <a:pt x="88" y="1305"/>
                    <a:pt x="98" y="1289"/>
                  </a:cubicBezTo>
                  <a:cubicBezTo>
                    <a:pt x="380" y="886"/>
                    <a:pt x="627" y="455"/>
                    <a:pt x="869" y="30"/>
                  </a:cubicBezTo>
                  <a:cubicBezTo>
                    <a:pt x="885" y="18"/>
                    <a:pt x="865" y="0"/>
                    <a:pt x="843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9748335" y="2727447"/>
              <a:ext cx="79546" cy="30683"/>
            </a:xfrm>
            <a:custGeom>
              <a:avLst/>
              <a:gdLst/>
              <a:ahLst/>
              <a:cxnLst/>
              <a:rect l="l" t="t" r="r" b="b"/>
              <a:pathLst>
                <a:path w="1107" h="427" extrusionOk="0">
                  <a:moveTo>
                    <a:pt x="1071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19" y="118"/>
                    <a:pt x="374" y="233"/>
                    <a:pt x="41" y="360"/>
                  </a:cubicBezTo>
                  <a:cubicBezTo>
                    <a:pt x="0" y="375"/>
                    <a:pt x="13" y="426"/>
                    <a:pt x="45" y="426"/>
                  </a:cubicBezTo>
                  <a:cubicBezTo>
                    <a:pt x="49" y="426"/>
                    <a:pt x="53" y="425"/>
                    <a:pt x="58" y="423"/>
                  </a:cubicBezTo>
                  <a:cubicBezTo>
                    <a:pt x="403" y="308"/>
                    <a:pt x="742" y="182"/>
                    <a:pt x="1082" y="61"/>
                  </a:cubicBezTo>
                  <a:cubicBezTo>
                    <a:pt x="1107" y="46"/>
                    <a:pt x="1097" y="0"/>
                    <a:pt x="1071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9767377" y="2692453"/>
              <a:ext cx="123595" cy="23497"/>
            </a:xfrm>
            <a:custGeom>
              <a:avLst/>
              <a:gdLst/>
              <a:ahLst/>
              <a:cxnLst/>
              <a:rect l="l" t="t" r="r" b="b"/>
              <a:pathLst>
                <a:path w="1720" h="327" extrusionOk="0">
                  <a:moveTo>
                    <a:pt x="1376" y="0"/>
                  </a:moveTo>
                  <a:cubicBezTo>
                    <a:pt x="928" y="0"/>
                    <a:pt x="484" y="62"/>
                    <a:pt x="63" y="215"/>
                  </a:cubicBezTo>
                  <a:cubicBezTo>
                    <a:pt x="1" y="235"/>
                    <a:pt x="14" y="327"/>
                    <a:pt x="72" y="327"/>
                  </a:cubicBezTo>
                  <a:cubicBezTo>
                    <a:pt x="79" y="327"/>
                    <a:pt x="85" y="326"/>
                    <a:pt x="92" y="324"/>
                  </a:cubicBezTo>
                  <a:cubicBezTo>
                    <a:pt x="566" y="198"/>
                    <a:pt x="1025" y="115"/>
                    <a:pt x="1513" y="115"/>
                  </a:cubicBezTo>
                  <a:cubicBezTo>
                    <a:pt x="1559" y="115"/>
                    <a:pt x="1604" y="115"/>
                    <a:pt x="1650" y="117"/>
                  </a:cubicBezTo>
                  <a:cubicBezTo>
                    <a:pt x="1719" y="117"/>
                    <a:pt x="1713" y="13"/>
                    <a:pt x="1650" y="8"/>
                  </a:cubicBezTo>
                  <a:cubicBezTo>
                    <a:pt x="1559" y="3"/>
                    <a:pt x="1467" y="0"/>
                    <a:pt x="137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9857844" y="2659399"/>
              <a:ext cx="78540" cy="11713"/>
            </a:xfrm>
            <a:custGeom>
              <a:avLst/>
              <a:gdLst/>
              <a:ahLst/>
              <a:cxnLst/>
              <a:rect l="l" t="t" r="r" b="b"/>
              <a:pathLst>
                <a:path w="1093" h="163" extrusionOk="0">
                  <a:moveTo>
                    <a:pt x="1039" y="1"/>
                  </a:moveTo>
                  <a:cubicBezTo>
                    <a:pt x="1036" y="1"/>
                    <a:pt x="1033" y="1"/>
                    <a:pt x="1029" y="2"/>
                  </a:cubicBezTo>
                  <a:cubicBezTo>
                    <a:pt x="707" y="19"/>
                    <a:pt x="391" y="36"/>
                    <a:pt x="69" y="65"/>
                  </a:cubicBezTo>
                  <a:cubicBezTo>
                    <a:pt x="0" y="71"/>
                    <a:pt x="0" y="163"/>
                    <a:pt x="69" y="163"/>
                  </a:cubicBezTo>
                  <a:cubicBezTo>
                    <a:pt x="391" y="151"/>
                    <a:pt x="707" y="123"/>
                    <a:pt x="1029" y="94"/>
                  </a:cubicBezTo>
                  <a:cubicBezTo>
                    <a:pt x="1089" y="94"/>
                    <a:pt x="1093" y="1"/>
                    <a:pt x="1039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9867904" y="2626560"/>
              <a:ext cx="141990" cy="14443"/>
            </a:xfrm>
            <a:custGeom>
              <a:avLst/>
              <a:gdLst/>
              <a:ahLst/>
              <a:cxnLst/>
              <a:rect l="l" t="t" r="r" b="b"/>
              <a:pathLst>
                <a:path w="1976" h="201" extrusionOk="0">
                  <a:moveTo>
                    <a:pt x="966" y="0"/>
                  </a:moveTo>
                  <a:cubicBezTo>
                    <a:pt x="659" y="0"/>
                    <a:pt x="355" y="22"/>
                    <a:pt x="50" y="68"/>
                  </a:cubicBezTo>
                  <a:cubicBezTo>
                    <a:pt x="0" y="73"/>
                    <a:pt x="14" y="149"/>
                    <a:pt x="57" y="149"/>
                  </a:cubicBezTo>
                  <a:cubicBezTo>
                    <a:pt x="58" y="149"/>
                    <a:pt x="60" y="149"/>
                    <a:pt x="62" y="148"/>
                  </a:cubicBezTo>
                  <a:cubicBezTo>
                    <a:pt x="279" y="138"/>
                    <a:pt x="496" y="132"/>
                    <a:pt x="713" y="132"/>
                  </a:cubicBezTo>
                  <a:cubicBezTo>
                    <a:pt x="1108" y="132"/>
                    <a:pt x="1502" y="152"/>
                    <a:pt x="1896" y="200"/>
                  </a:cubicBezTo>
                  <a:cubicBezTo>
                    <a:pt x="1897" y="200"/>
                    <a:pt x="1899" y="200"/>
                    <a:pt x="1901" y="200"/>
                  </a:cubicBezTo>
                  <a:cubicBezTo>
                    <a:pt x="1976" y="200"/>
                    <a:pt x="1969" y="73"/>
                    <a:pt x="1890" y="62"/>
                  </a:cubicBezTo>
                  <a:cubicBezTo>
                    <a:pt x="1579" y="22"/>
                    <a:pt x="1272" y="0"/>
                    <a:pt x="966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10017294" y="2591350"/>
              <a:ext cx="55043" cy="11210"/>
            </a:xfrm>
            <a:custGeom>
              <a:avLst/>
              <a:gdLst/>
              <a:ahLst/>
              <a:cxnLst/>
              <a:rect l="l" t="t" r="r" b="b"/>
              <a:pathLst>
                <a:path w="766" h="156" extrusionOk="0">
                  <a:moveTo>
                    <a:pt x="58" y="0"/>
                  </a:moveTo>
                  <a:cubicBezTo>
                    <a:pt x="18" y="0"/>
                    <a:pt x="1" y="69"/>
                    <a:pt x="47" y="75"/>
                  </a:cubicBezTo>
                  <a:cubicBezTo>
                    <a:pt x="259" y="115"/>
                    <a:pt x="478" y="132"/>
                    <a:pt x="690" y="155"/>
                  </a:cubicBezTo>
                  <a:cubicBezTo>
                    <a:pt x="692" y="156"/>
                    <a:pt x="694" y="156"/>
                    <a:pt x="696" y="156"/>
                  </a:cubicBezTo>
                  <a:cubicBezTo>
                    <a:pt x="765" y="156"/>
                    <a:pt x="763" y="46"/>
                    <a:pt x="690" y="40"/>
                  </a:cubicBezTo>
                  <a:cubicBezTo>
                    <a:pt x="484" y="17"/>
                    <a:pt x="271" y="6"/>
                    <a:pt x="58" y="0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10090804" y="2571877"/>
              <a:ext cx="8335" cy="7114"/>
            </a:xfrm>
            <a:custGeom>
              <a:avLst/>
              <a:gdLst/>
              <a:ahLst/>
              <a:cxnLst/>
              <a:rect l="l" t="t" r="r" b="b"/>
              <a:pathLst>
                <a:path w="116" h="99" extrusionOk="0">
                  <a:moveTo>
                    <a:pt x="58" y="1"/>
                  </a:moveTo>
                  <a:cubicBezTo>
                    <a:pt x="1" y="12"/>
                    <a:pt x="1" y="99"/>
                    <a:pt x="58" y="99"/>
                  </a:cubicBezTo>
                  <a:cubicBezTo>
                    <a:pt x="116" y="99"/>
                    <a:pt x="116" y="1"/>
                    <a:pt x="58" y="1"/>
                  </a:cubicBezTo>
                  <a:close/>
                </a:path>
              </a:pathLst>
            </a:custGeom>
            <a:solidFill>
              <a:srgbClr val="284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10260242" y="2567782"/>
              <a:ext cx="348724" cy="1189098"/>
            </a:xfrm>
            <a:custGeom>
              <a:avLst/>
              <a:gdLst/>
              <a:ahLst/>
              <a:cxnLst/>
              <a:rect l="l" t="t" r="r" b="b"/>
              <a:pathLst>
                <a:path w="4853" h="16548" extrusionOk="0">
                  <a:moveTo>
                    <a:pt x="0" y="0"/>
                  </a:moveTo>
                  <a:lnTo>
                    <a:pt x="0" y="0"/>
                  </a:lnTo>
                  <a:cubicBezTo>
                    <a:pt x="35" y="363"/>
                    <a:pt x="495" y="817"/>
                    <a:pt x="696" y="1162"/>
                  </a:cubicBezTo>
                  <a:cubicBezTo>
                    <a:pt x="949" y="1576"/>
                    <a:pt x="1156" y="2007"/>
                    <a:pt x="1334" y="2455"/>
                  </a:cubicBezTo>
                  <a:cubicBezTo>
                    <a:pt x="1691" y="3329"/>
                    <a:pt x="1903" y="4255"/>
                    <a:pt x="1972" y="5198"/>
                  </a:cubicBezTo>
                  <a:cubicBezTo>
                    <a:pt x="2047" y="6400"/>
                    <a:pt x="1903" y="7590"/>
                    <a:pt x="1903" y="8791"/>
                  </a:cubicBezTo>
                  <a:cubicBezTo>
                    <a:pt x="1909" y="11631"/>
                    <a:pt x="2852" y="14535"/>
                    <a:pt x="4853" y="16547"/>
                  </a:cubicBezTo>
                  <a:cubicBezTo>
                    <a:pt x="4025" y="15259"/>
                    <a:pt x="3760" y="13695"/>
                    <a:pt x="3686" y="12172"/>
                  </a:cubicBezTo>
                  <a:cubicBezTo>
                    <a:pt x="3611" y="10648"/>
                    <a:pt x="3714" y="9107"/>
                    <a:pt x="3553" y="7590"/>
                  </a:cubicBezTo>
                  <a:cubicBezTo>
                    <a:pt x="3392" y="6147"/>
                    <a:pt x="2990" y="4732"/>
                    <a:pt x="2386" y="3404"/>
                  </a:cubicBezTo>
                  <a:cubicBezTo>
                    <a:pt x="2076" y="2731"/>
                    <a:pt x="1714" y="2093"/>
                    <a:pt x="1294" y="1484"/>
                  </a:cubicBezTo>
                  <a:cubicBezTo>
                    <a:pt x="1018" y="1081"/>
                    <a:pt x="460" y="87"/>
                    <a:pt x="0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9779305" y="2326488"/>
              <a:ext cx="576010" cy="1287399"/>
            </a:xfrm>
            <a:custGeom>
              <a:avLst/>
              <a:gdLst/>
              <a:ahLst/>
              <a:cxnLst/>
              <a:rect l="l" t="t" r="r" b="b"/>
              <a:pathLst>
                <a:path w="8016" h="17916" extrusionOk="0">
                  <a:moveTo>
                    <a:pt x="7533" y="1"/>
                  </a:moveTo>
                  <a:cubicBezTo>
                    <a:pt x="7320" y="2168"/>
                    <a:pt x="6480" y="4071"/>
                    <a:pt x="5296" y="5888"/>
                  </a:cubicBezTo>
                  <a:cubicBezTo>
                    <a:pt x="4066" y="7803"/>
                    <a:pt x="2600" y="9568"/>
                    <a:pt x="1576" y="11603"/>
                  </a:cubicBezTo>
                  <a:cubicBezTo>
                    <a:pt x="599" y="13558"/>
                    <a:pt x="58" y="15731"/>
                    <a:pt x="1" y="17916"/>
                  </a:cubicBezTo>
                  <a:cubicBezTo>
                    <a:pt x="438" y="17042"/>
                    <a:pt x="996" y="16226"/>
                    <a:pt x="1639" y="15490"/>
                  </a:cubicBezTo>
                  <a:cubicBezTo>
                    <a:pt x="2674" y="14311"/>
                    <a:pt x="3939" y="13362"/>
                    <a:pt x="4974" y="12184"/>
                  </a:cubicBezTo>
                  <a:cubicBezTo>
                    <a:pt x="6837" y="10068"/>
                    <a:pt x="7872" y="7268"/>
                    <a:pt x="7964" y="4451"/>
                  </a:cubicBezTo>
                  <a:cubicBezTo>
                    <a:pt x="8016" y="2962"/>
                    <a:pt x="7837" y="1455"/>
                    <a:pt x="7533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10190828" y="2388931"/>
              <a:ext cx="288867" cy="528871"/>
            </a:xfrm>
            <a:custGeom>
              <a:avLst/>
              <a:gdLst/>
              <a:ahLst/>
              <a:cxnLst/>
              <a:rect l="l" t="t" r="r" b="b"/>
              <a:pathLst>
                <a:path w="4020" h="7360" extrusionOk="0">
                  <a:moveTo>
                    <a:pt x="1892" y="0"/>
                  </a:moveTo>
                  <a:cubicBezTo>
                    <a:pt x="1627" y="696"/>
                    <a:pt x="1725" y="1656"/>
                    <a:pt x="1512" y="2420"/>
                  </a:cubicBezTo>
                  <a:cubicBezTo>
                    <a:pt x="1288" y="3208"/>
                    <a:pt x="943" y="3973"/>
                    <a:pt x="495" y="4663"/>
                  </a:cubicBezTo>
                  <a:cubicBezTo>
                    <a:pt x="288" y="4973"/>
                    <a:pt x="52" y="5289"/>
                    <a:pt x="0" y="5663"/>
                  </a:cubicBezTo>
                  <a:cubicBezTo>
                    <a:pt x="454" y="5272"/>
                    <a:pt x="863" y="4835"/>
                    <a:pt x="1225" y="4358"/>
                  </a:cubicBezTo>
                  <a:lnTo>
                    <a:pt x="1225" y="4358"/>
                  </a:lnTo>
                  <a:cubicBezTo>
                    <a:pt x="880" y="5065"/>
                    <a:pt x="598" y="5795"/>
                    <a:pt x="397" y="6560"/>
                  </a:cubicBezTo>
                  <a:cubicBezTo>
                    <a:pt x="1282" y="5594"/>
                    <a:pt x="1840" y="4347"/>
                    <a:pt x="1972" y="3047"/>
                  </a:cubicBezTo>
                  <a:cubicBezTo>
                    <a:pt x="2225" y="3944"/>
                    <a:pt x="2524" y="4818"/>
                    <a:pt x="2869" y="5680"/>
                  </a:cubicBezTo>
                  <a:cubicBezTo>
                    <a:pt x="3128" y="6324"/>
                    <a:pt x="3438" y="6985"/>
                    <a:pt x="4019" y="7359"/>
                  </a:cubicBezTo>
                  <a:cubicBezTo>
                    <a:pt x="3657" y="5951"/>
                    <a:pt x="3243" y="4548"/>
                    <a:pt x="2783" y="3168"/>
                  </a:cubicBezTo>
                  <a:lnTo>
                    <a:pt x="2783" y="3168"/>
                  </a:lnTo>
                  <a:cubicBezTo>
                    <a:pt x="3289" y="3542"/>
                    <a:pt x="3341" y="4416"/>
                    <a:pt x="3944" y="4588"/>
                  </a:cubicBezTo>
                  <a:cubicBezTo>
                    <a:pt x="3525" y="3340"/>
                    <a:pt x="2984" y="2133"/>
                    <a:pt x="2335" y="989"/>
                  </a:cubicBezTo>
                  <a:cubicBezTo>
                    <a:pt x="2145" y="667"/>
                    <a:pt x="2007" y="333"/>
                    <a:pt x="1892" y="0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20" name="Google Shape;1720;p13"/>
          <p:cNvGrpSpPr/>
          <p:nvPr/>
        </p:nvGrpSpPr>
        <p:grpSpPr>
          <a:xfrm>
            <a:off x="950966" y="278437"/>
            <a:ext cx="651364" cy="434896"/>
            <a:chOff x="5224400" y="2048725"/>
            <a:chExt cx="170075" cy="113550"/>
          </a:xfrm>
        </p:grpSpPr>
        <p:sp>
          <p:nvSpPr>
            <p:cNvPr id="1721" name="Google Shape;1721;p13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CC78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0" name="Google Shape;1730;p13"/>
          <p:cNvGrpSpPr/>
          <p:nvPr/>
        </p:nvGrpSpPr>
        <p:grpSpPr>
          <a:xfrm>
            <a:off x="8484585" y="6347882"/>
            <a:ext cx="587572" cy="742436"/>
            <a:chOff x="5248400" y="1483575"/>
            <a:chExt cx="121775" cy="153875"/>
          </a:xfrm>
        </p:grpSpPr>
        <p:sp>
          <p:nvSpPr>
            <p:cNvPr id="1731" name="Google Shape;1731;p13"/>
            <p:cNvSpPr/>
            <p:nvPr/>
          </p:nvSpPr>
          <p:spPr>
            <a:xfrm>
              <a:off x="5320575" y="1511100"/>
              <a:ext cx="21575" cy="30750"/>
            </a:xfrm>
            <a:custGeom>
              <a:avLst/>
              <a:gdLst/>
              <a:ahLst/>
              <a:cxnLst/>
              <a:rect l="l" t="t" r="r" b="b"/>
              <a:pathLst>
                <a:path w="863" h="1230" extrusionOk="0">
                  <a:moveTo>
                    <a:pt x="227" y="1"/>
                  </a:moveTo>
                  <a:cubicBezTo>
                    <a:pt x="178" y="1"/>
                    <a:pt x="129" y="8"/>
                    <a:pt x="81" y="22"/>
                  </a:cubicBezTo>
                  <a:lnTo>
                    <a:pt x="46" y="131"/>
                  </a:lnTo>
                  <a:cubicBezTo>
                    <a:pt x="0" y="453"/>
                    <a:pt x="58" y="787"/>
                    <a:pt x="201" y="1074"/>
                  </a:cubicBezTo>
                  <a:cubicBezTo>
                    <a:pt x="224" y="1114"/>
                    <a:pt x="253" y="1166"/>
                    <a:pt x="293" y="1195"/>
                  </a:cubicBezTo>
                  <a:cubicBezTo>
                    <a:pt x="327" y="1219"/>
                    <a:pt x="364" y="1230"/>
                    <a:pt x="402" y="1230"/>
                  </a:cubicBezTo>
                  <a:cubicBezTo>
                    <a:pt x="508" y="1230"/>
                    <a:pt x="621" y="1148"/>
                    <a:pt x="684" y="1051"/>
                  </a:cubicBezTo>
                  <a:cubicBezTo>
                    <a:pt x="828" y="838"/>
                    <a:pt x="863" y="539"/>
                    <a:pt x="742" y="309"/>
                  </a:cubicBezTo>
                  <a:cubicBezTo>
                    <a:pt x="644" y="123"/>
                    <a:pt x="437" y="1"/>
                    <a:pt x="2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5334075" y="1574900"/>
              <a:ext cx="18425" cy="23725"/>
            </a:xfrm>
            <a:custGeom>
              <a:avLst/>
              <a:gdLst/>
              <a:ahLst/>
              <a:cxnLst/>
              <a:rect l="l" t="t" r="r" b="b"/>
              <a:pathLst>
                <a:path w="737" h="949" extrusionOk="0">
                  <a:moveTo>
                    <a:pt x="187" y="0"/>
                  </a:moveTo>
                  <a:cubicBezTo>
                    <a:pt x="125" y="0"/>
                    <a:pt x="73" y="24"/>
                    <a:pt x="87" y="80"/>
                  </a:cubicBezTo>
                  <a:lnTo>
                    <a:pt x="64" y="132"/>
                  </a:lnTo>
                  <a:cubicBezTo>
                    <a:pt x="29" y="299"/>
                    <a:pt x="1" y="477"/>
                    <a:pt x="41" y="644"/>
                  </a:cubicBezTo>
                  <a:cubicBezTo>
                    <a:pt x="85" y="799"/>
                    <a:pt x="221" y="949"/>
                    <a:pt x="385" y="949"/>
                  </a:cubicBezTo>
                  <a:cubicBezTo>
                    <a:pt x="391" y="949"/>
                    <a:pt x="397" y="949"/>
                    <a:pt x="403" y="948"/>
                  </a:cubicBezTo>
                  <a:cubicBezTo>
                    <a:pt x="610" y="942"/>
                    <a:pt x="736" y="701"/>
                    <a:pt x="696" y="488"/>
                  </a:cubicBezTo>
                  <a:cubicBezTo>
                    <a:pt x="650" y="287"/>
                    <a:pt x="489" y="132"/>
                    <a:pt x="305" y="28"/>
                  </a:cubicBezTo>
                  <a:cubicBezTo>
                    <a:pt x="271" y="10"/>
                    <a:pt x="227" y="0"/>
                    <a:pt x="187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5292400" y="1549125"/>
              <a:ext cx="19575" cy="26950"/>
            </a:xfrm>
            <a:custGeom>
              <a:avLst/>
              <a:gdLst/>
              <a:ahLst/>
              <a:cxnLst/>
              <a:rect l="l" t="t" r="r" b="b"/>
              <a:pathLst>
                <a:path w="783" h="1078" extrusionOk="0">
                  <a:moveTo>
                    <a:pt x="327" y="1"/>
                  </a:moveTo>
                  <a:cubicBezTo>
                    <a:pt x="245" y="1"/>
                    <a:pt x="165" y="30"/>
                    <a:pt x="109" y="93"/>
                  </a:cubicBezTo>
                  <a:lnTo>
                    <a:pt x="69" y="208"/>
                  </a:lnTo>
                  <a:cubicBezTo>
                    <a:pt x="35" y="392"/>
                    <a:pt x="0" y="594"/>
                    <a:pt x="58" y="772"/>
                  </a:cubicBezTo>
                  <a:cubicBezTo>
                    <a:pt x="109" y="936"/>
                    <a:pt x="270" y="1077"/>
                    <a:pt x="435" y="1077"/>
                  </a:cubicBezTo>
                  <a:cubicBezTo>
                    <a:pt x="455" y="1077"/>
                    <a:pt x="475" y="1075"/>
                    <a:pt x="495" y="1071"/>
                  </a:cubicBezTo>
                  <a:cubicBezTo>
                    <a:pt x="702" y="1019"/>
                    <a:pt x="782" y="760"/>
                    <a:pt x="771" y="553"/>
                  </a:cubicBezTo>
                  <a:cubicBezTo>
                    <a:pt x="759" y="381"/>
                    <a:pt x="702" y="197"/>
                    <a:pt x="575" y="93"/>
                  </a:cubicBezTo>
                  <a:cubicBezTo>
                    <a:pt x="507" y="34"/>
                    <a:pt x="415" y="1"/>
                    <a:pt x="327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5351900" y="1535800"/>
              <a:ext cx="18275" cy="22725"/>
            </a:xfrm>
            <a:custGeom>
              <a:avLst/>
              <a:gdLst/>
              <a:ahLst/>
              <a:cxnLst/>
              <a:rect l="l" t="t" r="r" b="b"/>
              <a:pathLst>
                <a:path w="731" h="909" extrusionOk="0">
                  <a:moveTo>
                    <a:pt x="364" y="1"/>
                  </a:moveTo>
                  <a:cubicBezTo>
                    <a:pt x="314" y="1"/>
                    <a:pt x="265" y="11"/>
                    <a:pt x="219" y="34"/>
                  </a:cubicBezTo>
                  <a:cubicBezTo>
                    <a:pt x="81" y="97"/>
                    <a:pt x="6" y="270"/>
                    <a:pt x="41" y="425"/>
                  </a:cubicBezTo>
                  <a:lnTo>
                    <a:pt x="98" y="494"/>
                  </a:lnTo>
                  <a:cubicBezTo>
                    <a:pt x="0" y="609"/>
                    <a:pt x="58" y="810"/>
                    <a:pt x="184" y="874"/>
                  </a:cubicBezTo>
                  <a:cubicBezTo>
                    <a:pt x="229" y="898"/>
                    <a:pt x="278" y="909"/>
                    <a:pt x="326" y="909"/>
                  </a:cubicBezTo>
                  <a:cubicBezTo>
                    <a:pt x="426" y="909"/>
                    <a:pt x="527" y="861"/>
                    <a:pt x="593" y="787"/>
                  </a:cubicBezTo>
                  <a:cubicBezTo>
                    <a:pt x="696" y="684"/>
                    <a:pt x="731" y="517"/>
                    <a:pt x="713" y="362"/>
                  </a:cubicBezTo>
                  <a:cubicBezTo>
                    <a:pt x="708" y="276"/>
                    <a:pt x="679" y="189"/>
                    <a:pt x="627" y="126"/>
                  </a:cubicBezTo>
                  <a:cubicBezTo>
                    <a:pt x="566" y="45"/>
                    <a:pt x="465" y="1"/>
                    <a:pt x="364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5298150" y="1606350"/>
              <a:ext cx="17275" cy="25000"/>
            </a:xfrm>
            <a:custGeom>
              <a:avLst/>
              <a:gdLst/>
              <a:ahLst/>
              <a:cxnLst/>
              <a:rect l="l" t="t" r="r" b="b"/>
              <a:pathLst>
                <a:path w="691" h="1000" extrusionOk="0">
                  <a:moveTo>
                    <a:pt x="282" y="0"/>
                  </a:moveTo>
                  <a:cubicBezTo>
                    <a:pt x="186" y="0"/>
                    <a:pt x="95" y="39"/>
                    <a:pt x="52" y="121"/>
                  </a:cubicBezTo>
                  <a:lnTo>
                    <a:pt x="52" y="248"/>
                  </a:lnTo>
                  <a:cubicBezTo>
                    <a:pt x="23" y="409"/>
                    <a:pt x="0" y="576"/>
                    <a:pt x="52" y="737"/>
                  </a:cubicBezTo>
                  <a:cubicBezTo>
                    <a:pt x="94" y="877"/>
                    <a:pt x="230" y="999"/>
                    <a:pt x="371" y="999"/>
                  </a:cubicBezTo>
                  <a:cubicBezTo>
                    <a:pt x="385" y="999"/>
                    <a:pt x="400" y="998"/>
                    <a:pt x="414" y="995"/>
                  </a:cubicBezTo>
                  <a:cubicBezTo>
                    <a:pt x="610" y="955"/>
                    <a:pt x="690" y="708"/>
                    <a:pt x="673" y="501"/>
                  </a:cubicBezTo>
                  <a:cubicBezTo>
                    <a:pt x="661" y="340"/>
                    <a:pt x="610" y="167"/>
                    <a:pt x="483" y="64"/>
                  </a:cubicBezTo>
                  <a:cubicBezTo>
                    <a:pt x="427" y="22"/>
                    <a:pt x="353" y="0"/>
                    <a:pt x="282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5294550" y="1492625"/>
              <a:ext cx="17425" cy="23850"/>
            </a:xfrm>
            <a:custGeom>
              <a:avLst/>
              <a:gdLst/>
              <a:ahLst/>
              <a:cxnLst/>
              <a:rect l="l" t="t" r="r" b="b"/>
              <a:pathLst>
                <a:path w="697" h="954" extrusionOk="0">
                  <a:moveTo>
                    <a:pt x="345" y="1"/>
                  </a:moveTo>
                  <a:cubicBezTo>
                    <a:pt x="273" y="1"/>
                    <a:pt x="203" y="27"/>
                    <a:pt x="156" y="88"/>
                  </a:cubicBezTo>
                  <a:lnTo>
                    <a:pt x="167" y="42"/>
                  </a:lnTo>
                  <a:lnTo>
                    <a:pt x="167" y="42"/>
                  </a:lnTo>
                  <a:cubicBezTo>
                    <a:pt x="81" y="180"/>
                    <a:pt x="29" y="335"/>
                    <a:pt x="12" y="502"/>
                  </a:cubicBezTo>
                  <a:cubicBezTo>
                    <a:pt x="0" y="686"/>
                    <a:pt x="64" y="899"/>
                    <a:pt x="242" y="945"/>
                  </a:cubicBezTo>
                  <a:cubicBezTo>
                    <a:pt x="264" y="951"/>
                    <a:pt x="285" y="953"/>
                    <a:pt x="306" y="953"/>
                  </a:cubicBezTo>
                  <a:cubicBezTo>
                    <a:pt x="490" y="953"/>
                    <a:pt x="636" y="739"/>
                    <a:pt x="667" y="548"/>
                  </a:cubicBezTo>
                  <a:cubicBezTo>
                    <a:pt x="696" y="387"/>
                    <a:pt x="685" y="215"/>
                    <a:pt x="575" y="100"/>
                  </a:cubicBezTo>
                  <a:cubicBezTo>
                    <a:pt x="516" y="38"/>
                    <a:pt x="429" y="1"/>
                    <a:pt x="34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5345575" y="1483575"/>
              <a:ext cx="22300" cy="23800"/>
            </a:xfrm>
            <a:custGeom>
              <a:avLst/>
              <a:gdLst/>
              <a:ahLst/>
              <a:cxnLst/>
              <a:rect l="l" t="t" r="r" b="b"/>
              <a:pathLst>
                <a:path w="892" h="952" extrusionOk="0">
                  <a:moveTo>
                    <a:pt x="456" y="0"/>
                  </a:moveTo>
                  <a:cubicBezTo>
                    <a:pt x="330" y="0"/>
                    <a:pt x="204" y="60"/>
                    <a:pt x="144" y="168"/>
                  </a:cubicBezTo>
                  <a:lnTo>
                    <a:pt x="156" y="301"/>
                  </a:lnTo>
                  <a:cubicBezTo>
                    <a:pt x="41" y="398"/>
                    <a:pt x="1" y="577"/>
                    <a:pt x="58" y="715"/>
                  </a:cubicBezTo>
                  <a:cubicBezTo>
                    <a:pt x="113" y="851"/>
                    <a:pt x="250" y="951"/>
                    <a:pt x="392" y="951"/>
                  </a:cubicBezTo>
                  <a:cubicBezTo>
                    <a:pt x="399" y="951"/>
                    <a:pt x="407" y="951"/>
                    <a:pt x="414" y="950"/>
                  </a:cubicBezTo>
                  <a:cubicBezTo>
                    <a:pt x="598" y="945"/>
                    <a:pt x="759" y="801"/>
                    <a:pt x="817" y="634"/>
                  </a:cubicBezTo>
                  <a:cubicBezTo>
                    <a:pt x="892" y="439"/>
                    <a:pt x="846" y="197"/>
                    <a:pt x="685" y="76"/>
                  </a:cubicBezTo>
                  <a:cubicBezTo>
                    <a:pt x="620" y="25"/>
                    <a:pt x="538" y="0"/>
                    <a:pt x="456" y="0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5329325" y="1610275"/>
              <a:ext cx="16425" cy="27175"/>
            </a:xfrm>
            <a:custGeom>
              <a:avLst/>
              <a:gdLst/>
              <a:ahLst/>
              <a:cxnLst/>
              <a:rect l="l" t="t" r="r" b="b"/>
              <a:pathLst>
                <a:path w="657" h="1087" extrusionOk="0">
                  <a:moveTo>
                    <a:pt x="160" y="1"/>
                  </a:moveTo>
                  <a:cubicBezTo>
                    <a:pt x="100" y="1"/>
                    <a:pt x="49" y="25"/>
                    <a:pt x="53" y="79"/>
                  </a:cubicBezTo>
                  <a:lnTo>
                    <a:pt x="1" y="217"/>
                  </a:lnTo>
                  <a:cubicBezTo>
                    <a:pt x="47" y="378"/>
                    <a:pt x="1" y="551"/>
                    <a:pt x="12" y="712"/>
                  </a:cubicBezTo>
                  <a:cubicBezTo>
                    <a:pt x="18" y="879"/>
                    <a:pt x="104" y="1074"/>
                    <a:pt x="277" y="1086"/>
                  </a:cubicBezTo>
                  <a:cubicBezTo>
                    <a:pt x="285" y="1086"/>
                    <a:pt x="292" y="1087"/>
                    <a:pt x="300" y="1087"/>
                  </a:cubicBezTo>
                  <a:cubicBezTo>
                    <a:pt x="444" y="1087"/>
                    <a:pt x="555" y="934"/>
                    <a:pt x="593" y="792"/>
                  </a:cubicBezTo>
                  <a:cubicBezTo>
                    <a:pt x="656" y="505"/>
                    <a:pt x="524" y="189"/>
                    <a:pt x="283" y="33"/>
                  </a:cubicBezTo>
                  <a:cubicBezTo>
                    <a:pt x="247" y="12"/>
                    <a:pt x="202" y="1"/>
                    <a:pt x="160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5248400" y="1572975"/>
              <a:ext cx="20875" cy="28575"/>
            </a:xfrm>
            <a:custGeom>
              <a:avLst/>
              <a:gdLst/>
              <a:ahLst/>
              <a:cxnLst/>
              <a:rect l="l" t="t" r="r" b="b"/>
              <a:pathLst>
                <a:path w="835" h="1143" extrusionOk="0">
                  <a:moveTo>
                    <a:pt x="425" y="1"/>
                  </a:moveTo>
                  <a:cubicBezTo>
                    <a:pt x="280" y="1"/>
                    <a:pt x="131" y="120"/>
                    <a:pt x="122" y="266"/>
                  </a:cubicBezTo>
                  <a:lnTo>
                    <a:pt x="99" y="295"/>
                  </a:lnTo>
                  <a:cubicBezTo>
                    <a:pt x="47" y="439"/>
                    <a:pt x="1" y="588"/>
                    <a:pt x="12" y="749"/>
                  </a:cubicBezTo>
                  <a:cubicBezTo>
                    <a:pt x="30" y="904"/>
                    <a:pt x="104" y="1065"/>
                    <a:pt x="248" y="1117"/>
                  </a:cubicBezTo>
                  <a:cubicBezTo>
                    <a:pt x="288" y="1135"/>
                    <a:pt x="330" y="1143"/>
                    <a:pt x="372" y="1143"/>
                  </a:cubicBezTo>
                  <a:cubicBezTo>
                    <a:pt x="522" y="1143"/>
                    <a:pt x="672" y="1039"/>
                    <a:pt x="748" y="904"/>
                  </a:cubicBezTo>
                  <a:cubicBezTo>
                    <a:pt x="835" y="726"/>
                    <a:pt x="817" y="514"/>
                    <a:pt x="754" y="330"/>
                  </a:cubicBezTo>
                  <a:cubicBezTo>
                    <a:pt x="708" y="203"/>
                    <a:pt x="639" y="71"/>
                    <a:pt x="518" y="19"/>
                  </a:cubicBezTo>
                  <a:cubicBezTo>
                    <a:pt x="488" y="7"/>
                    <a:pt x="457" y="1"/>
                    <a:pt x="425" y="1"/>
                  </a:cubicBezTo>
                  <a:close/>
                </a:path>
              </a:pathLst>
            </a:custGeom>
            <a:solidFill>
              <a:srgbClr val="BF4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0" name="Google Shape;1740;p13"/>
          <p:cNvGrpSpPr/>
          <p:nvPr/>
        </p:nvGrpSpPr>
        <p:grpSpPr>
          <a:xfrm rot="-7887278">
            <a:off x="12078563" y="3932726"/>
            <a:ext cx="651363" cy="434901"/>
            <a:chOff x="5224400" y="2048725"/>
            <a:chExt cx="170075" cy="113550"/>
          </a:xfrm>
        </p:grpSpPr>
        <p:sp>
          <p:nvSpPr>
            <p:cNvPr id="1741" name="Google Shape;1741;p13"/>
            <p:cNvSpPr/>
            <p:nvPr/>
          </p:nvSpPr>
          <p:spPr>
            <a:xfrm>
              <a:off x="5264075" y="2095425"/>
              <a:ext cx="32075" cy="26250"/>
            </a:xfrm>
            <a:custGeom>
              <a:avLst/>
              <a:gdLst/>
              <a:ahLst/>
              <a:cxnLst/>
              <a:rect l="l" t="t" r="r" b="b"/>
              <a:pathLst>
                <a:path w="1283" h="1050" extrusionOk="0">
                  <a:moveTo>
                    <a:pt x="785" y="1"/>
                  </a:moveTo>
                  <a:cubicBezTo>
                    <a:pt x="553" y="1"/>
                    <a:pt x="322" y="99"/>
                    <a:pt x="185" y="279"/>
                  </a:cubicBezTo>
                  <a:cubicBezTo>
                    <a:pt x="12" y="503"/>
                    <a:pt x="1" y="842"/>
                    <a:pt x="196" y="1049"/>
                  </a:cubicBezTo>
                  <a:lnTo>
                    <a:pt x="311" y="1043"/>
                  </a:lnTo>
                  <a:cubicBezTo>
                    <a:pt x="645" y="940"/>
                    <a:pt x="944" y="744"/>
                    <a:pt x="1168" y="474"/>
                  </a:cubicBezTo>
                  <a:cubicBezTo>
                    <a:pt x="1202" y="434"/>
                    <a:pt x="1231" y="388"/>
                    <a:pt x="1248" y="330"/>
                  </a:cubicBezTo>
                  <a:cubicBezTo>
                    <a:pt x="1283" y="164"/>
                    <a:pt x="1099" y="43"/>
                    <a:pt x="932" y="14"/>
                  </a:cubicBezTo>
                  <a:cubicBezTo>
                    <a:pt x="883" y="5"/>
                    <a:pt x="834" y="1"/>
                    <a:pt x="78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5322800" y="2058175"/>
              <a:ext cx="23800" cy="21900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544" y="0"/>
                  </a:moveTo>
                  <a:cubicBezTo>
                    <a:pt x="453" y="0"/>
                    <a:pt x="361" y="27"/>
                    <a:pt x="291" y="78"/>
                  </a:cubicBezTo>
                  <a:cubicBezTo>
                    <a:pt x="112" y="211"/>
                    <a:pt x="32" y="441"/>
                    <a:pt x="15" y="665"/>
                  </a:cubicBezTo>
                  <a:cubicBezTo>
                    <a:pt x="0" y="756"/>
                    <a:pt x="54" y="875"/>
                    <a:pt x="122" y="875"/>
                  </a:cubicBezTo>
                  <a:cubicBezTo>
                    <a:pt x="136" y="875"/>
                    <a:pt x="150" y="871"/>
                    <a:pt x="164" y="860"/>
                  </a:cubicBezTo>
                  <a:lnTo>
                    <a:pt x="222" y="860"/>
                  </a:lnTo>
                  <a:cubicBezTo>
                    <a:pt x="394" y="820"/>
                    <a:pt x="578" y="780"/>
                    <a:pt x="722" y="665"/>
                  </a:cubicBezTo>
                  <a:cubicBezTo>
                    <a:pt x="866" y="550"/>
                    <a:pt x="952" y="343"/>
                    <a:pt x="866" y="176"/>
                  </a:cubicBezTo>
                  <a:cubicBezTo>
                    <a:pt x="808" y="57"/>
                    <a:pt x="677" y="0"/>
                    <a:pt x="54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5313375" y="2108075"/>
              <a:ext cx="29350" cy="23375"/>
            </a:xfrm>
            <a:custGeom>
              <a:avLst/>
              <a:gdLst/>
              <a:ahLst/>
              <a:cxnLst/>
              <a:rect l="l" t="t" r="r" b="b"/>
              <a:pathLst>
                <a:path w="1174" h="935" extrusionOk="0">
                  <a:moveTo>
                    <a:pt x="749" y="1"/>
                  </a:moveTo>
                  <a:cubicBezTo>
                    <a:pt x="638" y="1"/>
                    <a:pt x="520" y="35"/>
                    <a:pt x="420" y="83"/>
                  </a:cubicBezTo>
                  <a:cubicBezTo>
                    <a:pt x="254" y="169"/>
                    <a:pt x="104" y="302"/>
                    <a:pt x="52" y="480"/>
                  </a:cubicBezTo>
                  <a:cubicBezTo>
                    <a:pt x="1" y="658"/>
                    <a:pt x="81" y="882"/>
                    <a:pt x="259" y="934"/>
                  </a:cubicBezTo>
                  <a:lnTo>
                    <a:pt x="392" y="917"/>
                  </a:lnTo>
                  <a:cubicBezTo>
                    <a:pt x="593" y="865"/>
                    <a:pt x="800" y="819"/>
                    <a:pt x="955" y="681"/>
                  </a:cubicBezTo>
                  <a:cubicBezTo>
                    <a:pt x="1099" y="537"/>
                    <a:pt x="1174" y="284"/>
                    <a:pt x="1041" y="129"/>
                  </a:cubicBezTo>
                  <a:cubicBezTo>
                    <a:pt x="969" y="36"/>
                    <a:pt x="862" y="1"/>
                    <a:pt x="749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5273850" y="2058525"/>
              <a:ext cx="25475" cy="20175"/>
            </a:xfrm>
            <a:custGeom>
              <a:avLst/>
              <a:gdLst/>
              <a:ahLst/>
              <a:cxnLst/>
              <a:rect l="l" t="t" r="r" b="b"/>
              <a:pathLst>
                <a:path w="1019" h="807" extrusionOk="0">
                  <a:moveTo>
                    <a:pt x="597" y="1"/>
                  </a:moveTo>
                  <a:cubicBezTo>
                    <a:pt x="488" y="1"/>
                    <a:pt x="376" y="36"/>
                    <a:pt x="277" y="87"/>
                  </a:cubicBezTo>
                  <a:cubicBezTo>
                    <a:pt x="196" y="133"/>
                    <a:pt x="121" y="197"/>
                    <a:pt x="81" y="277"/>
                  </a:cubicBezTo>
                  <a:cubicBezTo>
                    <a:pt x="1" y="421"/>
                    <a:pt x="47" y="616"/>
                    <a:pt x="167" y="720"/>
                  </a:cubicBezTo>
                  <a:cubicBezTo>
                    <a:pt x="231" y="778"/>
                    <a:pt x="317" y="806"/>
                    <a:pt x="404" y="806"/>
                  </a:cubicBezTo>
                  <a:cubicBezTo>
                    <a:pt x="481" y="806"/>
                    <a:pt x="559" y="783"/>
                    <a:pt x="622" y="737"/>
                  </a:cubicBezTo>
                  <a:lnTo>
                    <a:pt x="668" y="651"/>
                  </a:lnTo>
                  <a:cubicBezTo>
                    <a:pt x="687" y="656"/>
                    <a:pt x="707" y="658"/>
                    <a:pt x="727" y="658"/>
                  </a:cubicBezTo>
                  <a:cubicBezTo>
                    <a:pt x="867" y="658"/>
                    <a:pt x="997" y="538"/>
                    <a:pt x="1007" y="392"/>
                  </a:cubicBezTo>
                  <a:cubicBezTo>
                    <a:pt x="1018" y="225"/>
                    <a:pt x="892" y="76"/>
                    <a:pt x="742" y="24"/>
                  </a:cubicBezTo>
                  <a:cubicBezTo>
                    <a:pt x="696" y="8"/>
                    <a:pt x="647" y="1"/>
                    <a:pt x="597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5367850" y="2080050"/>
              <a:ext cx="26625" cy="21500"/>
            </a:xfrm>
            <a:custGeom>
              <a:avLst/>
              <a:gdLst/>
              <a:ahLst/>
              <a:cxnLst/>
              <a:rect l="l" t="t" r="r" b="b"/>
              <a:pathLst>
                <a:path w="1065" h="860" extrusionOk="0">
                  <a:moveTo>
                    <a:pt x="688" y="0"/>
                  </a:moveTo>
                  <a:cubicBezTo>
                    <a:pt x="580" y="0"/>
                    <a:pt x="465" y="35"/>
                    <a:pt x="374" y="83"/>
                  </a:cubicBezTo>
                  <a:cubicBezTo>
                    <a:pt x="213" y="169"/>
                    <a:pt x="70" y="290"/>
                    <a:pt x="35" y="463"/>
                  </a:cubicBezTo>
                  <a:cubicBezTo>
                    <a:pt x="1" y="635"/>
                    <a:pt x="98" y="848"/>
                    <a:pt x="282" y="859"/>
                  </a:cubicBezTo>
                  <a:lnTo>
                    <a:pt x="397" y="807"/>
                  </a:lnTo>
                  <a:cubicBezTo>
                    <a:pt x="558" y="767"/>
                    <a:pt x="742" y="716"/>
                    <a:pt x="869" y="601"/>
                  </a:cubicBezTo>
                  <a:cubicBezTo>
                    <a:pt x="1001" y="480"/>
                    <a:pt x="1064" y="273"/>
                    <a:pt x="961" y="129"/>
                  </a:cubicBezTo>
                  <a:cubicBezTo>
                    <a:pt x="900" y="36"/>
                    <a:pt x="798" y="0"/>
                    <a:pt x="688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5257025" y="2134650"/>
              <a:ext cx="26925" cy="18725"/>
            </a:xfrm>
            <a:custGeom>
              <a:avLst/>
              <a:gdLst/>
              <a:ahLst/>
              <a:cxnLst/>
              <a:rect l="l" t="t" r="r" b="b"/>
              <a:pathLst>
                <a:path w="1077" h="749" extrusionOk="0">
                  <a:moveTo>
                    <a:pt x="632" y="1"/>
                  </a:moveTo>
                  <a:cubicBezTo>
                    <a:pt x="575" y="1"/>
                    <a:pt x="519" y="8"/>
                    <a:pt x="467" y="21"/>
                  </a:cubicBezTo>
                  <a:cubicBezTo>
                    <a:pt x="300" y="61"/>
                    <a:pt x="133" y="159"/>
                    <a:pt x="70" y="308"/>
                  </a:cubicBezTo>
                  <a:cubicBezTo>
                    <a:pt x="1" y="463"/>
                    <a:pt x="70" y="682"/>
                    <a:pt x="237" y="722"/>
                  </a:cubicBezTo>
                  <a:lnTo>
                    <a:pt x="191" y="739"/>
                  </a:lnTo>
                  <a:cubicBezTo>
                    <a:pt x="235" y="745"/>
                    <a:pt x="281" y="748"/>
                    <a:pt x="326" y="748"/>
                  </a:cubicBezTo>
                  <a:cubicBezTo>
                    <a:pt x="457" y="748"/>
                    <a:pt x="589" y="724"/>
                    <a:pt x="708" y="682"/>
                  </a:cubicBezTo>
                  <a:cubicBezTo>
                    <a:pt x="892" y="619"/>
                    <a:pt x="1076" y="458"/>
                    <a:pt x="1042" y="262"/>
                  </a:cubicBezTo>
                  <a:cubicBezTo>
                    <a:pt x="1015" y="80"/>
                    <a:pt x="823" y="1"/>
                    <a:pt x="632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5224400" y="2084400"/>
              <a:ext cx="27350" cy="21600"/>
            </a:xfrm>
            <a:custGeom>
              <a:avLst/>
              <a:gdLst/>
              <a:ahLst/>
              <a:cxnLst/>
              <a:rect l="l" t="t" r="r" b="b"/>
              <a:pathLst>
                <a:path w="1094" h="864" extrusionOk="0">
                  <a:moveTo>
                    <a:pt x="574" y="0"/>
                  </a:moveTo>
                  <a:cubicBezTo>
                    <a:pt x="563" y="0"/>
                    <a:pt x="552" y="0"/>
                    <a:pt x="541" y="1"/>
                  </a:cubicBezTo>
                  <a:cubicBezTo>
                    <a:pt x="317" y="18"/>
                    <a:pt x="104" y="168"/>
                    <a:pt x="53" y="386"/>
                  </a:cubicBezTo>
                  <a:cubicBezTo>
                    <a:pt x="1" y="599"/>
                    <a:pt x="162" y="852"/>
                    <a:pt x="375" y="863"/>
                  </a:cubicBezTo>
                  <a:lnTo>
                    <a:pt x="501" y="800"/>
                  </a:lnTo>
                  <a:cubicBezTo>
                    <a:pt x="551" y="821"/>
                    <a:pt x="604" y="832"/>
                    <a:pt x="658" y="832"/>
                  </a:cubicBezTo>
                  <a:cubicBezTo>
                    <a:pt x="765" y="832"/>
                    <a:pt x="873" y="791"/>
                    <a:pt x="949" y="714"/>
                  </a:cubicBezTo>
                  <a:cubicBezTo>
                    <a:pt x="1064" y="599"/>
                    <a:pt x="1093" y="404"/>
                    <a:pt x="1024" y="254"/>
                  </a:cubicBezTo>
                  <a:cubicBezTo>
                    <a:pt x="948" y="91"/>
                    <a:pt x="759" y="0"/>
                    <a:pt x="574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5359575" y="2048725"/>
              <a:ext cx="27850" cy="21450"/>
            </a:xfrm>
            <a:custGeom>
              <a:avLst/>
              <a:gdLst/>
              <a:ahLst/>
              <a:cxnLst/>
              <a:rect l="l" t="t" r="r" b="b"/>
              <a:pathLst>
                <a:path w="1114" h="858" extrusionOk="0">
                  <a:moveTo>
                    <a:pt x="715" y="0"/>
                  </a:moveTo>
                  <a:cubicBezTo>
                    <a:pt x="684" y="0"/>
                    <a:pt x="654" y="3"/>
                    <a:pt x="625" y="8"/>
                  </a:cubicBezTo>
                  <a:cubicBezTo>
                    <a:pt x="314" y="65"/>
                    <a:pt x="56" y="336"/>
                    <a:pt x="15" y="646"/>
                  </a:cubicBezTo>
                  <a:cubicBezTo>
                    <a:pt x="1" y="731"/>
                    <a:pt x="54" y="858"/>
                    <a:pt x="128" y="858"/>
                  </a:cubicBezTo>
                  <a:cubicBezTo>
                    <a:pt x="140" y="858"/>
                    <a:pt x="152" y="854"/>
                    <a:pt x="165" y="847"/>
                  </a:cubicBezTo>
                  <a:lnTo>
                    <a:pt x="320" y="836"/>
                  </a:lnTo>
                  <a:cubicBezTo>
                    <a:pt x="458" y="721"/>
                    <a:pt x="648" y="692"/>
                    <a:pt x="803" y="612"/>
                  </a:cubicBezTo>
                  <a:cubicBezTo>
                    <a:pt x="970" y="531"/>
                    <a:pt x="1114" y="353"/>
                    <a:pt x="1056" y="186"/>
                  </a:cubicBezTo>
                  <a:cubicBezTo>
                    <a:pt x="1009" y="58"/>
                    <a:pt x="859" y="0"/>
                    <a:pt x="715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5355925" y="2139600"/>
              <a:ext cx="30200" cy="22675"/>
            </a:xfrm>
            <a:custGeom>
              <a:avLst/>
              <a:gdLst/>
              <a:ahLst/>
              <a:cxnLst/>
              <a:rect l="l" t="t" r="r" b="b"/>
              <a:pathLst>
                <a:path w="1208" h="907" extrusionOk="0">
                  <a:moveTo>
                    <a:pt x="755" y="1"/>
                  </a:moveTo>
                  <a:cubicBezTo>
                    <a:pt x="554" y="1"/>
                    <a:pt x="359" y="108"/>
                    <a:pt x="202" y="248"/>
                  </a:cubicBezTo>
                  <a:cubicBezTo>
                    <a:pt x="98" y="346"/>
                    <a:pt x="0" y="467"/>
                    <a:pt x="0" y="610"/>
                  </a:cubicBezTo>
                  <a:cubicBezTo>
                    <a:pt x="5" y="775"/>
                    <a:pt x="165" y="907"/>
                    <a:pt x="322" y="907"/>
                  </a:cubicBezTo>
                  <a:cubicBezTo>
                    <a:pt x="351" y="907"/>
                    <a:pt x="380" y="902"/>
                    <a:pt x="409" y="892"/>
                  </a:cubicBezTo>
                  <a:lnTo>
                    <a:pt x="455" y="892"/>
                  </a:lnTo>
                  <a:cubicBezTo>
                    <a:pt x="621" y="880"/>
                    <a:pt x="794" y="857"/>
                    <a:pt x="938" y="783"/>
                  </a:cubicBezTo>
                  <a:cubicBezTo>
                    <a:pt x="1087" y="708"/>
                    <a:pt x="1208" y="553"/>
                    <a:pt x="1202" y="392"/>
                  </a:cubicBezTo>
                  <a:cubicBezTo>
                    <a:pt x="1196" y="179"/>
                    <a:pt x="989" y="18"/>
                    <a:pt x="771" y="1"/>
                  </a:cubicBezTo>
                  <a:cubicBezTo>
                    <a:pt x="766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0" name="Google Shape;1750;p13"/>
          <p:cNvSpPr txBox="1">
            <a:spLocks noGrp="1"/>
          </p:cNvSpPr>
          <p:nvPr>
            <p:ph type="ctrTitle"/>
          </p:nvPr>
        </p:nvSpPr>
        <p:spPr>
          <a:xfrm>
            <a:off x="2711576" y="2012967"/>
            <a:ext cx="315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1" name="Google Shape;1751;p13"/>
          <p:cNvSpPr txBox="1">
            <a:spLocks noGrp="1"/>
          </p:cNvSpPr>
          <p:nvPr>
            <p:ph type="subTitle" idx="1"/>
          </p:nvPr>
        </p:nvSpPr>
        <p:spPr>
          <a:xfrm>
            <a:off x="2711577" y="2838467"/>
            <a:ext cx="300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1230159" y="2012967"/>
            <a:ext cx="14196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ctrTitle" idx="3"/>
          </p:nvPr>
        </p:nvSpPr>
        <p:spPr>
          <a:xfrm>
            <a:off x="7619911" y="1976333"/>
            <a:ext cx="31584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4" hasCustomPrompt="1"/>
          </p:nvPr>
        </p:nvSpPr>
        <p:spPr>
          <a:xfrm>
            <a:off x="1222108" y="4185929"/>
            <a:ext cx="14144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5" name="Google Shape;1755;p13"/>
          <p:cNvSpPr txBox="1">
            <a:spLocks noGrp="1"/>
          </p:cNvSpPr>
          <p:nvPr>
            <p:ph type="ctrTitle" idx="5"/>
          </p:nvPr>
        </p:nvSpPr>
        <p:spPr>
          <a:xfrm>
            <a:off x="7619900" y="4187971"/>
            <a:ext cx="315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6" name="Google Shape;1756;p13"/>
          <p:cNvSpPr txBox="1">
            <a:spLocks noGrp="1"/>
          </p:cNvSpPr>
          <p:nvPr>
            <p:ph type="title" idx="6" hasCustomPrompt="1"/>
          </p:nvPr>
        </p:nvSpPr>
        <p:spPr>
          <a:xfrm>
            <a:off x="6134931" y="4185929"/>
            <a:ext cx="14144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7" name="Google Shape;1757;p13"/>
          <p:cNvSpPr txBox="1">
            <a:spLocks noGrp="1"/>
          </p:cNvSpPr>
          <p:nvPr>
            <p:ph type="ctrTitle" idx="7"/>
          </p:nvPr>
        </p:nvSpPr>
        <p:spPr>
          <a:xfrm>
            <a:off x="2711565" y="4187967"/>
            <a:ext cx="31596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8" hasCustomPrompt="1"/>
          </p:nvPr>
        </p:nvSpPr>
        <p:spPr>
          <a:xfrm>
            <a:off x="6134941" y="1976329"/>
            <a:ext cx="14144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7333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9"/>
          </p:nvPr>
        </p:nvSpPr>
        <p:spPr>
          <a:xfrm>
            <a:off x="7629408" y="2795133"/>
            <a:ext cx="300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subTitle" idx="13"/>
          </p:nvPr>
        </p:nvSpPr>
        <p:spPr>
          <a:xfrm>
            <a:off x="2711567" y="5006696"/>
            <a:ext cx="30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subTitle" idx="14"/>
          </p:nvPr>
        </p:nvSpPr>
        <p:spPr>
          <a:xfrm>
            <a:off x="7628323" y="5006700"/>
            <a:ext cx="300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733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62" name="Google Shape;1762;p13"/>
          <p:cNvSpPr txBox="1">
            <a:spLocks noGrp="1"/>
          </p:cNvSpPr>
          <p:nvPr>
            <p:ph type="title" idx="15"/>
          </p:nvPr>
        </p:nvSpPr>
        <p:spPr>
          <a:xfrm>
            <a:off x="950967" y="719333"/>
            <a:ext cx="10290000" cy="7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 ExtraBold"/>
              <a:buNone/>
              <a:defRPr sz="4667" b="1"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ormorant Garamond"/>
              <a:buNone/>
              <a:defRPr sz="3733" b="1" i="1">
                <a:solidFill>
                  <a:srgbClr val="666666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48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411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8" r:id="rId4"/>
    <p:sldLayoutId id="2147483669" r:id="rId5"/>
    <p:sldLayoutId id="21474836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775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2C41-D585-439D-A087-B72DC12A89DB}" type="datetimeFigureOut">
              <a:rPr lang="en-US" smtClean="0"/>
              <a:pPr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5E895-B8FF-47C0-A501-1CBD7F2E59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2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r Minh Hieu\Desktop\nen pp\tải xuống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4" name="WordArt 29"/>
          <p:cNvSpPr>
            <a:spLocks noChangeArrowheads="1" noChangeShapeType="1" noTextEdit="1"/>
          </p:cNvSpPr>
          <p:nvPr/>
        </p:nvSpPr>
        <p:spPr bwMode="auto">
          <a:xfrm>
            <a:off x="4229100" y="2247683"/>
            <a:ext cx="3733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TIẾT MĨ THUẬT </a:t>
            </a:r>
          </a:p>
          <a:p>
            <a:pPr algn="ctr"/>
            <a:r>
              <a:rPr lang="en-US" sz="36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LỚP 4</a:t>
            </a:r>
          </a:p>
        </p:txBody>
      </p:sp>
      <p:sp>
        <p:nvSpPr>
          <p:cNvPr id="5" name="WordArt 34"/>
          <p:cNvSpPr>
            <a:spLocks noChangeArrowheads="1" noChangeShapeType="1" noTextEdit="1"/>
          </p:cNvSpPr>
          <p:nvPr/>
        </p:nvSpPr>
        <p:spPr bwMode="auto">
          <a:xfrm>
            <a:off x="1752600" y="914400"/>
            <a:ext cx="8686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CON HỌC SINH</a:t>
            </a:r>
          </a:p>
        </p:txBody>
      </p:sp>
      <p:pic>
        <p:nvPicPr>
          <p:cNvPr id="6" name="Picture 20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392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1" descr="addemoticons17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5344510"/>
            <a:ext cx="1828800" cy="151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367094573160421922">
            <a:hlinkClick r:id="" action="ppaction://media"/>
            <a:extLst>
              <a:ext uri="{FF2B5EF4-FFF2-40B4-BE49-F238E27FC236}">
                <a16:creationId xmlns:a16="http://schemas.microsoft.com/office/drawing/2014/main" id="{62939EEF-660A-4AEE-A30B-B9E0B82824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7053" y="0"/>
            <a:ext cx="7482096" cy="6880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C2C7D4-242B-1946-8A9D-2F15A1081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8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CF63141-3782-9DEE-98DD-53DA0A3CC570}"/>
              </a:ext>
            </a:extLst>
          </p:cNvPr>
          <p:cNvSpPr txBox="1"/>
          <p:nvPr/>
        </p:nvSpPr>
        <p:spPr>
          <a:xfrm>
            <a:off x="598433" y="2011130"/>
            <a:ext cx="9102172" cy="646986"/>
          </a:xfrm>
          <a:prstGeom prst="round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ý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3200" b="1" kern="0" dirty="0">
                <a:solidFill>
                  <a:schemeClr val="accent4">
                    <a:lumMod val="75000"/>
                  </a:scheme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33A541-6ED5-B296-9681-896C75001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477" y="3512882"/>
            <a:ext cx="659999" cy="659999"/>
          </a:xfrm>
          <a:prstGeom prst="rect">
            <a:avLst/>
          </a:prstGeom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96596898-EBAC-4877-B44E-8DF9B3CEF000}"/>
              </a:ext>
            </a:extLst>
          </p:cNvPr>
          <p:cNvSpPr/>
          <p:nvPr/>
        </p:nvSpPr>
        <p:spPr bwMode="auto">
          <a:xfrm>
            <a:off x="3108613" y="520560"/>
            <a:ext cx="5534073" cy="9081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3: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LUYỆN TẬP – SÁNG TẠO</a:t>
            </a:r>
            <a:endParaRPr sz="2667" b="1" cap="small" dirty="0">
              <a:solidFill>
                <a:srgbClr val="DD9E85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672FE-C180-48BC-BBFC-EE17729A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25F886-95D3-4489-B7FC-E658F10F7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485" y="2232707"/>
            <a:ext cx="918163" cy="918163"/>
          </a:xfrm>
          <a:prstGeom prst="rect">
            <a:avLst/>
          </a:prstGeom>
        </p:spPr>
      </p:pic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D85B99AD-25D4-4DE5-BD94-13CB3A7C0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7335" y="5921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9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87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9" name="Google Shape;5629;p42"/>
          <p:cNvGrpSpPr/>
          <p:nvPr/>
        </p:nvGrpSpPr>
        <p:grpSpPr>
          <a:xfrm rot="-2953231">
            <a:off x="429361" y="3546393"/>
            <a:ext cx="773529" cy="1328065"/>
            <a:chOff x="2889663" y="5431504"/>
            <a:chExt cx="301907" cy="518323"/>
          </a:xfrm>
        </p:grpSpPr>
        <p:sp>
          <p:nvSpPr>
            <p:cNvPr id="5630" name="Google Shape;5630;p42"/>
            <p:cNvSpPr/>
            <p:nvPr/>
          </p:nvSpPr>
          <p:spPr>
            <a:xfrm rot="-1816222">
              <a:off x="3070272" y="5674914"/>
              <a:ext cx="49166" cy="281726"/>
            </a:xfrm>
            <a:custGeom>
              <a:avLst/>
              <a:gdLst/>
              <a:ahLst/>
              <a:cxnLst/>
              <a:rect l="l" t="t" r="r" b="b"/>
              <a:pathLst>
                <a:path w="1145" h="6561" fill="none" extrusionOk="0">
                  <a:moveTo>
                    <a:pt x="1144" y="1"/>
                  </a:moveTo>
                  <a:cubicBezTo>
                    <a:pt x="259" y="2048"/>
                    <a:pt x="0" y="4370"/>
                    <a:pt x="408" y="6561"/>
                  </a:cubicBezTo>
                </a:path>
              </a:pathLst>
            </a:custGeom>
            <a:noFill/>
            <a:ln w="8050" cap="flat" cmpd="sng">
              <a:solidFill>
                <a:schemeClr val="accent6"/>
              </a:solidFill>
              <a:prstDash val="solid"/>
              <a:miter lim="574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1" name="Google Shape;5631;p42"/>
            <p:cNvSpPr/>
            <p:nvPr/>
          </p:nvSpPr>
          <p:spPr>
            <a:xfrm rot="-1816222">
              <a:off x="2924315" y="5476468"/>
              <a:ext cx="232603" cy="200399"/>
            </a:xfrm>
            <a:custGeom>
              <a:avLst/>
              <a:gdLst/>
              <a:ahLst/>
              <a:cxnLst/>
              <a:rect l="l" t="t" r="r" b="b"/>
              <a:pathLst>
                <a:path w="5417" h="4667" extrusionOk="0">
                  <a:moveTo>
                    <a:pt x="2308" y="1"/>
                  </a:moveTo>
                  <a:cubicBezTo>
                    <a:pt x="2065" y="1"/>
                    <a:pt x="1820" y="147"/>
                    <a:pt x="1737" y="423"/>
                  </a:cubicBezTo>
                  <a:cubicBezTo>
                    <a:pt x="1582" y="929"/>
                    <a:pt x="1610" y="1533"/>
                    <a:pt x="1668" y="2051"/>
                  </a:cubicBezTo>
                  <a:cubicBezTo>
                    <a:pt x="1610" y="1642"/>
                    <a:pt x="1449" y="1246"/>
                    <a:pt x="1191" y="924"/>
                  </a:cubicBezTo>
                  <a:cubicBezTo>
                    <a:pt x="1100" y="813"/>
                    <a:pt x="972" y="702"/>
                    <a:pt x="837" y="702"/>
                  </a:cubicBezTo>
                  <a:cubicBezTo>
                    <a:pt x="783" y="702"/>
                    <a:pt x="728" y="720"/>
                    <a:pt x="673" y="763"/>
                  </a:cubicBezTo>
                  <a:cubicBezTo>
                    <a:pt x="644" y="786"/>
                    <a:pt x="616" y="820"/>
                    <a:pt x="593" y="855"/>
                  </a:cubicBezTo>
                  <a:cubicBezTo>
                    <a:pt x="1" y="1844"/>
                    <a:pt x="644" y="3931"/>
                    <a:pt x="1564" y="4667"/>
                  </a:cubicBezTo>
                  <a:cubicBezTo>
                    <a:pt x="2226" y="4391"/>
                    <a:pt x="3329" y="3896"/>
                    <a:pt x="3927" y="3511"/>
                  </a:cubicBezTo>
                  <a:cubicBezTo>
                    <a:pt x="4612" y="3062"/>
                    <a:pt x="5278" y="2482"/>
                    <a:pt x="5405" y="1677"/>
                  </a:cubicBezTo>
                  <a:cubicBezTo>
                    <a:pt x="5416" y="1642"/>
                    <a:pt x="5416" y="1596"/>
                    <a:pt x="5416" y="1556"/>
                  </a:cubicBezTo>
                  <a:cubicBezTo>
                    <a:pt x="5392" y="1290"/>
                    <a:pt x="5169" y="1215"/>
                    <a:pt x="4948" y="1215"/>
                  </a:cubicBezTo>
                  <a:cubicBezTo>
                    <a:pt x="4906" y="1215"/>
                    <a:pt x="4865" y="1218"/>
                    <a:pt x="4824" y="1223"/>
                  </a:cubicBezTo>
                  <a:cubicBezTo>
                    <a:pt x="4226" y="1297"/>
                    <a:pt x="3669" y="1625"/>
                    <a:pt x="3318" y="2108"/>
                  </a:cubicBezTo>
                  <a:cubicBezTo>
                    <a:pt x="3496" y="1786"/>
                    <a:pt x="3680" y="1401"/>
                    <a:pt x="3531" y="1067"/>
                  </a:cubicBezTo>
                  <a:cubicBezTo>
                    <a:pt x="3508" y="1021"/>
                    <a:pt x="3479" y="975"/>
                    <a:pt x="3439" y="964"/>
                  </a:cubicBezTo>
                  <a:cubicBezTo>
                    <a:pt x="3434" y="963"/>
                    <a:pt x="3430" y="963"/>
                    <a:pt x="3425" y="963"/>
                  </a:cubicBezTo>
                  <a:cubicBezTo>
                    <a:pt x="3378" y="963"/>
                    <a:pt x="3332" y="989"/>
                    <a:pt x="3295" y="1016"/>
                  </a:cubicBezTo>
                  <a:cubicBezTo>
                    <a:pt x="3013" y="1223"/>
                    <a:pt x="2800" y="1516"/>
                    <a:pt x="2697" y="1855"/>
                  </a:cubicBezTo>
                  <a:cubicBezTo>
                    <a:pt x="2818" y="1401"/>
                    <a:pt x="2875" y="929"/>
                    <a:pt x="2864" y="464"/>
                  </a:cubicBezTo>
                  <a:cubicBezTo>
                    <a:pt x="2864" y="423"/>
                    <a:pt x="2846" y="389"/>
                    <a:pt x="2835" y="349"/>
                  </a:cubicBezTo>
                  <a:cubicBezTo>
                    <a:pt x="2733" y="113"/>
                    <a:pt x="2521" y="1"/>
                    <a:pt x="2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2" name="Google Shape;5632;p42"/>
            <p:cNvSpPr/>
            <p:nvPr/>
          </p:nvSpPr>
          <p:spPr>
            <a:xfrm rot="-1816222">
              <a:off x="2973248" y="5580320"/>
              <a:ext cx="135345" cy="100479"/>
            </a:xfrm>
            <a:custGeom>
              <a:avLst/>
              <a:gdLst/>
              <a:ahLst/>
              <a:cxnLst/>
              <a:rect l="l" t="t" r="r" b="b"/>
              <a:pathLst>
                <a:path w="3152" h="2340" extrusionOk="0">
                  <a:moveTo>
                    <a:pt x="1302" y="1"/>
                  </a:moveTo>
                  <a:cubicBezTo>
                    <a:pt x="1299" y="1"/>
                    <a:pt x="1297" y="1"/>
                    <a:pt x="1294" y="1"/>
                  </a:cubicBezTo>
                  <a:cubicBezTo>
                    <a:pt x="1237" y="7"/>
                    <a:pt x="1191" y="58"/>
                    <a:pt x="1162" y="110"/>
                  </a:cubicBezTo>
                  <a:cubicBezTo>
                    <a:pt x="966" y="409"/>
                    <a:pt x="920" y="788"/>
                    <a:pt x="1018" y="1133"/>
                  </a:cubicBezTo>
                  <a:cubicBezTo>
                    <a:pt x="932" y="944"/>
                    <a:pt x="840" y="748"/>
                    <a:pt x="731" y="558"/>
                  </a:cubicBezTo>
                  <a:cubicBezTo>
                    <a:pt x="667" y="455"/>
                    <a:pt x="604" y="351"/>
                    <a:pt x="512" y="282"/>
                  </a:cubicBezTo>
                  <a:cubicBezTo>
                    <a:pt x="448" y="234"/>
                    <a:pt x="370" y="202"/>
                    <a:pt x="292" y="202"/>
                  </a:cubicBezTo>
                  <a:cubicBezTo>
                    <a:pt x="251" y="202"/>
                    <a:pt x="211" y="211"/>
                    <a:pt x="173" y="231"/>
                  </a:cubicBezTo>
                  <a:cubicBezTo>
                    <a:pt x="0" y="323"/>
                    <a:pt x="0" y="576"/>
                    <a:pt x="41" y="771"/>
                  </a:cubicBezTo>
                  <a:cubicBezTo>
                    <a:pt x="144" y="1185"/>
                    <a:pt x="328" y="1582"/>
                    <a:pt x="587" y="1921"/>
                  </a:cubicBezTo>
                  <a:cubicBezTo>
                    <a:pt x="816" y="2213"/>
                    <a:pt x="950" y="2339"/>
                    <a:pt x="1143" y="2339"/>
                  </a:cubicBezTo>
                  <a:cubicBezTo>
                    <a:pt x="1266" y="2339"/>
                    <a:pt x="1412" y="2289"/>
                    <a:pt x="1622" y="2197"/>
                  </a:cubicBezTo>
                  <a:cubicBezTo>
                    <a:pt x="2133" y="1979"/>
                    <a:pt x="2657" y="1731"/>
                    <a:pt x="2973" y="1277"/>
                  </a:cubicBezTo>
                  <a:cubicBezTo>
                    <a:pt x="3082" y="1122"/>
                    <a:pt x="3151" y="886"/>
                    <a:pt x="3019" y="748"/>
                  </a:cubicBezTo>
                  <a:cubicBezTo>
                    <a:pt x="2960" y="695"/>
                    <a:pt x="2886" y="674"/>
                    <a:pt x="2808" y="674"/>
                  </a:cubicBezTo>
                  <a:cubicBezTo>
                    <a:pt x="2717" y="674"/>
                    <a:pt x="2622" y="702"/>
                    <a:pt x="2542" y="742"/>
                  </a:cubicBezTo>
                  <a:cubicBezTo>
                    <a:pt x="2335" y="840"/>
                    <a:pt x="2145" y="978"/>
                    <a:pt x="1996" y="1145"/>
                  </a:cubicBezTo>
                  <a:cubicBezTo>
                    <a:pt x="2133" y="949"/>
                    <a:pt x="2220" y="731"/>
                    <a:pt x="2260" y="501"/>
                  </a:cubicBezTo>
                  <a:cubicBezTo>
                    <a:pt x="2271" y="438"/>
                    <a:pt x="2277" y="369"/>
                    <a:pt x="2231" y="317"/>
                  </a:cubicBezTo>
                  <a:cubicBezTo>
                    <a:pt x="2209" y="289"/>
                    <a:pt x="2178" y="278"/>
                    <a:pt x="2144" y="278"/>
                  </a:cubicBezTo>
                  <a:cubicBezTo>
                    <a:pt x="2066" y="278"/>
                    <a:pt x="1969" y="339"/>
                    <a:pt x="1909" y="403"/>
                  </a:cubicBezTo>
                  <a:cubicBezTo>
                    <a:pt x="1766" y="558"/>
                    <a:pt x="1639" y="742"/>
                    <a:pt x="1541" y="932"/>
                  </a:cubicBezTo>
                  <a:cubicBezTo>
                    <a:pt x="1559" y="685"/>
                    <a:pt x="1536" y="432"/>
                    <a:pt x="1467" y="185"/>
                  </a:cubicBezTo>
                  <a:cubicBezTo>
                    <a:pt x="1439" y="95"/>
                    <a:pt x="1389" y="1"/>
                    <a:pt x="1302" y="1"/>
                  </a:cubicBezTo>
                  <a:close/>
                </a:path>
              </a:pathLst>
            </a:custGeom>
            <a:solidFill>
              <a:srgbClr val="FBF5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3" name="Google Shape;5633;p42"/>
            <p:cNvSpPr/>
            <p:nvPr/>
          </p:nvSpPr>
          <p:spPr>
            <a:xfrm rot="-1816222">
              <a:off x="3007706" y="5632932"/>
              <a:ext cx="74586" cy="51399"/>
            </a:xfrm>
            <a:custGeom>
              <a:avLst/>
              <a:gdLst/>
              <a:ahLst/>
              <a:cxnLst/>
              <a:rect l="l" t="t" r="r" b="b"/>
              <a:pathLst>
                <a:path w="1737" h="1197" extrusionOk="0">
                  <a:moveTo>
                    <a:pt x="140" y="0"/>
                  </a:moveTo>
                  <a:cubicBezTo>
                    <a:pt x="66" y="0"/>
                    <a:pt x="0" y="60"/>
                    <a:pt x="0" y="145"/>
                  </a:cubicBezTo>
                  <a:cubicBezTo>
                    <a:pt x="6" y="317"/>
                    <a:pt x="58" y="484"/>
                    <a:pt x="144" y="634"/>
                  </a:cubicBezTo>
                  <a:cubicBezTo>
                    <a:pt x="259" y="841"/>
                    <a:pt x="426" y="1025"/>
                    <a:pt x="587" y="1197"/>
                  </a:cubicBezTo>
                  <a:cubicBezTo>
                    <a:pt x="972" y="1151"/>
                    <a:pt x="1357" y="938"/>
                    <a:pt x="1622" y="674"/>
                  </a:cubicBezTo>
                  <a:cubicBezTo>
                    <a:pt x="1679" y="628"/>
                    <a:pt x="1737" y="553"/>
                    <a:pt x="1691" y="467"/>
                  </a:cubicBezTo>
                  <a:cubicBezTo>
                    <a:pt x="1662" y="415"/>
                    <a:pt x="1593" y="386"/>
                    <a:pt x="1536" y="386"/>
                  </a:cubicBezTo>
                  <a:cubicBezTo>
                    <a:pt x="1317" y="386"/>
                    <a:pt x="1093" y="478"/>
                    <a:pt x="926" y="622"/>
                  </a:cubicBezTo>
                  <a:cubicBezTo>
                    <a:pt x="1007" y="507"/>
                    <a:pt x="1093" y="375"/>
                    <a:pt x="1076" y="231"/>
                  </a:cubicBezTo>
                  <a:cubicBezTo>
                    <a:pt x="1070" y="139"/>
                    <a:pt x="1012" y="53"/>
                    <a:pt x="926" y="30"/>
                  </a:cubicBezTo>
                  <a:cubicBezTo>
                    <a:pt x="911" y="26"/>
                    <a:pt x="896" y="24"/>
                    <a:pt x="881" y="24"/>
                  </a:cubicBezTo>
                  <a:cubicBezTo>
                    <a:pt x="793" y="24"/>
                    <a:pt x="722" y="93"/>
                    <a:pt x="673" y="162"/>
                  </a:cubicBezTo>
                  <a:cubicBezTo>
                    <a:pt x="588" y="280"/>
                    <a:pt x="547" y="427"/>
                    <a:pt x="541" y="571"/>
                  </a:cubicBezTo>
                  <a:lnTo>
                    <a:pt x="541" y="571"/>
                  </a:lnTo>
                  <a:cubicBezTo>
                    <a:pt x="539" y="353"/>
                    <a:pt x="405" y="139"/>
                    <a:pt x="219" y="24"/>
                  </a:cubicBezTo>
                  <a:cubicBezTo>
                    <a:pt x="193" y="8"/>
                    <a:pt x="166" y="0"/>
                    <a:pt x="140" y="0"/>
                  </a:cubicBezTo>
                  <a:close/>
                </a:path>
              </a:pathLst>
            </a:custGeom>
            <a:solidFill>
              <a:srgbClr val="5627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34" name="Google Shape;5634;p42"/>
          <p:cNvGrpSpPr/>
          <p:nvPr/>
        </p:nvGrpSpPr>
        <p:grpSpPr>
          <a:xfrm rot="2798880">
            <a:off x="4326810" y="858558"/>
            <a:ext cx="879703" cy="1045055"/>
            <a:chOff x="3196910" y="5279200"/>
            <a:chExt cx="603012" cy="716357"/>
          </a:xfrm>
        </p:grpSpPr>
        <p:sp>
          <p:nvSpPr>
            <p:cNvPr id="5635" name="Google Shape;5635;p42"/>
            <p:cNvSpPr/>
            <p:nvPr/>
          </p:nvSpPr>
          <p:spPr>
            <a:xfrm rot="-1816222">
              <a:off x="3336062" y="5317415"/>
              <a:ext cx="324709" cy="639928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6" name="Google Shape;5636;p42"/>
            <p:cNvSpPr/>
            <p:nvPr/>
          </p:nvSpPr>
          <p:spPr>
            <a:xfrm rot="-1816222">
              <a:off x="3395149" y="5316096"/>
              <a:ext cx="252699" cy="613735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7" name="Google Shape;5637;p42"/>
            <p:cNvSpPr/>
            <p:nvPr/>
          </p:nvSpPr>
          <p:spPr>
            <a:xfrm rot="-1816222">
              <a:off x="3475093" y="5743952"/>
              <a:ext cx="35382" cy="190780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8" name="Google Shape;5638;p42"/>
            <p:cNvSpPr/>
            <p:nvPr/>
          </p:nvSpPr>
          <p:spPr>
            <a:xfrm rot="-1816222">
              <a:off x="3459529" y="5610503"/>
              <a:ext cx="33321" cy="296025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9" name="Google Shape;5639;p42"/>
            <p:cNvSpPr/>
            <p:nvPr/>
          </p:nvSpPr>
          <p:spPr>
            <a:xfrm rot="-1816222">
              <a:off x="3421320" y="5496018"/>
              <a:ext cx="83861" cy="315820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0" name="Google Shape;5640;p42"/>
            <p:cNvSpPr/>
            <p:nvPr/>
          </p:nvSpPr>
          <p:spPr>
            <a:xfrm rot="-1816222">
              <a:off x="3411594" y="5402742"/>
              <a:ext cx="57367" cy="97988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1" name="Google Shape;5641;p42"/>
            <p:cNvSpPr/>
            <p:nvPr/>
          </p:nvSpPr>
          <p:spPr>
            <a:xfrm rot="-1816222">
              <a:off x="3407462" y="5363866"/>
              <a:ext cx="118298" cy="119544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2" name="Google Shape;5642;p42"/>
            <p:cNvSpPr/>
            <p:nvPr/>
          </p:nvSpPr>
          <p:spPr>
            <a:xfrm rot="-1816222">
              <a:off x="3423809" y="5479872"/>
              <a:ext cx="144492" cy="228481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3" name="Google Shape;5643;p42"/>
            <p:cNvSpPr/>
            <p:nvPr/>
          </p:nvSpPr>
          <p:spPr>
            <a:xfrm rot="-1816222">
              <a:off x="3445574" y="5572727"/>
              <a:ext cx="146638" cy="235867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4" name="Google Shape;5644;p42"/>
            <p:cNvSpPr/>
            <p:nvPr/>
          </p:nvSpPr>
          <p:spPr>
            <a:xfrm rot="-1816222">
              <a:off x="3470025" y="5617662"/>
              <a:ext cx="168624" cy="265409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5" name="Google Shape;5645;p42"/>
            <p:cNvSpPr/>
            <p:nvPr/>
          </p:nvSpPr>
          <p:spPr>
            <a:xfrm rot="-1816222">
              <a:off x="3490413" y="5718398"/>
              <a:ext cx="18936" cy="74457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6" name="Google Shape;5646;p42"/>
            <p:cNvSpPr/>
            <p:nvPr/>
          </p:nvSpPr>
          <p:spPr>
            <a:xfrm rot="-1816222">
              <a:off x="3421805" y="5456748"/>
              <a:ext cx="97516" cy="12808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7" name="Google Shape;5647;p42"/>
            <p:cNvSpPr/>
            <p:nvPr/>
          </p:nvSpPr>
          <p:spPr>
            <a:xfrm rot="-1816222">
              <a:off x="3451198" y="5588444"/>
              <a:ext cx="101981" cy="141400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8" name="Google Shape;5648;p42"/>
            <p:cNvSpPr/>
            <p:nvPr/>
          </p:nvSpPr>
          <p:spPr>
            <a:xfrm rot="-1816222">
              <a:off x="3497494" y="5720222"/>
              <a:ext cx="138437" cy="18610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49" name="Google Shape;5649;p42"/>
          <p:cNvGrpSpPr/>
          <p:nvPr/>
        </p:nvGrpSpPr>
        <p:grpSpPr>
          <a:xfrm rot="-775710">
            <a:off x="3976300" y="732810"/>
            <a:ext cx="856357" cy="1072037"/>
            <a:chOff x="3196910" y="5279200"/>
            <a:chExt cx="603012" cy="716357"/>
          </a:xfrm>
        </p:grpSpPr>
        <p:sp>
          <p:nvSpPr>
            <p:cNvPr id="5650" name="Google Shape;5650;p42"/>
            <p:cNvSpPr/>
            <p:nvPr/>
          </p:nvSpPr>
          <p:spPr>
            <a:xfrm rot="-1816222">
              <a:off x="3336062" y="5317415"/>
              <a:ext cx="324709" cy="639928"/>
            </a:xfrm>
            <a:custGeom>
              <a:avLst/>
              <a:gdLst/>
              <a:ahLst/>
              <a:cxnLst/>
              <a:rect l="l" t="t" r="r" b="b"/>
              <a:pathLst>
                <a:path w="7562" h="14903" extrusionOk="0">
                  <a:moveTo>
                    <a:pt x="7262" y="1"/>
                  </a:moveTo>
                  <a:lnTo>
                    <a:pt x="7262" y="1"/>
                  </a:lnTo>
                  <a:cubicBezTo>
                    <a:pt x="4692" y="1484"/>
                    <a:pt x="2427" y="3623"/>
                    <a:pt x="1220" y="6342"/>
                  </a:cubicBezTo>
                  <a:cubicBezTo>
                    <a:pt x="18" y="9056"/>
                    <a:pt x="1" y="12373"/>
                    <a:pt x="1559" y="14903"/>
                  </a:cubicBezTo>
                  <a:cubicBezTo>
                    <a:pt x="2306" y="14242"/>
                    <a:pt x="3025" y="13592"/>
                    <a:pt x="3577" y="12781"/>
                  </a:cubicBezTo>
                  <a:cubicBezTo>
                    <a:pt x="3951" y="12235"/>
                    <a:pt x="4278" y="11660"/>
                    <a:pt x="4600" y="11085"/>
                  </a:cubicBezTo>
                  <a:cubicBezTo>
                    <a:pt x="5325" y="9797"/>
                    <a:pt x="6021" y="8481"/>
                    <a:pt x="6526" y="7095"/>
                  </a:cubicBezTo>
                  <a:cubicBezTo>
                    <a:pt x="7349" y="4818"/>
                    <a:pt x="7561" y="2404"/>
                    <a:pt x="7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1" name="Google Shape;5651;p42"/>
            <p:cNvSpPr/>
            <p:nvPr/>
          </p:nvSpPr>
          <p:spPr>
            <a:xfrm rot="-1816222">
              <a:off x="3395149" y="5316096"/>
              <a:ext cx="252699" cy="613735"/>
            </a:xfrm>
            <a:custGeom>
              <a:avLst/>
              <a:gdLst/>
              <a:ahLst/>
              <a:cxnLst/>
              <a:rect l="l" t="t" r="r" b="b"/>
              <a:pathLst>
                <a:path w="5885" h="14293" extrusionOk="0">
                  <a:moveTo>
                    <a:pt x="5700" y="1"/>
                  </a:moveTo>
                  <a:cubicBezTo>
                    <a:pt x="5668" y="1"/>
                    <a:pt x="5636" y="15"/>
                    <a:pt x="5606" y="48"/>
                  </a:cubicBezTo>
                  <a:cubicBezTo>
                    <a:pt x="4750" y="962"/>
                    <a:pt x="3916" y="1917"/>
                    <a:pt x="3220" y="2951"/>
                  </a:cubicBezTo>
                  <a:cubicBezTo>
                    <a:pt x="2496" y="4027"/>
                    <a:pt x="1950" y="5194"/>
                    <a:pt x="1547" y="6424"/>
                  </a:cubicBezTo>
                  <a:cubicBezTo>
                    <a:pt x="1139" y="7672"/>
                    <a:pt x="811" y="8959"/>
                    <a:pt x="541" y="10247"/>
                  </a:cubicBezTo>
                  <a:cubicBezTo>
                    <a:pt x="259" y="11558"/>
                    <a:pt x="1" y="12904"/>
                    <a:pt x="53" y="14255"/>
                  </a:cubicBezTo>
                  <a:cubicBezTo>
                    <a:pt x="53" y="14280"/>
                    <a:pt x="72" y="14293"/>
                    <a:pt x="92" y="14293"/>
                  </a:cubicBezTo>
                  <a:cubicBezTo>
                    <a:pt x="113" y="14293"/>
                    <a:pt x="136" y="14278"/>
                    <a:pt x="139" y="14249"/>
                  </a:cubicBezTo>
                  <a:cubicBezTo>
                    <a:pt x="254" y="12898"/>
                    <a:pt x="484" y="11570"/>
                    <a:pt x="823" y="10247"/>
                  </a:cubicBezTo>
                  <a:cubicBezTo>
                    <a:pt x="1128" y="9028"/>
                    <a:pt x="1409" y="7810"/>
                    <a:pt x="1829" y="6631"/>
                  </a:cubicBezTo>
                  <a:cubicBezTo>
                    <a:pt x="2243" y="5435"/>
                    <a:pt x="2778" y="4297"/>
                    <a:pt x="3473" y="3245"/>
                  </a:cubicBezTo>
                  <a:cubicBezTo>
                    <a:pt x="4175" y="2187"/>
                    <a:pt x="5003" y="1227"/>
                    <a:pt x="5802" y="243"/>
                  </a:cubicBezTo>
                  <a:cubicBezTo>
                    <a:pt x="5885" y="139"/>
                    <a:pt x="5799" y="1"/>
                    <a:pt x="5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2" name="Google Shape;5652;p42"/>
            <p:cNvSpPr/>
            <p:nvPr/>
          </p:nvSpPr>
          <p:spPr>
            <a:xfrm rot="-1816222">
              <a:off x="3475093" y="5743952"/>
              <a:ext cx="35382" cy="190780"/>
            </a:xfrm>
            <a:custGeom>
              <a:avLst/>
              <a:gdLst/>
              <a:ahLst/>
              <a:cxnLst/>
              <a:rect l="l" t="t" r="r" b="b"/>
              <a:pathLst>
                <a:path w="824" h="4443" extrusionOk="0">
                  <a:moveTo>
                    <a:pt x="293" y="1"/>
                  </a:moveTo>
                  <a:cubicBezTo>
                    <a:pt x="264" y="1"/>
                    <a:pt x="236" y="16"/>
                    <a:pt x="226" y="48"/>
                  </a:cubicBezTo>
                  <a:cubicBezTo>
                    <a:pt x="0" y="892"/>
                    <a:pt x="117" y="1735"/>
                    <a:pt x="295" y="2574"/>
                  </a:cubicBezTo>
                  <a:lnTo>
                    <a:pt x="295" y="2574"/>
                  </a:lnTo>
                  <a:cubicBezTo>
                    <a:pt x="318" y="2694"/>
                    <a:pt x="344" y="2813"/>
                    <a:pt x="374" y="2931"/>
                  </a:cubicBezTo>
                  <a:lnTo>
                    <a:pt x="374" y="2931"/>
                  </a:lnTo>
                  <a:cubicBezTo>
                    <a:pt x="487" y="3429"/>
                    <a:pt x="609" y="3927"/>
                    <a:pt x="680" y="4423"/>
                  </a:cubicBezTo>
                  <a:cubicBezTo>
                    <a:pt x="688" y="4436"/>
                    <a:pt x="700" y="4442"/>
                    <a:pt x="711" y="4442"/>
                  </a:cubicBezTo>
                  <a:cubicBezTo>
                    <a:pt x="725" y="4442"/>
                    <a:pt x="737" y="4434"/>
                    <a:pt x="737" y="4418"/>
                  </a:cubicBezTo>
                  <a:cubicBezTo>
                    <a:pt x="727" y="4218"/>
                    <a:pt x="705" y="4020"/>
                    <a:pt x="676" y="3821"/>
                  </a:cubicBezTo>
                  <a:lnTo>
                    <a:pt x="676" y="3821"/>
                  </a:lnTo>
                  <a:cubicBezTo>
                    <a:pt x="688" y="3837"/>
                    <a:pt x="706" y="3843"/>
                    <a:pt x="724" y="3843"/>
                  </a:cubicBezTo>
                  <a:cubicBezTo>
                    <a:pt x="771" y="3843"/>
                    <a:pt x="824" y="3801"/>
                    <a:pt x="812" y="3751"/>
                  </a:cubicBezTo>
                  <a:cubicBezTo>
                    <a:pt x="441" y="2536"/>
                    <a:pt x="223" y="1366"/>
                    <a:pt x="360" y="101"/>
                  </a:cubicBezTo>
                  <a:lnTo>
                    <a:pt x="360" y="101"/>
                  </a:lnTo>
                  <a:cubicBezTo>
                    <a:pt x="361" y="97"/>
                    <a:pt x="362" y="93"/>
                    <a:pt x="364" y="88"/>
                  </a:cubicBezTo>
                  <a:cubicBezTo>
                    <a:pt x="363" y="88"/>
                    <a:pt x="362" y="88"/>
                    <a:pt x="362" y="88"/>
                  </a:cubicBezTo>
                  <a:lnTo>
                    <a:pt x="362" y="88"/>
                  </a:lnTo>
                  <a:cubicBezTo>
                    <a:pt x="362" y="83"/>
                    <a:pt x="363" y="77"/>
                    <a:pt x="364" y="71"/>
                  </a:cubicBezTo>
                  <a:cubicBezTo>
                    <a:pt x="367" y="26"/>
                    <a:pt x="330" y="1"/>
                    <a:pt x="2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3" name="Google Shape;5653;p42"/>
            <p:cNvSpPr/>
            <p:nvPr/>
          </p:nvSpPr>
          <p:spPr>
            <a:xfrm rot="-1816222">
              <a:off x="3459529" y="5610503"/>
              <a:ext cx="33321" cy="296025"/>
            </a:xfrm>
            <a:custGeom>
              <a:avLst/>
              <a:gdLst/>
              <a:ahLst/>
              <a:cxnLst/>
              <a:rect l="l" t="t" r="r" b="b"/>
              <a:pathLst>
                <a:path w="776" h="6894" extrusionOk="0">
                  <a:moveTo>
                    <a:pt x="664" y="1"/>
                  </a:moveTo>
                  <a:cubicBezTo>
                    <a:pt x="637" y="1"/>
                    <a:pt x="609" y="14"/>
                    <a:pt x="587" y="47"/>
                  </a:cubicBezTo>
                  <a:cubicBezTo>
                    <a:pt x="12" y="932"/>
                    <a:pt x="1" y="2123"/>
                    <a:pt x="52" y="3134"/>
                  </a:cubicBezTo>
                  <a:cubicBezTo>
                    <a:pt x="116" y="4371"/>
                    <a:pt x="299" y="5624"/>
                    <a:pt x="12" y="6854"/>
                  </a:cubicBezTo>
                  <a:cubicBezTo>
                    <a:pt x="9" y="6878"/>
                    <a:pt x="27" y="6893"/>
                    <a:pt x="46" y="6893"/>
                  </a:cubicBezTo>
                  <a:cubicBezTo>
                    <a:pt x="59" y="6893"/>
                    <a:pt x="74" y="6885"/>
                    <a:pt x="81" y="6866"/>
                  </a:cubicBezTo>
                  <a:cubicBezTo>
                    <a:pt x="443" y="5773"/>
                    <a:pt x="351" y="4641"/>
                    <a:pt x="282" y="3508"/>
                  </a:cubicBezTo>
                  <a:cubicBezTo>
                    <a:pt x="207" y="2324"/>
                    <a:pt x="271" y="1237"/>
                    <a:pt x="748" y="139"/>
                  </a:cubicBezTo>
                  <a:cubicBezTo>
                    <a:pt x="775" y="64"/>
                    <a:pt x="722" y="1"/>
                    <a:pt x="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4" name="Google Shape;5654;p42"/>
            <p:cNvSpPr/>
            <p:nvPr/>
          </p:nvSpPr>
          <p:spPr>
            <a:xfrm rot="-1816222">
              <a:off x="3421320" y="5496018"/>
              <a:ext cx="83861" cy="315820"/>
            </a:xfrm>
            <a:custGeom>
              <a:avLst/>
              <a:gdLst/>
              <a:ahLst/>
              <a:cxnLst/>
              <a:rect l="l" t="t" r="r" b="b"/>
              <a:pathLst>
                <a:path w="1953" h="7355" extrusionOk="0">
                  <a:moveTo>
                    <a:pt x="1863" y="0"/>
                  </a:moveTo>
                  <a:cubicBezTo>
                    <a:pt x="1845" y="0"/>
                    <a:pt x="1827" y="8"/>
                    <a:pt x="1812" y="26"/>
                  </a:cubicBezTo>
                  <a:cubicBezTo>
                    <a:pt x="1065" y="900"/>
                    <a:pt x="812" y="2194"/>
                    <a:pt x="610" y="3292"/>
                  </a:cubicBezTo>
                  <a:cubicBezTo>
                    <a:pt x="375" y="4632"/>
                    <a:pt x="162" y="5977"/>
                    <a:pt x="1" y="7317"/>
                  </a:cubicBezTo>
                  <a:cubicBezTo>
                    <a:pt x="1" y="7342"/>
                    <a:pt x="25" y="7355"/>
                    <a:pt x="48" y="7355"/>
                  </a:cubicBezTo>
                  <a:cubicBezTo>
                    <a:pt x="67" y="7355"/>
                    <a:pt x="85" y="7346"/>
                    <a:pt x="87" y="7328"/>
                  </a:cubicBezTo>
                  <a:cubicBezTo>
                    <a:pt x="352" y="6046"/>
                    <a:pt x="547" y="4747"/>
                    <a:pt x="783" y="3459"/>
                  </a:cubicBezTo>
                  <a:cubicBezTo>
                    <a:pt x="886" y="2901"/>
                    <a:pt x="1007" y="2338"/>
                    <a:pt x="1174" y="1791"/>
                  </a:cubicBezTo>
                  <a:cubicBezTo>
                    <a:pt x="1358" y="1193"/>
                    <a:pt x="1640" y="665"/>
                    <a:pt x="1927" y="113"/>
                  </a:cubicBezTo>
                  <a:cubicBezTo>
                    <a:pt x="1952" y="58"/>
                    <a:pt x="1910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5" name="Google Shape;5655;p42"/>
            <p:cNvSpPr/>
            <p:nvPr/>
          </p:nvSpPr>
          <p:spPr>
            <a:xfrm rot="-1816222">
              <a:off x="3411594" y="5402742"/>
              <a:ext cx="57367" cy="97988"/>
            </a:xfrm>
            <a:custGeom>
              <a:avLst/>
              <a:gdLst/>
              <a:ahLst/>
              <a:cxnLst/>
              <a:rect l="l" t="t" r="r" b="b"/>
              <a:pathLst>
                <a:path w="1336" h="2282" extrusionOk="0">
                  <a:moveTo>
                    <a:pt x="1216" y="1"/>
                  </a:moveTo>
                  <a:cubicBezTo>
                    <a:pt x="1198" y="1"/>
                    <a:pt x="1179" y="9"/>
                    <a:pt x="1162" y="27"/>
                  </a:cubicBezTo>
                  <a:cubicBezTo>
                    <a:pt x="845" y="378"/>
                    <a:pt x="587" y="791"/>
                    <a:pt x="403" y="1228"/>
                  </a:cubicBezTo>
                  <a:cubicBezTo>
                    <a:pt x="311" y="1453"/>
                    <a:pt x="0" y="2033"/>
                    <a:pt x="167" y="2258"/>
                  </a:cubicBezTo>
                  <a:cubicBezTo>
                    <a:pt x="179" y="2270"/>
                    <a:pt x="197" y="2282"/>
                    <a:pt x="217" y="2282"/>
                  </a:cubicBezTo>
                  <a:cubicBezTo>
                    <a:pt x="225" y="2282"/>
                    <a:pt x="233" y="2280"/>
                    <a:pt x="242" y="2275"/>
                  </a:cubicBezTo>
                  <a:cubicBezTo>
                    <a:pt x="247" y="2269"/>
                    <a:pt x="259" y="2269"/>
                    <a:pt x="270" y="2263"/>
                  </a:cubicBezTo>
                  <a:cubicBezTo>
                    <a:pt x="305" y="2246"/>
                    <a:pt x="288" y="2183"/>
                    <a:pt x="247" y="2183"/>
                  </a:cubicBezTo>
                  <a:cubicBezTo>
                    <a:pt x="201" y="2183"/>
                    <a:pt x="598" y="1154"/>
                    <a:pt x="633" y="1085"/>
                  </a:cubicBezTo>
                  <a:cubicBezTo>
                    <a:pt x="817" y="745"/>
                    <a:pt x="1035" y="435"/>
                    <a:pt x="1282" y="148"/>
                  </a:cubicBezTo>
                  <a:cubicBezTo>
                    <a:pt x="1336" y="90"/>
                    <a:pt x="1279" y="1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6" name="Google Shape;5656;p42"/>
            <p:cNvSpPr/>
            <p:nvPr/>
          </p:nvSpPr>
          <p:spPr>
            <a:xfrm rot="-1816222">
              <a:off x="3407462" y="5363866"/>
              <a:ext cx="118298" cy="119544"/>
            </a:xfrm>
            <a:custGeom>
              <a:avLst/>
              <a:gdLst/>
              <a:ahLst/>
              <a:cxnLst/>
              <a:rect l="l" t="t" r="r" b="b"/>
              <a:pathLst>
                <a:path w="2755" h="2784" extrusionOk="0">
                  <a:moveTo>
                    <a:pt x="2634" y="0"/>
                  </a:moveTo>
                  <a:cubicBezTo>
                    <a:pt x="2615" y="0"/>
                    <a:pt x="2595" y="7"/>
                    <a:pt x="2575" y="22"/>
                  </a:cubicBezTo>
                  <a:cubicBezTo>
                    <a:pt x="2115" y="419"/>
                    <a:pt x="1707" y="885"/>
                    <a:pt x="1282" y="1327"/>
                  </a:cubicBezTo>
                  <a:cubicBezTo>
                    <a:pt x="856" y="1764"/>
                    <a:pt x="442" y="2218"/>
                    <a:pt x="40" y="2678"/>
                  </a:cubicBezTo>
                  <a:cubicBezTo>
                    <a:pt x="0" y="2722"/>
                    <a:pt x="38" y="2784"/>
                    <a:pt x="84" y="2784"/>
                  </a:cubicBezTo>
                  <a:cubicBezTo>
                    <a:pt x="98" y="2784"/>
                    <a:pt x="113" y="2778"/>
                    <a:pt x="126" y="2765"/>
                  </a:cubicBezTo>
                  <a:cubicBezTo>
                    <a:pt x="569" y="2345"/>
                    <a:pt x="1012" y="1914"/>
                    <a:pt x="1431" y="1477"/>
                  </a:cubicBezTo>
                  <a:cubicBezTo>
                    <a:pt x="1857" y="1045"/>
                    <a:pt x="2317" y="620"/>
                    <a:pt x="2696" y="149"/>
                  </a:cubicBezTo>
                  <a:cubicBezTo>
                    <a:pt x="2754" y="81"/>
                    <a:pt x="2701" y="0"/>
                    <a:pt x="2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7" name="Google Shape;5657;p42"/>
            <p:cNvSpPr/>
            <p:nvPr/>
          </p:nvSpPr>
          <p:spPr>
            <a:xfrm rot="-1816222">
              <a:off x="3423809" y="5479872"/>
              <a:ext cx="144492" cy="228481"/>
            </a:xfrm>
            <a:custGeom>
              <a:avLst/>
              <a:gdLst/>
              <a:ahLst/>
              <a:cxnLst/>
              <a:rect l="l" t="t" r="r" b="b"/>
              <a:pathLst>
                <a:path w="3365" h="5321" extrusionOk="0">
                  <a:moveTo>
                    <a:pt x="3258" y="1"/>
                  </a:moveTo>
                  <a:cubicBezTo>
                    <a:pt x="3239" y="1"/>
                    <a:pt x="3219" y="9"/>
                    <a:pt x="3203" y="29"/>
                  </a:cubicBezTo>
                  <a:cubicBezTo>
                    <a:pt x="2846" y="448"/>
                    <a:pt x="2524" y="902"/>
                    <a:pt x="2162" y="1328"/>
                  </a:cubicBezTo>
                  <a:cubicBezTo>
                    <a:pt x="1811" y="1736"/>
                    <a:pt x="1461" y="2144"/>
                    <a:pt x="1133" y="2587"/>
                  </a:cubicBezTo>
                  <a:cubicBezTo>
                    <a:pt x="547" y="3380"/>
                    <a:pt x="92" y="4266"/>
                    <a:pt x="0" y="5266"/>
                  </a:cubicBezTo>
                  <a:cubicBezTo>
                    <a:pt x="0" y="5299"/>
                    <a:pt x="35" y="5320"/>
                    <a:pt x="67" y="5320"/>
                  </a:cubicBezTo>
                  <a:cubicBezTo>
                    <a:pt x="91" y="5320"/>
                    <a:pt x="113" y="5308"/>
                    <a:pt x="115" y="5278"/>
                  </a:cubicBezTo>
                  <a:cubicBezTo>
                    <a:pt x="259" y="4237"/>
                    <a:pt x="811" y="3334"/>
                    <a:pt x="1449" y="2518"/>
                  </a:cubicBezTo>
                  <a:cubicBezTo>
                    <a:pt x="2070" y="1736"/>
                    <a:pt x="2869" y="1012"/>
                    <a:pt x="3335" y="126"/>
                  </a:cubicBezTo>
                  <a:cubicBezTo>
                    <a:pt x="3365" y="67"/>
                    <a:pt x="331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8" name="Google Shape;5658;p42"/>
            <p:cNvSpPr/>
            <p:nvPr/>
          </p:nvSpPr>
          <p:spPr>
            <a:xfrm rot="-1816222">
              <a:off x="3445574" y="5572727"/>
              <a:ext cx="146638" cy="235867"/>
            </a:xfrm>
            <a:custGeom>
              <a:avLst/>
              <a:gdLst/>
              <a:ahLst/>
              <a:cxnLst/>
              <a:rect l="l" t="t" r="r" b="b"/>
              <a:pathLst>
                <a:path w="3415" h="5493" extrusionOk="0">
                  <a:moveTo>
                    <a:pt x="3309" y="1"/>
                  </a:moveTo>
                  <a:cubicBezTo>
                    <a:pt x="3281" y="1"/>
                    <a:pt x="3253" y="14"/>
                    <a:pt x="3235" y="43"/>
                  </a:cubicBezTo>
                  <a:cubicBezTo>
                    <a:pt x="2982" y="526"/>
                    <a:pt x="2752" y="1009"/>
                    <a:pt x="2464" y="1469"/>
                  </a:cubicBezTo>
                  <a:cubicBezTo>
                    <a:pt x="2183" y="1912"/>
                    <a:pt x="1878" y="2337"/>
                    <a:pt x="1573" y="2763"/>
                  </a:cubicBezTo>
                  <a:cubicBezTo>
                    <a:pt x="981" y="3602"/>
                    <a:pt x="366" y="4442"/>
                    <a:pt x="15" y="5419"/>
                  </a:cubicBezTo>
                  <a:cubicBezTo>
                    <a:pt x="0" y="5461"/>
                    <a:pt x="38" y="5493"/>
                    <a:pt x="73" y="5493"/>
                  </a:cubicBezTo>
                  <a:cubicBezTo>
                    <a:pt x="91" y="5493"/>
                    <a:pt x="109" y="5484"/>
                    <a:pt x="119" y="5465"/>
                  </a:cubicBezTo>
                  <a:cubicBezTo>
                    <a:pt x="590" y="4499"/>
                    <a:pt x="1211" y="3637"/>
                    <a:pt x="1844" y="2774"/>
                  </a:cubicBezTo>
                  <a:cubicBezTo>
                    <a:pt x="2430" y="1964"/>
                    <a:pt x="3120" y="1084"/>
                    <a:pt x="3396" y="107"/>
                  </a:cubicBezTo>
                  <a:cubicBezTo>
                    <a:pt x="3415" y="46"/>
                    <a:pt x="336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9" name="Google Shape;5659;p42"/>
            <p:cNvSpPr/>
            <p:nvPr/>
          </p:nvSpPr>
          <p:spPr>
            <a:xfrm rot="-1816222">
              <a:off x="3470025" y="5617662"/>
              <a:ext cx="168624" cy="265409"/>
            </a:xfrm>
            <a:custGeom>
              <a:avLst/>
              <a:gdLst/>
              <a:ahLst/>
              <a:cxnLst/>
              <a:rect l="l" t="t" r="r" b="b"/>
              <a:pathLst>
                <a:path w="3927" h="6181" extrusionOk="0">
                  <a:moveTo>
                    <a:pt x="3828" y="0"/>
                  </a:moveTo>
                  <a:cubicBezTo>
                    <a:pt x="3801" y="0"/>
                    <a:pt x="3775" y="11"/>
                    <a:pt x="3761" y="35"/>
                  </a:cubicBezTo>
                  <a:cubicBezTo>
                    <a:pt x="3421" y="576"/>
                    <a:pt x="3134" y="1145"/>
                    <a:pt x="2795" y="1680"/>
                  </a:cubicBezTo>
                  <a:cubicBezTo>
                    <a:pt x="2421" y="2266"/>
                    <a:pt x="2019" y="2824"/>
                    <a:pt x="1587" y="3364"/>
                  </a:cubicBezTo>
                  <a:cubicBezTo>
                    <a:pt x="920" y="4192"/>
                    <a:pt x="64" y="5008"/>
                    <a:pt x="1" y="6130"/>
                  </a:cubicBezTo>
                  <a:cubicBezTo>
                    <a:pt x="1" y="6161"/>
                    <a:pt x="28" y="6180"/>
                    <a:pt x="55" y="6180"/>
                  </a:cubicBezTo>
                  <a:cubicBezTo>
                    <a:pt x="77" y="6180"/>
                    <a:pt x="99" y="6167"/>
                    <a:pt x="104" y="6135"/>
                  </a:cubicBezTo>
                  <a:cubicBezTo>
                    <a:pt x="317" y="4928"/>
                    <a:pt x="1311" y="4083"/>
                    <a:pt x="2030" y="3157"/>
                  </a:cubicBezTo>
                  <a:cubicBezTo>
                    <a:pt x="2749" y="2226"/>
                    <a:pt x="3479" y="1191"/>
                    <a:pt x="3904" y="93"/>
                  </a:cubicBezTo>
                  <a:cubicBezTo>
                    <a:pt x="3927" y="37"/>
                    <a:pt x="3877" y="0"/>
                    <a:pt x="3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0" name="Google Shape;5660;p42"/>
            <p:cNvSpPr/>
            <p:nvPr/>
          </p:nvSpPr>
          <p:spPr>
            <a:xfrm rot="-1816222">
              <a:off x="3490413" y="5718398"/>
              <a:ext cx="18936" cy="74457"/>
            </a:xfrm>
            <a:custGeom>
              <a:avLst/>
              <a:gdLst/>
              <a:ahLst/>
              <a:cxnLst/>
              <a:rect l="l" t="t" r="r" b="b"/>
              <a:pathLst>
                <a:path w="441" h="1734" extrusionOk="0">
                  <a:moveTo>
                    <a:pt x="401" y="1"/>
                  </a:moveTo>
                  <a:cubicBezTo>
                    <a:pt x="384" y="1"/>
                    <a:pt x="366" y="11"/>
                    <a:pt x="363" y="30"/>
                  </a:cubicBezTo>
                  <a:cubicBezTo>
                    <a:pt x="191" y="553"/>
                    <a:pt x="70" y="1151"/>
                    <a:pt x="7" y="1697"/>
                  </a:cubicBezTo>
                  <a:cubicBezTo>
                    <a:pt x="1" y="1722"/>
                    <a:pt x="19" y="1733"/>
                    <a:pt x="40" y="1733"/>
                  </a:cubicBezTo>
                  <a:cubicBezTo>
                    <a:pt x="57" y="1733"/>
                    <a:pt x="76" y="1725"/>
                    <a:pt x="81" y="1709"/>
                  </a:cubicBezTo>
                  <a:cubicBezTo>
                    <a:pt x="254" y="1185"/>
                    <a:pt x="375" y="587"/>
                    <a:pt x="438" y="41"/>
                  </a:cubicBezTo>
                  <a:cubicBezTo>
                    <a:pt x="441" y="14"/>
                    <a:pt x="421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1" name="Google Shape;5661;p42"/>
            <p:cNvSpPr/>
            <p:nvPr/>
          </p:nvSpPr>
          <p:spPr>
            <a:xfrm rot="-1816222">
              <a:off x="3421805" y="5456748"/>
              <a:ext cx="97516" cy="128089"/>
            </a:xfrm>
            <a:custGeom>
              <a:avLst/>
              <a:gdLst/>
              <a:ahLst/>
              <a:cxnLst/>
              <a:rect l="l" t="t" r="r" b="b"/>
              <a:pathLst>
                <a:path w="2271" h="2983" extrusionOk="0">
                  <a:moveTo>
                    <a:pt x="2210" y="1"/>
                  </a:moveTo>
                  <a:cubicBezTo>
                    <a:pt x="2200" y="1"/>
                    <a:pt x="2190" y="6"/>
                    <a:pt x="2181" y="18"/>
                  </a:cubicBezTo>
                  <a:cubicBezTo>
                    <a:pt x="1721" y="530"/>
                    <a:pt x="1273" y="1065"/>
                    <a:pt x="836" y="1594"/>
                  </a:cubicBezTo>
                  <a:cubicBezTo>
                    <a:pt x="491" y="2008"/>
                    <a:pt x="192" y="2439"/>
                    <a:pt x="8" y="2956"/>
                  </a:cubicBezTo>
                  <a:cubicBezTo>
                    <a:pt x="1" y="2971"/>
                    <a:pt x="18" y="2983"/>
                    <a:pt x="34" y="2983"/>
                  </a:cubicBezTo>
                  <a:cubicBezTo>
                    <a:pt x="43" y="2983"/>
                    <a:pt x="52" y="2979"/>
                    <a:pt x="54" y="2968"/>
                  </a:cubicBezTo>
                  <a:cubicBezTo>
                    <a:pt x="508" y="1858"/>
                    <a:pt x="1503" y="996"/>
                    <a:pt x="2245" y="82"/>
                  </a:cubicBezTo>
                  <a:cubicBezTo>
                    <a:pt x="2271" y="51"/>
                    <a:pt x="2241" y="1"/>
                    <a:pt x="2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2" name="Google Shape;5662;p42"/>
            <p:cNvSpPr/>
            <p:nvPr/>
          </p:nvSpPr>
          <p:spPr>
            <a:xfrm rot="-1816222">
              <a:off x="3451198" y="5588444"/>
              <a:ext cx="101981" cy="141400"/>
            </a:xfrm>
            <a:custGeom>
              <a:avLst/>
              <a:gdLst/>
              <a:ahLst/>
              <a:cxnLst/>
              <a:rect l="l" t="t" r="r" b="b"/>
              <a:pathLst>
                <a:path w="2375" h="3293" extrusionOk="0">
                  <a:moveTo>
                    <a:pt x="2270" y="0"/>
                  </a:moveTo>
                  <a:cubicBezTo>
                    <a:pt x="2253" y="0"/>
                    <a:pt x="2235" y="6"/>
                    <a:pt x="2221" y="21"/>
                  </a:cubicBezTo>
                  <a:cubicBezTo>
                    <a:pt x="1703" y="538"/>
                    <a:pt x="1244" y="1142"/>
                    <a:pt x="789" y="1722"/>
                  </a:cubicBezTo>
                  <a:cubicBezTo>
                    <a:pt x="433" y="2182"/>
                    <a:pt x="140" y="2665"/>
                    <a:pt x="7" y="3240"/>
                  </a:cubicBezTo>
                  <a:cubicBezTo>
                    <a:pt x="1" y="3273"/>
                    <a:pt x="26" y="3293"/>
                    <a:pt x="53" y="3293"/>
                  </a:cubicBezTo>
                  <a:cubicBezTo>
                    <a:pt x="72" y="3293"/>
                    <a:pt x="92" y="3282"/>
                    <a:pt x="99" y="3257"/>
                  </a:cubicBezTo>
                  <a:cubicBezTo>
                    <a:pt x="462" y="2021"/>
                    <a:pt x="1634" y="1147"/>
                    <a:pt x="2336" y="113"/>
                  </a:cubicBezTo>
                  <a:cubicBezTo>
                    <a:pt x="2375" y="56"/>
                    <a:pt x="2323" y="0"/>
                    <a:pt x="2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3" name="Google Shape;5663;p42"/>
            <p:cNvSpPr/>
            <p:nvPr/>
          </p:nvSpPr>
          <p:spPr>
            <a:xfrm rot="-1816222">
              <a:off x="3497494" y="5720222"/>
              <a:ext cx="138437" cy="186100"/>
            </a:xfrm>
            <a:custGeom>
              <a:avLst/>
              <a:gdLst/>
              <a:ahLst/>
              <a:cxnLst/>
              <a:rect l="l" t="t" r="r" b="b"/>
              <a:pathLst>
                <a:path w="3224" h="4334" extrusionOk="0">
                  <a:moveTo>
                    <a:pt x="3119" y="1"/>
                  </a:moveTo>
                  <a:cubicBezTo>
                    <a:pt x="3094" y="1"/>
                    <a:pt x="3071" y="14"/>
                    <a:pt x="3059" y="47"/>
                  </a:cubicBezTo>
                  <a:cubicBezTo>
                    <a:pt x="2685" y="909"/>
                    <a:pt x="2070" y="1553"/>
                    <a:pt x="1426" y="2214"/>
                  </a:cubicBezTo>
                  <a:cubicBezTo>
                    <a:pt x="846" y="2818"/>
                    <a:pt x="276" y="3445"/>
                    <a:pt x="18" y="4261"/>
                  </a:cubicBezTo>
                  <a:cubicBezTo>
                    <a:pt x="1" y="4306"/>
                    <a:pt x="34" y="4334"/>
                    <a:pt x="69" y="4334"/>
                  </a:cubicBezTo>
                  <a:cubicBezTo>
                    <a:pt x="93" y="4334"/>
                    <a:pt x="118" y="4320"/>
                    <a:pt x="127" y="4290"/>
                  </a:cubicBezTo>
                  <a:cubicBezTo>
                    <a:pt x="794" y="2651"/>
                    <a:pt x="2743" y="1841"/>
                    <a:pt x="3209" y="110"/>
                  </a:cubicBezTo>
                  <a:cubicBezTo>
                    <a:pt x="3224" y="53"/>
                    <a:pt x="3168" y="1"/>
                    <a:pt x="3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64" name="Google Shape;5664;p42"/>
          <p:cNvSpPr txBox="1">
            <a:spLocks noGrp="1"/>
          </p:cNvSpPr>
          <p:nvPr>
            <p:ph type="subTitle" idx="1"/>
          </p:nvPr>
        </p:nvSpPr>
        <p:spPr>
          <a:xfrm>
            <a:off x="5656557" y="3110384"/>
            <a:ext cx="6290152" cy="18639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50000"/>
              </a:lnSpc>
            </a:pPr>
            <a:endParaRPr lang="vi-VN" sz="40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981C1-ADF4-D988-CE0F-D903CD52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455" y="2070496"/>
            <a:ext cx="3790128" cy="4155633"/>
          </a:xfrm>
          <a:prstGeom prst="rect">
            <a:avLst/>
          </a:prstGeom>
        </p:spPr>
      </p:pic>
      <p:sp>
        <p:nvSpPr>
          <p:cNvPr id="40" name="Copyright Notice">
            <a:extLst>
              <a:ext uri="{FF2B5EF4-FFF2-40B4-BE49-F238E27FC236}">
                <a16:creationId xmlns:a16="http://schemas.microsoft.com/office/drawing/2014/main" id="{63AEBD65-E89A-4A03-B1A1-3069FEF3E824}"/>
              </a:ext>
            </a:extLst>
          </p:cNvPr>
          <p:cNvSpPr/>
          <p:nvPr/>
        </p:nvSpPr>
        <p:spPr bwMode="auto">
          <a:xfrm>
            <a:off x="6205963" y="1381086"/>
            <a:ext cx="5763720" cy="1173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vi-VN" sz="3600" b="1" cap="small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PHÂN TÍCH – ĐÁNH GIÁ</a:t>
            </a:r>
            <a:endParaRPr sz="3600" b="1" cap="small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01CC-D547-C74C-9F5C-703CBF5B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EBA5F7-1B11-6C47-9A1B-8F187ED58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" y="0"/>
            <a:ext cx="12124944" cy="6894000"/>
          </a:xfrm>
        </p:spPr>
      </p:pic>
    </p:spTree>
    <p:extLst>
      <p:ext uri="{BB962C8B-B14F-4D97-AF65-F5344CB8AC3E}">
        <p14:creationId xmlns:p14="http://schemas.microsoft.com/office/powerpoint/2010/main" val="179763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4" name="Google Shape;5394;p38"/>
          <p:cNvSpPr/>
          <p:nvPr/>
        </p:nvSpPr>
        <p:spPr>
          <a:xfrm>
            <a:off x="951000" y="808023"/>
            <a:ext cx="1419601" cy="1572764"/>
          </a:xfrm>
          <a:custGeom>
            <a:avLst/>
            <a:gdLst/>
            <a:ahLst/>
            <a:cxnLst/>
            <a:rect l="l" t="t" r="r" b="b"/>
            <a:pathLst>
              <a:path w="47699" h="37674" extrusionOk="0">
                <a:moveTo>
                  <a:pt x="29762" y="1"/>
                </a:moveTo>
                <a:cubicBezTo>
                  <a:pt x="28345" y="1"/>
                  <a:pt x="26902" y="180"/>
                  <a:pt x="25457" y="558"/>
                </a:cubicBezTo>
                <a:cubicBezTo>
                  <a:pt x="20979" y="1726"/>
                  <a:pt x="16748" y="4233"/>
                  <a:pt x="13303" y="7679"/>
                </a:cubicBezTo>
                <a:cubicBezTo>
                  <a:pt x="11906" y="9076"/>
                  <a:pt x="12423" y="11583"/>
                  <a:pt x="11179" y="12847"/>
                </a:cubicBezTo>
                <a:cubicBezTo>
                  <a:pt x="10030" y="13995"/>
                  <a:pt x="7638" y="13727"/>
                  <a:pt x="4824" y="16254"/>
                </a:cubicBezTo>
                <a:cubicBezTo>
                  <a:pt x="268" y="20350"/>
                  <a:pt x="0" y="27279"/>
                  <a:pt x="4690" y="32236"/>
                </a:cubicBezTo>
                <a:cubicBezTo>
                  <a:pt x="7434" y="35142"/>
                  <a:pt x="22401" y="37673"/>
                  <a:pt x="31661" y="37673"/>
                </a:cubicBezTo>
                <a:cubicBezTo>
                  <a:pt x="34415" y="37673"/>
                  <a:pt x="36665" y="37449"/>
                  <a:pt x="37937" y="36945"/>
                </a:cubicBezTo>
                <a:cubicBezTo>
                  <a:pt x="47067" y="33308"/>
                  <a:pt x="47699" y="24388"/>
                  <a:pt x="46895" y="15718"/>
                </a:cubicBezTo>
                <a:cubicBezTo>
                  <a:pt x="46024" y="6659"/>
                  <a:pt x="38388" y="1"/>
                  <a:pt x="297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95" name="Google Shape;5395;p38"/>
          <p:cNvSpPr/>
          <p:nvPr/>
        </p:nvSpPr>
        <p:spPr>
          <a:xfrm>
            <a:off x="828703" y="3831147"/>
            <a:ext cx="1451567" cy="1355654"/>
          </a:xfrm>
          <a:custGeom>
            <a:avLst/>
            <a:gdLst/>
            <a:ahLst/>
            <a:cxnLst/>
            <a:rect l="l" t="t" r="r" b="b"/>
            <a:pathLst>
              <a:path w="45823" h="34865" extrusionOk="0">
                <a:moveTo>
                  <a:pt x="13574" y="1"/>
                </a:moveTo>
                <a:cubicBezTo>
                  <a:pt x="2105" y="1"/>
                  <a:pt x="1" y="15245"/>
                  <a:pt x="4689" y="25459"/>
                </a:cubicBezTo>
                <a:cubicBezTo>
                  <a:pt x="7180" y="30890"/>
                  <a:pt x="10377" y="31687"/>
                  <a:pt x="14327" y="31687"/>
                </a:cubicBezTo>
                <a:cubicBezTo>
                  <a:pt x="15969" y="31687"/>
                  <a:pt x="17741" y="31549"/>
                  <a:pt x="19646" y="31549"/>
                </a:cubicBezTo>
                <a:cubicBezTo>
                  <a:pt x="19990" y="31549"/>
                  <a:pt x="20338" y="31554"/>
                  <a:pt x="20691" y="31564"/>
                </a:cubicBezTo>
                <a:cubicBezTo>
                  <a:pt x="25668" y="31722"/>
                  <a:pt x="30261" y="34865"/>
                  <a:pt x="35188" y="34865"/>
                </a:cubicBezTo>
                <a:cubicBezTo>
                  <a:pt x="35642" y="34865"/>
                  <a:pt x="36098" y="34838"/>
                  <a:pt x="36558" y="34780"/>
                </a:cubicBezTo>
                <a:cubicBezTo>
                  <a:pt x="45650" y="33593"/>
                  <a:pt x="45822" y="21496"/>
                  <a:pt x="44999" y="12653"/>
                </a:cubicBezTo>
                <a:cubicBezTo>
                  <a:pt x="44606" y="8286"/>
                  <a:pt x="40914" y="5007"/>
                  <a:pt x="36618" y="5007"/>
                </a:cubicBezTo>
                <a:cubicBezTo>
                  <a:pt x="36320" y="5007"/>
                  <a:pt x="36019" y="5022"/>
                  <a:pt x="35716" y="5055"/>
                </a:cubicBezTo>
                <a:cubicBezTo>
                  <a:pt x="34625" y="5176"/>
                  <a:pt x="33495" y="5307"/>
                  <a:pt x="32348" y="5307"/>
                </a:cubicBezTo>
                <a:cubicBezTo>
                  <a:pt x="31866" y="5307"/>
                  <a:pt x="31380" y="5284"/>
                  <a:pt x="30893" y="5227"/>
                </a:cubicBezTo>
                <a:cubicBezTo>
                  <a:pt x="25974" y="4672"/>
                  <a:pt x="21992" y="1609"/>
                  <a:pt x="17226" y="461"/>
                </a:cubicBezTo>
                <a:cubicBezTo>
                  <a:pt x="15917" y="148"/>
                  <a:pt x="14701" y="1"/>
                  <a:pt x="135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97" name="Google Shape;5397;p38"/>
          <p:cNvSpPr/>
          <p:nvPr/>
        </p:nvSpPr>
        <p:spPr>
          <a:xfrm>
            <a:off x="916539" y="2435491"/>
            <a:ext cx="1363731" cy="1355654"/>
          </a:xfrm>
          <a:custGeom>
            <a:avLst/>
            <a:gdLst/>
            <a:ahLst/>
            <a:cxnLst/>
            <a:rect l="l" t="t" r="r" b="b"/>
            <a:pathLst>
              <a:path w="34156" h="29584" extrusionOk="0">
                <a:moveTo>
                  <a:pt x="15654" y="1"/>
                </a:moveTo>
                <a:cubicBezTo>
                  <a:pt x="9383" y="1"/>
                  <a:pt x="0" y="4928"/>
                  <a:pt x="3047" y="12508"/>
                </a:cubicBezTo>
                <a:cubicBezTo>
                  <a:pt x="3783" y="14340"/>
                  <a:pt x="4692" y="16741"/>
                  <a:pt x="4374" y="18741"/>
                </a:cubicBezTo>
                <a:cubicBezTo>
                  <a:pt x="4142" y="20187"/>
                  <a:pt x="3181" y="21382"/>
                  <a:pt x="2949" y="22847"/>
                </a:cubicBezTo>
                <a:cubicBezTo>
                  <a:pt x="2236" y="27385"/>
                  <a:pt x="5857" y="29086"/>
                  <a:pt x="9728" y="29460"/>
                </a:cubicBezTo>
                <a:cubicBezTo>
                  <a:pt x="10468" y="29530"/>
                  <a:pt x="11248" y="29583"/>
                  <a:pt x="12032" y="29583"/>
                </a:cubicBezTo>
                <a:cubicBezTo>
                  <a:pt x="14262" y="29583"/>
                  <a:pt x="16534" y="29156"/>
                  <a:pt x="18060" y="27494"/>
                </a:cubicBezTo>
                <a:cubicBezTo>
                  <a:pt x="20066" y="25310"/>
                  <a:pt x="22524" y="24343"/>
                  <a:pt x="25417" y="24343"/>
                </a:cubicBezTo>
                <a:cubicBezTo>
                  <a:pt x="25614" y="24343"/>
                  <a:pt x="25813" y="24347"/>
                  <a:pt x="26014" y="24356"/>
                </a:cubicBezTo>
                <a:cubicBezTo>
                  <a:pt x="26137" y="24362"/>
                  <a:pt x="26260" y="24364"/>
                  <a:pt x="26383" y="24364"/>
                </a:cubicBezTo>
                <a:cubicBezTo>
                  <a:pt x="29623" y="24364"/>
                  <a:pt x="33176" y="22525"/>
                  <a:pt x="33726" y="19029"/>
                </a:cubicBezTo>
                <a:cubicBezTo>
                  <a:pt x="34155" y="16308"/>
                  <a:pt x="33032" y="12644"/>
                  <a:pt x="30869" y="10857"/>
                </a:cubicBezTo>
                <a:cubicBezTo>
                  <a:pt x="29812" y="9982"/>
                  <a:pt x="28641" y="9791"/>
                  <a:pt x="27799" y="8596"/>
                </a:cubicBezTo>
                <a:cubicBezTo>
                  <a:pt x="26998" y="7460"/>
                  <a:pt x="26505" y="6134"/>
                  <a:pt x="25712" y="4990"/>
                </a:cubicBezTo>
                <a:cubicBezTo>
                  <a:pt x="23455" y="1737"/>
                  <a:pt x="19668" y="40"/>
                  <a:pt x="15770" y="1"/>
                </a:cubicBezTo>
                <a:cubicBezTo>
                  <a:pt x="15732" y="1"/>
                  <a:pt x="15693" y="1"/>
                  <a:pt x="156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98" name="Google Shape;5398;p38"/>
          <p:cNvSpPr txBox="1">
            <a:spLocks noGrp="1"/>
          </p:cNvSpPr>
          <p:nvPr>
            <p:ph type="title" idx="2"/>
          </p:nvPr>
        </p:nvSpPr>
        <p:spPr>
          <a:xfrm>
            <a:off x="1328429" y="1025133"/>
            <a:ext cx="1042172" cy="126439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  <p:sp>
        <p:nvSpPr>
          <p:cNvPr id="5399" name="Google Shape;5399;p38"/>
          <p:cNvSpPr txBox="1">
            <a:spLocks noGrp="1"/>
          </p:cNvSpPr>
          <p:nvPr>
            <p:ph type="title" idx="4"/>
          </p:nvPr>
        </p:nvSpPr>
        <p:spPr>
          <a:xfrm>
            <a:off x="1212306" y="3836101"/>
            <a:ext cx="772196" cy="144826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3</a:t>
            </a:r>
            <a:endParaRPr dirty="0"/>
          </a:p>
        </p:txBody>
      </p:sp>
      <p:sp>
        <p:nvSpPr>
          <p:cNvPr id="5401" name="Google Shape;5401;p38"/>
          <p:cNvSpPr txBox="1">
            <a:spLocks noGrp="1"/>
          </p:cNvSpPr>
          <p:nvPr>
            <p:ph type="title" idx="8"/>
          </p:nvPr>
        </p:nvSpPr>
        <p:spPr>
          <a:xfrm>
            <a:off x="1233737" y="2639768"/>
            <a:ext cx="1136864" cy="12336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  <p:sp>
        <p:nvSpPr>
          <p:cNvPr id="5403" name="Google Shape;5403;p38"/>
          <p:cNvSpPr txBox="1">
            <a:spLocks noGrp="1"/>
          </p:cNvSpPr>
          <p:nvPr>
            <p:ph type="subTitle" idx="1"/>
          </p:nvPr>
        </p:nvSpPr>
        <p:spPr>
          <a:xfrm>
            <a:off x="2648137" y="1069817"/>
            <a:ext cx="8215434" cy="11571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 defTabSz="1219170">
              <a:lnSpc>
                <a:spcPct val="150000"/>
              </a:lnSpc>
              <a:defRPr/>
            </a:pP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 được cách biến đổi và kết hợp hình khối tạo sản phẩm mĩ thuật</a:t>
            </a: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07" name="Google Shape;5407;p38"/>
          <p:cNvSpPr txBox="1">
            <a:spLocks noGrp="1"/>
          </p:cNvSpPr>
          <p:nvPr>
            <p:ph type="subTitle" idx="9"/>
          </p:nvPr>
        </p:nvSpPr>
        <p:spPr>
          <a:xfrm>
            <a:off x="2748029" y="2855131"/>
            <a:ext cx="8351318" cy="8744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 defTabSz="1219170">
              <a:lnSpc>
                <a:spcPct val="150000"/>
              </a:lnSpc>
              <a:defRPr/>
            </a:pP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Taọ và trang trí được một số đồ gia dụng quen thuộc bằng vật liệu đã qua sử dụng</a:t>
            </a: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08" name="Google Shape;5408;p38"/>
          <p:cNvSpPr txBox="1">
            <a:spLocks noGrp="1"/>
          </p:cNvSpPr>
          <p:nvPr>
            <p:ph type="subTitle" idx="13"/>
          </p:nvPr>
        </p:nvSpPr>
        <p:spPr>
          <a:xfrm>
            <a:off x="2510873" y="3981642"/>
            <a:ext cx="7923612" cy="11571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 defTabSz="1219170">
              <a:lnSpc>
                <a:spcPct val="150000"/>
              </a:lnSpc>
              <a:defRPr/>
            </a:pPr>
            <a:r>
              <a:rPr lang="en-US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</a:t>
            </a:r>
            <a:r>
              <a:rPr lang="vi-VN" sz="266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 ra được hình khối cơ bản được biến thể trên sản phẩm mĩ thuật</a:t>
            </a:r>
            <a:endParaRPr lang="en-US" sz="26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10" name="Google Shape;5410;p38"/>
          <p:cNvSpPr txBox="1">
            <a:spLocks noGrp="1"/>
          </p:cNvSpPr>
          <p:nvPr>
            <p:ph type="title" idx="15"/>
          </p:nvPr>
        </p:nvSpPr>
        <p:spPr>
          <a:xfrm>
            <a:off x="951000" y="224331"/>
            <a:ext cx="10290000" cy="7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Y</a:t>
            </a:r>
            <a:r>
              <a:rPr lang="en" dirty="0">
                <a:solidFill>
                  <a:srgbClr val="000000"/>
                </a:solidFill>
                <a:latin typeface="+mj-lt"/>
              </a:rPr>
              <a:t>êu cầu cần đạt</a:t>
            </a:r>
            <a:endParaRPr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Google Shape;5395;p38">
            <a:extLst>
              <a:ext uri="{FF2B5EF4-FFF2-40B4-BE49-F238E27FC236}">
                <a16:creationId xmlns:a16="http://schemas.microsoft.com/office/drawing/2014/main" id="{5192AE2F-9884-6247-83A0-6DEC4CDE736F}"/>
              </a:ext>
            </a:extLst>
          </p:cNvPr>
          <p:cNvSpPr/>
          <p:nvPr/>
        </p:nvSpPr>
        <p:spPr>
          <a:xfrm>
            <a:off x="685935" y="5186801"/>
            <a:ext cx="1451567" cy="1355654"/>
          </a:xfrm>
          <a:custGeom>
            <a:avLst/>
            <a:gdLst/>
            <a:ahLst/>
            <a:cxnLst/>
            <a:rect l="l" t="t" r="r" b="b"/>
            <a:pathLst>
              <a:path w="45823" h="34865" extrusionOk="0">
                <a:moveTo>
                  <a:pt x="13574" y="1"/>
                </a:moveTo>
                <a:cubicBezTo>
                  <a:pt x="2105" y="1"/>
                  <a:pt x="1" y="15245"/>
                  <a:pt x="4689" y="25459"/>
                </a:cubicBezTo>
                <a:cubicBezTo>
                  <a:pt x="7180" y="30890"/>
                  <a:pt x="10377" y="31687"/>
                  <a:pt x="14327" y="31687"/>
                </a:cubicBezTo>
                <a:cubicBezTo>
                  <a:pt x="15969" y="31687"/>
                  <a:pt x="17741" y="31549"/>
                  <a:pt x="19646" y="31549"/>
                </a:cubicBezTo>
                <a:cubicBezTo>
                  <a:pt x="19990" y="31549"/>
                  <a:pt x="20338" y="31554"/>
                  <a:pt x="20691" y="31564"/>
                </a:cubicBezTo>
                <a:cubicBezTo>
                  <a:pt x="25668" y="31722"/>
                  <a:pt x="30261" y="34865"/>
                  <a:pt x="35188" y="34865"/>
                </a:cubicBezTo>
                <a:cubicBezTo>
                  <a:pt x="35642" y="34865"/>
                  <a:pt x="36098" y="34838"/>
                  <a:pt x="36558" y="34780"/>
                </a:cubicBezTo>
                <a:cubicBezTo>
                  <a:pt x="45650" y="33593"/>
                  <a:pt x="45822" y="21496"/>
                  <a:pt x="44999" y="12653"/>
                </a:cubicBezTo>
                <a:cubicBezTo>
                  <a:pt x="44606" y="8286"/>
                  <a:pt x="40914" y="5007"/>
                  <a:pt x="36618" y="5007"/>
                </a:cubicBezTo>
                <a:cubicBezTo>
                  <a:pt x="36320" y="5007"/>
                  <a:pt x="36019" y="5022"/>
                  <a:pt x="35716" y="5055"/>
                </a:cubicBezTo>
                <a:cubicBezTo>
                  <a:pt x="34625" y="5176"/>
                  <a:pt x="33495" y="5307"/>
                  <a:pt x="32348" y="5307"/>
                </a:cubicBezTo>
                <a:cubicBezTo>
                  <a:pt x="31866" y="5307"/>
                  <a:pt x="31380" y="5284"/>
                  <a:pt x="30893" y="5227"/>
                </a:cubicBezTo>
                <a:cubicBezTo>
                  <a:pt x="25974" y="4672"/>
                  <a:pt x="21992" y="1609"/>
                  <a:pt x="17226" y="461"/>
                </a:cubicBezTo>
                <a:cubicBezTo>
                  <a:pt x="15917" y="148"/>
                  <a:pt x="14701" y="1"/>
                  <a:pt x="135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5401;p38">
            <a:extLst>
              <a:ext uri="{FF2B5EF4-FFF2-40B4-BE49-F238E27FC236}">
                <a16:creationId xmlns:a16="http://schemas.microsoft.com/office/drawing/2014/main" id="{9C082CDF-1808-D347-ADD6-E75891D63D4A}"/>
              </a:ext>
            </a:extLst>
          </p:cNvPr>
          <p:cNvSpPr txBox="1">
            <a:spLocks/>
          </p:cNvSpPr>
          <p:nvPr/>
        </p:nvSpPr>
        <p:spPr>
          <a:xfrm>
            <a:off x="847638" y="5241505"/>
            <a:ext cx="1136864" cy="123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bhaya Libre"/>
              <a:buNone/>
              <a:defRPr sz="7333" b="1" i="0" u="none" strike="noStrike" cap="non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ira Sans Extra Condensed Medium"/>
              <a:buNone/>
              <a:defRPr sz="8000" b="1" i="0" u="none" strike="noStrike" cap="none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kern="0" dirty="0"/>
              <a:t>4</a:t>
            </a:r>
          </a:p>
        </p:txBody>
      </p:sp>
      <p:sp>
        <p:nvSpPr>
          <p:cNvPr id="16" name="Google Shape;5408;p38">
            <a:extLst>
              <a:ext uri="{FF2B5EF4-FFF2-40B4-BE49-F238E27FC236}">
                <a16:creationId xmlns:a16="http://schemas.microsoft.com/office/drawing/2014/main" id="{1F1C3C07-F24F-2E4D-A4FA-5C96F8CBED1A}"/>
              </a:ext>
            </a:extLst>
          </p:cNvPr>
          <p:cNvSpPr txBox="1">
            <a:spLocks/>
          </p:cNvSpPr>
          <p:nvPr/>
        </p:nvSpPr>
        <p:spPr>
          <a:xfrm>
            <a:off x="2648137" y="5788183"/>
            <a:ext cx="8940981" cy="39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733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None/>
              <a:defRPr sz="1867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indent="0" algn="just" defTabSz="1219170">
              <a:lnSpc>
                <a:spcPct val="150000"/>
              </a:lnSpc>
              <a:defRPr/>
            </a:pPr>
            <a:r>
              <a:rPr lang="vi-VN" sz="2667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Chia sẻ được cách giữ gìn, bảo quản đồ gia dụng trong cuộc sống hàng ngày</a:t>
            </a:r>
            <a:endParaRPr lang="en-US" sz="2667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4" grpId="0" animBg="1"/>
      <p:bldP spid="5395" grpId="0" animBg="1"/>
      <p:bldP spid="5397" grpId="0" animBg="1"/>
      <p:bldP spid="5398" grpId="0"/>
      <p:bldP spid="5399" grpId="0"/>
      <p:bldP spid="5401" grpId="0"/>
      <p:bldP spid="5403" grpId="0" build="p"/>
      <p:bldP spid="5407" grpId="0" build="p"/>
      <p:bldP spid="5408" grpId="0" build="p"/>
      <p:bldP spid="5410" grpId="0"/>
      <p:bldP spid="14" grpId="0" animBg="1"/>
      <p:bldP spid="15" grpId="0"/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2AC1-8487-BA43-8934-63B96A6E7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B4D791-06B1-2C41-B792-B6CE9E3CA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8853" cy="7113976"/>
          </a:xfrm>
        </p:spPr>
      </p:pic>
    </p:spTree>
    <p:extLst>
      <p:ext uri="{BB962C8B-B14F-4D97-AF65-F5344CB8AC3E}">
        <p14:creationId xmlns:p14="http://schemas.microsoft.com/office/powerpoint/2010/main" val="426060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D7FD2-87D8-2249-863B-DB3C2766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1F7204-2313-B040-9968-FCF103903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" y="46674"/>
            <a:ext cx="12048782" cy="6764651"/>
          </a:xfrm>
        </p:spPr>
      </p:pic>
    </p:spTree>
    <p:extLst>
      <p:ext uri="{BB962C8B-B14F-4D97-AF65-F5344CB8AC3E}">
        <p14:creationId xmlns:p14="http://schemas.microsoft.com/office/powerpoint/2010/main" val="172873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E36E62-8660-187E-6236-10EFDD02F687}"/>
              </a:ext>
            </a:extLst>
          </p:cNvPr>
          <p:cNvSpPr txBox="1"/>
          <p:nvPr/>
        </p:nvSpPr>
        <p:spPr>
          <a:xfrm>
            <a:off x="3416769" y="1801249"/>
            <a:ext cx="6016942" cy="556252"/>
          </a:xfrm>
          <a:prstGeom prst="wedgeRoundRectCallout">
            <a:avLst>
              <a:gd name="adj1" fmla="val -54810"/>
              <a:gd name="adj2" fmla="val -14133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892413">
                    <a:lumMod val="50000"/>
                  </a:srgbClr>
                </a:solidFill>
                <a:latin typeface="Arial"/>
                <a:cs typeface="Arial"/>
                <a:sym typeface="Arial"/>
              </a:rPr>
              <a:t>Hình Khối nào tạo nên đồ vật đó?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6A5A9-7CD2-8CD4-5607-E58249D05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7" r="15629"/>
          <a:stretch/>
        </p:blipFill>
        <p:spPr>
          <a:xfrm>
            <a:off x="-110370" y="1301752"/>
            <a:ext cx="3898428" cy="5556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421AA-D506-744F-C276-9A297182B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651" y="3502238"/>
            <a:ext cx="3181807" cy="2387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9900E-B009-0DB5-4D2E-E34311C31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000" y="3742663"/>
            <a:ext cx="1906883" cy="1906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7DDBB6-2DB2-4999-4ACC-595E102FF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1833" y="3673311"/>
            <a:ext cx="3282465" cy="1926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D058E0-9323-61BA-28FB-F7D84078DEBE}"/>
              </a:ext>
            </a:extLst>
          </p:cNvPr>
          <p:cNvSpPr txBox="1"/>
          <p:nvPr/>
        </p:nvSpPr>
        <p:spPr>
          <a:xfrm>
            <a:off x="2850196" y="5746045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 trụ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CA1EA6-FD90-7CA5-76C2-21B5C2FA105A}"/>
              </a:ext>
            </a:extLst>
          </p:cNvPr>
          <p:cNvSpPr txBox="1"/>
          <p:nvPr/>
        </p:nvSpPr>
        <p:spPr>
          <a:xfrm>
            <a:off x="4809123" y="5684322"/>
            <a:ext cx="267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lập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phương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F292F2-D6CB-42EA-9528-17B9FACAC297}"/>
              </a:ext>
            </a:extLst>
          </p:cNvPr>
          <p:cNvSpPr txBox="1"/>
          <p:nvPr/>
        </p:nvSpPr>
        <p:spPr>
          <a:xfrm>
            <a:off x="7711833" y="5751824"/>
            <a:ext cx="291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nhật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Copyright Notice">
            <a:extLst>
              <a:ext uri="{FF2B5EF4-FFF2-40B4-BE49-F238E27FC236}">
                <a16:creationId xmlns:a16="http://schemas.microsoft.com/office/drawing/2014/main" id="{34C877D3-56B3-495C-8886-75DFF59887F5}"/>
              </a:ext>
            </a:extLst>
          </p:cNvPr>
          <p:cNvSpPr/>
          <p:nvPr/>
        </p:nvSpPr>
        <p:spPr bwMode="auto">
          <a:xfrm>
            <a:off x="1213039" y="266352"/>
            <a:ext cx="5826837" cy="5796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3200" b="1" cap="small" dirty="0">
                <a:solidFill>
                  <a:srgbClr val="DD9E85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1: KHÁM PHÁ</a:t>
            </a:r>
            <a:endParaRPr sz="3200" b="1" cap="small" dirty="0">
              <a:solidFill>
                <a:srgbClr val="DD9E85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F6A61D-597F-4B47-B529-FFA3B2968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61D11A-348C-4CCF-B43F-DC0885B22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53" y="983017"/>
            <a:ext cx="2153740" cy="2198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D93257-57CD-428E-BE5D-EE16EB06BB10}"/>
              </a:ext>
            </a:extLst>
          </p:cNvPr>
          <p:cNvSpPr txBox="1"/>
          <p:nvPr/>
        </p:nvSpPr>
        <p:spPr>
          <a:xfrm>
            <a:off x="10064349" y="3194541"/>
            <a:ext cx="190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cs typeface="Arial"/>
                <a:sym typeface="Arial"/>
              </a:rPr>
              <a:t>Khối</a:t>
            </a:r>
            <a:r>
              <a:rPr lang="en-US" sz="24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cs typeface="Arial"/>
                <a:sym typeface="Arial"/>
              </a:rPr>
              <a:t>cầu</a:t>
            </a:r>
            <a:endParaRPr lang="en-US" sz="2400" b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54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160EA-7184-4F46-BF17-AA85A0C5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680B0B-40AC-5743-8C82-93112A221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9625" cy="7137714"/>
          </a:xfrm>
        </p:spPr>
      </p:pic>
    </p:spTree>
    <p:extLst>
      <p:ext uri="{BB962C8B-B14F-4D97-AF65-F5344CB8AC3E}">
        <p14:creationId xmlns:p14="http://schemas.microsoft.com/office/powerpoint/2010/main" val="1980620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60496" y="172857"/>
            <a:ext cx="5534073" cy="825908"/>
          </a:xfrm>
          <a:prstGeom prst="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6000" tIns="43200" rIns="96000" bIns="432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  <a:defRPr/>
            </a:pPr>
            <a:r>
              <a:rPr lang="en-US" sz="2400" b="1" cap="small" dirty="0">
                <a:solidFill>
                  <a:srgbClr val="F9786B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HOẠT ĐỘNG 2: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2400" b="1" cap="small" dirty="0">
                <a:solidFill>
                  <a:srgbClr val="F9786B">
                    <a:lumMod val="50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Arial"/>
              </a:rPr>
              <a:t>KIẾN TẠO KIẾN THỨC – KĨ NĂNG</a:t>
            </a:r>
            <a:endParaRPr sz="2400" b="1" cap="small" dirty="0">
              <a:solidFill>
                <a:srgbClr val="F9786B">
                  <a:lumMod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F2A4A9E4-77AE-2CF1-E325-A7458FCF65E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472" y="1543876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20000"/>
              <a:lumOff val="8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1: Xác định hình, kích thước và cắt giấy để tạo các bộ phận của đồ vật</a:t>
            </a:r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1BAA766F-052E-83B7-66A7-B4BE67C134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59144" y="2838084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40000"/>
              <a:lumOff val="6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2: Gấp và dán giấy đã cắt tạo hình khối của đồ vật</a:t>
            </a:r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308987A1-F71F-FE50-4217-7CE15D89AD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200792" y="5311654"/>
            <a:ext cx="5219272" cy="634251"/>
          </a:xfrm>
          <a:prstGeom prst="roundRect">
            <a:avLst>
              <a:gd name="adj" fmla="val 11293"/>
            </a:avLst>
          </a:prstGeom>
          <a:solidFill>
            <a:schemeClr val="bg1">
              <a:lumMod val="60000"/>
              <a:lumOff val="4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4: Trang trí và hoàn thiện sản phẩm</a:t>
            </a:r>
          </a:p>
        </p:txBody>
      </p:sp>
      <p:sp>
        <p:nvSpPr>
          <p:cNvPr id="12" name="MH_SubTitle_1">
            <a:extLst>
              <a:ext uri="{FF2B5EF4-FFF2-40B4-BE49-F238E27FC236}">
                <a16:creationId xmlns:a16="http://schemas.microsoft.com/office/drawing/2014/main" id="{E7FA895D-C753-FE48-B507-76AD987924E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25748" y="4042196"/>
            <a:ext cx="4937642" cy="639879"/>
          </a:xfrm>
          <a:prstGeom prst="roundRect">
            <a:avLst>
              <a:gd name="adj" fmla="val 11293"/>
            </a:avLst>
          </a:prstGeom>
          <a:solidFill>
            <a:schemeClr val="bg1">
              <a:lumMod val="60000"/>
              <a:lumOff val="4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20000"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altLang="zh-CN" sz="2667" kern="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/>
              </a:rPr>
              <a:t>Bước 3: Làm thêm các bộ phận tạo đặc điểm của đồ vật</a:t>
            </a:r>
          </a:p>
        </p:txBody>
      </p:sp>
    </p:spTree>
    <p:extLst>
      <p:ext uri="{BB962C8B-B14F-4D97-AF65-F5344CB8AC3E}">
        <p14:creationId xmlns:p14="http://schemas.microsoft.com/office/powerpoint/2010/main" val="22513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F17A-57FF-4F41-8E75-1C5E69F4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3D5798-D191-E341-873D-2C7161DBE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" y="0"/>
            <a:ext cx="11974092" cy="6858000"/>
          </a:xfrm>
        </p:spPr>
      </p:pic>
    </p:spTree>
    <p:extLst>
      <p:ext uri="{BB962C8B-B14F-4D97-AF65-F5344CB8AC3E}">
        <p14:creationId xmlns:p14="http://schemas.microsoft.com/office/powerpoint/2010/main" val="38880498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Simple Light">
      <a:dk1>
        <a:srgbClr val="FFECB4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riatric Assessment Center by Slidesgo ">
  <a:themeElements>
    <a:clrScheme name="Simple Light">
      <a:dk1>
        <a:srgbClr val="5B6B5A"/>
      </a:dk1>
      <a:lt1>
        <a:srgbClr val="FBF5EA"/>
      </a:lt1>
      <a:dk2>
        <a:srgbClr val="BF442D"/>
      </a:dk2>
      <a:lt2>
        <a:srgbClr val="DABFA5"/>
      </a:lt2>
      <a:accent1>
        <a:srgbClr val="DD9E85"/>
      </a:accent1>
      <a:accent2>
        <a:srgbClr val="CC785A"/>
      </a:accent2>
      <a:accent3>
        <a:srgbClr val="835543"/>
      </a:accent3>
      <a:accent4>
        <a:srgbClr val="892413"/>
      </a:accent4>
      <a:accent5>
        <a:srgbClr val="56271B"/>
      </a:accent5>
      <a:accent6>
        <a:srgbClr val="284138"/>
      </a:accent6>
      <a:hlink>
        <a:srgbClr val="BF44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218</Words>
  <Application>Microsoft Office PowerPoint</Application>
  <PresentationFormat>Widescreen</PresentationFormat>
  <Paragraphs>30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Abhaya Libre</vt:lpstr>
      <vt:lpstr>Arial</vt:lpstr>
      <vt:lpstr>Barlow</vt:lpstr>
      <vt:lpstr>Calibri</vt:lpstr>
      <vt:lpstr>Cormorant Garamond</vt:lpstr>
      <vt:lpstr>Fira Sans Extra Condensed Medium</vt:lpstr>
      <vt:lpstr>Playfair Display ExtraBold</vt:lpstr>
      <vt:lpstr>Proxima Nova</vt:lpstr>
      <vt:lpstr>Times New Roman</vt:lpstr>
      <vt:lpstr>Tulpen One</vt:lpstr>
      <vt:lpstr>Spring Season by Slidesgo</vt:lpstr>
      <vt:lpstr>Geriatric Assessment Center by Slidesgo </vt:lpstr>
      <vt:lpstr>Office Theme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29</cp:revision>
  <dcterms:created xsi:type="dcterms:W3CDTF">2022-11-06T12:48:33Z</dcterms:created>
  <dcterms:modified xsi:type="dcterms:W3CDTF">2024-04-15T15:52:58Z</dcterms:modified>
</cp:coreProperties>
</file>