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2" r:id="rId3"/>
    <p:sldId id="285" r:id="rId4"/>
    <p:sldId id="287" r:id="rId5"/>
    <p:sldId id="284" r:id="rId6"/>
    <p:sldId id="268" r:id="rId7"/>
    <p:sldId id="288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5" name="Google Shape;6825;g124f779fa67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6" name="Google Shape;6826;g124f779fa67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5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0" name="Google Shape;20200;g124f779fa67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1" name="Google Shape;20201;g124f779fa67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13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4" name="Google Shape;25854;g15f6e6d4ca0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5" name="Google Shape;25855;g15f6e6d4ca0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72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3" name="Google Shape;13103;g15960431a6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4" name="Google Shape;13104;g15960431a6b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61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8" name="Google Shape;27018;g15f6e6d4ca0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19" name="Google Shape;27019;g15f6e6d4ca0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6" name="Google Shape;28106;g15f6e6d4ca0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7" name="Google Shape;28107;g15f6e6d4ca0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66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1" y="0"/>
            <a:ext cx="12192004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001600" y="3446184"/>
            <a:ext cx="4188800" cy="766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title" idx="2" hasCustomPrompt="1"/>
          </p:nvPr>
        </p:nvSpPr>
        <p:spPr>
          <a:xfrm>
            <a:off x="2474200" y="1540151"/>
            <a:ext cx="7243600" cy="190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>
            <a:off x="4001567" y="4551451"/>
            <a:ext cx="4188800" cy="76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4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1" y="0"/>
            <a:ext cx="12192004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 rot="-188007">
            <a:off x="5551507" y="2551939"/>
            <a:ext cx="4851653" cy="766848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2" hasCustomPrompt="1"/>
          </p:nvPr>
        </p:nvSpPr>
        <p:spPr>
          <a:xfrm rot="-217916">
            <a:off x="2364894" y="2484750"/>
            <a:ext cx="3214055" cy="2134685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"/>
          </p:nvPr>
        </p:nvSpPr>
        <p:spPr>
          <a:xfrm rot="-188007">
            <a:off x="5607744" y="3316788"/>
            <a:ext cx="4851653" cy="766848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1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1" y="0"/>
            <a:ext cx="12192004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2060233" y="2342433"/>
            <a:ext cx="7958800" cy="1702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2060233" y="4101633"/>
            <a:ext cx="7958800" cy="52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leo"/>
              <a:buNone/>
              <a:defRPr sz="2933"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37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1" y="0"/>
            <a:ext cx="12192004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 rot="195602">
            <a:off x="3674558" y="3644310"/>
            <a:ext cx="4754895" cy="766729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title" idx="2" hasCustomPrompt="1"/>
          </p:nvPr>
        </p:nvSpPr>
        <p:spPr>
          <a:xfrm rot="181757">
            <a:off x="4702891" y="1411655"/>
            <a:ext cx="2921683" cy="2238312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 rot="195602">
            <a:off x="3624883" y="4409066"/>
            <a:ext cx="4754895" cy="766729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96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ven columns">
  <p:cSld name="Title and seven columns"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7" name="Google Shape;2427;p53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1" y="0"/>
            <a:ext cx="12192004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2428" name="Google Shape;2428;p5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29" name="Google Shape;2429;p53"/>
          <p:cNvSpPr txBox="1">
            <a:spLocks noGrp="1"/>
          </p:cNvSpPr>
          <p:nvPr>
            <p:ph type="subTitle" idx="1"/>
          </p:nvPr>
        </p:nvSpPr>
        <p:spPr>
          <a:xfrm>
            <a:off x="2261599" y="4286708"/>
            <a:ext cx="2462400" cy="49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2430" name="Google Shape;2430;p53"/>
          <p:cNvSpPr txBox="1">
            <a:spLocks noGrp="1"/>
          </p:cNvSpPr>
          <p:nvPr>
            <p:ph type="subTitle" idx="2"/>
          </p:nvPr>
        </p:nvSpPr>
        <p:spPr>
          <a:xfrm>
            <a:off x="2261599" y="4896297"/>
            <a:ext cx="2462400" cy="8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1" name="Google Shape;2431;p53"/>
          <p:cNvSpPr txBox="1">
            <a:spLocks noGrp="1"/>
          </p:cNvSpPr>
          <p:nvPr>
            <p:ph type="subTitle" idx="3"/>
          </p:nvPr>
        </p:nvSpPr>
        <p:spPr>
          <a:xfrm>
            <a:off x="4864795" y="4286680"/>
            <a:ext cx="2462400" cy="49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2432" name="Google Shape;2432;p53"/>
          <p:cNvSpPr txBox="1">
            <a:spLocks noGrp="1"/>
          </p:cNvSpPr>
          <p:nvPr>
            <p:ph type="subTitle" idx="4"/>
          </p:nvPr>
        </p:nvSpPr>
        <p:spPr>
          <a:xfrm>
            <a:off x="4864800" y="4896300"/>
            <a:ext cx="2462400" cy="8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3" name="Google Shape;2433;p53"/>
          <p:cNvSpPr txBox="1">
            <a:spLocks noGrp="1"/>
          </p:cNvSpPr>
          <p:nvPr>
            <p:ph type="subTitle" idx="5"/>
          </p:nvPr>
        </p:nvSpPr>
        <p:spPr>
          <a:xfrm>
            <a:off x="7467989" y="4286675"/>
            <a:ext cx="2462400" cy="495200"/>
          </a:xfrm>
          <a:prstGeom prst="rect">
            <a:avLst/>
          </a:prstGeom>
          <a:noFill/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2434" name="Google Shape;2434;p53"/>
          <p:cNvSpPr txBox="1">
            <a:spLocks noGrp="1"/>
          </p:cNvSpPr>
          <p:nvPr>
            <p:ph type="subTitle" idx="6"/>
          </p:nvPr>
        </p:nvSpPr>
        <p:spPr>
          <a:xfrm>
            <a:off x="7468000" y="4896264"/>
            <a:ext cx="2462400" cy="8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5" name="Google Shape;2435;p53"/>
          <p:cNvSpPr txBox="1">
            <a:spLocks noGrp="1"/>
          </p:cNvSpPr>
          <p:nvPr>
            <p:ph type="subTitle" idx="7"/>
          </p:nvPr>
        </p:nvSpPr>
        <p:spPr>
          <a:xfrm>
            <a:off x="961413" y="2364408"/>
            <a:ext cx="2462400" cy="49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2436" name="Google Shape;2436;p53"/>
          <p:cNvSpPr txBox="1">
            <a:spLocks noGrp="1"/>
          </p:cNvSpPr>
          <p:nvPr>
            <p:ph type="subTitle" idx="8"/>
          </p:nvPr>
        </p:nvSpPr>
        <p:spPr>
          <a:xfrm>
            <a:off x="961413" y="2974033"/>
            <a:ext cx="2462400" cy="8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53"/>
          <p:cNvSpPr txBox="1">
            <a:spLocks noGrp="1"/>
          </p:cNvSpPr>
          <p:nvPr>
            <p:ph type="subTitle" idx="9"/>
          </p:nvPr>
        </p:nvSpPr>
        <p:spPr>
          <a:xfrm>
            <a:off x="3564137" y="2364408"/>
            <a:ext cx="2462400" cy="49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2438" name="Google Shape;2438;p53"/>
          <p:cNvSpPr txBox="1">
            <a:spLocks noGrp="1"/>
          </p:cNvSpPr>
          <p:nvPr>
            <p:ph type="subTitle" idx="13"/>
          </p:nvPr>
        </p:nvSpPr>
        <p:spPr>
          <a:xfrm>
            <a:off x="3564137" y="2974031"/>
            <a:ext cx="2462400" cy="8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39" name="Google Shape;2439;p53"/>
          <p:cNvSpPr txBox="1">
            <a:spLocks noGrp="1"/>
          </p:cNvSpPr>
          <p:nvPr>
            <p:ph type="subTitle" idx="14"/>
          </p:nvPr>
        </p:nvSpPr>
        <p:spPr>
          <a:xfrm>
            <a:off x="6166861" y="2364408"/>
            <a:ext cx="2462400" cy="49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2440" name="Google Shape;2440;p53"/>
          <p:cNvSpPr txBox="1">
            <a:spLocks noGrp="1"/>
          </p:cNvSpPr>
          <p:nvPr>
            <p:ph type="subTitle" idx="15"/>
          </p:nvPr>
        </p:nvSpPr>
        <p:spPr>
          <a:xfrm>
            <a:off x="6166861" y="2974033"/>
            <a:ext cx="2462400" cy="8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41" name="Google Shape;2441;p53"/>
          <p:cNvSpPr txBox="1">
            <a:spLocks noGrp="1"/>
          </p:cNvSpPr>
          <p:nvPr>
            <p:ph type="subTitle" idx="16"/>
          </p:nvPr>
        </p:nvSpPr>
        <p:spPr>
          <a:xfrm>
            <a:off x="8769584" y="2364441"/>
            <a:ext cx="2462400" cy="4952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33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2442" name="Google Shape;2442;p53"/>
          <p:cNvSpPr txBox="1">
            <a:spLocks noGrp="1"/>
          </p:cNvSpPr>
          <p:nvPr>
            <p:ph type="subTitle" idx="17"/>
          </p:nvPr>
        </p:nvSpPr>
        <p:spPr>
          <a:xfrm>
            <a:off x="8769584" y="2974031"/>
            <a:ext cx="2462400" cy="81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443" name="Google Shape;2443;p53"/>
          <p:cNvGrpSpPr/>
          <p:nvPr/>
        </p:nvGrpSpPr>
        <p:grpSpPr>
          <a:xfrm rot="7584683">
            <a:off x="10754792" y="5139922"/>
            <a:ext cx="3469608" cy="3065109"/>
            <a:chOff x="3375445" y="3388204"/>
            <a:chExt cx="326198" cy="288171"/>
          </a:xfrm>
        </p:grpSpPr>
        <p:sp>
          <p:nvSpPr>
            <p:cNvPr id="2444" name="Google Shape;2444;p53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53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6" name="Google Shape;2446;p53"/>
          <p:cNvGrpSpPr/>
          <p:nvPr/>
        </p:nvGrpSpPr>
        <p:grpSpPr>
          <a:xfrm rot="591140" flipH="1">
            <a:off x="-1355767" y="5164901"/>
            <a:ext cx="3354637" cy="2621447"/>
            <a:chOff x="3360402" y="1405432"/>
            <a:chExt cx="341781" cy="267077"/>
          </a:xfrm>
        </p:grpSpPr>
        <p:sp>
          <p:nvSpPr>
            <p:cNvPr id="2447" name="Google Shape;2447;p53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53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53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53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53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53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53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53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53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53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53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53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53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53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53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53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53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53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53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53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53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53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53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53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53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53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53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53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53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53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53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53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53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53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53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53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53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53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53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53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53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53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53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53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53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53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53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53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53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53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53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53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53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53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53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53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53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53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53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53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53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53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53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53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53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53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53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53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53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53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53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53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53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53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53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53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53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53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53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53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53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53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53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53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53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53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53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53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53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53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53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53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1" name="Google Shape;2541;p53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53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53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53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53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53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53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53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53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53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53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53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53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53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53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53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53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53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53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53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53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53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53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53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53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53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53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53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53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53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53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53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53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53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53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53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53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53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53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53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53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53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53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53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53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53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53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53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53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53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53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53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53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53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53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53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53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53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53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53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53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53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53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53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53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53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53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53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53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53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53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53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53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53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53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53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53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53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53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53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53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53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53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53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53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53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53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53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53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53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53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53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53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53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53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53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53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53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53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53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53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53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53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53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53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53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53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53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53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53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53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53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53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53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53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53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53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53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53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53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53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53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53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53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53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53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53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53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53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53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53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53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53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53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53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53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53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53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53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53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53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53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53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53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53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53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53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53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53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53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53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53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53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53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53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53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53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53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53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53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53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53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53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53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53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53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53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53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53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53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53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53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53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53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53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53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53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53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53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53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53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53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53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53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53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53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53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53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53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53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53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53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53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53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53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53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53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53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53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53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53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4833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1" y="0"/>
            <a:ext cx="12192004" cy="685799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87684" y="3654200"/>
            <a:ext cx="3535200" cy="888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852867"/>
            <a:ext cx="3535200" cy="2618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7287684" y="4591467"/>
            <a:ext cx="3535200" cy="723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 rot="-8386588" flipH="1">
            <a:off x="-1489085" y="5291113"/>
            <a:ext cx="3469567" cy="3065121"/>
            <a:chOff x="3375445" y="3388204"/>
            <a:chExt cx="326198" cy="288171"/>
          </a:xfrm>
        </p:grpSpPr>
        <p:sp>
          <p:nvSpPr>
            <p:cNvPr id="24" name="Google Shape;24;p3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2699970" flipH="1">
            <a:off x="10381999" y="-1382826"/>
            <a:ext cx="3469543" cy="3065103"/>
            <a:chOff x="3375445" y="3388204"/>
            <a:chExt cx="326198" cy="288171"/>
          </a:xfrm>
        </p:grpSpPr>
        <p:sp>
          <p:nvSpPr>
            <p:cNvPr id="27" name="Google Shape;27;p3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359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288" y="998273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2823316" y="3569950"/>
            <a:ext cx="6545382" cy="1791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24166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9" name="Google Shape;28109;p123"/>
          <p:cNvSpPr/>
          <p:nvPr/>
        </p:nvSpPr>
        <p:spPr>
          <a:xfrm>
            <a:off x="843900" y="605692"/>
            <a:ext cx="10387968" cy="819368"/>
          </a:xfrm>
          <a:custGeom>
            <a:avLst/>
            <a:gdLst/>
            <a:ahLst/>
            <a:cxnLst/>
            <a:rect l="l" t="t" r="r" b="b"/>
            <a:pathLst>
              <a:path w="16088" h="2490" extrusionOk="0">
                <a:moveTo>
                  <a:pt x="15993" y="1780"/>
                </a:moveTo>
                <a:lnTo>
                  <a:pt x="16071" y="1560"/>
                </a:lnTo>
                <a:lnTo>
                  <a:pt x="16056" y="1355"/>
                </a:lnTo>
                <a:lnTo>
                  <a:pt x="15899" y="1150"/>
                </a:lnTo>
                <a:lnTo>
                  <a:pt x="16008" y="929"/>
                </a:lnTo>
                <a:lnTo>
                  <a:pt x="16008" y="725"/>
                </a:lnTo>
                <a:lnTo>
                  <a:pt x="15977" y="520"/>
                </a:lnTo>
                <a:lnTo>
                  <a:pt x="15930" y="316"/>
                </a:lnTo>
                <a:lnTo>
                  <a:pt x="15836" y="95"/>
                </a:lnTo>
                <a:lnTo>
                  <a:pt x="15867" y="0"/>
                </a:lnTo>
                <a:lnTo>
                  <a:pt x="1" y="0"/>
                </a:lnTo>
                <a:lnTo>
                  <a:pt x="1" y="2410"/>
                </a:lnTo>
                <a:lnTo>
                  <a:pt x="206" y="2442"/>
                </a:lnTo>
                <a:lnTo>
                  <a:pt x="599" y="2458"/>
                </a:lnTo>
                <a:lnTo>
                  <a:pt x="978" y="2427"/>
                </a:lnTo>
                <a:lnTo>
                  <a:pt x="1372" y="2332"/>
                </a:lnTo>
                <a:lnTo>
                  <a:pt x="1750" y="2410"/>
                </a:lnTo>
                <a:lnTo>
                  <a:pt x="2128" y="2332"/>
                </a:lnTo>
                <a:lnTo>
                  <a:pt x="2522" y="2379"/>
                </a:lnTo>
                <a:lnTo>
                  <a:pt x="2900" y="2347"/>
                </a:lnTo>
                <a:lnTo>
                  <a:pt x="3294" y="2364"/>
                </a:lnTo>
                <a:lnTo>
                  <a:pt x="3672" y="2442"/>
                </a:lnTo>
                <a:lnTo>
                  <a:pt x="4051" y="2473"/>
                </a:lnTo>
                <a:lnTo>
                  <a:pt x="4444" y="2410"/>
                </a:lnTo>
                <a:lnTo>
                  <a:pt x="4822" y="2458"/>
                </a:lnTo>
                <a:lnTo>
                  <a:pt x="5200" y="2442"/>
                </a:lnTo>
                <a:lnTo>
                  <a:pt x="5595" y="2473"/>
                </a:lnTo>
                <a:lnTo>
                  <a:pt x="5973" y="2316"/>
                </a:lnTo>
                <a:lnTo>
                  <a:pt x="6351" y="2395"/>
                </a:lnTo>
                <a:lnTo>
                  <a:pt x="6744" y="2379"/>
                </a:lnTo>
                <a:lnTo>
                  <a:pt x="7122" y="2347"/>
                </a:lnTo>
                <a:lnTo>
                  <a:pt x="7517" y="2364"/>
                </a:lnTo>
                <a:lnTo>
                  <a:pt x="7895" y="2427"/>
                </a:lnTo>
                <a:lnTo>
                  <a:pt x="8273" y="2347"/>
                </a:lnTo>
                <a:lnTo>
                  <a:pt x="8666" y="2332"/>
                </a:lnTo>
                <a:lnTo>
                  <a:pt x="9044" y="2458"/>
                </a:lnTo>
                <a:lnTo>
                  <a:pt x="9423" y="2379"/>
                </a:lnTo>
                <a:lnTo>
                  <a:pt x="9817" y="2490"/>
                </a:lnTo>
                <a:lnTo>
                  <a:pt x="10195" y="2410"/>
                </a:lnTo>
                <a:lnTo>
                  <a:pt x="10573" y="2442"/>
                </a:lnTo>
                <a:lnTo>
                  <a:pt x="10967" y="2364"/>
                </a:lnTo>
                <a:lnTo>
                  <a:pt x="11345" y="2473"/>
                </a:lnTo>
                <a:lnTo>
                  <a:pt x="11739" y="2332"/>
                </a:lnTo>
                <a:lnTo>
                  <a:pt x="12117" y="2410"/>
                </a:lnTo>
                <a:lnTo>
                  <a:pt x="12496" y="2490"/>
                </a:lnTo>
                <a:lnTo>
                  <a:pt x="12889" y="2395"/>
                </a:lnTo>
                <a:lnTo>
                  <a:pt x="13267" y="2458"/>
                </a:lnTo>
                <a:lnTo>
                  <a:pt x="13645" y="2364"/>
                </a:lnTo>
                <a:lnTo>
                  <a:pt x="14040" y="2316"/>
                </a:lnTo>
                <a:lnTo>
                  <a:pt x="14418" y="2364"/>
                </a:lnTo>
                <a:lnTo>
                  <a:pt x="14796" y="2458"/>
                </a:lnTo>
                <a:lnTo>
                  <a:pt x="15189" y="2427"/>
                </a:lnTo>
                <a:lnTo>
                  <a:pt x="15567" y="2332"/>
                </a:lnTo>
                <a:lnTo>
                  <a:pt x="16008" y="2442"/>
                </a:lnTo>
                <a:lnTo>
                  <a:pt x="15836" y="2190"/>
                </a:lnTo>
                <a:lnTo>
                  <a:pt x="16088" y="19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10" name="Google Shape;28110;p1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vert="horz" wrap="square" lIns="121900" tIns="0" rIns="121900" bIns="0" rtlCol="0" anchor="t" anchorCtr="0">
            <a:noAutofit/>
          </a:bodyPr>
          <a:lstStyle/>
          <a:p>
            <a:pPr algn="ctr"/>
            <a:r>
              <a:rPr lang="pt-BR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  <a:endParaRPr b="1" dirty="0">
              <a:solidFill>
                <a:srgbClr val="D666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125" name="Google Shape;28125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67" y="75468"/>
            <a:ext cx="1903947" cy="270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26" name="Google Shape;28126;p123"/>
          <p:cNvSpPr/>
          <p:nvPr/>
        </p:nvSpPr>
        <p:spPr>
          <a:xfrm rot="-3074211">
            <a:off x="9284775" y="231613"/>
            <a:ext cx="1167597" cy="824032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4B30E2-DA85-FC86-44E8-319135924027}"/>
              </a:ext>
            </a:extLst>
          </p:cNvPr>
          <p:cNvSpPr txBox="1"/>
          <p:nvPr/>
        </p:nvSpPr>
        <p:spPr>
          <a:xfrm>
            <a:off x="220367" y="2260845"/>
            <a:ext cx="12085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Sản phẩm đó có những thành phần hoạ tiết nào thú vị?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Màu sắc của sản phẩm như thế nào?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kết hợp giữa hình và nền của hoạ tiết như thế nào?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Em có ý tưởng điều chỉnh như thế nào để sản phẩm hoàn thiện hơn?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8" name="Google Shape;6828;p74"/>
          <p:cNvSpPr/>
          <p:nvPr/>
        </p:nvSpPr>
        <p:spPr>
          <a:xfrm rot="-256683" flipH="1">
            <a:off x="903435" y="808363"/>
            <a:ext cx="3648323" cy="3167043"/>
          </a:xfrm>
          <a:custGeom>
            <a:avLst/>
            <a:gdLst/>
            <a:ahLst/>
            <a:cxnLst/>
            <a:rect l="l" t="t" r="r" b="b"/>
            <a:pathLst>
              <a:path w="10257" h="8904" extrusionOk="0">
                <a:moveTo>
                  <a:pt x="9674" y="1"/>
                </a:moveTo>
                <a:lnTo>
                  <a:pt x="9643" y="348"/>
                </a:lnTo>
                <a:cubicBezTo>
                  <a:pt x="9738" y="364"/>
                  <a:pt x="9801" y="458"/>
                  <a:pt x="9784" y="553"/>
                </a:cubicBezTo>
                <a:cubicBezTo>
                  <a:pt x="9769" y="616"/>
                  <a:pt x="9721" y="679"/>
                  <a:pt x="9658" y="694"/>
                </a:cubicBezTo>
                <a:cubicBezTo>
                  <a:pt x="9548" y="711"/>
                  <a:pt x="9438" y="631"/>
                  <a:pt x="9438" y="521"/>
                </a:cubicBezTo>
                <a:cubicBezTo>
                  <a:pt x="9438" y="427"/>
                  <a:pt x="9517" y="364"/>
                  <a:pt x="9595" y="348"/>
                </a:cubicBezTo>
                <a:lnTo>
                  <a:pt x="9595" y="1"/>
                </a:lnTo>
                <a:lnTo>
                  <a:pt x="8618" y="1"/>
                </a:lnTo>
                <a:lnTo>
                  <a:pt x="8618" y="348"/>
                </a:lnTo>
                <a:cubicBezTo>
                  <a:pt x="8729" y="348"/>
                  <a:pt x="8807" y="442"/>
                  <a:pt x="8776" y="553"/>
                </a:cubicBezTo>
                <a:cubicBezTo>
                  <a:pt x="8761" y="616"/>
                  <a:pt x="8713" y="679"/>
                  <a:pt x="8650" y="694"/>
                </a:cubicBezTo>
                <a:cubicBezTo>
                  <a:pt x="8540" y="711"/>
                  <a:pt x="8446" y="631"/>
                  <a:pt x="8446" y="521"/>
                </a:cubicBezTo>
                <a:cubicBezTo>
                  <a:pt x="8446" y="442"/>
                  <a:pt x="8492" y="364"/>
                  <a:pt x="8572" y="348"/>
                </a:cubicBezTo>
                <a:lnTo>
                  <a:pt x="8555" y="1"/>
                </a:lnTo>
                <a:lnTo>
                  <a:pt x="7626" y="1"/>
                </a:lnTo>
                <a:lnTo>
                  <a:pt x="7626" y="348"/>
                </a:lnTo>
                <a:cubicBezTo>
                  <a:pt x="7721" y="364"/>
                  <a:pt x="7799" y="442"/>
                  <a:pt x="7767" y="553"/>
                </a:cubicBezTo>
                <a:cubicBezTo>
                  <a:pt x="7767" y="616"/>
                  <a:pt x="7704" y="679"/>
                  <a:pt x="7641" y="694"/>
                </a:cubicBezTo>
                <a:cubicBezTo>
                  <a:pt x="7532" y="711"/>
                  <a:pt x="7437" y="631"/>
                  <a:pt x="7437" y="521"/>
                </a:cubicBezTo>
                <a:cubicBezTo>
                  <a:pt x="7437" y="442"/>
                  <a:pt x="7484" y="379"/>
                  <a:pt x="7563" y="348"/>
                </a:cubicBezTo>
                <a:lnTo>
                  <a:pt x="7515" y="1"/>
                </a:lnTo>
                <a:lnTo>
                  <a:pt x="6602" y="1"/>
                </a:lnTo>
                <a:lnTo>
                  <a:pt x="6618" y="348"/>
                </a:lnTo>
                <a:cubicBezTo>
                  <a:pt x="6712" y="364"/>
                  <a:pt x="6791" y="458"/>
                  <a:pt x="6775" y="553"/>
                </a:cubicBezTo>
                <a:cubicBezTo>
                  <a:pt x="6759" y="616"/>
                  <a:pt x="6696" y="679"/>
                  <a:pt x="6633" y="694"/>
                </a:cubicBezTo>
                <a:cubicBezTo>
                  <a:pt x="6523" y="711"/>
                  <a:pt x="6429" y="631"/>
                  <a:pt x="6429" y="521"/>
                </a:cubicBezTo>
                <a:cubicBezTo>
                  <a:pt x="6429" y="442"/>
                  <a:pt x="6492" y="364"/>
                  <a:pt x="6555" y="348"/>
                </a:cubicBezTo>
                <a:lnTo>
                  <a:pt x="6538" y="1"/>
                </a:lnTo>
                <a:lnTo>
                  <a:pt x="5673" y="1"/>
                </a:lnTo>
                <a:lnTo>
                  <a:pt x="5625" y="348"/>
                </a:lnTo>
                <a:cubicBezTo>
                  <a:pt x="5719" y="364"/>
                  <a:pt x="5782" y="458"/>
                  <a:pt x="5767" y="553"/>
                </a:cubicBezTo>
                <a:cubicBezTo>
                  <a:pt x="5751" y="616"/>
                  <a:pt x="5704" y="679"/>
                  <a:pt x="5641" y="694"/>
                </a:cubicBezTo>
                <a:cubicBezTo>
                  <a:pt x="5530" y="711"/>
                  <a:pt x="5420" y="631"/>
                  <a:pt x="5420" y="521"/>
                </a:cubicBezTo>
                <a:cubicBezTo>
                  <a:pt x="5420" y="427"/>
                  <a:pt x="5483" y="364"/>
                  <a:pt x="5578" y="348"/>
                </a:cubicBezTo>
                <a:lnTo>
                  <a:pt x="5562" y="1"/>
                </a:lnTo>
                <a:lnTo>
                  <a:pt x="4570" y="1"/>
                </a:lnTo>
                <a:lnTo>
                  <a:pt x="4585" y="348"/>
                </a:lnTo>
                <a:lnTo>
                  <a:pt x="4601" y="348"/>
                </a:lnTo>
                <a:cubicBezTo>
                  <a:pt x="4696" y="348"/>
                  <a:pt x="4774" y="427"/>
                  <a:pt x="4774" y="521"/>
                </a:cubicBezTo>
                <a:cubicBezTo>
                  <a:pt x="4774" y="616"/>
                  <a:pt x="4696" y="694"/>
                  <a:pt x="4601" y="694"/>
                </a:cubicBezTo>
                <a:cubicBezTo>
                  <a:pt x="4490" y="694"/>
                  <a:pt x="4427" y="616"/>
                  <a:pt x="4427" y="521"/>
                </a:cubicBezTo>
                <a:cubicBezTo>
                  <a:pt x="4427" y="442"/>
                  <a:pt x="4475" y="379"/>
                  <a:pt x="4553" y="348"/>
                </a:cubicBezTo>
                <a:lnTo>
                  <a:pt x="4475" y="1"/>
                </a:lnTo>
                <a:lnTo>
                  <a:pt x="3593" y="1"/>
                </a:lnTo>
                <a:lnTo>
                  <a:pt x="3608" y="348"/>
                </a:lnTo>
                <a:cubicBezTo>
                  <a:pt x="3702" y="364"/>
                  <a:pt x="3782" y="442"/>
                  <a:pt x="3765" y="553"/>
                </a:cubicBezTo>
                <a:cubicBezTo>
                  <a:pt x="3750" y="616"/>
                  <a:pt x="3687" y="679"/>
                  <a:pt x="3624" y="694"/>
                </a:cubicBezTo>
                <a:cubicBezTo>
                  <a:pt x="3513" y="711"/>
                  <a:pt x="3419" y="631"/>
                  <a:pt x="3419" y="521"/>
                </a:cubicBezTo>
                <a:cubicBezTo>
                  <a:pt x="3419" y="427"/>
                  <a:pt x="3482" y="348"/>
                  <a:pt x="3576" y="348"/>
                </a:cubicBezTo>
                <a:lnTo>
                  <a:pt x="3530" y="1"/>
                </a:lnTo>
                <a:lnTo>
                  <a:pt x="2726" y="1"/>
                </a:lnTo>
                <a:lnTo>
                  <a:pt x="2631" y="348"/>
                </a:lnTo>
                <a:cubicBezTo>
                  <a:pt x="2710" y="379"/>
                  <a:pt x="2774" y="458"/>
                  <a:pt x="2757" y="568"/>
                </a:cubicBezTo>
                <a:cubicBezTo>
                  <a:pt x="2742" y="631"/>
                  <a:pt x="2679" y="679"/>
                  <a:pt x="2616" y="694"/>
                </a:cubicBezTo>
                <a:cubicBezTo>
                  <a:pt x="2505" y="711"/>
                  <a:pt x="2411" y="631"/>
                  <a:pt x="2411" y="521"/>
                </a:cubicBezTo>
                <a:cubicBezTo>
                  <a:pt x="2411" y="427"/>
                  <a:pt x="2474" y="364"/>
                  <a:pt x="2553" y="348"/>
                </a:cubicBezTo>
                <a:lnTo>
                  <a:pt x="2616" y="1"/>
                </a:lnTo>
                <a:lnTo>
                  <a:pt x="1608" y="1"/>
                </a:lnTo>
                <a:lnTo>
                  <a:pt x="1608" y="348"/>
                </a:lnTo>
                <a:cubicBezTo>
                  <a:pt x="1702" y="364"/>
                  <a:pt x="1765" y="458"/>
                  <a:pt x="1749" y="553"/>
                </a:cubicBezTo>
                <a:cubicBezTo>
                  <a:pt x="1734" y="616"/>
                  <a:pt x="1686" y="679"/>
                  <a:pt x="1623" y="694"/>
                </a:cubicBezTo>
                <a:cubicBezTo>
                  <a:pt x="1513" y="711"/>
                  <a:pt x="1402" y="631"/>
                  <a:pt x="1402" y="521"/>
                </a:cubicBezTo>
                <a:cubicBezTo>
                  <a:pt x="1402" y="442"/>
                  <a:pt x="1465" y="364"/>
                  <a:pt x="1545" y="348"/>
                </a:cubicBezTo>
                <a:lnTo>
                  <a:pt x="1528" y="1"/>
                </a:lnTo>
                <a:lnTo>
                  <a:pt x="599" y="1"/>
                </a:lnTo>
                <a:lnTo>
                  <a:pt x="583" y="348"/>
                </a:lnTo>
                <a:cubicBezTo>
                  <a:pt x="694" y="348"/>
                  <a:pt x="772" y="442"/>
                  <a:pt x="740" y="553"/>
                </a:cubicBezTo>
                <a:cubicBezTo>
                  <a:pt x="725" y="616"/>
                  <a:pt x="677" y="679"/>
                  <a:pt x="614" y="694"/>
                </a:cubicBezTo>
                <a:cubicBezTo>
                  <a:pt x="505" y="711"/>
                  <a:pt x="410" y="631"/>
                  <a:pt x="410" y="521"/>
                </a:cubicBezTo>
                <a:cubicBezTo>
                  <a:pt x="410" y="442"/>
                  <a:pt x="457" y="379"/>
                  <a:pt x="520" y="348"/>
                </a:cubicBezTo>
                <a:lnTo>
                  <a:pt x="488" y="1"/>
                </a:lnTo>
                <a:lnTo>
                  <a:pt x="173" y="1"/>
                </a:lnTo>
                <a:cubicBezTo>
                  <a:pt x="79" y="1"/>
                  <a:pt x="1" y="80"/>
                  <a:pt x="1" y="190"/>
                </a:cubicBezTo>
                <a:lnTo>
                  <a:pt x="1" y="8903"/>
                </a:lnTo>
                <a:cubicBezTo>
                  <a:pt x="190" y="8872"/>
                  <a:pt x="394" y="8761"/>
                  <a:pt x="473" y="8683"/>
                </a:cubicBezTo>
                <a:cubicBezTo>
                  <a:pt x="520" y="8887"/>
                  <a:pt x="772" y="8557"/>
                  <a:pt x="866" y="8525"/>
                </a:cubicBezTo>
                <a:cubicBezTo>
                  <a:pt x="1040" y="8462"/>
                  <a:pt x="1198" y="8383"/>
                  <a:pt x="1371" y="8336"/>
                </a:cubicBezTo>
                <a:cubicBezTo>
                  <a:pt x="1513" y="8305"/>
                  <a:pt x="1560" y="8242"/>
                  <a:pt x="1608" y="8383"/>
                </a:cubicBezTo>
                <a:cubicBezTo>
                  <a:pt x="1639" y="8446"/>
                  <a:pt x="1591" y="8525"/>
                  <a:pt x="1686" y="8588"/>
                </a:cubicBezTo>
                <a:cubicBezTo>
                  <a:pt x="1749" y="8620"/>
                  <a:pt x="1780" y="8557"/>
                  <a:pt x="1843" y="8572"/>
                </a:cubicBezTo>
                <a:cubicBezTo>
                  <a:pt x="1923" y="8572"/>
                  <a:pt x="1969" y="8635"/>
                  <a:pt x="2049" y="8635"/>
                </a:cubicBezTo>
                <a:cubicBezTo>
                  <a:pt x="2127" y="8651"/>
                  <a:pt x="2221" y="8603"/>
                  <a:pt x="2301" y="8620"/>
                </a:cubicBezTo>
                <a:cubicBezTo>
                  <a:pt x="2411" y="8651"/>
                  <a:pt x="2427" y="8761"/>
                  <a:pt x="2568" y="8777"/>
                </a:cubicBezTo>
                <a:cubicBezTo>
                  <a:pt x="2774" y="8793"/>
                  <a:pt x="3135" y="8698"/>
                  <a:pt x="3278" y="8540"/>
                </a:cubicBezTo>
                <a:cubicBezTo>
                  <a:pt x="3309" y="8509"/>
                  <a:pt x="3324" y="8431"/>
                  <a:pt x="3356" y="8414"/>
                </a:cubicBezTo>
                <a:cubicBezTo>
                  <a:pt x="3387" y="8399"/>
                  <a:pt x="3404" y="8414"/>
                  <a:pt x="3435" y="8399"/>
                </a:cubicBezTo>
                <a:cubicBezTo>
                  <a:pt x="3561" y="8336"/>
                  <a:pt x="3750" y="8336"/>
                  <a:pt x="3876" y="8242"/>
                </a:cubicBezTo>
                <a:cubicBezTo>
                  <a:pt x="4049" y="8084"/>
                  <a:pt x="3923" y="7769"/>
                  <a:pt x="4223" y="7721"/>
                </a:cubicBezTo>
                <a:cubicBezTo>
                  <a:pt x="4459" y="7690"/>
                  <a:pt x="4679" y="7721"/>
                  <a:pt x="4790" y="7454"/>
                </a:cubicBezTo>
                <a:cubicBezTo>
                  <a:pt x="4805" y="7548"/>
                  <a:pt x="4948" y="7485"/>
                  <a:pt x="5042" y="7469"/>
                </a:cubicBezTo>
                <a:cubicBezTo>
                  <a:pt x="5089" y="7580"/>
                  <a:pt x="4931" y="7721"/>
                  <a:pt x="5011" y="7816"/>
                </a:cubicBezTo>
                <a:cubicBezTo>
                  <a:pt x="5026" y="7816"/>
                  <a:pt x="5042" y="7816"/>
                  <a:pt x="5057" y="7801"/>
                </a:cubicBezTo>
                <a:cubicBezTo>
                  <a:pt x="5042" y="7847"/>
                  <a:pt x="5042" y="7895"/>
                  <a:pt x="5042" y="7927"/>
                </a:cubicBezTo>
                <a:cubicBezTo>
                  <a:pt x="5105" y="7910"/>
                  <a:pt x="5215" y="7879"/>
                  <a:pt x="5278" y="7927"/>
                </a:cubicBezTo>
                <a:cubicBezTo>
                  <a:pt x="5341" y="7990"/>
                  <a:pt x="5294" y="8068"/>
                  <a:pt x="5341" y="8116"/>
                </a:cubicBezTo>
                <a:cubicBezTo>
                  <a:pt x="5436" y="8210"/>
                  <a:pt x="5547" y="8116"/>
                  <a:pt x="5673" y="8147"/>
                </a:cubicBezTo>
                <a:cubicBezTo>
                  <a:pt x="5830" y="8179"/>
                  <a:pt x="5971" y="8225"/>
                  <a:pt x="6145" y="8225"/>
                </a:cubicBezTo>
                <a:cubicBezTo>
                  <a:pt x="6208" y="8242"/>
                  <a:pt x="6208" y="8210"/>
                  <a:pt x="6286" y="8242"/>
                </a:cubicBezTo>
                <a:cubicBezTo>
                  <a:pt x="6366" y="8288"/>
                  <a:pt x="6318" y="8351"/>
                  <a:pt x="6444" y="8368"/>
                </a:cubicBezTo>
                <a:cubicBezTo>
                  <a:pt x="6633" y="8399"/>
                  <a:pt x="6807" y="8179"/>
                  <a:pt x="6996" y="8225"/>
                </a:cubicBezTo>
                <a:cubicBezTo>
                  <a:pt x="7137" y="8257"/>
                  <a:pt x="7154" y="8383"/>
                  <a:pt x="7343" y="8320"/>
                </a:cubicBezTo>
                <a:cubicBezTo>
                  <a:pt x="7421" y="8305"/>
                  <a:pt x="7437" y="8242"/>
                  <a:pt x="7515" y="8242"/>
                </a:cubicBezTo>
                <a:cubicBezTo>
                  <a:pt x="7578" y="8225"/>
                  <a:pt x="7658" y="8288"/>
                  <a:pt x="7721" y="8257"/>
                </a:cubicBezTo>
                <a:cubicBezTo>
                  <a:pt x="7830" y="8225"/>
                  <a:pt x="7815" y="8084"/>
                  <a:pt x="7784" y="7990"/>
                </a:cubicBezTo>
                <a:cubicBezTo>
                  <a:pt x="7956" y="8021"/>
                  <a:pt x="7925" y="7895"/>
                  <a:pt x="7988" y="7801"/>
                </a:cubicBezTo>
                <a:cubicBezTo>
                  <a:pt x="8020" y="7753"/>
                  <a:pt x="8020" y="7738"/>
                  <a:pt x="8083" y="7706"/>
                </a:cubicBezTo>
                <a:cubicBezTo>
                  <a:pt x="8225" y="7643"/>
                  <a:pt x="8288" y="7706"/>
                  <a:pt x="8351" y="7801"/>
                </a:cubicBezTo>
                <a:cubicBezTo>
                  <a:pt x="8383" y="7847"/>
                  <a:pt x="8383" y="7895"/>
                  <a:pt x="8429" y="7942"/>
                </a:cubicBezTo>
                <a:cubicBezTo>
                  <a:pt x="8477" y="7973"/>
                  <a:pt x="8555" y="7990"/>
                  <a:pt x="8603" y="8021"/>
                </a:cubicBezTo>
                <a:cubicBezTo>
                  <a:pt x="8824" y="8099"/>
                  <a:pt x="8776" y="7958"/>
                  <a:pt x="8965" y="7895"/>
                </a:cubicBezTo>
                <a:cubicBezTo>
                  <a:pt x="9107" y="7847"/>
                  <a:pt x="9076" y="7942"/>
                  <a:pt x="9154" y="8053"/>
                </a:cubicBezTo>
                <a:cubicBezTo>
                  <a:pt x="9233" y="8147"/>
                  <a:pt x="9391" y="8288"/>
                  <a:pt x="9485" y="8351"/>
                </a:cubicBezTo>
                <a:cubicBezTo>
                  <a:pt x="9674" y="8462"/>
                  <a:pt x="9879" y="8288"/>
                  <a:pt x="10068" y="8399"/>
                </a:cubicBezTo>
                <a:cubicBezTo>
                  <a:pt x="10147" y="8431"/>
                  <a:pt x="10210" y="8509"/>
                  <a:pt x="10257" y="8572"/>
                </a:cubicBezTo>
                <a:lnTo>
                  <a:pt x="10257" y="190"/>
                </a:lnTo>
                <a:cubicBezTo>
                  <a:pt x="10257" y="80"/>
                  <a:pt x="10179" y="1"/>
                  <a:pt x="100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9" name="Google Shape;6829;p74"/>
          <p:cNvSpPr/>
          <p:nvPr/>
        </p:nvSpPr>
        <p:spPr>
          <a:xfrm rot="256697">
            <a:off x="7010142" y="2903657"/>
            <a:ext cx="4094961" cy="3554796"/>
          </a:xfrm>
          <a:custGeom>
            <a:avLst/>
            <a:gdLst/>
            <a:ahLst/>
            <a:cxnLst/>
            <a:rect l="l" t="t" r="r" b="b"/>
            <a:pathLst>
              <a:path w="10257" h="8904" extrusionOk="0">
                <a:moveTo>
                  <a:pt x="9674" y="1"/>
                </a:moveTo>
                <a:lnTo>
                  <a:pt x="9643" y="348"/>
                </a:lnTo>
                <a:cubicBezTo>
                  <a:pt x="9738" y="364"/>
                  <a:pt x="9801" y="458"/>
                  <a:pt x="9784" y="553"/>
                </a:cubicBezTo>
                <a:cubicBezTo>
                  <a:pt x="9769" y="616"/>
                  <a:pt x="9721" y="679"/>
                  <a:pt x="9658" y="694"/>
                </a:cubicBezTo>
                <a:cubicBezTo>
                  <a:pt x="9548" y="711"/>
                  <a:pt x="9438" y="631"/>
                  <a:pt x="9438" y="521"/>
                </a:cubicBezTo>
                <a:cubicBezTo>
                  <a:pt x="9438" y="427"/>
                  <a:pt x="9517" y="364"/>
                  <a:pt x="9595" y="348"/>
                </a:cubicBezTo>
                <a:lnTo>
                  <a:pt x="9595" y="1"/>
                </a:lnTo>
                <a:lnTo>
                  <a:pt x="8618" y="1"/>
                </a:lnTo>
                <a:lnTo>
                  <a:pt x="8618" y="348"/>
                </a:lnTo>
                <a:cubicBezTo>
                  <a:pt x="8729" y="348"/>
                  <a:pt x="8807" y="442"/>
                  <a:pt x="8776" y="553"/>
                </a:cubicBezTo>
                <a:cubicBezTo>
                  <a:pt x="8761" y="616"/>
                  <a:pt x="8713" y="679"/>
                  <a:pt x="8650" y="694"/>
                </a:cubicBezTo>
                <a:cubicBezTo>
                  <a:pt x="8540" y="711"/>
                  <a:pt x="8446" y="631"/>
                  <a:pt x="8446" y="521"/>
                </a:cubicBezTo>
                <a:cubicBezTo>
                  <a:pt x="8446" y="442"/>
                  <a:pt x="8492" y="364"/>
                  <a:pt x="8572" y="348"/>
                </a:cubicBezTo>
                <a:lnTo>
                  <a:pt x="8555" y="1"/>
                </a:lnTo>
                <a:lnTo>
                  <a:pt x="7626" y="1"/>
                </a:lnTo>
                <a:lnTo>
                  <a:pt x="7626" y="348"/>
                </a:lnTo>
                <a:cubicBezTo>
                  <a:pt x="7721" y="364"/>
                  <a:pt x="7799" y="442"/>
                  <a:pt x="7767" y="553"/>
                </a:cubicBezTo>
                <a:cubicBezTo>
                  <a:pt x="7767" y="616"/>
                  <a:pt x="7704" y="679"/>
                  <a:pt x="7641" y="694"/>
                </a:cubicBezTo>
                <a:cubicBezTo>
                  <a:pt x="7532" y="711"/>
                  <a:pt x="7437" y="631"/>
                  <a:pt x="7437" y="521"/>
                </a:cubicBezTo>
                <a:cubicBezTo>
                  <a:pt x="7437" y="442"/>
                  <a:pt x="7484" y="379"/>
                  <a:pt x="7563" y="348"/>
                </a:cubicBezTo>
                <a:lnTo>
                  <a:pt x="7515" y="1"/>
                </a:lnTo>
                <a:lnTo>
                  <a:pt x="6602" y="1"/>
                </a:lnTo>
                <a:lnTo>
                  <a:pt x="6618" y="348"/>
                </a:lnTo>
                <a:cubicBezTo>
                  <a:pt x="6712" y="364"/>
                  <a:pt x="6791" y="458"/>
                  <a:pt x="6775" y="553"/>
                </a:cubicBezTo>
                <a:cubicBezTo>
                  <a:pt x="6759" y="616"/>
                  <a:pt x="6696" y="679"/>
                  <a:pt x="6633" y="694"/>
                </a:cubicBezTo>
                <a:cubicBezTo>
                  <a:pt x="6523" y="711"/>
                  <a:pt x="6429" y="631"/>
                  <a:pt x="6429" y="521"/>
                </a:cubicBezTo>
                <a:cubicBezTo>
                  <a:pt x="6429" y="442"/>
                  <a:pt x="6492" y="364"/>
                  <a:pt x="6555" y="348"/>
                </a:cubicBezTo>
                <a:lnTo>
                  <a:pt x="6538" y="1"/>
                </a:lnTo>
                <a:lnTo>
                  <a:pt x="5673" y="1"/>
                </a:lnTo>
                <a:lnTo>
                  <a:pt x="5625" y="348"/>
                </a:lnTo>
                <a:cubicBezTo>
                  <a:pt x="5719" y="364"/>
                  <a:pt x="5782" y="458"/>
                  <a:pt x="5767" y="553"/>
                </a:cubicBezTo>
                <a:cubicBezTo>
                  <a:pt x="5751" y="616"/>
                  <a:pt x="5704" y="679"/>
                  <a:pt x="5641" y="694"/>
                </a:cubicBezTo>
                <a:cubicBezTo>
                  <a:pt x="5530" y="711"/>
                  <a:pt x="5420" y="631"/>
                  <a:pt x="5420" y="521"/>
                </a:cubicBezTo>
                <a:cubicBezTo>
                  <a:pt x="5420" y="427"/>
                  <a:pt x="5483" y="364"/>
                  <a:pt x="5578" y="348"/>
                </a:cubicBezTo>
                <a:lnTo>
                  <a:pt x="5562" y="1"/>
                </a:lnTo>
                <a:lnTo>
                  <a:pt x="4570" y="1"/>
                </a:lnTo>
                <a:lnTo>
                  <a:pt x="4585" y="348"/>
                </a:lnTo>
                <a:lnTo>
                  <a:pt x="4601" y="348"/>
                </a:lnTo>
                <a:cubicBezTo>
                  <a:pt x="4696" y="348"/>
                  <a:pt x="4774" y="427"/>
                  <a:pt x="4774" y="521"/>
                </a:cubicBezTo>
                <a:cubicBezTo>
                  <a:pt x="4774" y="616"/>
                  <a:pt x="4696" y="694"/>
                  <a:pt x="4601" y="694"/>
                </a:cubicBezTo>
                <a:cubicBezTo>
                  <a:pt x="4490" y="694"/>
                  <a:pt x="4427" y="616"/>
                  <a:pt x="4427" y="521"/>
                </a:cubicBezTo>
                <a:cubicBezTo>
                  <a:pt x="4427" y="442"/>
                  <a:pt x="4475" y="379"/>
                  <a:pt x="4553" y="348"/>
                </a:cubicBezTo>
                <a:lnTo>
                  <a:pt x="4475" y="1"/>
                </a:lnTo>
                <a:lnTo>
                  <a:pt x="3593" y="1"/>
                </a:lnTo>
                <a:lnTo>
                  <a:pt x="3608" y="348"/>
                </a:lnTo>
                <a:cubicBezTo>
                  <a:pt x="3702" y="364"/>
                  <a:pt x="3782" y="442"/>
                  <a:pt x="3765" y="553"/>
                </a:cubicBezTo>
                <a:cubicBezTo>
                  <a:pt x="3750" y="616"/>
                  <a:pt x="3687" y="679"/>
                  <a:pt x="3624" y="694"/>
                </a:cubicBezTo>
                <a:cubicBezTo>
                  <a:pt x="3513" y="711"/>
                  <a:pt x="3419" y="631"/>
                  <a:pt x="3419" y="521"/>
                </a:cubicBezTo>
                <a:cubicBezTo>
                  <a:pt x="3419" y="427"/>
                  <a:pt x="3482" y="348"/>
                  <a:pt x="3576" y="348"/>
                </a:cubicBezTo>
                <a:lnTo>
                  <a:pt x="3530" y="1"/>
                </a:lnTo>
                <a:lnTo>
                  <a:pt x="2726" y="1"/>
                </a:lnTo>
                <a:lnTo>
                  <a:pt x="2631" y="348"/>
                </a:lnTo>
                <a:cubicBezTo>
                  <a:pt x="2710" y="379"/>
                  <a:pt x="2774" y="458"/>
                  <a:pt x="2757" y="568"/>
                </a:cubicBezTo>
                <a:cubicBezTo>
                  <a:pt x="2742" y="631"/>
                  <a:pt x="2679" y="679"/>
                  <a:pt x="2616" y="694"/>
                </a:cubicBezTo>
                <a:cubicBezTo>
                  <a:pt x="2505" y="711"/>
                  <a:pt x="2411" y="631"/>
                  <a:pt x="2411" y="521"/>
                </a:cubicBezTo>
                <a:cubicBezTo>
                  <a:pt x="2411" y="427"/>
                  <a:pt x="2474" y="364"/>
                  <a:pt x="2553" y="348"/>
                </a:cubicBezTo>
                <a:lnTo>
                  <a:pt x="2616" y="1"/>
                </a:lnTo>
                <a:lnTo>
                  <a:pt x="1608" y="1"/>
                </a:lnTo>
                <a:lnTo>
                  <a:pt x="1608" y="348"/>
                </a:lnTo>
                <a:cubicBezTo>
                  <a:pt x="1702" y="364"/>
                  <a:pt x="1765" y="458"/>
                  <a:pt x="1749" y="553"/>
                </a:cubicBezTo>
                <a:cubicBezTo>
                  <a:pt x="1734" y="616"/>
                  <a:pt x="1686" y="679"/>
                  <a:pt x="1623" y="694"/>
                </a:cubicBezTo>
                <a:cubicBezTo>
                  <a:pt x="1513" y="711"/>
                  <a:pt x="1402" y="631"/>
                  <a:pt x="1402" y="521"/>
                </a:cubicBezTo>
                <a:cubicBezTo>
                  <a:pt x="1402" y="442"/>
                  <a:pt x="1465" y="364"/>
                  <a:pt x="1545" y="348"/>
                </a:cubicBezTo>
                <a:lnTo>
                  <a:pt x="1528" y="1"/>
                </a:lnTo>
                <a:lnTo>
                  <a:pt x="599" y="1"/>
                </a:lnTo>
                <a:lnTo>
                  <a:pt x="583" y="348"/>
                </a:lnTo>
                <a:cubicBezTo>
                  <a:pt x="694" y="348"/>
                  <a:pt x="772" y="442"/>
                  <a:pt x="740" y="553"/>
                </a:cubicBezTo>
                <a:cubicBezTo>
                  <a:pt x="725" y="616"/>
                  <a:pt x="677" y="679"/>
                  <a:pt x="614" y="694"/>
                </a:cubicBezTo>
                <a:cubicBezTo>
                  <a:pt x="505" y="711"/>
                  <a:pt x="410" y="631"/>
                  <a:pt x="410" y="521"/>
                </a:cubicBezTo>
                <a:cubicBezTo>
                  <a:pt x="410" y="442"/>
                  <a:pt x="457" y="379"/>
                  <a:pt x="520" y="348"/>
                </a:cubicBezTo>
                <a:lnTo>
                  <a:pt x="488" y="1"/>
                </a:lnTo>
                <a:lnTo>
                  <a:pt x="173" y="1"/>
                </a:lnTo>
                <a:cubicBezTo>
                  <a:pt x="79" y="1"/>
                  <a:pt x="1" y="80"/>
                  <a:pt x="1" y="190"/>
                </a:cubicBezTo>
                <a:lnTo>
                  <a:pt x="1" y="8903"/>
                </a:lnTo>
                <a:cubicBezTo>
                  <a:pt x="190" y="8872"/>
                  <a:pt x="394" y="8761"/>
                  <a:pt x="473" y="8683"/>
                </a:cubicBezTo>
                <a:cubicBezTo>
                  <a:pt x="520" y="8887"/>
                  <a:pt x="772" y="8557"/>
                  <a:pt x="866" y="8525"/>
                </a:cubicBezTo>
                <a:cubicBezTo>
                  <a:pt x="1040" y="8462"/>
                  <a:pt x="1198" y="8383"/>
                  <a:pt x="1371" y="8336"/>
                </a:cubicBezTo>
                <a:cubicBezTo>
                  <a:pt x="1513" y="8305"/>
                  <a:pt x="1560" y="8242"/>
                  <a:pt x="1608" y="8383"/>
                </a:cubicBezTo>
                <a:cubicBezTo>
                  <a:pt x="1639" y="8446"/>
                  <a:pt x="1591" y="8525"/>
                  <a:pt x="1686" y="8588"/>
                </a:cubicBezTo>
                <a:cubicBezTo>
                  <a:pt x="1749" y="8620"/>
                  <a:pt x="1780" y="8557"/>
                  <a:pt x="1843" y="8572"/>
                </a:cubicBezTo>
                <a:cubicBezTo>
                  <a:pt x="1923" y="8572"/>
                  <a:pt x="1969" y="8635"/>
                  <a:pt x="2049" y="8635"/>
                </a:cubicBezTo>
                <a:cubicBezTo>
                  <a:pt x="2127" y="8651"/>
                  <a:pt x="2221" y="8603"/>
                  <a:pt x="2301" y="8620"/>
                </a:cubicBezTo>
                <a:cubicBezTo>
                  <a:pt x="2411" y="8651"/>
                  <a:pt x="2427" y="8761"/>
                  <a:pt x="2568" y="8777"/>
                </a:cubicBezTo>
                <a:cubicBezTo>
                  <a:pt x="2774" y="8793"/>
                  <a:pt x="3135" y="8698"/>
                  <a:pt x="3278" y="8540"/>
                </a:cubicBezTo>
                <a:cubicBezTo>
                  <a:pt x="3309" y="8509"/>
                  <a:pt x="3324" y="8431"/>
                  <a:pt x="3356" y="8414"/>
                </a:cubicBezTo>
                <a:cubicBezTo>
                  <a:pt x="3387" y="8399"/>
                  <a:pt x="3404" y="8414"/>
                  <a:pt x="3435" y="8399"/>
                </a:cubicBezTo>
                <a:cubicBezTo>
                  <a:pt x="3561" y="8336"/>
                  <a:pt x="3750" y="8336"/>
                  <a:pt x="3876" y="8242"/>
                </a:cubicBezTo>
                <a:cubicBezTo>
                  <a:pt x="4049" y="8084"/>
                  <a:pt x="3923" y="7769"/>
                  <a:pt x="4223" y="7721"/>
                </a:cubicBezTo>
                <a:cubicBezTo>
                  <a:pt x="4459" y="7690"/>
                  <a:pt x="4679" y="7721"/>
                  <a:pt x="4790" y="7454"/>
                </a:cubicBezTo>
                <a:cubicBezTo>
                  <a:pt x="4805" y="7548"/>
                  <a:pt x="4948" y="7485"/>
                  <a:pt x="5042" y="7469"/>
                </a:cubicBezTo>
                <a:cubicBezTo>
                  <a:pt x="5089" y="7580"/>
                  <a:pt x="4931" y="7721"/>
                  <a:pt x="5011" y="7816"/>
                </a:cubicBezTo>
                <a:cubicBezTo>
                  <a:pt x="5026" y="7816"/>
                  <a:pt x="5042" y="7816"/>
                  <a:pt x="5057" y="7801"/>
                </a:cubicBezTo>
                <a:cubicBezTo>
                  <a:pt x="5042" y="7847"/>
                  <a:pt x="5042" y="7895"/>
                  <a:pt x="5042" y="7927"/>
                </a:cubicBezTo>
                <a:cubicBezTo>
                  <a:pt x="5105" y="7910"/>
                  <a:pt x="5215" y="7879"/>
                  <a:pt x="5278" y="7927"/>
                </a:cubicBezTo>
                <a:cubicBezTo>
                  <a:pt x="5341" y="7990"/>
                  <a:pt x="5294" y="8068"/>
                  <a:pt x="5341" y="8116"/>
                </a:cubicBezTo>
                <a:cubicBezTo>
                  <a:pt x="5436" y="8210"/>
                  <a:pt x="5547" y="8116"/>
                  <a:pt x="5673" y="8147"/>
                </a:cubicBezTo>
                <a:cubicBezTo>
                  <a:pt x="5830" y="8179"/>
                  <a:pt x="5971" y="8225"/>
                  <a:pt x="6145" y="8225"/>
                </a:cubicBezTo>
                <a:cubicBezTo>
                  <a:pt x="6208" y="8242"/>
                  <a:pt x="6208" y="8210"/>
                  <a:pt x="6286" y="8242"/>
                </a:cubicBezTo>
                <a:cubicBezTo>
                  <a:pt x="6366" y="8288"/>
                  <a:pt x="6318" y="8351"/>
                  <a:pt x="6444" y="8368"/>
                </a:cubicBezTo>
                <a:cubicBezTo>
                  <a:pt x="6633" y="8399"/>
                  <a:pt x="6807" y="8179"/>
                  <a:pt x="6996" y="8225"/>
                </a:cubicBezTo>
                <a:cubicBezTo>
                  <a:pt x="7137" y="8257"/>
                  <a:pt x="7154" y="8383"/>
                  <a:pt x="7343" y="8320"/>
                </a:cubicBezTo>
                <a:cubicBezTo>
                  <a:pt x="7421" y="8305"/>
                  <a:pt x="7437" y="8242"/>
                  <a:pt x="7515" y="8242"/>
                </a:cubicBezTo>
                <a:cubicBezTo>
                  <a:pt x="7578" y="8225"/>
                  <a:pt x="7658" y="8288"/>
                  <a:pt x="7721" y="8257"/>
                </a:cubicBezTo>
                <a:cubicBezTo>
                  <a:pt x="7830" y="8225"/>
                  <a:pt x="7815" y="8084"/>
                  <a:pt x="7784" y="7990"/>
                </a:cubicBezTo>
                <a:cubicBezTo>
                  <a:pt x="7956" y="8021"/>
                  <a:pt x="7925" y="7895"/>
                  <a:pt x="7988" y="7801"/>
                </a:cubicBezTo>
                <a:cubicBezTo>
                  <a:pt x="8020" y="7753"/>
                  <a:pt x="8020" y="7738"/>
                  <a:pt x="8083" y="7706"/>
                </a:cubicBezTo>
                <a:cubicBezTo>
                  <a:pt x="8225" y="7643"/>
                  <a:pt x="8288" y="7706"/>
                  <a:pt x="8351" y="7801"/>
                </a:cubicBezTo>
                <a:cubicBezTo>
                  <a:pt x="8383" y="7847"/>
                  <a:pt x="8383" y="7895"/>
                  <a:pt x="8429" y="7942"/>
                </a:cubicBezTo>
                <a:cubicBezTo>
                  <a:pt x="8477" y="7973"/>
                  <a:pt x="8555" y="7990"/>
                  <a:pt x="8603" y="8021"/>
                </a:cubicBezTo>
                <a:cubicBezTo>
                  <a:pt x="8824" y="8099"/>
                  <a:pt x="8776" y="7958"/>
                  <a:pt x="8965" y="7895"/>
                </a:cubicBezTo>
                <a:cubicBezTo>
                  <a:pt x="9107" y="7847"/>
                  <a:pt x="9076" y="7942"/>
                  <a:pt x="9154" y="8053"/>
                </a:cubicBezTo>
                <a:cubicBezTo>
                  <a:pt x="9233" y="8147"/>
                  <a:pt x="9391" y="8288"/>
                  <a:pt x="9485" y="8351"/>
                </a:cubicBezTo>
                <a:cubicBezTo>
                  <a:pt x="9674" y="8462"/>
                  <a:pt x="9879" y="8288"/>
                  <a:pt x="10068" y="8399"/>
                </a:cubicBezTo>
                <a:cubicBezTo>
                  <a:pt x="10147" y="8431"/>
                  <a:pt x="10210" y="8509"/>
                  <a:pt x="10257" y="8572"/>
                </a:cubicBezTo>
                <a:lnTo>
                  <a:pt x="10257" y="190"/>
                </a:lnTo>
                <a:cubicBezTo>
                  <a:pt x="10257" y="80"/>
                  <a:pt x="10179" y="1"/>
                  <a:pt x="100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0" name="Google Shape;6830;p74"/>
          <p:cNvSpPr txBox="1">
            <a:spLocks noGrp="1"/>
          </p:cNvSpPr>
          <p:nvPr>
            <p:ph type="title"/>
          </p:nvPr>
        </p:nvSpPr>
        <p:spPr>
          <a:xfrm>
            <a:off x="7290021" y="4071721"/>
            <a:ext cx="3535200" cy="888000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r>
              <a:rPr lang="pt-BR" sz="6400" b="1" dirty="0">
                <a:solidFill>
                  <a:srgbClr val="DC5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6400" b="1" dirty="0">
              <a:solidFill>
                <a:srgbClr val="DC57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31" name="Google Shape;6831;p74"/>
          <p:cNvSpPr txBox="1">
            <a:spLocks noGrp="1"/>
          </p:cNvSpPr>
          <p:nvPr>
            <p:ph type="title" idx="2"/>
          </p:nvPr>
        </p:nvSpPr>
        <p:spPr>
          <a:xfrm>
            <a:off x="960000" y="852867"/>
            <a:ext cx="3535200" cy="26180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pPr algn="ctr"/>
            <a:r>
              <a:rPr lang="pt-BR" dirty="0">
                <a:solidFill>
                  <a:srgbClr val="DB5604"/>
                </a:solidFill>
              </a:rPr>
              <a:t>01</a:t>
            </a:r>
            <a:endParaRPr dirty="0">
              <a:solidFill>
                <a:srgbClr val="DB5604"/>
              </a:solidFill>
            </a:endParaRPr>
          </a:p>
        </p:txBody>
      </p:sp>
      <p:sp>
        <p:nvSpPr>
          <p:cNvPr id="6833" name="Google Shape;6833;p74"/>
          <p:cNvSpPr/>
          <p:nvPr/>
        </p:nvSpPr>
        <p:spPr>
          <a:xfrm>
            <a:off x="3774332" y="1542318"/>
            <a:ext cx="3731621" cy="4108871"/>
          </a:xfrm>
          <a:custGeom>
            <a:avLst/>
            <a:gdLst/>
            <a:ahLst/>
            <a:cxnLst/>
            <a:rect l="l" t="t" r="r" b="b"/>
            <a:pathLst>
              <a:path w="14954" h="16466" extrusionOk="0">
                <a:moveTo>
                  <a:pt x="2004" y="0"/>
                </a:moveTo>
                <a:cubicBezTo>
                  <a:pt x="1993" y="0"/>
                  <a:pt x="1982" y="4"/>
                  <a:pt x="1971" y="13"/>
                </a:cubicBezTo>
                <a:cubicBezTo>
                  <a:pt x="1876" y="91"/>
                  <a:pt x="1971" y="202"/>
                  <a:pt x="1955" y="328"/>
                </a:cubicBezTo>
                <a:cubicBezTo>
                  <a:pt x="1939" y="438"/>
                  <a:pt x="1891" y="438"/>
                  <a:pt x="1876" y="549"/>
                </a:cubicBezTo>
                <a:cubicBezTo>
                  <a:pt x="1860" y="659"/>
                  <a:pt x="1986" y="675"/>
                  <a:pt x="1971" y="801"/>
                </a:cubicBezTo>
                <a:cubicBezTo>
                  <a:pt x="1955" y="911"/>
                  <a:pt x="1828" y="896"/>
                  <a:pt x="1813" y="1022"/>
                </a:cubicBezTo>
                <a:cubicBezTo>
                  <a:pt x="1797" y="1131"/>
                  <a:pt x="1782" y="1131"/>
                  <a:pt x="1765" y="1242"/>
                </a:cubicBezTo>
                <a:cubicBezTo>
                  <a:pt x="1765" y="1368"/>
                  <a:pt x="1719" y="1352"/>
                  <a:pt x="1702" y="1478"/>
                </a:cubicBezTo>
                <a:cubicBezTo>
                  <a:pt x="1687" y="1589"/>
                  <a:pt x="1955" y="1620"/>
                  <a:pt x="1939" y="1746"/>
                </a:cubicBezTo>
                <a:cubicBezTo>
                  <a:pt x="1923" y="1856"/>
                  <a:pt x="1891" y="1856"/>
                  <a:pt x="1876" y="1967"/>
                </a:cubicBezTo>
                <a:cubicBezTo>
                  <a:pt x="1860" y="2093"/>
                  <a:pt x="1828" y="2077"/>
                  <a:pt x="1813" y="2203"/>
                </a:cubicBezTo>
                <a:cubicBezTo>
                  <a:pt x="1797" y="2314"/>
                  <a:pt x="1813" y="2314"/>
                  <a:pt x="1797" y="2440"/>
                </a:cubicBezTo>
                <a:cubicBezTo>
                  <a:pt x="1782" y="2549"/>
                  <a:pt x="1671" y="2534"/>
                  <a:pt x="1656" y="2660"/>
                </a:cubicBezTo>
                <a:cubicBezTo>
                  <a:pt x="1639" y="2770"/>
                  <a:pt x="1545" y="2755"/>
                  <a:pt x="1530" y="2881"/>
                </a:cubicBezTo>
                <a:cubicBezTo>
                  <a:pt x="1513" y="2990"/>
                  <a:pt x="1608" y="3007"/>
                  <a:pt x="1593" y="3117"/>
                </a:cubicBezTo>
                <a:cubicBezTo>
                  <a:pt x="1576" y="3243"/>
                  <a:pt x="1545" y="3227"/>
                  <a:pt x="1530" y="3353"/>
                </a:cubicBezTo>
                <a:cubicBezTo>
                  <a:pt x="1513" y="3463"/>
                  <a:pt x="1576" y="3480"/>
                  <a:pt x="1561" y="3589"/>
                </a:cubicBezTo>
                <a:cubicBezTo>
                  <a:pt x="1545" y="3700"/>
                  <a:pt x="1624" y="3715"/>
                  <a:pt x="1608" y="3826"/>
                </a:cubicBezTo>
                <a:cubicBezTo>
                  <a:pt x="1593" y="3952"/>
                  <a:pt x="1656" y="3952"/>
                  <a:pt x="1639" y="4078"/>
                </a:cubicBezTo>
                <a:cubicBezTo>
                  <a:pt x="1624" y="4188"/>
                  <a:pt x="1530" y="4173"/>
                  <a:pt x="1513" y="4299"/>
                </a:cubicBezTo>
                <a:cubicBezTo>
                  <a:pt x="1498" y="4408"/>
                  <a:pt x="1404" y="4393"/>
                  <a:pt x="1387" y="4519"/>
                </a:cubicBezTo>
                <a:cubicBezTo>
                  <a:pt x="1372" y="4629"/>
                  <a:pt x="1561" y="4661"/>
                  <a:pt x="1545" y="4771"/>
                </a:cubicBezTo>
                <a:cubicBezTo>
                  <a:pt x="1530" y="4881"/>
                  <a:pt x="1419" y="4866"/>
                  <a:pt x="1404" y="4992"/>
                </a:cubicBezTo>
                <a:cubicBezTo>
                  <a:pt x="1387" y="5102"/>
                  <a:pt x="1356" y="5102"/>
                  <a:pt x="1341" y="5213"/>
                </a:cubicBezTo>
                <a:cubicBezTo>
                  <a:pt x="1324" y="5339"/>
                  <a:pt x="1387" y="5339"/>
                  <a:pt x="1372" y="5465"/>
                </a:cubicBezTo>
                <a:cubicBezTo>
                  <a:pt x="1356" y="5574"/>
                  <a:pt x="1324" y="5574"/>
                  <a:pt x="1309" y="5685"/>
                </a:cubicBezTo>
                <a:cubicBezTo>
                  <a:pt x="1293" y="5795"/>
                  <a:pt x="1230" y="5795"/>
                  <a:pt x="1215" y="5906"/>
                </a:cubicBezTo>
                <a:cubicBezTo>
                  <a:pt x="1198" y="6032"/>
                  <a:pt x="1120" y="6016"/>
                  <a:pt x="1104" y="6126"/>
                </a:cubicBezTo>
                <a:cubicBezTo>
                  <a:pt x="1089" y="6253"/>
                  <a:pt x="1152" y="6253"/>
                  <a:pt x="1135" y="6379"/>
                </a:cubicBezTo>
                <a:cubicBezTo>
                  <a:pt x="1120" y="6488"/>
                  <a:pt x="1230" y="6505"/>
                  <a:pt x="1215" y="6614"/>
                </a:cubicBezTo>
                <a:cubicBezTo>
                  <a:pt x="1198" y="6740"/>
                  <a:pt x="1183" y="6740"/>
                  <a:pt x="1183" y="6851"/>
                </a:cubicBezTo>
                <a:cubicBezTo>
                  <a:pt x="1167" y="6977"/>
                  <a:pt x="1278" y="6977"/>
                  <a:pt x="1261" y="7103"/>
                </a:cubicBezTo>
                <a:cubicBezTo>
                  <a:pt x="1246" y="7213"/>
                  <a:pt x="1057" y="7198"/>
                  <a:pt x="1041" y="7308"/>
                </a:cubicBezTo>
                <a:cubicBezTo>
                  <a:pt x="1026" y="7434"/>
                  <a:pt x="978" y="7418"/>
                  <a:pt x="963" y="7528"/>
                </a:cubicBezTo>
                <a:cubicBezTo>
                  <a:pt x="946" y="7654"/>
                  <a:pt x="931" y="7654"/>
                  <a:pt x="915" y="7765"/>
                </a:cubicBezTo>
                <a:cubicBezTo>
                  <a:pt x="900" y="7891"/>
                  <a:pt x="1026" y="7891"/>
                  <a:pt x="1009" y="8017"/>
                </a:cubicBezTo>
                <a:cubicBezTo>
                  <a:pt x="994" y="8127"/>
                  <a:pt x="883" y="8112"/>
                  <a:pt x="868" y="8238"/>
                </a:cubicBezTo>
                <a:cubicBezTo>
                  <a:pt x="868" y="8347"/>
                  <a:pt x="868" y="8347"/>
                  <a:pt x="852" y="8473"/>
                </a:cubicBezTo>
                <a:cubicBezTo>
                  <a:pt x="837" y="8584"/>
                  <a:pt x="789" y="8584"/>
                  <a:pt x="773" y="8694"/>
                </a:cubicBezTo>
                <a:cubicBezTo>
                  <a:pt x="757" y="8805"/>
                  <a:pt x="1026" y="8852"/>
                  <a:pt x="1009" y="8962"/>
                </a:cubicBezTo>
                <a:cubicBezTo>
                  <a:pt x="994" y="9072"/>
                  <a:pt x="837" y="9057"/>
                  <a:pt x="820" y="9167"/>
                </a:cubicBezTo>
                <a:cubicBezTo>
                  <a:pt x="805" y="9293"/>
                  <a:pt x="868" y="9293"/>
                  <a:pt x="852" y="9419"/>
                </a:cubicBezTo>
                <a:cubicBezTo>
                  <a:pt x="837" y="9530"/>
                  <a:pt x="820" y="9530"/>
                  <a:pt x="805" y="9639"/>
                </a:cubicBezTo>
                <a:cubicBezTo>
                  <a:pt x="789" y="9765"/>
                  <a:pt x="631" y="9734"/>
                  <a:pt x="616" y="9860"/>
                </a:cubicBezTo>
                <a:cubicBezTo>
                  <a:pt x="600" y="9971"/>
                  <a:pt x="837" y="10002"/>
                  <a:pt x="820" y="10112"/>
                </a:cubicBezTo>
                <a:cubicBezTo>
                  <a:pt x="805" y="10238"/>
                  <a:pt x="852" y="10238"/>
                  <a:pt x="837" y="10364"/>
                </a:cubicBezTo>
                <a:cubicBezTo>
                  <a:pt x="820" y="10475"/>
                  <a:pt x="773" y="10475"/>
                  <a:pt x="757" y="10585"/>
                </a:cubicBezTo>
                <a:cubicBezTo>
                  <a:pt x="742" y="10696"/>
                  <a:pt x="757" y="10711"/>
                  <a:pt x="742" y="10822"/>
                </a:cubicBezTo>
                <a:cubicBezTo>
                  <a:pt x="726" y="10931"/>
                  <a:pt x="694" y="10931"/>
                  <a:pt x="679" y="11042"/>
                </a:cubicBezTo>
                <a:cubicBezTo>
                  <a:pt x="663" y="11168"/>
                  <a:pt x="568" y="11152"/>
                  <a:pt x="553" y="11263"/>
                </a:cubicBezTo>
                <a:cubicBezTo>
                  <a:pt x="537" y="11389"/>
                  <a:pt x="553" y="11389"/>
                  <a:pt x="537" y="11499"/>
                </a:cubicBezTo>
                <a:cubicBezTo>
                  <a:pt x="521" y="11625"/>
                  <a:pt x="631" y="11641"/>
                  <a:pt x="616" y="11751"/>
                </a:cubicBezTo>
                <a:cubicBezTo>
                  <a:pt x="600" y="11862"/>
                  <a:pt x="458" y="11845"/>
                  <a:pt x="442" y="11956"/>
                </a:cubicBezTo>
                <a:cubicBezTo>
                  <a:pt x="427" y="12082"/>
                  <a:pt x="395" y="12082"/>
                  <a:pt x="395" y="12192"/>
                </a:cubicBezTo>
                <a:cubicBezTo>
                  <a:pt x="379" y="12303"/>
                  <a:pt x="364" y="12303"/>
                  <a:pt x="347" y="12429"/>
                </a:cubicBezTo>
                <a:cubicBezTo>
                  <a:pt x="332" y="12538"/>
                  <a:pt x="410" y="12555"/>
                  <a:pt x="395" y="12664"/>
                </a:cubicBezTo>
                <a:cubicBezTo>
                  <a:pt x="379" y="12775"/>
                  <a:pt x="473" y="12790"/>
                  <a:pt x="458" y="12917"/>
                </a:cubicBezTo>
                <a:cubicBezTo>
                  <a:pt x="442" y="13027"/>
                  <a:pt x="490" y="13027"/>
                  <a:pt x="473" y="13153"/>
                </a:cubicBezTo>
                <a:cubicBezTo>
                  <a:pt x="458" y="13263"/>
                  <a:pt x="284" y="13248"/>
                  <a:pt x="269" y="13358"/>
                </a:cubicBezTo>
                <a:cubicBezTo>
                  <a:pt x="269" y="13484"/>
                  <a:pt x="364" y="13484"/>
                  <a:pt x="347" y="13610"/>
                </a:cubicBezTo>
                <a:cubicBezTo>
                  <a:pt x="332" y="13721"/>
                  <a:pt x="190" y="13704"/>
                  <a:pt x="175" y="13815"/>
                </a:cubicBezTo>
                <a:cubicBezTo>
                  <a:pt x="158" y="13941"/>
                  <a:pt x="364" y="13956"/>
                  <a:pt x="347" y="14082"/>
                </a:cubicBezTo>
                <a:cubicBezTo>
                  <a:pt x="332" y="14193"/>
                  <a:pt x="206" y="14177"/>
                  <a:pt x="190" y="14303"/>
                </a:cubicBezTo>
                <a:cubicBezTo>
                  <a:pt x="175" y="14414"/>
                  <a:pt x="143" y="14414"/>
                  <a:pt x="127" y="14524"/>
                </a:cubicBezTo>
                <a:cubicBezTo>
                  <a:pt x="112" y="14635"/>
                  <a:pt x="1" y="14713"/>
                  <a:pt x="64" y="14807"/>
                </a:cubicBezTo>
                <a:cubicBezTo>
                  <a:pt x="143" y="14902"/>
                  <a:pt x="221" y="14887"/>
                  <a:pt x="347" y="14902"/>
                </a:cubicBezTo>
                <a:cubicBezTo>
                  <a:pt x="351" y="14902"/>
                  <a:pt x="355" y="14903"/>
                  <a:pt x="358" y="14903"/>
                </a:cubicBezTo>
                <a:cubicBezTo>
                  <a:pt x="457" y="14903"/>
                  <a:pt x="492" y="14697"/>
                  <a:pt x="604" y="14697"/>
                </a:cubicBezTo>
                <a:cubicBezTo>
                  <a:pt x="608" y="14697"/>
                  <a:pt x="612" y="14697"/>
                  <a:pt x="616" y="14698"/>
                </a:cubicBezTo>
                <a:cubicBezTo>
                  <a:pt x="726" y="14713"/>
                  <a:pt x="710" y="14870"/>
                  <a:pt x="820" y="14887"/>
                </a:cubicBezTo>
                <a:cubicBezTo>
                  <a:pt x="843" y="14890"/>
                  <a:pt x="861" y="14891"/>
                  <a:pt x="878" y="14891"/>
                </a:cubicBezTo>
                <a:cubicBezTo>
                  <a:pt x="924" y="14891"/>
                  <a:pt x="951" y="14882"/>
                  <a:pt x="996" y="14882"/>
                </a:cubicBezTo>
                <a:cubicBezTo>
                  <a:pt x="1013" y="14882"/>
                  <a:pt x="1033" y="14883"/>
                  <a:pt x="1057" y="14887"/>
                </a:cubicBezTo>
                <a:cubicBezTo>
                  <a:pt x="1063" y="14887"/>
                  <a:pt x="1068" y="14888"/>
                  <a:pt x="1073" y="14888"/>
                </a:cubicBezTo>
                <a:cubicBezTo>
                  <a:pt x="1164" y="14888"/>
                  <a:pt x="1187" y="14775"/>
                  <a:pt x="1291" y="14775"/>
                </a:cubicBezTo>
                <a:cubicBezTo>
                  <a:pt x="1297" y="14775"/>
                  <a:pt x="1303" y="14775"/>
                  <a:pt x="1309" y="14776"/>
                </a:cubicBezTo>
                <a:cubicBezTo>
                  <a:pt x="1419" y="14792"/>
                  <a:pt x="1404" y="14933"/>
                  <a:pt x="1513" y="14950"/>
                </a:cubicBezTo>
                <a:cubicBezTo>
                  <a:pt x="1639" y="14965"/>
                  <a:pt x="1624" y="15013"/>
                  <a:pt x="1750" y="15028"/>
                </a:cubicBezTo>
                <a:cubicBezTo>
                  <a:pt x="1860" y="15044"/>
                  <a:pt x="1860" y="15076"/>
                  <a:pt x="1971" y="15091"/>
                </a:cubicBezTo>
                <a:cubicBezTo>
                  <a:pt x="1975" y="15091"/>
                  <a:pt x="1979" y="15092"/>
                  <a:pt x="1983" y="15092"/>
                </a:cubicBezTo>
                <a:cubicBezTo>
                  <a:pt x="2095" y="15092"/>
                  <a:pt x="2130" y="14886"/>
                  <a:pt x="2227" y="14886"/>
                </a:cubicBezTo>
                <a:cubicBezTo>
                  <a:pt x="2231" y="14886"/>
                  <a:pt x="2234" y="14886"/>
                  <a:pt x="2238" y="14887"/>
                </a:cubicBezTo>
                <a:cubicBezTo>
                  <a:pt x="2349" y="14902"/>
                  <a:pt x="2333" y="15107"/>
                  <a:pt x="2444" y="15122"/>
                </a:cubicBezTo>
                <a:cubicBezTo>
                  <a:pt x="2467" y="15126"/>
                  <a:pt x="2487" y="15127"/>
                  <a:pt x="2504" y="15127"/>
                </a:cubicBezTo>
                <a:cubicBezTo>
                  <a:pt x="2549" y="15127"/>
                  <a:pt x="2576" y="15118"/>
                  <a:pt x="2622" y="15118"/>
                </a:cubicBezTo>
                <a:cubicBezTo>
                  <a:pt x="2638" y="15118"/>
                  <a:pt x="2657" y="15119"/>
                  <a:pt x="2679" y="15122"/>
                </a:cubicBezTo>
                <a:cubicBezTo>
                  <a:pt x="2790" y="15139"/>
                  <a:pt x="2774" y="15248"/>
                  <a:pt x="2900" y="15265"/>
                </a:cubicBezTo>
                <a:cubicBezTo>
                  <a:pt x="2904" y="15265"/>
                  <a:pt x="2908" y="15266"/>
                  <a:pt x="2912" y="15266"/>
                </a:cubicBezTo>
                <a:cubicBezTo>
                  <a:pt x="3009" y="15266"/>
                  <a:pt x="3044" y="15106"/>
                  <a:pt x="3139" y="15106"/>
                </a:cubicBezTo>
                <a:cubicBezTo>
                  <a:pt x="3143" y="15106"/>
                  <a:pt x="3147" y="15107"/>
                  <a:pt x="3152" y="15107"/>
                </a:cubicBezTo>
                <a:cubicBezTo>
                  <a:pt x="3164" y="15109"/>
                  <a:pt x="3175" y="15110"/>
                  <a:pt x="3185" y="15110"/>
                </a:cubicBezTo>
                <a:cubicBezTo>
                  <a:pt x="3257" y="15110"/>
                  <a:pt x="3283" y="15073"/>
                  <a:pt x="3354" y="15073"/>
                </a:cubicBezTo>
                <a:cubicBezTo>
                  <a:pt x="3364" y="15073"/>
                  <a:pt x="3376" y="15074"/>
                  <a:pt x="3389" y="15076"/>
                </a:cubicBezTo>
                <a:cubicBezTo>
                  <a:pt x="3515" y="15091"/>
                  <a:pt x="3499" y="15139"/>
                  <a:pt x="3625" y="15154"/>
                </a:cubicBezTo>
                <a:cubicBezTo>
                  <a:pt x="3680" y="15162"/>
                  <a:pt x="3708" y="15162"/>
                  <a:pt x="3735" y="15162"/>
                </a:cubicBezTo>
                <a:cubicBezTo>
                  <a:pt x="3763" y="15162"/>
                  <a:pt x="3790" y="15162"/>
                  <a:pt x="3845" y="15170"/>
                </a:cubicBezTo>
                <a:cubicBezTo>
                  <a:pt x="3971" y="15185"/>
                  <a:pt x="3956" y="15280"/>
                  <a:pt x="4066" y="15296"/>
                </a:cubicBezTo>
                <a:cubicBezTo>
                  <a:pt x="4072" y="15297"/>
                  <a:pt x="4078" y="15297"/>
                  <a:pt x="4084" y="15297"/>
                </a:cubicBezTo>
                <a:cubicBezTo>
                  <a:pt x="4188" y="15297"/>
                  <a:pt x="4211" y="15184"/>
                  <a:pt x="4302" y="15184"/>
                </a:cubicBezTo>
                <a:cubicBezTo>
                  <a:pt x="4307" y="15184"/>
                  <a:pt x="4312" y="15185"/>
                  <a:pt x="4318" y="15185"/>
                </a:cubicBezTo>
                <a:cubicBezTo>
                  <a:pt x="4429" y="15202"/>
                  <a:pt x="4412" y="15328"/>
                  <a:pt x="4538" y="15343"/>
                </a:cubicBezTo>
                <a:cubicBezTo>
                  <a:pt x="4544" y="15344"/>
                  <a:pt x="4549" y="15344"/>
                  <a:pt x="4554" y="15344"/>
                </a:cubicBezTo>
                <a:cubicBezTo>
                  <a:pt x="4646" y="15344"/>
                  <a:pt x="4669" y="15216"/>
                  <a:pt x="4774" y="15216"/>
                </a:cubicBezTo>
                <a:cubicBezTo>
                  <a:pt x="4779" y="15216"/>
                  <a:pt x="4785" y="15216"/>
                  <a:pt x="4791" y="15217"/>
                </a:cubicBezTo>
                <a:cubicBezTo>
                  <a:pt x="4901" y="15233"/>
                  <a:pt x="4870" y="15485"/>
                  <a:pt x="4980" y="15500"/>
                </a:cubicBezTo>
                <a:cubicBezTo>
                  <a:pt x="4984" y="15501"/>
                  <a:pt x="4989" y="15501"/>
                  <a:pt x="4994" y="15501"/>
                </a:cubicBezTo>
                <a:cubicBezTo>
                  <a:pt x="5103" y="15501"/>
                  <a:pt x="5125" y="15327"/>
                  <a:pt x="5234" y="15327"/>
                </a:cubicBezTo>
                <a:cubicBezTo>
                  <a:pt x="5239" y="15327"/>
                  <a:pt x="5243" y="15327"/>
                  <a:pt x="5248" y="15328"/>
                </a:cubicBezTo>
                <a:cubicBezTo>
                  <a:pt x="5358" y="15343"/>
                  <a:pt x="5358" y="15391"/>
                  <a:pt x="5469" y="15406"/>
                </a:cubicBezTo>
                <a:cubicBezTo>
                  <a:pt x="5532" y="15414"/>
                  <a:pt x="5563" y="15414"/>
                  <a:pt x="5593" y="15414"/>
                </a:cubicBezTo>
                <a:cubicBezTo>
                  <a:pt x="5622" y="15414"/>
                  <a:pt x="5650" y="15414"/>
                  <a:pt x="5704" y="15422"/>
                </a:cubicBezTo>
                <a:cubicBezTo>
                  <a:pt x="5815" y="15437"/>
                  <a:pt x="5815" y="15517"/>
                  <a:pt x="5925" y="15532"/>
                </a:cubicBezTo>
                <a:cubicBezTo>
                  <a:pt x="6036" y="15548"/>
                  <a:pt x="6036" y="15595"/>
                  <a:pt x="6146" y="15611"/>
                </a:cubicBezTo>
                <a:cubicBezTo>
                  <a:pt x="6272" y="15626"/>
                  <a:pt x="6256" y="15674"/>
                  <a:pt x="6382" y="15690"/>
                </a:cubicBezTo>
                <a:cubicBezTo>
                  <a:pt x="6387" y="15690"/>
                  <a:pt x="6391" y="15690"/>
                  <a:pt x="6395" y="15690"/>
                </a:cubicBezTo>
                <a:cubicBezTo>
                  <a:pt x="6491" y="15690"/>
                  <a:pt x="6525" y="15516"/>
                  <a:pt x="6622" y="15516"/>
                </a:cubicBezTo>
                <a:cubicBezTo>
                  <a:pt x="6626" y="15516"/>
                  <a:pt x="6630" y="15516"/>
                  <a:pt x="6635" y="15517"/>
                </a:cubicBezTo>
                <a:cubicBezTo>
                  <a:pt x="6761" y="15517"/>
                  <a:pt x="6729" y="15737"/>
                  <a:pt x="6839" y="15753"/>
                </a:cubicBezTo>
                <a:cubicBezTo>
                  <a:pt x="6843" y="15753"/>
                  <a:pt x="6847" y="15753"/>
                  <a:pt x="6850" y="15753"/>
                </a:cubicBezTo>
                <a:cubicBezTo>
                  <a:pt x="6963" y="15753"/>
                  <a:pt x="6998" y="15531"/>
                  <a:pt x="7098" y="15531"/>
                </a:cubicBezTo>
                <a:cubicBezTo>
                  <a:pt x="7101" y="15531"/>
                  <a:pt x="7104" y="15532"/>
                  <a:pt x="7107" y="15532"/>
                </a:cubicBezTo>
                <a:cubicBezTo>
                  <a:pt x="7217" y="15548"/>
                  <a:pt x="7202" y="15753"/>
                  <a:pt x="7311" y="15769"/>
                </a:cubicBezTo>
                <a:cubicBezTo>
                  <a:pt x="7334" y="15772"/>
                  <a:pt x="7352" y="15773"/>
                  <a:pt x="7368" y="15773"/>
                </a:cubicBezTo>
                <a:cubicBezTo>
                  <a:pt x="7411" y="15773"/>
                  <a:pt x="7434" y="15764"/>
                  <a:pt x="7482" y="15764"/>
                </a:cubicBezTo>
                <a:cubicBezTo>
                  <a:pt x="7499" y="15764"/>
                  <a:pt x="7521" y="15765"/>
                  <a:pt x="7548" y="15769"/>
                </a:cubicBezTo>
                <a:cubicBezTo>
                  <a:pt x="7571" y="15772"/>
                  <a:pt x="7589" y="15773"/>
                  <a:pt x="7604" y="15773"/>
                </a:cubicBezTo>
                <a:cubicBezTo>
                  <a:pt x="7647" y="15773"/>
                  <a:pt x="7670" y="15764"/>
                  <a:pt x="7717" y="15764"/>
                </a:cubicBezTo>
                <a:cubicBezTo>
                  <a:pt x="7735" y="15764"/>
                  <a:pt x="7757" y="15765"/>
                  <a:pt x="7784" y="15769"/>
                </a:cubicBezTo>
                <a:cubicBezTo>
                  <a:pt x="7807" y="15772"/>
                  <a:pt x="7825" y="15773"/>
                  <a:pt x="7840" y="15773"/>
                </a:cubicBezTo>
                <a:cubicBezTo>
                  <a:pt x="7884" y="15773"/>
                  <a:pt x="7907" y="15764"/>
                  <a:pt x="7954" y="15764"/>
                </a:cubicBezTo>
                <a:cubicBezTo>
                  <a:pt x="7972" y="15764"/>
                  <a:pt x="7994" y="15765"/>
                  <a:pt x="8021" y="15769"/>
                </a:cubicBezTo>
                <a:cubicBezTo>
                  <a:pt x="8131" y="15784"/>
                  <a:pt x="8131" y="15784"/>
                  <a:pt x="8257" y="15784"/>
                </a:cubicBezTo>
                <a:cubicBezTo>
                  <a:pt x="8368" y="15800"/>
                  <a:pt x="8351" y="15926"/>
                  <a:pt x="8462" y="15942"/>
                </a:cubicBezTo>
                <a:cubicBezTo>
                  <a:pt x="8490" y="15945"/>
                  <a:pt x="8511" y="15946"/>
                  <a:pt x="8529" y="15946"/>
                </a:cubicBezTo>
                <a:cubicBezTo>
                  <a:pt x="8577" y="15946"/>
                  <a:pt x="8599" y="15937"/>
                  <a:pt x="8642" y="15937"/>
                </a:cubicBezTo>
                <a:cubicBezTo>
                  <a:pt x="8658" y="15937"/>
                  <a:pt x="8676" y="15939"/>
                  <a:pt x="8698" y="15942"/>
                </a:cubicBezTo>
                <a:cubicBezTo>
                  <a:pt x="8725" y="15945"/>
                  <a:pt x="8747" y="15946"/>
                  <a:pt x="8765" y="15946"/>
                </a:cubicBezTo>
                <a:cubicBezTo>
                  <a:pt x="8812" y="15946"/>
                  <a:pt x="8835" y="15937"/>
                  <a:pt x="8879" y="15937"/>
                </a:cubicBezTo>
                <a:cubicBezTo>
                  <a:pt x="8894" y="15937"/>
                  <a:pt x="8912" y="15939"/>
                  <a:pt x="8935" y="15942"/>
                </a:cubicBezTo>
                <a:cubicBezTo>
                  <a:pt x="9061" y="15958"/>
                  <a:pt x="9045" y="16005"/>
                  <a:pt x="9171" y="16021"/>
                </a:cubicBezTo>
                <a:cubicBezTo>
                  <a:pt x="9260" y="16021"/>
                  <a:pt x="9277" y="16001"/>
                  <a:pt x="9347" y="16001"/>
                </a:cubicBezTo>
                <a:cubicBezTo>
                  <a:pt x="9363" y="16001"/>
                  <a:pt x="9383" y="16002"/>
                  <a:pt x="9408" y="16005"/>
                </a:cubicBezTo>
                <a:cubicBezTo>
                  <a:pt x="9416" y="16006"/>
                  <a:pt x="9425" y="16007"/>
                  <a:pt x="9432" y="16007"/>
                </a:cubicBezTo>
                <a:cubicBezTo>
                  <a:pt x="9513" y="16007"/>
                  <a:pt x="9538" y="15940"/>
                  <a:pt x="9620" y="15940"/>
                </a:cubicBezTo>
                <a:cubicBezTo>
                  <a:pt x="9627" y="15940"/>
                  <a:pt x="9635" y="15940"/>
                  <a:pt x="9643" y="15942"/>
                </a:cubicBezTo>
                <a:cubicBezTo>
                  <a:pt x="9754" y="15958"/>
                  <a:pt x="9738" y="16131"/>
                  <a:pt x="9849" y="16131"/>
                </a:cubicBezTo>
                <a:cubicBezTo>
                  <a:pt x="9861" y="16132"/>
                  <a:pt x="9872" y="16133"/>
                  <a:pt x="9882" y="16133"/>
                </a:cubicBezTo>
                <a:cubicBezTo>
                  <a:pt x="9968" y="16133"/>
                  <a:pt x="9995" y="16082"/>
                  <a:pt x="10072" y="16082"/>
                </a:cubicBezTo>
                <a:cubicBezTo>
                  <a:pt x="10081" y="16082"/>
                  <a:pt x="10090" y="16082"/>
                  <a:pt x="10101" y="16084"/>
                </a:cubicBezTo>
                <a:cubicBezTo>
                  <a:pt x="10107" y="16085"/>
                  <a:pt x="10113" y="16085"/>
                  <a:pt x="10119" y="16085"/>
                </a:cubicBezTo>
                <a:cubicBezTo>
                  <a:pt x="10207" y="16085"/>
                  <a:pt x="10231" y="15988"/>
                  <a:pt x="10331" y="15988"/>
                </a:cubicBezTo>
                <a:cubicBezTo>
                  <a:pt x="10338" y="15988"/>
                  <a:pt x="10345" y="15988"/>
                  <a:pt x="10353" y="15990"/>
                </a:cubicBezTo>
                <a:cubicBezTo>
                  <a:pt x="10463" y="16005"/>
                  <a:pt x="10463" y="16036"/>
                  <a:pt x="10573" y="16053"/>
                </a:cubicBezTo>
                <a:cubicBezTo>
                  <a:pt x="10589" y="16055"/>
                  <a:pt x="10603" y="16056"/>
                  <a:pt x="10615" y="16056"/>
                </a:cubicBezTo>
                <a:cubicBezTo>
                  <a:pt x="10677" y="16056"/>
                  <a:pt x="10705" y="16033"/>
                  <a:pt x="10767" y="16033"/>
                </a:cubicBezTo>
                <a:cubicBezTo>
                  <a:pt x="10780" y="16033"/>
                  <a:pt x="10794" y="16034"/>
                  <a:pt x="10809" y="16036"/>
                </a:cubicBezTo>
                <a:cubicBezTo>
                  <a:pt x="10920" y="16053"/>
                  <a:pt x="10904" y="16242"/>
                  <a:pt x="11015" y="16257"/>
                </a:cubicBezTo>
                <a:cubicBezTo>
                  <a:pt x="11022" y="16258"/>
                  <a:pt x="11030" y="16258"/>
                  <a:pt x="11037" y="16258"/>
                </a:cubicBezTo>
                <a:cubicBezTo>
                  <a:pt x="11136" y="16258"/>
                  <a:pt x="11160" y="16161"/>
                  <a:pt x="11249" y="16161"/>
                </a:cubicBezTo>
                <a:cubicBezTo>
                  <a:pt x="11254" y="16161"/>
                  <a:pt x="11260" y="16161"/>
                  <a:pt x="11267" y="16162"/>
                </a:cubicBezTo>
                <a:cubicBezTo>
                  <a:pt x="11276" y="16163"/>
                  <a:pt x="11284" y="16164"/>
                  <a:pt x="11291" y="16164"/>
                </a:cubicBezTo>
                <a:cubicBezTo>
                  <a:pt x="11372" y="16164"/>
                  <a:pt x="11398" y="16098"/>
                  <a:pt x="11479" y="16098"/>
                </a:cubicBezTo>
                <a:cubicBezTo>
                  <a:pt x="11487" y="16098"/>
                  <a:pt x="11494" y="16098"/>
                  <a:pt x="11502" y="16099"/>
                </a:cubicBezTo>
                <a:cubicBezTo>
                  <a:pt x="11628" y="16116"/>
                  <a:pt x="11613" y="16162"/>
                  <a:pt x="11739" y="16179"/>
                </a:cubicBezTo>
                <a:cubicBezTo>
                  <a:pt x="11751" y="16180"/>
                  <a:pt x="11762" y="16181"/>
                  <a:pt x="11772" y="16181"/>
                </a:cubicBezTo>
                <a:cubicBezTo>
                  <a:pt x="11843" y="16181"/>
                  <a:pt x="11870" y="16144"/>
                  <a:pt x="11940" y="16144"/>
                </a:cubicBezTo>
                <a:cubicBezTo>
                  <a:pt x="11951" y="16144"/>
                  <a:pt x="11962" y="16145"/>
                  <a:pt x="11975" y="16147"/>
                </a:cubicBezTo>
                <a:cubicBezTo>
                  <a:pt x="12086" y="16162"/>
                  <a:pt x="12070" y="16351"/>
                  <a:pt x="12181" y="16368"/>
                </a:cubicBezTo>
                <a:cubicBezTo>
                  <a:pt x="12290" y="16383"/>
                  <a:pt x="12290" y="16446"/>
                  <a:pt x="12401" y="16462"/>
                </a:cubicBezTo>
                <a:cubicBezTo>
                  <a:pt x="12419" y="16464"/>
                  <a:pt x="12434" y="16465"/>
                  <a:pt x="12447" y="16465"/>
                </a:cubicBezTo>
                <a:cubicBezTo>
                  <a:pt x="12529" y="16465"/>
                  <a:pt x="12542" y="16431"/>
                  <a:pt x="12637" y="16431"/>
                </a:cubicBezTo>
                <a:cubicBezTo>
                  <a:pt x="12648" y="16432"/>
                  <a:pt x="12657" y="16433"/>
                  <a:pt x="12665" y="16433"/>
                </a:cubicBezTo>
                <a:cubicBezTo>
                  <a:pt x="12753" y="16433"/>
                  <a:pt x="12708" y="16361"/>
                  <a:pt x="12794" y="16288"/>
                </a:cubicBezTo>
                <a:cubicBezTo>
                  <a:pt x="12889" y="16225"/>
                  <a:pt x="12763" y="16225"/>
                  <a:pt x="12779" y="16147"/>
                </a:cubicBezTo>
                <a:cubicBezTo>
                  <a:pt x="12794" y="16036"/>
                  <a:pt x="13015" y="16068"/>
                  <a:pt x="13031" y="15958"/>
                </a:cubicBezTo>
                <a:cubicBezTo>
                  <a:pt x="13046" y="15832"/>
                  <a:pt x="12842" y="15816"/>
                  <a:pt x="12857" y="15690"/>
                </a:cubicBezTo>
                <a:cubicBezTo>
                  <a:pt x="12874" y="15580"/>
                  <a:pt x="12983" y="15595"/>
                  <a:pt x="13000" y="15469"/>
                </a:cubicBezTo>
                <a:cubicBezTo>
                  <a:pt x="13015" y="15359"/>
                  <a:pt x="13157" y="15374"/>
                  <a:pt x="13173" y="15265"/>
                </a:cubicBezTo>
                <a:cubicBezTo>
                  <a:pt x="13189" y="15139"/>
                  <a:pt x="13141" y="15139"/>
                  <a:pt x="13157" y="15028"/>
                </a:cubicBezTo>
                <a:cubicBezTo>
                  <a:pt x="13173" y="14902"/>
                  <a:pt x="13000" y="14887"/>
                  <a:pt x="13015" y="14761"/>
                </a:cubicBezTo>
                <a:cubicBezTo>
                  <a:pt x="13015" y="14650"/>
                  <a:pt x="13126" y="14666"/>
                  <a:pt x="13141" y="14540"/>
                </a:cubicBezTo>
                <a:cubicBezTo>
                  <a:pt x="13157" y="14429"/>
                  <a:pt x="13126" y="14429"/>
                  <a:pt x="13141" y="14303"/>
                </a:cubicBezTo>
                <a:cubicBezTo>
                  <a:pt x="13157" y="14193"/>
                  <a:pt x="13299" y="14208"/>
                  <a:pt x="13315" y="14099"/>
                </a:cubicBezTo>
                <a:cubicBezTo>
                  <a:pt x="13330" y="13973"/>
                  <a:pt x="13252" y="13973"/>
                  <a:pt x="13267" y="13847"/>
                </a:cubicBezTo>
                <a:cubicBezTo>
                  <a:pt x="13283" y="13736"/>
                  <a:pt x="13189" y="13721"/>
                  <a:pt x="13204" y="13610"/>
                </a:cubicBezTo>
                <a:cubicBezTo>
                  <a:pt x="13220" y="13484"/>
                  <a:pt x="13252" y="13484"/>
                  <a:pt x="13252" y="13374"/>
                </a:cubicBezTo>
                <a:cubicBezTo>
                  <a:pt x="13267" y="13263"/>
                  <a:pt x="13378" y="13280"/>
                  <a:pt x="13393" y="13153"/>
                </a:cubicBezTo>
                <a:cubicBezTo>
                  <a:pt x="13410" y="13043"/>
                  <a:pt x="13346" y="13027"/>
                  <a:pt x="13362" y="12917"/>
                </a:cubicBezTo>
                <a:cubicBezTo>
                  <a:pt x="13378" y="12807"/>
                  <a:pt x="13283" y="12790"/>
                  <a:pt x="13299" y="12664"/>
                </a:cubicBezTo>
                <a:cubicBezTo>
                  <a:pt x="13315" y="12555"/>
                  <a:pt x="13362" y="12555"/>
                  <a:pt x="13378" y="12444"/>
                </a:cubicBezTo>
                <a:cubicBezTo>
                  <a:pt x="13393" y="12334"/>
                  <a:pt x="13330" y="12318"/>
                  <a:pt x="13346" y="12208"/>
                </a:cubicBezTo>
                <a:cubicBezTo>
                  <a:pt x="13362" y="12082"/>
                  <a:pt x="13567" y="12114"/>
                  <a:pt x="13582" y="12003"/>
                </a:cubicBezTo>
                <a:cubicBezTo>
                  <a:pt x="13599" y="11877"/>
                  <a:pt x="13330" y="11845"/>
                  <a:pt x="13330" y="11735"/>
                </a:cubicBezTo>
                <a:cubicBezTo>
                  <a:pt x="13346" y="11609"/>
                  <a:pt x="13410" y="11625"/>
                  <a:pt x="13425" y="11499"/>
                </a:cubicBezTo>
                <a:cubicBezTo>
                  <a:pt x="13441" y="11389"/>
                  <a:pt x="13599" y="11404"/>
                  <a:pt x="13614" y="11294"/>
                </a:cubicBezTo>
                <a:cubicBezTo>
                  <a:pt x="13630" y="11168"/>
                  <a:pt x="13456" y="11152"/>
                  <a:pt x="13473" y="11026"/>
                </a:cubicBezTo>
                <a:cubicBezTo>
                  <a:pt x="13473" y="10916"/>
                  <a:pt x="13567" y="10931"/>
                  <a:pt x="13582" y="10805"/>
                </a:cubicBezTo>
                <a:cubicBezTo>
                  <a:pt x="13599" y="10696"/>
                  <a:pt x="13725" y="10711"/>
                  <a:pt x="13740" y="10601"/>
                </a:cubicBezTo>
                <a:cubicBezTo>
                  <a:pt x="13756" y="10475"/>
                  <a:pt x="13708" y="10475"/>
                  <a:pt x="13725" y="10349"/>
                </a:cubicBezTo>
                <a:cubicBezTo>
                  <a:pt x="13725" y="10238"/>
                  <a:pt x="13551" y="10223"/>
                  <a:pt x="13567" y="10097"/>
                </a:cubicBezTo>
                <a:cubicBezTo>
                  <a:pt x="13582" y="9986"/>
                  <a:pt x="13645" y="9986"/>
                  <a:pt x="13662" y="9876"/>
                </a:cubicBezTo>
                <a:cubicBezTo>
                  <a:pt x="13677" y="9765"/>
                  <a:pt x="13819" y="9782"/>
                  <a:pt x="13834" y="9656"/>
                </a:cubicBezTo>
                <a:cubicBezTo>
                  <a:pt x="13851" y="9545"/>
                  <a:pt x="13756" y="9530"/>
                  <a:pt x="13771" y="9419"/>
                </a:cubicBezTo>
                <a:cubicBezTo>
                  <a:pt x="13788" y="9293"/>
                  <a:pt x="13788" y="9293"/>
                  <a:pt x="13803" y="9183"/>
                </a:cubicBezTo>
                <a:cubicBezTo>
                  <a:pt x="13819" y="9072"/>
                  <a:pt x="13740" y="9057"/>
                  <a:pt x="13756" y="8946"/>
                </a:cubicBezTo>
                <a:cubicBezTo>
                  <a:pt x="13771" y="8820"/>
                  <a:pt x="13803" y="8836"/>
                  <a:pt x="13819" y="8710"/>
                </a:cubicBezTo>
                <a:cubicBezTo>
                  <a:pt x="13834" y="8599"/>
                  <a:pt x="13756" y="8584"/>
                  <a:pt x="13771" y="8473"/>
                </a:cubicBezTo>
                <a:cubicBezTo>
                  <a:pt x="13788" y="8347"/>
                  <a:pt x="13992" y="8379"/>
                  <a:pt x="14008" y="8269"/>
                </a:cubicBezTo>
                <a:cubicBezTo>
                  <a:pt x="14023" y="8143"/>
                  <a:pt x="14008" y="8143"/>
                  <a:pt x="14023" y="8032"/>
                </a:cubicBezTo>
                <a:cubicBezTo>
                  <a:pt x="14040" y="7906"/>
                  <a:pt x="14118" y="7923"/>
                  <a:pt x="14134" y="7812"/>
                </a:cubicBezTo>
                <a:cubicBezTo>
                  <a:pt x="14149" y="7686"/>
                  <a:pt x="13914" y="7654"/>
                  <a:pt x="13929" y="7544"/>
                </a:cubicBezTo>
                <a:cubicBezTo>
                  <a:pt x="13945" y="7434"/>
                  <a:pt x="14086" y="7450"/>
                  <a:pt x="14103" y="7324"/>
                </a:cubicBezTo>
                <a:cubicBezTo>
                  <a:pt x="14118" y="7213"/>
                  <a:pt x="14181" y="7213"/>
                  <a:pt x="14197" y="7103"/>
                </a:cubicBezTo>
                <a:cubicBezTo>
                  <a:pt x="14212" y="6992"/>
                  <a:pt x="14086" y="6977"/>
                  <a:pt x="14103" y="6851"/>
                </a:cubicBezTo>
                <a:cubicBezTo>
                  <a:pt x="14118" y="6740"/>
                  <a:pt x="14244" y="6757"/>
                  <a:pt x="14244" y="6631"/>
                </a:cubicBezTo>
                <a:cubicBezTo>
                  <a:pt x="14260" y="6520"/>
                  <a:pt x="14134" y="6505"/>
                  <a:pt x="14149" y="6394"/>
                </a:cubicBezTo>
                <a:cubicBezTo>
                  <a:pt x="14166" y="6268"/>
                  <a:pt x="14086" y="6268"/>
                  <a:pt x="14103" y="6142"/>
                </a:cubicBezTo>
                <a:cubicBezTo>
                  <a:pt x="14118" y="6032"/>
                  <a:pt x="14338" y="6063"/>
                  <a:pt x="14355" y="5937"/>
                </a:cubicBezTo>
                <a:lnTo>
                  <a:pt x="14386" y="5717"/>
                </a:lnTo>
                <a:cubicBezTo>
                  <a:pt x="14401" y="5591"/>
                  <a:pt x="14212" y="5574"/>
                  <a:pt x="14229" y="5448"/>
                </a:cubicBezTo>
                <a:cubicBezTo>
                  <a:pt x="14244" y="5339"/>
                  <a:pt x="14355" y="5354"/>
                  <a:pt x="14370" y="5228"/>
                </a:cubicBezTo>
                <a:cubicBezTo>
                  <a:pt x="14386" y="5118"/>
                  <a:pt x="14307" y="5102"/>
                  <a:pt x="14323" y="4992"/>
                </a:cubicBezTo>
                <a:cubicBezTo>
                  <a:pt x="14338" y="4881"/>
                  <a:pt x="14496" y="4898"/>
                  <a:pt x="14512" y="4771"/>
                </a:cubicBezTo>
                <a:cubicBezTo>
                  <a:pt x="14512" y="4661"/>
                  <a:pt x="14449" y="4645"/>
                  <a:pt x="14464" y="4535"/>
                </a:cubicBezTo>
                <a:cubicBezTo>
                  <a:pt x="14481" y="4425"/>
                  <a:pt x="14496" y="4425"/>
                  <a:pt x="14512" y="4299"/>
                </a:cubicBezTo>
                <a:cubicBezTo>
                  <a:pt x="14528" y="4188"/>
                  <a:pt x="14575" y="4204"/>
                  <a:pt x="14591" y="4078"/>
                </a:cubicBezTo>
                <a:cubicBezTo>
                  <a:pt x="14607" y="3967"/>
                  <a:pt x="14386" y="3936"/>
                  <a:pt x="14401" y="3826"/>
                </a:cubicBezTo>
                <a:cubicBezTo>
                  <a:pt x="14418" y="3700"/>
                  <a:pt x="14591" y="3732"/>
                  <a:pt x="14607" y="3606"/>
                </a:cubicBezTo>
                <a:cubicBezTo>
                  <a:pt x="14622" y="3495"/>
                  <a:pt x="14685" y="3495"/>
                  <a:pt x="14701" y="3385"/>
                </a:cubicBezTo>
                <a:cubicBezTo>
                  <a:pt x="14717" y="3274"/>
                  <a:pt x="14464" y="3243"/>
                  <a:pt x="14481" y="3117"/>
                </a:cubicBezTo>
                <a:cubicBezTo>
                  <a:pt x="14496" y="3007"/>
                  <a:pt x="14654" y="3022"/>
                  <a:pt x="14670" y="2912"/>
                </a:cubicBezTo>
                <a:cubicBezTo>
                  <a:pt x="14685" y="2786"/>
                  <a:pt x="14638" y="2786"/>
                  <a:pt x="14654" y="2675"/>
                </a:cubicBezTo>
                <a:cubicBezTo>
                  <a:pt x="14670" y="2549"/>
                  <a:pt x="14764" y="2566"/>
                  <a:pt x="14764" y="2455"/>
                </a:cubicBezTo>
                <a:cubicBezTo>
                  <a:pt x="14780" y="2329"/>
                  <a:pt x="14654" y="2314"/>
                  <a:pt x="14670" y="2203"/>
                </a:cubicBezTo>
                <a:cubicBezTo>
                  <a:pt x="14685" y="2077"/>
                  <a:pt x="14843" y="2108"/>
                  <a:pt x="14859" y="1982"/>
                </a:cubicBezTo>
                <a:cubicBezTo>
                  <a:pt x="14874" y="1872"/>
                  <a:pt x="14954" y="1746"/>
                  <a:pt x="14874" y="1652"/>
                </a:cubicBezTo>
                <a:cubicBezTo>
                  <a:pt x="14848" y="1620"/>
                  <a:pt x="14810" y="1611"/>
                  <a:pt x="14766" y="1611"/>
                </a:cubicBezTo>
                <a:cubicBezTo>
                  <a:pt x="14714" y="1611"/>
                  <a:pt x="14654" y="1623"/>
                  <a:pt x="14599" y="1623"/>
                </a:cubicBezTo>
                <a:cubicBezTo>
                  <a:pt x="14585" y="1623"/>
                  <a:pt x="14572" y="1622"/>
                  <a:pt x="14559" y="1620"/>
                </a:cubicBezTo>
                <a:cubicBezTo>
                  <a:pt x="14553" y="1620"/>
                  <a:pt x="14547" y="1619"/>
                  <a:pt x="14541" y="1619"/>
                </a:cubicBezTo>
                <a:cubicBezTo>
                  <a:pt x="14437" y="1619"/>
                  <a:pt x="14414" y="1747"/>
                  <a:pt x="14322" y="1747"/>
                </a:cubicBezTo>
                <a:cubicBezTo>
                  <a:pt x="14317" y="1747"/>
                  <a:pt x="14312" y="1747"/>
                  <a:pt x="14307" y="1746"/>
                </a:cubicBezTo>
                <a:cubicBezTo>
                  <a:pt x="14292" y="1744"/>
                  <a:pt x="14279" y="1744"/>
                  <a:pt x="14268" y="1744"/>
                </a:cubicBezTo>
                <a:cubicBezTo>
                  <a:pt x="14190" y="1744"/>
                  <a:pt x="14171" y="1780"/>
                  <a:pt x="14092" y="1780"/>
                </a:cubicBezTo>
                <a:cubicBezTo>
                  <a:pt x="14081" y="1780"/>
                  <a:pt x="14069" y="1780"/>
                  <a:pt x="14055" y="1778"/>
                </a:cubicBezTo>
                <a:lnTo>
                  <a:pt x="13834" y="1746"/>
                </a:lnTo>
                <a:cubicBezTo>
                  <a:pt x="13708" y="1730"/>
                  <a:pt x="13725" y="1635"/>
                  <a:pt x="13614" y="1635"/>
                </a:cubicBezTo>
                <a:cubicBezTo>
                  <a:pt x="13488" y="1620"/>
                  <a:pt x="13488" y="1620"/>
                  <a:pt x="13378" y="1604"/>
                </a:cubicBezTo>
                <a:cubicBezTo>
                  <a:pt x="13355" y="1601"/>
                  <a:pt x="13337" y="1600"/>
                  <a:pt x="13320" y="1600"/>
                </a:cubicBezTo>
                <a:cubicBezTo>
                  <a:pt x="13274" y="1600"/>
                  <a:pt x="13247" y="1609"/>
                  <a:pt x="13202" y="1609"/>
                </a:cubicBezTo>
                <a:cubicBezTo>
                  <a:pt x="13185" y="1609"/>
                  <a:pt x="13165" y="1608"/>
                  <a:pt x="13141" y="1604"/>
                </a:cubicBezTo>
                <a:cubicBezTo>
                  <a:pt x="13031" y="1589"/>
                  <a:pt x="13046" y="1431"/>
                  <a:pt x="12920" y="1415"/>
                </a:cubicBezTo>
                <a:cubicBezTo>
                  <a:pt x="12916" y="1414"/>
                  <a:pt x="12911" y="1414"/>
                  <a:pt x="12907" y="1414"/>
                </a:cubicBezTo>
                <a:cubicBezTo>
                  <a:pt x="12814" y="1414"/>
                  <a:pt x="12791" y="1558"/>
                  <a:pt x="12684" y="1558"/>
                </a:cubicBezTo>
                <a:cubicBezTo>
                  <a:pt x="12679" y="1558"/>
                  <a:pt x="12674" y="1558"/>
                  <a:pt x="12668" y="1557"/>
                </a:cubicBezTo>
                <a:cubicBezTo>
                  <a:pt x="12559" y="1557"/>
                  <a:pt x="12590" y="1352"/>
                  <a:pt x="12464" y="1337"/>
                </a:cubicBezTo>
                <a:cubicBezTo>
                  <a:pt x="12460" y="1336"/>
                  <a:pt x="12456" y="1336"/>
                  <a:pt x="12452" y="1336"/>
                </a:cubicBezTo>
                <a:cubicBezTo>
                  <a:pt x="12355" y="1336"/>
                  <a:pt x="12320" y="1510"/>
                  <a:pt x="12224" y="1510"/>
                </a:cubicBezTo>
                <a:cubicBezTo>
                  <a:pt x="12220" y="1510"/>
                  <a:pt x="12216" y="1510"/>
                  <a:pt x="12212" y="1509"/>
                </a:cubicBezTo>
                <a:cubicBezTo>
                  <a:pt x="12086" y="1509"/>
                  <a:pt x="12101" y="1463"/>
                  <a:pt x="11975" y="1446"/>
                </a:cubicBezTo>
                <a:cubicBezTo>
                  <a:pt x="11963" y="1445"/>
                  <a:pt x="11953" y="1444"/>
                  <a:pt x="11943" y="1444"/>
                </a:cubicBezTo>
                <a:cubicBezTo>
                  <a:pt x="11874" y="1444"/>
                  <a:pt x="11856" y="1481"/>
                  <a:pt x="11779" y="1481"/>
                </a:cubicBezTo>
                <a:cubicBezTo>
                  <a:pt x="11767" y="1481"/>
                  <a:pt x="11754" y="1480"/>
                  <a:pt x="11739" y="1478"/>
                </a:cubicBezTo>
                <a:cubicBezTo>
                  <a:pt x="11628" y="1463"/>
                  <a:pt x="11645" y="1274"/>
                  <a:pt x="11534" y="1257"/>
                </a:cubicBezTo>
                <a:cubicBezTo>
                  <a:pt x="11424" y="1242"/>
                  <a:pt x="11424" y="1179"/>
                  <a:pt x="11313" y="1163"/>
                </a:cubicBezTo>
                <a:cubicBezTo>
                  <a:pt x="11288" y="1160"/>
                  <a:pt x="11267" y="1159"/>
                  <a:pt x="11250" y="1159"/>
                </a:cubicBezTo>
                <a:cubicBezTo>
                  <a:pt x="11201" y="1159"/>
                  <a:pt x="11178" y="1168"/>
                  <a:pt x="11136" y="1168"/>
                </a:cubicBezTo>
                <a:cubicBezTo>
                  <a:pt x="11120" y="1168"/>
                  <a:pt x="11102" y="1166"/>
                  <a:pt x="11078" y="1163"/>
                </a:cubicBezTo>
                <a:cubicBezTo>
                  <a:pt x="11015" y="1155"/>
                  <a:pt x="10983" y="1155"/>
                  <a:pt x="10954" y="1155"/>
                </a:cubicBezTo>
                <a:cubicBezTo>
                  <a:pt x="10924" y="1155"/>
                  <a:pt x="10896" y="1155"/>
                  <a:pt x="10841" y="1148"/>
                </a:cubicBezTo>
                <a:cubicBezTo>
                  <a:pt x="10836" y="1147"/>
                  <a:pt x="10831" y="1147"/>
                  <a:pt x="10826" y="1147"/>
                </a:cubicBezTo>
                <a:cubicBezTo>
                  <a:pt x="10733" y="1147"/>
                  <a:pt x="10698" y="1290"/>
                  <a:pt x="10603" y="1290"/>
                </a:cubicBezTo>
                <a:cubicBezTo>
                  <a:pt x="10598" y="1290"/>
                  <a:pt x="10594" y="1290"/>
                  <a:pt x="10589" y="1289"/>
                </a:cubicBezTo>
                <a:cubicBezTo>
                  <a:pt x="10463" y="1274"/>
                  <a:pt x="10494" y="1037"/>
                  <a:pt x="10384" y="1022"/>
                </a:cubicBezTo>
                <a:cubicBezTo>
                  <a:pt x="10378" y="1021"/>
                  <a:pt x="10371" y="1020"/>
                  <a:pt x="10365" y="1020"/>
                </a:cubicBezTo>
                <a:cubicBezTo>
                  <a:pt x="10277" y="1020"/>
                  <a:pt x="10253" y="1117"/>
                  <a:pt x="10153" y="1117"/>
                </a:cubicBezTo>
                <a:cubicBezTo>
                  <a:pt x="10146" y="1117"/>
                  <a:pt x="10139" y="1117"/>
                  <a:pt x="10132" y="1116"/>
                </a:cubicBezTo>
                <a:cubicBezTo>
                  <a:pt x="10021" y="1100"/>
                  <a:pt x="10038" y="1022"/>
                  <a:pt x="9912" y="1005"/>
                </a:cubicBezTo>
                <a:cubicBezTo>
                  <a:pt x="9905" y="1004"/>
                  <a:pt x="9898" y="1004"/>
                  <a:pt x="9891" y="1004"/>
                </a:cubicBezTo>
                <a:cubicBezTo>
                  <a:pt x="9805" y="1004"/>
                  <a:pt x="9782" y="1086"/>
                  <a:pt x="9695" y="1086"/>
                </a:cubicBezTo>
                <a:cubicBezTo>
                  <a:pt x="9689" y="1086"/>
                  <a:pt x="9682" y="1086"/>
                  <a:pt x="9675" y="1085"/>
                </a:cubicBezTo>
                <a:cubicBezTo>
                  <a:pt x="9668" y="1084"/>
                  <a:pt x="9661" y="1083"/>
                  <a:pt x="9655" y="1083"/>
                </a:cubicBezTo>
                <a:cubicBezTo>
                  <a:pt x="9553" y="1083"/>
                  <a:pt x="9530" y="1196"/>
                  <a:pt x="9440" y="1196"/>
                </a:cubicBezTo>
                <a:cubicBezTo>
                  <a:pt x="9435" y="1196"/>
                  <a:pt x="9429" y="1195"/>
                  <a:pt x="9423" y="1194"/>
                </a:cubicBezTo>
                <a:cubicBezTo>
                  <a:pt x="9297" y="1179"/>
                  <a:pt x="9313" y="1053"/>
                  <a:pt x="9202" y="1037"/>
                </a:cubicBezTo>
                <a:cubicBezTo>
                  <a:pt x="9092" y="1022"/>
                  <a:pt x="9108" y="927"/>
                  <a:pt x="8982" y="911"/>
                </a:cubicBezTo>
                <a:cubicBezTo>
                  <a:pt x="8872" y="896"/>
                  <a:pt x="8872" y="864"/>
                  <a:pt x="8761" y="848"/>
                </a:cubicBezTo>
                <a:cubicBezTo>
                  <a:pt x="8743" y="846"/>
                  <a:pt x="8728" y="845"/>
                  <a:pt x="8714" y="845"/>
                </a:cubicBezTo>
                <a:cubicBezTo>
                  <a:pt x="8646" y="845"/>
                  <a:pt x="8626" y="867"/>
                  <a:pt x="8566" y="867"/>
                </a:cubicBezTo>
                <a:cubicBezTo>
                  <a:pt x="8554" y="867"/>
                  <a:pt x="8541" y="866"/>
                  <a:pt x="8525" y="864"/>
                </a:cubicBezTo>
                <a:cubicBezTo>
                  <a:pt x="8399" y="848"/>
                  <a:pt x="8414" y="816"/>
                  <a:pt x="8288" y="801"/>
                </a:cubicBezTo>
                <a:cubicBezTo>
                  <a:pt x="8283" y="800"/>
                  <a:pt x="8279" y="800"/>
                  <a:pt x="8274" y="800"/>
                </a:cubicBezTo>
                <a:cubicBezTo>
                  <a:pt x="8180" y="800"/>
                  <a:pt x="8145" y="943"/>
                  <a:pt x="8051" y="943"/>
                </a:cubicBezTo>
                <a:cubicBezTo>
                  <a:pt x="8046" y="943"/>
                  <a:pt x="8041" y="943"/>
                  <a:pt x="8036" y="942"/>
                </a:cubicBezTo>
                <a:cubicBezTo>
                  <a:pt x="7927" y="927"/>
                  <a:pt x="7942" y="816"/>
                  <a:pt x="7816" y="801"/>
                </a:cubicBezTo>
                <a:cubicBezTo>
                  <a:pt x="7706" y="785"/>
                  <a:pt x="7706" y="770"/>
                  <a:pt x="7595" y="753"/>
                </a:cubicBezTo>
                <a:cubicBezTo>
                  <a:pt x="7577" y="751"/>
                  <a:pt x="7562" y="750"/>
                  <a:pt x="7548" y="750"/>
                </a:cubicBezTo>
                <a:cubicBezTo>
                  <a:pt x="7480" y="750"/>
                  <a:pt x="7460" y="773"/>
                  <a:pt x="7400" y="773"/>
                </a:cubicBezTo>
                <a:cubicBezTo>
                  <a:pt x="7388" y="773"/>
                  <a:pt x="7375" y="772"/>
                  <a:pt x="7359" y="770"/>
                </a:cubicBezTo>
                <a:cubicBezTo>
                  <a:pt x="7340" y="767"/>
                  <a:pt x="7324" y="766"/>
                  <a:pt x="7310" y="766"/>
                </a:cubicBezTo>
                <a:cubicBezTo>
                  <a:pt x="7245" y="766"/>
                  <a:pt x="7222" y="788"/>
                  <a:pt x="7156" y="788"/>
                </a:cubicBezTo>
                <a:cubicBezTo>
                  <a:pt x="7142" y="788"/>
                  <a:pt x="7126" y="787"/>
                  <a:pt x="7107" y="785"/>
                </a:cubicBezTo>
                <a:cubicBezTo>
                  <a:pt x="7100" y="784"/>
                  <a:pt x="7093" y="783"/>
                  <a:pt x="7087" y="783"/>
                </a:cubicBezTo>
                <a:cubicBezTo>
                  <a:pt x="7000" y="783"/>
                  <a:pt x="6977" y="866"/>
                  <a:pt x="6891" y="866"/>
                </a:cubicBezTo>
                <a:cubicBezTo>
                  <a:pt x="6884" y="866"/>
                  <a:pt x="6877" y="865"/>
                  <a:pt x="6870" y="864"/>
                </a:cubicBezTo>
                <a:cubicBezTo>
                  <a:pt x="6744" y="848"/>
                  <a:pt x="6776" y="659"/>
                  <a:pt x="6666" y="644"/>
                </a:cubicBezTo>
                <a:cubicBezTo>
                  <a:pt x="6603" y="635"/>
                  <a:pt x="6572" y="635"/>
                  <a:pt x="6542" y="635"/>
                </a:cubicBezTo>
                <a:cubicBezTo>
                  <a:pt x="6512" y="635"/>
                  <a:pt x="6485" y="635"/>
                  <a:pt x="6429" y="627"/>
                </a:cubicBezTo>
                <a:cubicBezTo>
                  <a:pt x="6417" y="625"/>
                  <a:pt x="6406" y="625"/>
                  <a:pt x="6396" y="625"/>
                </a:cubicBezTo>
                <a:cubicBezTo>
                  <a:pt x="6325" y="625"/>
                  <a:pt x="6298" y="661"/>
                  <a:pt x="6228" y="661"/>
                </a:cubicBezTo>
                <a:cubicBezTo>
                  <a:pt x="6218" y="661"/>
                  <a:pt x="6206" y="661"/>
                  <a:pt x="6193" y="659"/>
                </a:cubicBezTo>
                <a:cubicBezTo>
                  <a:pt x="6067" y="644"/>
                  <a:pt x="6082" y="533"/>
                  <a:pt x="5973" y="517"/>
                </a:cubicBezTo>
                <a:cubicBezTo>
                  <a:pt x="5967" y="517"/>
                  <a:pt x="5961" y="516"/>
                  <a:pt x="5955" y="516"/>
                </a:cubicBezTo>
                <a:cubicBezTo>
                  <a:pt x="5864" y="516"/>
                  <a:pt x="5829" y="628"/>
                  <a:pt x="5738" y="628"/>
                </a:cubicBezTo>
                <a:cubicBezTo>
                  <a:pt x="5732" y="628"/>
                  <a:pt x="5727" y="628"/>
                  <a:pt x="5721" y="627"/>
                </a:cubicBezTo>
                <a:cubicBezTo>
                  <a:pt x="5610" y="612"/>
                  <a:pt x="5626" y="486"/>
                  <a:pt x="5500" y="470"/>
                </a:cubicBezTo>
                <a:cubicBezTo>
                  <a:pt x="5495" y="469"/>
                  <a:pt x="5489" y="468"/>
                  <a:pt x="5484" y="468"/>
                </a:cubicBezTo>
                <a:cubicBezTo>
                  <a:pt x="5393" y="468"/>
                  <a:pt x="5370" y="582"/>
                  <a:pt x="5267" y="582"/>
                </a:cubicBezTo>
                <a:cubicBezTo>
                  <a:pt x="5261" y="582"/>
                  <a:pt x="5255" y="581"/>
                  <a:pt x="5248" y="580"/>
                </a:cubicBezTo>
                <a:cubicBezTo>
                  <a:pt x="5137" y="564"/>
                  <a:pt x="5137" y="533"/>
                  <a:pt x="5028" y="517"/>
                </a:cubicBezTo>
                <a:cubicBezTo>
                  <a:pt x="4917" y="501"/>
                  <a:pt x="4917" y="454"/>
                  <a:pt x="4807" y="438"/>
                </a:cubicBezTo>
                <a:cubicBezTo>
                  <a:pt x="4800" y="437"/>
                  <a:pt x="4793" y="437"/>
                  <a:pt x="4786" y="437"/>
                </a:cubicBezTo>
                <a:cubicBezTo>
                  <a:pt x="4686" y="437"/>
                  <a:pt x="4661" y="534"/>
                  <a:pt x="4574" y="534"/>
                </a:cubicBezTo>
                <a:cubicBezTo>
                  <a:pt x="4568" y="534"/>
                  <a:pt x="4562" y="534"/>
                  <a:pt x="4555" y="533"/>
                </a:cubicBezTo>
                <a:cubicBezTo>
                  <a:pt x="4444" y="517"/>
                  <a:pt x="4444" y="423"/>
                  <a:pt x="4334" y="407"/>
                </a:cubicBezTo>
                <a:cubicBezTo>
                  <a:pt x="4223" y="391"/>
                  <a:pt x="4240" y="249"/>
                  <a:pt x="4129" y="234"/>
                </a:cubicBezTo>
                <a:cubicBezTo>
                  <a:pt x="4123" y="233"/>
                  <a:pt x="4117" y="233"/>
                  <a:pt x="4111" y="233"/>
                </a:cubicBezTo>
                <a:cubicBezTo>
                  <a:pt x="4006" y="233"/>
                  <a:pt x="3984" y="361"/>
                  <a:pt x="3891" y="361"/>
                </a:cubicBezTo>
                <a:cubicBezTo>
                  <a:pt x="3887" y="361"/>
                  <a:pt x="3882" y="361"/>
                  <a:pt x="3877" y="360"/>
                </a:cubicBezTo>
                <a:cubicBezTo>
                  <a:pt x="3751" y="344"/>
                  <a:pt x="3767" y="234"/>
                  <a:pt x="3656" y="217"/>
                </a:cubicBezTo>
                <a:cubicBezTo>
                  <a:pt x="3650" y="217"/>
                  <a:pt x="3645" y="216"/>
                  <a:pt x="3639" y="216"/>
                </a:cubicBezTo>
                <a:cubicBezTo>
                  <a:pt x="3534" y="216"/>
                  <a:pt x="3512" y="345"/>
                  <a:pt x="3420" y="345"/>
                </a:cubicBezTo>
                <a:cubicBezTo>
                  <a:pt x="3415" y="345"/>
                  <a:pt x="3410" y="344"/>
                  <a:pt x="3404" y="344"/>
                </a:cubicBezTo>
                <a:cubicBezTo>
                  <a:pt x="3278" y="328"/>
                  <a:pt x="3310" y="123"/>
                  <a:pt x="3200" y="108"/>
                </a:cubicBezTo>
                <a:cubicBezTo>
                  <a:pt x="3074" y="91"/>
                  <a:pt x="3074" y="91"/>
                  <a:pt x="2963" y="76"/>
                </a:cubicBezTo>
                <a:cubicBezTo>
                  <a:pt x="2955" y="75"/>
                  <a:pt x="2948" y="75"/>
                  <a:pt x="2941" y="75"/>
                </a:cubicBezTo>
                <a:cubicBezTo>
                  <a:pt x="2857" y="75"/>
                  <a:pt x="2832" y="156"/>
                  <a:pt x="2735" y="156"/>
                </a:cubicBezTo>
                <a:cubicBezTo>
                  <a:pt x="2728" y="156"/>
                  <a:pt x="2720" y="156"/>
                  <a:pt x="2711" y="154"/>
                </a:cubicBezTo>
                <a:cubicBezTo>
                  <a:pt x="2601" y="139"/>
                  <a:pt x="2616" y="60"/>
                  <a:pt x="2490" y="60"/>
                </a:cubicBezTo>
                <a:cubicBezTo>
                  <a:pt x="2484" y="59"/>
                  <a:pt x="2478" y="59"/>
                  <a:pt x="2472" y="59"/>
                </a:cubicBezTo>
                <a:cubicBezTo>
                  <a:pt x="2384" y="59"/>
                  <a:pt x="2361" y="156"/>
                  <a:pt x="2274" y="156"/>
                </a:cubicBezTo>
                <a:cubicBezTo>
                  <a:pt x="2268" y="156"/>
                  <a:pt x="2261" y="155"/>
                  <a:pt x="2255" y="154"/>
                </a:cubicBezTo>
                <a:cubicBezTo>
                  <a:pt x="2146" y="141"/>
                  <a:pt x="2073" y="0"/>
                  <a:pt x="20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5" name="Google Shape;6835;p74"/>
          <p:cNvSpPr/>
          <p:nvPr/>
        </p:nvSpPr>
        <p:spPr>
          <a:xfrm rot="-1305366">
            <a:off x="5462477" y="1434872"/>
            <a:ext cx="897488" cy="633397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836" name="Google Shape;683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034391">
            <a:off x="8005304" y="228169"/>
            <a:ext cx="3192579" cy="371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7" name="Google Shape;683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5">
            <a:off x="835173" y="3101370"/>
            <a:ext cx="3192577" cy="3716705"/>
          </a:xfrm>
          <a:prstGeom prst="rect">
            <a:avLst/>
          </a:prstGeom>
          <a:noFill/>
          <a:ln>
            <a:noFill/>
          </a:ln>
        </p:spPr>
      </p:pic>
      <p:sp>
        <p:nvSpPr>
          <p:cNvPr id="6838" name="Google Shape;6838;p74"/>
          <p:cNvSpPr/>
          <p:nvPr/>
        </p:nvSpPr>
        <p:spPr>
          <a:xfrm rot="-692933">
            <a:off x="8102735" y="2484845"/>
            <a:ext cx="1167604" cy="824033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9" name="Google Shape;6839;p74"/>
          <p:cNvSpPr/>
          <p:nvPr/>
        </p:nvSpPr>
        <p:spPr>
          <a:xfrm rot="-2700000">
            <a:off x="525335" y="594149"/>
            <a:ext cx="1167604" cy="824025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430" t="2942" r="14746" b="7142"/>
          <a:stretch/>
        </p:blipFill>
        <p:spPr>
          <a:xfrm rot="370209">
            <a:off x="4343282" y="2235208"/>
            <a:ext cx="2593721" cy="27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198" y="203523"/>
            <a:ext cx="8817077" cy="6481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4620" y="2544505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Chia </a:t>
            </a:r>
            <a:r>
              <a:rPr lang="en-US" sz="3600" dirty="0" err="1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endParaRPr lang="en-US" sz="3600" dirty="0">
              <a:solidFill>
                <a:srgbClr val="FF00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716" y="3737737"/>
            <a:ext cx="7178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chia sẻ bài tập của các em ở tiết 1 với các bạn trong lớp.</a:t>
            </a:r>
            <a:endParaRPr lang="en-US" sz="4800" spc="127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3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3" name="Google Shape;20203;p106"/>
          <p:cNvGrpSpPr/>
          <p:nvPr/>
        </p:nvGrpSpPr>
        <p:grpSpPr>
          <a:xfrm>
            <a:off x="8495572" y="3623931"/>
            <a:ext cx="3354653" cy="2621453"/>
            <a:chOff x="3360402" y="1405432"/>
            <a:chExt cx="341781" cy="267077"/>
          </a:xfrm>
        </p:grpSpPr>
        <p:sp>
          <p:nvSpPr>
            <p:cNvPr id="20204" name="Google Shape;20204;p106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5" name="Google Shape;20205;p106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6" name="Google Shape;20206;p106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7" name="Google Shape;20207;p106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8" name="Google Shape;20208;p106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9" name="Google Shape;20209;p106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0" name="Google Shape;20210;p106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1" name="Google Shape;20211;p106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2" name="Google Shape;20212;p106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3" name="Google Shape;20213;p106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4" name="Google Shape;20214;p106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5" name="Google Shape;20215;p106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6" name="Google Shape;20216;p106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7" name="Google Shape;20217;p106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8" name="Google Shape;20218;p106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9" name="Google Shape;20219;p106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0" name="Google Shape;20220;p106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1" name="Google Shape;20221;p106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2" name="Google Shape;20222;p106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3" name="Google Shape;20223;p106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4" name="Google Shape;20224;p106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5" name="Google Shape;20225;p106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6" name="Google Shape;20226;p106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7" name="Google Shape;20227;p106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8" name="Google Shape;20228;p106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9" name="Google Shape;20229;p106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0" name="Google Shape;20230;p106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1" name="Google Shape;20231;p106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2" name="Google Shape;20232;p106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3" name="Google Shape;20233;p106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4" name="Google Shape;20234;p106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5" name="Google Shape;20235;p106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6" name="Google Shape;20236;p106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7" name="Google Shape;20237;p106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8" name="Google Shape;20238;p106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9" name="Google Shape;20239;p106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0" name="Google Shape;20240;p106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1" name="Google Shape;20241;p106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2" name="Google Shape;20242;p106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3" name="Google Shape;20243;p106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4" name="Google Shape;20244;p106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5" name="Google Shape;20245;p106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6" name="Google Shape;20246;p106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7" name="Google Shape;20247;p106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8" name="Google Shape;20248;p106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9" name="Google Shape;20249;p106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0" name="Google Shape;20250;p106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1" name="Google Shape;20251;p106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2" name="Google Shape;20252;p106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3" name="Google Shape;20253;p106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4" name="Google Shape;20254;p106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5" name="Google Shape;20255;p106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6" name="Google Shape;20256;p106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7" name="Google Shape;20257;p106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8" name="Google Shape;20258;p106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9" name="Google Shape;20259;p106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0" name="Google Shape;20260;p106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1" name="Google Shape;20261;p106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2" name="Google Shape;20262;p106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3" name="Google Shape;20263;p106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4" name="Google Shape;20264;p106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5" name="Google Shape;20265;p106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6" name="Google Shape;20266;p106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7" name="Google Shape;20267;p106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8" name="Google Shape;20268;p106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9" name="Google Shape;20269;p106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0" name="Google Shape;20270;p106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1" name="Google Shape;20271;p106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2" name="Google Shape;20272;p106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3" name="Google Shape;20273;p106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4" name="Google Shape;20274;p106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5" name="Google Shape;20275;p106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6" name="Google Shape;20276;p106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7" name="Google Shape;20277;p106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8" name="Google Shape;20278;p106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9" name="Google Shape;20279;p106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0" name="Google Shape;20280;p106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1" name="Google Shape;20281;p106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2" name="Google Shape;20282;p106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3" name="Google Shape;20283;p106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4" name="Google Shape;20284;p106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5" name="Google Shape;20285;p106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6" name="Google Shape;20286;p106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7" name="Google Shape;20287;p106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8" name="Google Shape;20288;p106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9" name="Google Shape;20289;p106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0" name="Google Shape;20290;p106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1" name="Google Shape;20291;p106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2" name="Google Shape;20292;p106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3" name="Google Shape;20293;p106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4" name="Google Shape;20294;p106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5" name="Google Shape;20295;p106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6" name="Google Shape;20296;p106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7" name="Google Shape;20297;p106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8" name="Google Shape;20298;p106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9" name="Google Shape;20299;p106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0" name="Google Shape;20300;p106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1" name="Google Shape;20301;p106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2" name="Google Shape;20302;p106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3" name="Google Shape;20303;p106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4" name="Google Shape;20304;p106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5" name="Google Shape;20305;p106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6" name="Google Shape;20306;p106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7" name="Google Shape;20307;p106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8" name="Google Shape;20308;p106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9" name="Google Shape;20309;p106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0" name="Google Shape;20310;p106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1" name="Google Shape;20311;p106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2" name="Google Shape;20312;p106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3" name="Google Shape;20313;p106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4" name="Google Shape;20314;p106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5" name="Google Shape;20315;p106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6" name="Google Shape;20316;p106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7" name="Google Shape;20317;p106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8" name="Google Shape;20318;p106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9" name="Google Shape;20319;p106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0" name="Google Shape;20320;p106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1" name="Google Shape;20321;p106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2" name="Google Shape;20322;p106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3" name="Google Shape;20323;p106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4" name="Google Shape;20324;p106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5" name="Google Shape;20325;p106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6" name="Google Shape;20326;p106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7" name="Google Shape;20327;p106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8" name="Google Shape;20328;p106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9" name="Google Shape;20329;p106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0" name="Google Shape;20330;p106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1" name="Google Shape;20331;p106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2" name="Google Shape;20332;p106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3" name="Google Shape;20333;p106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4" name="Google Shape;20334;p106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5" name="Google Shape;20335;p106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6" name="Google Shape;20336;p106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7" name="Google Shape;20337;p106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8" name="Google Shape;20338;p106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9" name="Google Shape;20339;p106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0" name="Google Shape;20340;p106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1" name="Google Shape;20341;p106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2" name="Google Shape;20342;p106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3" name="Google Shape;20343;p106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4" name="Google Shape;20344;p106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5" name="Google Shape;20345;p106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6" name="Google Shape;20346;p106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7" name="Google Shape;20347;p106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8" name="Google Shape;20348;p106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9" name="Google Shape;20349;p106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0" name="Google Shape;20350;p106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1" name="Google Shape;20351;p106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2" name="Google Shape;20352;p106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3" name="Google Shape;20353;p106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4" name="Google Shape;20354;p106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5" name="Google Shape;20355;p106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6" name="Google Shape;20356;p106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7" name="Google Shape;20357;p106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8" name="Google Shape;20358;p106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9" name="Google Shape;20359;p106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0" name="Google Shape;20360;p106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1" name="Google Shape;20361;p106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2" name="Google Shape;20362;p106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3" name="Google Shape;20363;p106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4" name="Google Shape;20364;p106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5" name="Google Shape;20365;p106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6" name="Google Shape;20366;p106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7" name="Google Shape;20367;p106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8" name="Google Shape;20368;p106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9" name="Google Shape;20369;p106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0" name="Google Shape;20370;p106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1" name="Google Shape;20371;p106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2" name="Google Shape;20372;p106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3" name="Google Shape;20373;p106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4" name="Google Shape;20374;p106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5" name="Google Shape;20375;p106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6" name="Google Shape;20376;p106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7" name="Google Shape;20377;p106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8" name="Google Shape;20378;p106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9" name="Google Shape;20379;p106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0" name="Google Shape;20380;p106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1" name="Google Shape;20381;p106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2" name="Google Shape;20382;p106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3" name="Google Shape;20383;p106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4" name="Google Shape;20384;p106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5" name="Google Shape;20385;p106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6" name="Google Shape;20386;p106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7" name="Google Shape;20387;p106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8" name="Google Shape;20388;p106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9" name="Google Shape;20389;p106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0" name="Google Shape;20390;p106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1" name="Google Shape;20391;p106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2" name="Google Shape;20392;p106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3" name="Google Shape;20393;p106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4" name="Google Shape;20394;p106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5" name="Google Shape;20395;p106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6" name="Google Shape;20396;p106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7" name="Google Shape;20397;p106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8" name="Google Shape;20398;p106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9" name="Google Shape;20399;p106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0" name="Google Shape;20400;p106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1" name="Google Shape;20401;p106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2" name="Google Shape;20402;p106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3" name="Google Shape;20403;p106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4" name="Google Shape;20404;p106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5" name="Google Shape;20405;p106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6" name="Google Shape;20406;p106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7" name="Google Shape;20407;p106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8" name="Google Shape;20408;p106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9" name="Google Shape;20409;p106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0" name="Google Shape;20410;p106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1" name="Google Shape;20411;p106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2" name="Google Shape;20412;p106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3" name="Google Shape;20413;p106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4" name="Google Shape;20414;p106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5" name="Google Shape;20415;p106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6" name="Google Shape;20416;p106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7" name="Google Shape;20417;p106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8" name="Google Shape;20418;p106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9" name="Google Shape;20419;p106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0" name="Google Shape;20420;p106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1" name="Google Shape;20421;p106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2" name="Google Shape;20422;p106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3" name="Google Shape;20423;p106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4" name="Google Shape;20424;p106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5" name="Google Shape;20425;p106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6" name="Google Shape;20426;p106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7" name="Google Shape;20427;p106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8" name="Google Shape;20428;p106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9" name="Google Shape;20429;p106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0" name="Google Shape;20430;p106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1" name="Google Shape;20431;p106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2" name="Google Shape;20432;p106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3" name="Google Shape;20433;p106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4" name="Google Shape;20434;p106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5" name="Google Shape;20435;p106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6" name="Google Shape;20436;p106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7" name="Google Shape;20437;p106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8" name="Google Shape;20438;p106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9" name="Google Shape;20439;p106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0" name="Google Shape;20440;p106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1" name="Google Shape;20441;p106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2" name="Google Shape;20442;p106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3" name="Google Shape;20443;p106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4" name="Google Shape;20444;p106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5" name="Google Shape;20445;p106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6" name="Google Shape;20446;p106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7" name="Google Shape;20447;p106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8" name="Google Shape;20448;p106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9" name="Google Shape;20449;p106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0" name="Google Shape;20450;p106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1" name="Google Shape;20451;p106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2" name="Google Shape;20452;p106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3" name="Google Shape;20453;p106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4" name="Google Shape;20454;p106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5" name="Google Shape;20455;p106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6" name="Google Shape;20456;p106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7" name="Google Shape;20457;p106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8" name="Google Shape;20458;p106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9" name="Google Shape;20459;p106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0" name="Google Shape;20460;p106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1" name="Google Shape;20461;p106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2" name="Google Shape;20462;p106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3" name="Google Shape;20463;p106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4" name="Google Shape;20464;p106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5" name="Google Shape;20465;p106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6" name="Google Shape;20466;p106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7" name="Google Shape;20467;p106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8" name="Google Shape;20468;p106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9" name="Google Shape;20469;p106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0" name="Google Shape;20470;p106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1" name="Google Shape;20471;p106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2" name="Google Shape;20472;p106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3" name="Google Shape;20473;p106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4" name="Google Shape;20474;p106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5" name="Google Shape;20475;p106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6" name="Google Shape;20476;p106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7" name="Google Shape;20477;p106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8" name="Google Shape;20478;p106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9" name="Google Shape;20479;p106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0" name="Google Shape;20480;p106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1" name="Google Shape;20481;p106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2" name="Google Shape;20482;p106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3" name="Google Shape;20483;p106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4" name="Google Shape;20484;p106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5" name="Google Shape;20485;p106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6" name="Google Shape;20486;p106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7" name="Google Shape;20487;p106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8" name="Google Shape;20488;p106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89" name="Google Shape;20489;p106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0" name="Google Shape;20490;p106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1" name="Google Shape;20491;p106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2" name="Google Shape;20492;p106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3" name="Google Shape;20493;p106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4" name="Google Shape;20494;p106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5" name="Google Shape;20495;p106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6" name="Google Shape;20496;p106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7" name="Google Shape;20497;p106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8" name="Google Shape;20498;p106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99" name="Google Shape;20499;p106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0" name="Google Shape;20500;p106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1" name="Google Shape;20501;p106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2" name="Google Shape;20502;p106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3" name="Google Shape;20503;p106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4" name="Google Shape;20504;p106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5" name="Google Shape;20505;p106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6" name="Google Shape;20506;p106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7" name="Google Shape;20507;p106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8" name="Google Shape;20508;p106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09" name="Google Shape;20509;p106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0" name="Google Shape;20510;p106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1" name="Google Shape;20511;p106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0512" name="Google Shape;20512;p106"/>
          <p:cNvGrpSpPr/>
          <p:nvPr/>
        </p:nvGrpSpPr>
        <p:grpSpPr>
          <a:xfrm rot="6148042" flipH="1">
            <a:off x="-641098" y="2999876"/>
            <a:ext cx="5999155" cy="1333389"/>
            <a:chOff x="2999621" y="1744174"/>
            <a:chExt cx="460023" cy="102245"/>
          </a:xfrm>
        </p:grpSpPr>
        <p:sp>
          <p:nvSpPr>
            <p:cNvPr id="20513" name="Google Shape;20513;p106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16" y="1639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07" y="3088"/>
                    <a:pt x="4160" y="3103"/>
                  </a:cubicBezTo>
                  <a:cubicBezTo>
                    <a:pt x="4112" y="3103"/>
                    <a:pt x="4097" y="3135"/>
                    <a:pt x="4066" y="3088"/>
                  </a:cubicBezTo>
                  <a:cubicBezTo>
                    <a:pt x="4066" y="3057"/>
                    <a:pt x="4066" y="3040"/>
                    <a:pt x="4049" y="3025"/>
                  </a:cubicBezTo>
                  <a:cubicBezTo>
                    <a:pt x="4034" y="2994"/>
                    <a:pt x="4018" y="2977"/>
                    <a:pt x="4003" y="2962"/>
                  </a:cubicBezTo>
                  <a:cubicBezTo>
                    <a:pt x="3986" y="2946"/>
                    <a:pt x="3971" y="2946"/>
                    <a:pt x="3955" y="2946"/>
                  </a:cubicBezTo>
                  <a:lnTo>
                    <a:pt x="3923" y="2946"/>
                  </a:lnTo>
                  <a:cubicBezTo>
                    <a:pt x="3908" y="2946"/>
                    <a:pt x="3908" y="2931"/>
                    <a:pt x="3892" y="2914"/>
                  </a:cubicBezTo>
                  <a:cubicBezTo>
                    <a:pt x="3860" y="2899"/>
                    <a:pt x="3829" y="2899"/>
                    <a:pt x="3797" y="2883"/>
                  </a:cubicBezTo>
                  <a:cubicBezTo>
                    <a:pt x="3782" y="2883"/>
                    <a:pt x="3766" y="2883"/>
                    <a:pt x="3766" y="2868"/>
                  </a:cubicBezTo>
                  <a:cubicBezTo>
                    <a:pt x="3751" y="2851"/>
                    <a:pt x="3751" y="2805"/>
                    <a:pt x="3751" y="2788"/>
                  </a:cubicBezTo>
                  <a:cubicBezTo>
                    <a:pt x="3751" y="2742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77" y="2301"/>
                    <a:pt x="3545" y="2301"/>
                  </a:cubicBezTo>
                  <a:cubicBezTo>
                    <a:pt x="3499" y="2316"/>
                    <a:pt x="3467" y="2316"/>
                    <a:pt x="3419" y="2316"/>
                  </a:cubicBezTo>
                  <a:lnTo>
                    <a:pt x="3388" y="2316"/>
                  </a:lnTo>
                  <a:lnTo>
                    <a:pt x="3341" y="2316"/>
                  </a:lnTo>
                  <a:cubicBezTo>
                    <a:pt x="3293" y="2332"/>
                    <a:pt x="3246" y="2347"/>
                    <a:pt x="3199" y="2379"/>
                  </a:cubicBezTo>
                  <a:cubicBezTo>
                    <a:pt x="3167" y="2395"/>
                    <a:pt x="3152" y="2395"/>
                    <a:pt x="3152" y="2410"/>
                  </a:cubicBezTo>
                  <a:cubicBezTo>
                    <a:pt x="3120" y="2458"/>
                    <a:pt x="3120" y="2505"/>
                    <a:pt x="3089" y="2536"/>
                  </a:cubicBezTo>
                  <a:cubicBezTo>
                    <a:pt x="3057" y="2521"/>
                    <a:pt x="2963" y="2521"/>
                    <a:pt x="2931" y="2568"/>
                  </a:cubicBezTo>
                  <a:cubicBezTo>
                    <a:pt x="2931" y="2584"/>
                    <a:pt x="2915" y="2584"/>
                    <a:pt x="2915" y="2599"/>
                  </a:cubicBezTo>
                  <a:cubicBezTo>
                    <a:pt x="2915" y="2599"/>
                    <a:pt x="2900" y="2616"/>
                    <a:pt x="2883" y="2616"/>
                  </a:cubicBezTo>
                  <a:cubicBezTo>
                    <a:pt x="2883" y="2631"/>
                    <a:pt x="2868" y="2631"/>
                    <a:pt x="2868" y="2662"/>
                  </a:cubicBezTo>
                  <a:cubicBezTo>
                    <a:pt x="2852" y="2694"/>
                    <a:pt x="2868" y="2710"/>
                    <a:pt x="2837" y="2725"/>
                  </a:cubicBezTo>
                  <a:cubicBezTo>
                    <a:pt x="2820" y="2742"/>
                    <a:pt x="2789" y="2742"/>
                    <a:pt x="2774" y="2757"/>
                  </a:cubicBezTo>
                  <a:cubicBezTo>
                    <a:pt x="2742" y="2773"/>
                    <a:pt x="2679" y="2788"/>
                    <a:pt x="2648" y="2820"/>
                  </a:cubicBezTo>
                  <a:cubicBezTo>
                    <a:pt x="2648" y="2836"/>
                    <a:pt x="2648" y="2868"/>
                    <a:pt x="2631" y="2883"/>
                  </a:cubicBezTo>
                  <a:cubicBezTo>
                    <a:pt x="2631" y="2899"/>
                    <a:pt x="2616" y="2977"/>
                    <a:pt x="2616" y="2977"/>
                  </a:cubicBezTo>
                  <a:cubicBezTo>
                    <a:pt x="2585" y="2994"/>
                    <a:pt x="2568" y="2977"/>
                    <a:pt x="2553" y="2977"/>
                  </a:cubicBezTo>
                  <a:cubicBezTo>
                    <a:pt x="2537" y="2962"/>
                    <a:pt x="2505" y="2962"/>
                    <a:pt x="2490" y="2962"/>
                  </a:cubicBezTo>
                  <a:lnTo>
                    <a:pt x="2427" y="2994"/>
                  </a:lnTo>
                  <a:cubicBezTo>
                    <a:pt x="2411" y="3009"/>
                    <a:pt x="2396" y="3009"/>
                    <a:pt x="2364" y="3009"/>
                  </a:cubicBezTo>
                  <a:lnTo>
                    <a:pt x="2348" y="3009"/>
                  </a:lnTo>
                  <a:cubicBezTo>
                    <a:pt x="2316" y="3009"/>
                    <a:pt x="2301" y="3009"/>
                    <a:pt x="2285" y="3025"/>
                  </a:cubicBezTo>
                  <a:cubicBezTo>
                    <a:pt x="2253" y="3040"/>
                    <a:pt x="2238" y="3040"/>
                    <a:pt x="2207" y="3057"/>
                  </a:cubicBezTo>
                  <a:cubicBezTo>
                    <a:pt x="2175" y="3057"/>
                    <a:pt x="2081" y="3088"/>
                    <a:pt x="2049" y="3057"/>
                  </a:cubicBezTo>
                  <a:cubicBezTo>
                    <a:pt x="2033" y="3040"/>
                    <a:pt x="2049" y="3040"/>
                    <a:pt x="2033" y="3025"/>
                  </a:cubicBezTo>
                  <a:cubicBezTo>
                    <a:pt x="2018" y="3009"/>
                    <a:pt x="2033" y="3009"/>
                    <a:pt x="2001" y="3009"/>
                  </a:cubicBezTo>
                  <a:lnTo>
                    <a:pt x="1970" y="3009"/>
                  </a:lnTo>
                  <a:cubicBezTo>
                    <a:pt x="1954" y="2994"/>
                    <a:pt x="1954" y="2977"/>
                    <a:pt x="1938" y="2962"/>
                  </a:cubicBezTo>
                  <a:lnTo>
                    <a:pt x="1891" y="2962"/>
                  </a:lnTo>
                  <a:cubicBezTo>
                    <a:pt x="1844" y="2977"/>
                    <a:pt x="1812" y="2977"/>
                    <a:pt x="1765" y="2977"/>
                  </a:cubicBezTo>
                  <a:lnTo>
                    <a:pt x="1702" y="2977"/>
                  </a:lnTo>
                  <a:lnTo>
                    <a:pt x="1686" y="2977"/>
                  </a:lnTo>
                  <a:lnTo>
                    <a:pt x="1655" y="2977"/>
                  </a:lnTo>
                  <a:cubicBezTo>
                    <a:pt x="1639" y="2977"/>
                    <a:pt x="1639" y="2962"/>
                    <a:pt x="1623" y="2962"/>
                  </a:cubicBezTo>
                  <a:lnTo>
                    <a:pt x="1591" y="2962"/>
                  </a:lnTo>
                  <a:cubicBezTo>
                    <a:pt x="1576" y="2977"/>
                    <a:pt x="1560" y="2977"/>
                    <a:pt x="1560" y="2977"/>
                  </a:cubicBezTo>
                  <a:cubicBezTo>
                    <a:pt x="1560" y="2962"/>
                    <a:pt x="1545" y="2962"/>
                    <a:pt x="1545" y="2962"/>
                  </a:cubicBezTo>
                  <a:cubicBezTo>
                    <a:pt x="1545" y="2946"/>
                    <a:pt x="1528" y="2946"/>
                    <a:pt x="1528" y="2946"/>
                  </a:cubicBezTo>
                  <a:cubicBezTo>
                    <a:pt x="1497" y="2946"/>
                    <a:pt x="1450" y="2946"/>
                    <a:pt x="1419" y="2931"/>
                  </a:cubicBezTo>
                  <a:cubicBezTo>
                    <a:pt x="1402" y="2914"/>
                    <a:pt x="1387" y="2914"/>
                    <a:pt x="1371" y="2899"/>
                  </a:cubicBezTo>
                  <a:lnTo>
                    <a:pt x="1293" y="2899"/>
                  </a:lnTo>
                  <a:lnTo>
                    <a:pt x="1245" y="2899"/>
                  </a:lnTo>
                  <a:cubicBezTo>
                    <a:pt x="1245" y="2883"/>
                    <a:pt x="1245" y="2883"/>
                    <a:pt x="1230" y="2883"/>
                  </a:cubicBezTo>
                  <a:lnTo>
                    <a:pt x="1198" y="2883"/>
                  </a:lnTo>
                  <a:cubicBezTo>
                    <a:pt x="1198" y="2820"/>
                    <a:pt x="1072" y="2820"/>
                    <a:pt x="1024" y="2820"/>
                  </a:cubicBezTo>
                  <a:cubicBezTo>
                    <a:pt x="978" y="2820"/>
                    <a:pt x="1009" y="2805"/>
                    <a:pt x="993" y="2773"/>
                  </a:cubicBezTo>
                  <a:cubicBezTo>
                    <a:pt x="978" y="2757"/>
                    <a:pt x="946" y="2757"/>
                    <a:pt x="915" y="2757"/>
                  </a:cubicBezTo>
                  <a:lnTo>
                    <a:pt x="883" y="2757"/>
                  </a:lnTo>
                  <a:cubicBezTo>
                    <a:pt x="883" y="2742"/>
                    <a:pt x="883" y="2694"/>
                    <a:pt x="867" y="2694"/>
                  </a:cubicBezTo>
                  <a:cubicBezTo>
                    <a:pt x="867" y="2679"/>
                    <a:pt x="835" y="2679"/>
                    <a:pt x="820" y="2694"/>
                  </a:cubicBezTo>
                  <a:lnTo>
                    <a:pt x="772" y="2694"/>
                  </a:lnTo>
                  <a:cubicBezTo>
                    <a:pt x="772" y="2647"/>
                    <a:pt x="694" y="2662"/>
                    <a:pt x="694" y="2616"/>
                  </a:cubicBezTo>
                  <a:lnTo>
                    <a:pt x="646" y="2616"/>
                  </a:lnTo>
                  <a:cubicBezTo>
                    <a:pt x="631" y="2616"/>
                    <a:pt x="600" y="2616"/>
                    <a:pt x="583" y="2599"/>
                  </a:cubicBezTo>
                  <a:cubicBezTo>
                    <a:pt x="568" y="2584"/>
                    <a:pt x="568" y="2536"/>
                    <a:pt x="552" y="2521"/>
                  </a:cubicBezTo>
                  <a:cubicBezTo>
                    <a:pt x="552" y="2473"/>
                    <a:pt x="552" y="2427"/>
                    <a:pt x="520" y="2379"/>
                  </a:cubicBezTo>
                  <a:cubicBezTo>
                    <a:pt x="505" y="2379"/>
                    <a:pt x="489" y="2364"/>
                    <a:pt x="473" y="2364"/>
                  </a:cubicBezTo>
                  <a:cubicBezTo>
                    <a:pt x="457" y="2347"/>
                    <a:pt x="394" y="2332"/>
                    <a:pt x="379" y="2316"/>
                  </a:cubicBezTo>
                  <a:cubicBezTo>
                    <a:pt x="347" y="2301"/>
                    <a:pt x="347" y="2238"/>
                    <a:pt x="347" y="2206"/>
                  </a:cubicBezTo>
                  <a:cubicBezTo>
                    <a:pt x="347" y="2158"/>
                    <a:pt x="347" y="2112"/>
                    <a:pt x="331" y="2048"/>
                  </a:cubicBezTo>
                  <a:cubicBezTo>
                    <a:pt x="316" y="2001"/>
                    <a:pt x="316" y="1954"/>
                    <a:pt x="300" y="1906"/>
                  </a:cubicBezTo>
                  <a:cubicBezTo>
                    <a:pt x="300" y="1891"/>
                    <a:pt x="300" y="1891"/>
                    <a:pt x="284" y="1875"/>
                  </a:cubicBezTo>
                  <a:cubicBezTo>
                    <a:pt x="253" y="1843"/>
                    <a:pt x="173" y="1843"/>
                    <a:pt x="158" y="1796"/>
                  </a:cubicBezTo>
                  <a:cubicBezTo>
                    <a:pt x="142" y="1749"/>
                    <a:pt x="173" y="1670"/>
                    <a:pt x="127" y="1654"/>
                  </a:cubicBezTo>
                  <a:cubicBezTo>
                    <a:pt x="110" y="1639"/>
                    <a:pt x="95" y="1639"/>
                    <a:pt x="79" y="1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4" name="Google Shape;20514;p106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47" y="1622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55" y="3025"/>
                    <a:pt x="4207" y="3025"/>
                  </a:cubicBezTo>
                  <a:cubicBezTo>
                    <a:pt x="4160" y="3040"/>
                    <a:pt x="4144" y="3072"/>
                    <a:pt x="4112" y="3009"/>
                  </a:cubicBezTo>
                  <a:cubicBezTo>
                    <a:pt x="4112" y="2994"/>
                    <a:pt x="4097" y="2977"/>
                    <a:pt x="4081" y="2946"/>
                  </a:cubicBezTo>
                  <a:cubicBezTo>
                    <a:pt x="4081" y="2931"/>
                    <a:pt x="4066" y="2914"/>
                    <a:pt x="4049" y="2899"/>
                  </a:cubicBezTo>
                  <a:cubicBezTo>
                    <a:pt x="4018" y="2868"/>
                    <a:pt x="4018" y="2868"/>
                    <a:pt x="4003" y="2868"/>
                  </a:cubicBezTo>
                  <a:lnTo>
                    <a:pt x="3971" y="2868"/>
                  </a:lnTo>
                  <a:cubicBezTo>
                    <a:pt x="3955" y="2868"/>
                    <a:pt x="3940" y="2851"/>
                    <a:pt x="3940" y="2851"/>
                  </a:cubicBezTo>
                  <a:cubicBezTo>
                    <a:pt x="3908" y="2836"/>
                    <a:pt x="3877" y="2836"/>
                    <a:pt x="3845" y="2820"/>
                  </a:cubicBezTo>
                  <a:cubicBezTo>
                    <a:pt x="3829" y="2805"/>
                    <a:pt x="3814" y="2805"/>
                    <a:pt x="3814" y="2805"/>
                  </a:cubicBezTo>
                  <a:cubicBezTo>
                    <a:pt x="3797" y="2788"/>
                    <a:pt x="3782" y="2788"/>
                    <a:pt x="3782" y="2773"/>
                  </a:cubicBezTo>
                  <a:cubicBezTo>
                    <a:pt x="3766" y="2710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62" y="2269"/>
                    <a:pt x="3530" y="2269"/>
                  </a:cubicBezTo>
                  <a:cubicBezTo>
                    <a:pt x="3482" y="2269"/>
                    <a:pt x="3436" y="2284"/>
                    <a:pt x="3404" y="2284"/>
                  </a:cubicBezTo>
                  <a:lnTo>
                    <a:pt x="3372" y="2284"/>
                  </a:lnTo>
                  <a:cubicBezTo>
                    <a:pt x="3356" y="2269"/>
                    <a:pt x="3341" y="2269"/>
                    <a:pt x="3309" y="2284"/>
                  </a:cubicBezTo>
                  <a:cubicBezTo>
                    <a:pt x="3262" y="2284"/>
                    <a:pt x="3199" y="2269"/>
                    <a:pt x="3152" y="2301"/>
                  </a:cubicBezTo>
                  <a:cubicBezTo>
                    <a:pt x="3136" y="2316"/>
                    <a:pt x="3120" y="2316"/>
                    <a:pt x="3104" y="2332"/>
                  </a:cubicBezTo>
                  <a:cubicBezTo>
                    <a:pt x="3089" y="2379"/>
                    <a:pt x="3089" y="2427"/>
                    <a:pt x="3057" y="2473"/>
                  </a:cubicBezTo>
                  <a:cubicBezTo>
                    <a:pt x="3009" y="2442"/>
                    <a:pt x="2868" y="2442"/>
                    <a:pt x="2837" y="2490"/>
                  </a:cubicBezTo>
                  <a:cubicBezTo>
                    <a:pt x="2837" y="2505"/>
                    <a:pt x="2820" y="2505"/>
                    <a:pt x="2820" y="2521"/>
                  </a:cubicBezTo>
                  <a:cubicBezTo>
                    <a:pt x="2820" y="2521"/>
                    <a:pt x="2805" y="2536"/>
                    <a:pt x="2789" y="2536"/>
                  </a:cubicBezTo>
                  <a:cubicBezTo>
                    <a:pt x="2789" y="2553"/>
                    <a:pt x="2774" y="2553"/>
                    <a:pt x="2774" y="2584"/>
                  </a:cubicBezTo>
                  <a:cubicBezTo>
                    <a:pt x="2757" y="2616"/>
                    <a:pt x="2774" y="2631"/>
                    <a:pt x="2742" y="2647"/>
                  </a:cubicBezTo>
                  <a:cubicBezTo>
                    <a:pt x="2726" y="2662"/>
                    <a:pt x="2694" y="2662"/>
                    <a:pt x="2679" y="2679"/>
                  </a:cubicBezTo>
                  <a:cubicBezTo>
                    <a:pt x="2648" y="2694"/>
                    <a:pt x="2648" y="2757"/>
                    <a:pt x="2616" y="2773"/>
                  </a:cubicBezTo>
                  <a:cubicBezTo>
                    <a:pt x="2600" y="2788"/>
                    <a:pt x="2585" y="2773"/>
                    <a:pt x="2585" y="2788"/>
                  </a:cubicBezTo>
                  <a:cubicBezTo>
                    <a:pt x="2568" y="2805"/>
                    <a:pt x="2568" y="2883"/>
                    <a:pt x="2553" y="2899"/>
                  </a:cubicBezTo>
                  <a:cubicBezTo>
                    <a:pt x="2537" y="2899"/>
                    <a:pt x="2522" y="2883"/>
                    <a:pt x="2505" y="2883"/>
                  </a:cubicBezTo>
                  <a:lnTo>
                    <a:pt x="2442" y="2883"/>
                  </a:lnTo>
                  <a:cubicBezTo>
                    <a:pt x="2411" y="2883"/>
                    <a:pt x="2474" y="2962"/>
                    <a:pt x="2442" y="2962"/>
                  </a:cubicBezTo>
                  <a:cubicBezTo>
                    <a:pt x="2427" y="2977"/>
                    <a:pt x="2396" y="2977"/>
                    <a:pt x="2379" y="2977"/>
                  </a:cubicBezTo>
                  <a:lnTo>
                    <a:pt x="2364" y="2977"/>
                  </a:lnTo>
                  <a:cubicBezTo>
                    <a:pt x="2333" y="2977"/>
                    <a:pt x="2316" y="2977"/>
                    <a:pt x="2301" y="2994"/>
                  </a:cubicBezTo>
                  <a:cubicBezTo>
                    <a:pt x="2270" y="3009"/>
                    <a:pt x="2253" y="3025"/>
                    <a:pt x="2222" y="3025"/>
                  </a:cubicBezTo>
                  <a:cubicBezTo>
                    <a:pt x="2190" y="3025"/>
                    <a:pt x="2096" y="3057"/>
                    <a:pt x="2064" y="3025"/>
                  </a:cubicBezTo>
                  <a:cubicBezTo>
                    <a:pt x="2049" y="3009"/>
                    <a:pt x="2064" y="3025"/>
                    <a:pt x="2049" y="2994"/>
                  </a:cubicBezTo>
                  <a:cubicBezTo>
                    <a:pt x="2033" y="2977"/>
                    <a:pt x="2049" y="2977"/>
                    <a:pt x="2018" y="2977"/>
                  </a:cubicBezTo>
                  <a:cubicBezTo>
                    <a:pt x="2018" y="2977"/>
                    <a:pt x="1986" y="2994"/>
                    <a:pt x="1986" y="2977"/>
                  </a:cubicBezTo>
                  <a:cubicBezTo>
                    <a:pt x="1970" y="2962"/>
                    <a:pt x="1954" y="2914"/>
                    <a:pt x="1938" y="2899"/>
                  </a:cubicBezTo>
                  <a:cubicBezTo>
                    <a:pt x="1923" y="2899"/>
                    <a:pt x="1907" y="2914"/>
                    <a:pt x="1891" y="2914"/>
                  </a:cubicBezTo>
                  <a:lnTo>
                    <a:pt x="1781" y="2914"/>
                  </a:lnTo>
                  <a:cubicBezTo>
                    <a:pt x="1749" y="2931"/>
                    <a:pt x="1734" y="2931"/>
                    <a:pt x="1702" y="2931"/>
                  </a:cubicBezTo>
                  <a:cubicBezTo>
                    <a:pt x="1702" y="2914"/>
                    <a:pt x="1702" y="2914"/>
                    <a:pt x="1686" y="2914"/>
                  </a:cubicBezTo>
                  <a:lnTo>
                    <a:pt x="1655" y="2914"/>
                  </a:lnTo>
                  <a:lnTo>
                    <a:pt x="1623" y="2914"/>
                  </a:lnTo>
                  <a:lnTo>
                    <a:pt x="1591" y="2914"/>
                  </a:lnTo>
                  <a:lnTo>
                    <a:pt x="1560" y="2914"/>
                  </a:lnTo>
                  <a:cubicBezTo>
                    <a:pt x="1560" y="2914"/>
                    <a:pt x="1560" y="2899"/>
                    <a:pt x="1545" y="2899"/>
                  </a:cubicBezTo>
                  <a:lnTo>
                    <a:pt x="1528" y="2899"/>
                  </a:lnTo>
                  <a:cubicBezTo>
                    <a:pt x="1513" y="2883"/>
                    <a:pt x="1497" y="2899"/>
                    <a:pt x="1497" y="2899"/>
                  </a:cubicBezTo>
                  <a:cubicBezTo>
                    <a:pt x="1482" y="2899"/>
                    <a:pt x="1465" y="2899"/>
                    <a:pt x="1450" y="2883"/>
                  </a:cubicBezTo>
                  <a:cubicBezTo>
                    <a:pt x="1419" y="2883"/>
                    <a:pt x="1419" y="2868"/>
                    <a:pt x="1387" y="2851"/>
                  </a:cubicBezTo>
                  <a:lnTo>
                    <a:pt x="1324" y="2851"/>
                  </a:lnTo>
                  <a:lnTo>
                    <a:pt x="1276" y="2851"/>
                  </a:lnTo>
                  <a:cubicBezTo>
                    <a:pt x="1261" y="2851"/>
                    <a:pt x="1261" y="2836"/>
                    <a:pt x="1261" y="2836"/>
                  </a:cubicBezTo>
                  <a:lnTo>
                    <a:pt x="1230" y="2836"/>
                  </a:lnTo>
                  <a:cubicBezTo>
                    <a:pt x="1230" y="2773"/>
                    <a:pt x="1150" y="2742"/>
                    <a:pt x="1104" y="2742"/>
                  </a:cubicBezTo>
                  <a:cubicBezTo>
                    <a:pt x="1056" y="2757"/>
                    <a:pt x="1087" y="2742"/>
                    <a:pt x="1072" y="2710"/>
                  </a:cubicBezTo>
                  <a:cubicBezTo>
                    <a:pt x="1041" y="2679"/>
                    <a:pt x="1024" y="2679"/>
                    <a:pt x="993" y="2679"/>
                  </a:cubicBezTo>
                  <a:cubicBezTo>
                    <a:pt x="978" y="2662"/>
                    <a:pt x="961" y="2631"/>
                    <a:pt x="961" y="2616"/>
                  </a:cubicBezTo>
                  <a:cubicBezTo>
                    <a:pt x="930" y="2599"/>
                    <a:pt x="898" y="2584"/>
                    <a:pt x="867" y="2584"/>
                  </a:cubicBezTo>
                  <a:cubicBezTo>
                    <a:pt x="867" y="2427"/>
                    <a:pt x="741" y="2395"/>
                    <a:pt x="741" y="2458"/>
                  </a:cubicBezTo>
                  <a:lnTo>
                    <a:pt x="709" y="2458"/>
                  </a:lnTo>
                  <a:cubicBezTo>
                    <a:pt x="694" y="2473"/>
                    <a:pt x="694" y="2473"/>
                    <a:pt x="678" y="2458"/>
                  </a:cubicBezTo>
                  <a:cubicBezTo>
                    <a:pt x="663" y="2442"/>
                    <a:pt x="646" y="2379"/>
                    <a:pt x="646" y="2364"/>
                  </a:cubicBezTo>
                  <a:cubicBezTo>
                    <a:pt x="631" y="2332"/>
                    <a:pt x="646" y="2316"/>
                    <a:pt x="631" y="2284"/>
                  </a:cubicBezTo>
                  <a:cubicBezTo>
                    <a:pt x="615" y="2284"/>
                    <a:pt x="600" y="2269"/>
                    <a:pt x="583" y="2269"/>
                  </a:cubicBezTo>
                  <a:cubicBezTo>
                    <a:pt x="552" y="2253"/>
                    <a:pt x="505" y="2238"/>
                    <a:pt x="473" y="2221"/>
                  </a:cubicBezTo>
                  <a:cubicBezTo>
                    <a:pt x="457" y="2190"/>
                    <a:pt x="457" y="2143"/>
                    <a:pt x="457" y="2112"/>
                  </a:cubicBezTo>
                  <a:cubicBezTo>
                    <a:pt x="457" y="2064"/>
                    <a:pt x="457" y="2001"/>
                    <a:pt x="442" y="1954"/>
                  </a:cubicBezTo>
                  <a:cubicBezTo>
                    <a:pt x="426" y="1906"/>
                    <a:pt x="363" y="1938"/>
                    <a:pt x="347" y="1891"/>
                  </a:cubicBezTo>
                  <a:cubicBezTo>
                    <a:pt x="347" y="1875"/>
                    <a:pt x="347" y="1875"/>
                    <a:pt x="331" y="1859"/>
                  </a:cubicBezTo>
                  <a:cubicBezTo>
                    <a:pt x="300" y="1828"/>
                    <a:pt x="221" y="1828"/>
                    <a:pt x="205" y="1780"/>
                  </a:cubicBezTo>
                  <a:cubicBezTo>
                    <a:pt x="190" y="1733"/>
                    <a:pt x="221" y="1654"/>
                    <a:pt x="158" y="1639"/>
                  </a:cubicBezTo>
                  <a:cubicBezTo>
                    <a:pt x="142" y="1622"/>
                    <a:pt x="142" y="1639"/>
                    <a:pt x="110" y="16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5" name="Google Shape;20515;p106"/>
            <p:cNvSpPr/>
            <p:nvPr/>
          </p:nvSpPr>
          <p:spPr>
            <a:xfrm>
              <a:off x="3345867" y="1783261"/>
              <a:ext cx="12053" cy="7028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300" y="0"/>
                  </a:moveTo>
                  <a:lnTo>
                    <a:pt x="300" y="15"/>
                  </a:lnTo>
                  <a:cubicBezTo>
                    <a:pt x="315" y="32"/>
                    <a:pt x="300" y="47"/>
                    <a:pt x="300" y="63"/>
                  </a:cubicBezTo>
                  <a:lnTo>
                    <a:pt x="269" y="63"/>
                  </a:lnTo>
                  <a:lnTo>
                    <a:pt x="252" y="63"/>
                  </a:lnTo>
                  <a:lnTo>
                    <a:pt x="221" y="110"/>
                  </a:lnTo>
                  <a:lnTo>
                    <a:pt x="206" y="126"/>
                  </a:lnTo>
                  <a:lnTo>
                    <a:pt x="189" y="126"/>
                  </a:lnTo>
                  <a:lnTo>
                    <a:pt x="158" y="95"/>
                  </a:lnTo>
                  <a:lnTo>
                    <a:pt x="126" y="110"/>
                  </a:lnTo>
                  <a:lnTo>
                    <a:pt x="126" y="126"/>
                  </a:lnTo>
                  <a:cubicBezTo>
                    <a:pt x="111" y="141"/>
                    <a:pt x="111" y="141"/>
                    <a:pt x="95" y="141"/>
                  </a:cubicBezTo>
                  <a:lnTo>
                    <a:pt x="95" y="141"/>
                  </a:lnTo>
                  <a:lnTo>
                    <a:pt x="95" y="141"/>
                  </a:lnTo>
                  <a:cubicBezTo>
                    <a:pt x="95" y="158"/>
                    <a:pt x="80" y="173"/>
                    <a:pt x="63" y="173"/>
                  </a:cubicBezTo>
                  <a:lnTo>
                    <a:pt x="63" y="173"/>
                  </a:lnTo>
                  <a:lnTo>
                    <a:pt x="32" y="173"/>
                  </a:lnTo>
                  <a:lnTo>
                    <a:pt x="17" y="189"/>
                  </a:lnTo>
                  <a:lnTo>
                    <a:pt x="0" y="189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32" y="189"/>
                  </a:lnTo>
                  <a:cubicBezTo>
                    <a:pt x="48" y="204"/>
                    <a:pt x="48" y="204"/>
                    <a:pt x="48" y="221"/>
                  </a:cubicBezTo>
                  <a:lnTo>
                    <a:pt x="63" y="221"/>
                  </a:lnTo>
                  <a:lnTo>
                    <a:pt x="63" y="221"/>
                  </a:lnTo>
                  <a:lnTo>
                    <a:pt x="95" y="22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32" y="78"/>
                  </a:lnTo>
                  <a:lnTo>
                    <a:pt x="347" y="78"/>
                  </a:lnTo>
                  <a:cubicBezTo>
                    <a:pt x="363" y="78"/>
                    <a:pt x="378" y="78"/>
                    <a:pt x="378" y="63"/>
                  </a:cubicBezTo>
                  <a:cubicBezTo>
                    <a:pt x="378" y="32"/>
                    <a:pt x="363" y="15"/>
                    <a:pt x="347" y="15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6" name="Google Shape;20516;p106"/>
            <p:cNvSpPr/>
            <p:nvPr/>
          </p:nvSpPr>
          <p:spPr>
            <a:xfrm>
              <a:off x="3387467" y="1780239"/>
              <a:ext cx="8523" cy="3053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253" y="1"/>
                  </a:moveTo>
                  <a:cubicBezTo>
                    <a:pt x="253" y="16"/>
                    <a:pt x="236" y="16"/>
                    <a:pt x="236" y="16"/>
                  </a:cubicBezTo>
                  <a:lnTo>
                    <a:pt x="205" y="16"/>
                  </a:lnTo>
                  <a:cubicBezTo>
                    <a:pt x="173" y="16"/>
                    <a:pt x="158" y="32"/>
                    <a:pt x="127" y="32"/>
                  </a:cubicBezTo>
                  <a:lnTo>
                    <a:pt x="79" y="32"/>
                  </a:lnTo>
                  <a:lnTo>
                    <a:pt x="47" y="32"/>
                  </a:lnTo>
                  <a:lnTo>
                    <a:pt x="47" y="32"/>
                  </a:lnTo>
                  <a:cubicBezTo>
                    <a:pt x="32" y="32"/>
                    <a:pt x="16" y="47"/>
                    <a:pt x="16" y="64"/>
                  </a:cubicBezTo>
                  <a:cubicBezTo>
                    <a:pt x="1" y="79"/>
                    <a:pt x="16" y="95"/>
                    <a:pt x="32" y="95"/>
                  </a:cubicBezTo>
                  <a:lnTo>
                    <a:pt x="79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42" y="47"/>
                    <a:pt x="142" y="32"/>
                    <a:pt x="158" y="32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90" y="32"/>
                    <a:pt x="205" y="32"/>
                    <a:pt x="205" y="47"/>
                  </a:cubicBezTo>
                  <a:lnTo>
                    <a:pt x="205" y="64"/>
                  </a:lnTo>
                  <a:cubicBezTo>
                    <a:pt x="221" y="64"/>
                    <a:pt x="236" y="47"/>
                    <a:pt x="253" y="47"/>
                  </a:cubicBezTo>
                  <a:cubicBezTo>
                    <a:pt x="253" y="32"/>
                    <a:pt x="268" y="16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7" name="Google Shape;20517;p106"/>
            <p:cNvSpPr/>
            <p:nvPr/>
          </p:nvSpPr>
          <p:spPr>
            <a:xfrm>
              <a:off x="3269698" y="1778713"/>
              <a:ext cx="7060" cy="6583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90" y="1"/>
                  </a:moveTo>
                  <a:lnTo>
                    <a:pt x="190" y="1"/>
                  </a:lnTo>
                  <a:cubicBezTo>
                    <a:pt x="190" y="1"/>
                    <a:pt x="190" y="17"/>
                    <a:pt x="174" y="32"/>
                  </a:cubicBezTo>
                  <a:lnTo>
                    <a:pt x="158" y="32"/>
                  </a:lnTo>
                  <a:cubicBezTo>
                    <a:pt x="174" y="49"/>
                    <a:pt x="174" y="64"/>
                    <a:pt x="174" y="80"/>
                  </a:cubicBezTo>
                  <a:cubicBezTo>
                    <a:pt x="158" y="95"/>
                    <a:pt x="158" y="95"/>
                    <a:pt x="143" y="95"/>
                  </a:cubicBezTo>
                  <a:lnTo>
                    <a:pt x="126" y="95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80"/>
                  </a:lnTo>
                  <a:lnTo>
                    <a:pt x="48" y="80"/>
                  </a:lnTo>
                  <a:lnTo>
                    <a:pt x="48" y="80"/>
                  </a:lnTo>
                  <a:cubicBezTo>
                    <a:pt x="48" y="80"/>
                    <a:pt x="32" y="80"/>
                    <a:pt x="32" y="95"/>
                  </a:cubicBezTo>
                  <a:lnTo>
                    <a:pt x="0" y="158"/>
                  </a:lnTo>
                  <a:cubicBezTo>
                    <a:pt x="0" y="175"/>
                    <a:pt x="0" y="190"/>
                    <a:pt x="17" y="206"/>
                  </a:cubicBezTo>
                  <a:cubicBezTo>
                    <a:pt x="17" y="190"/>
                    <a:pt x="32" y="190"/>
                    <a:pt x="32" y="190"/>
                  </a:cubicBezTo>
                  <a:lnTo>
                    <a:pt x="32" y="190"/>
                  </a:lnTo>
                  <a:lnTo>
                    <a:pt x="48" y="190"/>
                  </a:lnTo>
                  <a:cubicBezTo>
                    <a:pt x="48" y="190"/>
                    <a:pt x="63" y="190"/>
                    <a:pt x="63" y="206"/>
                  </a:cubicBezTo>
                  <a:lnTo>
                    <a:pt x="63" y="190"/>
                  </a:lnTo>
                  <a:lnTo>
                    <a:pt x="95" y="143"/>
                  </a:lnTo>
                  <a:cubicBezTo>
                    <a:pt x="143" y="127"/>
                    <a:pt x="190" y="112"/>
                    <a:pt x="221" y="49"/>
                  </a:cubicBezTo>
                  <a:cubicBezTo>
                    <a:pt x="221" y="32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8" name="Google Shape;20518;p106"/>
            <p:cNvSpPr/>
            <p:nvPr/>
          </p:nvSpPr>
          <p:spPr>
            <a:xfrm>
              <a:off x="3381933" y="1761698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17" y="63"/>
                  </a:lnTo>
                  <a:cubicBezTo>
                    <a:pt x="1" y="79"/>
                    <a:pt x="1" y="95"/>
                    <a:pt x="17" y="111"/>
                  </a:cubicBezTo>
                  <a:cubicBezTo>
                    <a:pt x="17" y="111"/>
                    <a:pt x="32" y="95"/>
                    <a:pt x="49" y="95"/>
                  </a:cubicBezTo>
                  <a:lnTo>
                    <a:pt x="49" y="95"/>
                  </a:lnTo>
                  <a:lnTo>
                    <a:pt x="49" y="95"/>
                  </a:lnTo>
                  <a:lnTo>
                    <a:pt x="80" y="111"/>
                  </a:lnTo>
                  <a:lnTo>
                    <a:pt x="143" y="63"/>
                  </a:lnTo>
                  <a:cubicBezTo>
                    <a:pt x="158" y="48"/>
                    <a:pt x="158" y="16"/>
                    <a:pt x="143" y="16"/>
                  </a:cubicBezTo>
                  <a:cubicBezTo>
                    <a:pt x="127" y="0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19" name="Google Shape;20519;p106"/>
            <p:cNvSpPr/>
            <p:nvPr/>
          </p:nvSpPr>
          <p:spPr>
            <a:xfrm>
              <a:off x="3367907" y="1784724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7"/>
                    <a:pt x="1" y="17"/>
                    <a:pt x="1" y="32"/>
                  </a:cubicBezTo>
                  <a:cubicBezTo>
                    <a:pt x="1" y="64"/>
                    <a:pt x="1" y="80"/>
                    <a:pt x="32" y="80"/>
                  </a:cubicBezTo>
                  <a:lnTo>
                    <a:pt x="158" y="80"/>
                  </a:lnTo>
                  <a:lnTo>
                    <a:pt x="158" y="80"/>
                  </a:lnTo>
                  <a:cubicBezTo>
                    <a:pt x="174" y="80"/>
                    <a:pt x="190" y="80"/>
                    <a:pt x="190" y="49"/>
                  </a:cubicBezTo>
                  <a:cubicBezTo>
                    <a:pt x="190" y="32"/>
                    <a:pt x="174" y="17"/>
                    <a:pt x="15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0" name="Google Shape;20520;p106"/>
            <p:cNvSpPr/>
            <p:nvPr/>
          </p:nvSpPr>
          <p:spPr>
            <a:xfrm>
              <a:off x="3437049" y="1810803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95" y="0"/>
                  </a:moveTo>
                  <a:cubicBezTo>
                    <a:pt x="80" y="0"/>
                    <a:pt x="64" y="17"/>
                    <a:pt x="49" y="32"/>
                  </a:cubicBezTo>
                  <a:lnTo>
                    <a:pt x="49" y="63"/>
                  </a:lnTo>
                  <a:lnTo>
                    <a:pt x="32" y="63"/>
                  </a:lnTo>
                  <a:cubicBezTo>
                    <a:pt x="1" y="80"/>
                    <a:pt x="1" y="95"/>
                    <a:pt x="1" y="111"/>
                  </a:cubicBezTo>
                  <a:lnTo>
                    <a:pt x="17" y="111"/>
                  </a:lnTo>
                  <a:cubicBezTo>
                    <a:pt x="64" y="95"/>
                    <a:pt x="112" y="95"/>
                    <a:pt x="158" y="80"/>
                  </a:cubicBezTo>
                  <a:cubicBezTo>
                    <a:pt x="143" y="80"/>
                    <a:pt x="143" y="63"/>
                    <a:pt x="143" y="63"/>
                  </a:cubicBezTo>
                  <a:cubicBezTo>
                    <a:pt x="143" y="32"/>
                    <a:pt x="158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17"/>
                    <a:pt x="175" y="17"/>
                    <a:pt x="175" y="17"/>
                  </a:cubicBezTo>
                  <a:lnTo>
                    <a:pt x="175" y="0"/>
                  </a:lnTo>
                  <a:lnTo>
                    <a:pt x="158" y="0"/>
                  </a:lnTo>
                  <a:cubicBezTo>
                    <a:pt x="158" y="17"/>
                    <a:pt x="143" y="32"/>
                    <a:pt x="127" y="32"/>
                  </a:cubicBezTo>
                  <a:lnTo>
                    <a:pt x="127" y="32"/>
                  </a:lnTo>
                  <a:cubicBezTo>
                    <a:pt x="112" y="32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1" name="Google Shape;20521;p106"/>
            <p:cNvSpPr/>
            <p:nvPr/>
          </p:nvSpPr>
          <p:spPr>
            <a:xfrm>
              <a:off x="3285727" y="1804283"/>
              <a:ext cx="4580" cy="7060"/>
            </a:xfrm>
            <a:custGeom>
              <a:avLst/>
              <a:gdLst/>
              <a:ahLst/>
              <a:cxnLst/>
              <a:rect l="l" t="t" r="r" b="b"/>
              <a:pathLst>
                <a:path w="144" h="222" extrusionOk="0">
                  <a:moveTo>
                    <a:pt x="64" y="64"/>
                  </a:moveTo>
                  <a:lnTo>
                    <a:pt x="64" y="64"/>
                  </a:lnTo>
                  <a:lnTo>
                    <a:pt x="64" y="64"/>
                  </a:lnTo>
                  <a:close/>
                  <a:moveTo>
                    <a:pt x="49" y="1"/>
                  </a:moveTo>
                  <a:lnTo>
                    <a:pt x="49" y="16"/>
                  </a:lnTo>
                  <a:lnTo>
                    <a:pt x="17" y="16"/>
                  </a:lnTo>
                  <a:cubicBezTo>
                    <a:pt x="17" y="32"/>
                    <a:pt x="17" y="48"/>
                    <a:pt x="1" y="64"/>
                  </a:cubicBezTo>
                  <a:lnTo>
                    <a:pt x="1" y="64"/>
                  </a:lnTo>
                  <a:cubicBezTo>
                    <a:pt x="1" y="95"/>
                    <a:pt x="17" y="127"/>
                    <a:pt x="49" y="127"/>
                  </a:cubicBezTo>
                  <a:cubicBezTo>
                    <a:pt x="64" y="142"/>
                    <a:pt x="80" y="142"/>
                    <a:pt x="80" y="190"/>
                  </a:cubicBezTo>
                  <a:cubicBezTo>
                    <a:pt x="80" y="205"/>
                    <a:pt x="95" y="205"/>
                    <a:pt x="112" y="222"/>
                  </a:cubicBezTo>
                  <a:cubicBezTo>
                    <a:pt x="112" y="205"/>
                    <a:pt x="127" y="205"/>
                    <a:pt x="143" y="190"/>
                  </a:cubicBezTo>
                  <a:lnTo>
                    <a:pt x="143" y="174"/>
                  </a:lnTo>
                  <a:lnTo>
                    <a:pt x="143" y="127"/>
                  </a:lnTo>
                  <a:lnTo>
                    <a:pt x="112" y="127"/>
                  </a:lnTo>
                  <a:lnTo>
                    <a:pt x="80" y="95"/>
                  </a:lnTo>
                  <a:lnTo>
                    <a:pt x="80" y="79"/>
                  </a:lnTo>
                  <a:lnTo>
                    <a:pt x="80" y="64"/>
                  </a:lnTo>
                  <a:cubicBezTo>
                    <a:pt x="64" y="64"/>
                    <a:pt x="64" y="48"/>
                    <a:pt x="64" y="32"/>
                  </a:cubicBezTo>
                  <a:cubicBezTo>
                    <a:pt x="64" y="32"/>
                    <a:pt x="49" y="16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2" name="Google Shape;20522;p106"/>
            <p:cNvSpPr/>
            <p:nvPr/>
          </p:nvSpPr>
          <p:spPr>
            <a:xfrm>
              <a:off x="3287730" y="18062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3" name="Google Shape;20523;p106"/>
            <p:cNvSpPr/>
            <p:nvPr/>
          </p:nvSpPr>
          <p:spPr>
            <a:xfrm>
              <a:off x="3196072" y="1776709"/>
              <a:ext cx="5502" cy="8587"/>
            </a:xfrm>
            <a:custGeom>
              <a:avLst/>
              <a:gdLst/>
              <a:ahLst/>
              <a:cxnLst/>
              <a:rect l="l" t="t" r="r" b="b"/>
              <a:pathLst>
                <a:path w="173" h="27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95" y="1"/>
                    <a:pt x="95" y="17"/>
                    <a:pt x="95" y="49"/>
                  </a:cubicBezTo>
                  <a:lnTo>
                    <a:pt x="95" y="143"/>
                  </a:lnTo>
                  <a:lnTo>
                    <a:pt x="95" y="143"/>
                  </a:lnTo>
                  <a:lnTo>
                    <a:pt x="47" y="190"/>
                  </a:lnTo>
                  <a:lnTo>
                    <a:pt x="15" y="190"/>
                  </a:lnTo>
                  <a:lnTo>
                    <a:pt x="0" y="190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69"/>
                  </a:lnTo>
                  <a:cubicBezTo>
                    <a:pt x="0" y="253"/>
                    <a:pt x="15" y="253"/>
                    <a:pt x="15" y="253"/>
                  </a:cubicBezTo>
                  <a:lnTo>
                    <a:pt x="110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41" y="206"/>
                  </a:lnTo>
                  <a:cubicBezTo>
                    <a:pt x="141" y="190"/>
                    <a:pt x="141" y="190"/>
                    <a:pt x="158" y="175"/>
                  </a:cubicBezTo>
                  <a:cubicBezTo>
                    <a:pt x="173" y="175"/>
                    <a:pt x="173" y="158"/>
                    <a:pt x="173" y="158"/>
                  </a:cubicBezTo>
                  <a:lnTo>
                    <a:pt x="158" y="32"/>
                  </a:ln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4" name="Google Shape;20524;p106"/>
            <p:cNvSpPr/>
            <p:nvPr/>
          </p:nvSpPr>
          <p:spPr>
            <a:xfrm>
              <a:off x="3034700" y="1797286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47" y="15"/>
                    <a:pt x="32" y="15"/>
                    <a:pt x="32" y="15"/>
                  </a:cubicBezTo>
                  <a:lnTo>
                    <a:pt x="16" y="15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1" y="63"/>
                  </a:lnTo>
                  <a:lnTo>
                    <a:pt x="16" y="63"/>
                  </a:lnTo>
                  <a:cubicBezTo>
                    <a:pt x="47" y="63"/>
                    <a:pt x="64" y="47"/>
                    <a:pt x="47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5" name="Google Shape;20525;p106"/>
            <p:cNvSpPr/>
            <p:nvPr/>
          </p:nvSpPr>
          <p:spPr>
            <a:xfrm>
              <a:off x="3038199" y="1797286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58" y="0"/>
                  </a:moveTo>
                  <a:lnTo>
                    <a:pt x="15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15"/>
                    <a:pt x="0" y="32"/>
                    <a:pt x="0" y="47"/>
                  </a:cubicBez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158" y="79"/>
                  </a:lnTo>
                  <a:cubicBezTo>
                    <a:pt x="174" y="63"/>
                    <a:pt x="189" y="47"/>
                    <a:pt x="189" y="32"/>
                  </a:cubicBezTo>
                  <a:cubicBezTo>
                    <a:pt x="189" y="15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6" name="Google Shape;20526;p106"/>
            <p:cNvSpPr/>
            <p:nvPr/>
          </p:nvSpPr>
          <p:spPr>
            <a:xfrm>
              <a:off x="3381933" y="1764687"/>
              <a:ext cx="6583" cy="3053"/>
            </a:xfrm>
            <a:custGeom>
              <a:avLst/>
              <a:gdLst/>
              <a:ahLst/>
              <a:cxnLst/>
              <a:rect l="l" t="t" r="r" b="b"/>
              <a:pathLst>
                <a:path w="207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7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158" y="95"/>
                  </a:lnTo>
                  <a:lnTo>
                    <a:pt x="158" y="95"/>
                  </a:lnTo>
                  <a:cubicBezTo>
                    <a:pt x="175" y="95"/>
                    <a:pt x="190" y="80"/>
                    <a:pt x="206" y="64"/>
                  </a:cubicBezTo>
                  <a:cubicBezTo>
                    <a:pt x="206" y="49"/>
                    <a:pt x="190" y="32"/>
                    <a:pt x="175" y="32"/>
                  </a:cubicBez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7" name="Google Shape;20527;p106"/>
            <p:cNvSpPr/>
            <p:nvPr/>
          </p:nvSpPr>
          <p:spPr>
            <a:xfrm>
              <a:off x="3290275" y="1816814"/>
              <a:ext cx="9032" cy="3021"/>
            </a:xfrm>
            <a:custGeom>
              <a:avLst/>
              <a:gdLst/>
              <a:ahLst/>
              <a:cxnLst/>
              <a:rect l="l" t="t" r="r" b="b"/>
              <a:pathLst>
                <a:path w="284" h="95" extrusionOk="0">
                  <a:moveTo>
                    <a:pt x="0" y="0"/>
                  </a:moveTo>
                  <a:lnTo>
                    <a:pt x="0" y="0"/>
                  </a:lnTo>
                  <a:lnTo>
                    <a:pt x="32" y="63"/>
                  </a:lnTo>
                  <a:cubicBezTo>
                    <a:pt x="32" y="80"/>
                    <a:pt x="47" y="95"/>
                    <a:pt x="63" y="95"/>
                  </a:cubicBezTo>
                  <a:lnTo>
                    <a:pt x="63" y="95"/>
                  </a:lnTo>
                  <a:lnTo>
                    <a:pt x="189" y="80"/>
                  </a:lnTo>
                  <a:cubicBezTo>
                    <a:pt x="189" y="80"/>
                    <a:pt x="189" y="63"/>
                    <a:pt x="204" y="63"/>
                  </a:cubicBezTo>
                  <a:lnTo>
                    <a:pt x="204" y="63"/>
                  </a:lnTo>
                  <a:lnTo>
                    <a:pt x="221" y="63"/>
                  </a:lnTo>
                  <a:lnTo>
                    <a:pt x="221" y="80"/>
                  </a:lnTo>
                  <a:lnTo>
                    <a:pt x="252" y="63"/>
                  </a:lnTo>
                  <a:cubicBezTo>
                    <a:pt x="267" y="63"/>
                    <a:pt x="284" y="48"/>
                    <a:pt x="284" y="32"/>
                  </a:cubicBezTo>
                  <a:cubicBezTo>
                    <a:pt x="284" y="17"/>
                    <a:pt x="267" y="17"/>
                    <a:pt x="267" y="17"/>
                  </a:cubicBezTo>
                  <a:cubicBezTo>
                    <a:pt x="252" y="17"/>
                    <a:pt x="252" y="32"/>
                    <a:pt x="236" y="32"/>
                  </a:cubicBezTo>
                  <a:lnTo>
                    <a:pt x="236" y="48"/>
                  </a:lnTo>
                  <a:cubicBezTo>
                    <a:pt x="221" y="48"/>
                    <a:pt x="221" y="63"/>
                    <a:pt x="204" y="63"/>
                  </a:cubicBezTo>
                  <a:cubicBezTo>
                    <a:pt x="189" y="63"/>
                    <a:pt x="189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lnTo>
                    <a:pt x="126" y="48"/>
                  </a:lnTo>
                  <a:lnTo>
                    <a:pt x="110" y="48"/>
                  </a:lnTo>
                  <a:cubicBezTo>
                    <a:pt x="110" y="48"/>
                    <a:pt x="95" y="48"/>
                    <a:pt x="78" y="32"/>
                  </a:cubicBez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63" y="32"/>
                  </a:lnTo>
                  <a:cubicBezTo>
                    <a:pt x="63" y="32"/>
                    <a:pt x="47" y="48"/>
                    <a:pt x="32" y="48"/>
                  </a:cubicBezTo>
                  <a:lnTo>
                    <a:pt x="15" y="32"/>
                  </a:ln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8" name="Google Shape;20528;p106"/>
            <p:cNvSpPr/>
            <p:nvPr/>
          </p:nvSpPr>
          <p:spPr>
            <a:xfrm>
              <a:off x="3384954" y="1778713"/>
              <a:ext cx="11035" cy="3053"/>
            </a:xfrm>
            <a:custGeom>
              <a:avLst/>
              <a:gdLst/>
              <a:ahLst/>
              <a:cxnLst/>
              <a:rect l="l" t="t" r="r" b="b"/>
              <a:pathLst>
                <a:path w="347" h="96" extrusionOk="0">
                  <a:moveTo>
                    <a:pt x="315" y="1"/>
                  </a:moveTo>
                  <a:lnTo>
                    <a:pt x="300" y="1"/>
                  </a:lnTo>
                  <a:lnTo>
                    <a:pt x="269" y="1"/>
                  </a:lnTo>
                  <a:lnTo>
                    <a:pt x="221" y="1"/>
                  </a:lnTo>
                  <a:cubicBezTo>
                    <a:pt x="221" y="17"/>
                    <a:pt x="221" y="17"/>
                    <a:pt x="206" y="17"/>
                  </a:cubicBezTo>
                  <a:lnTo>
                    <a:pt x="111" y="32"/>
                  </a:lnTo>
                  <a:lnTo>
                    <a:pt x="95" y="49"/>
                  </a:lnTo>
                  <a:cubicBezTo>
                    <a:pt x="80" y="49"/>
                    <a:pt x="63" y="32"/>
                    <a:pt x="63" y="17"/>
                  </a:cubicBezTo>
                  <a:lnTo>
                    <a:pt x="63" y="1"/>
                  </a:lnTo>
                  <a:lnTo>
                    <a:pt x="63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17" y="32"/>
                  </a:lnTo>
                  <a:cubicBezTo>
                    <a:pt x="0" y="49"/>
                    <a:pt x="17" y="80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cubicBezTo>
                    <a:pt x="48" y="95"/>
                    <a:pt x="63" y="95"/>
                    <a:pt x="80" y="80"/>
                  </a:cubicBezTo>
                  <a:lnTo>
                    <a:pt x="80" y="80"/>
                  </a:lnTo>
                  <a:lnTo>
                    <a:pt x="111" y="80"/>
                  </a:lnTo>
                  <a:lnTo>
                    <a:pt x="174" y="80"/>
                  </a:lnTo>
                  <a:lnTo>
                    <a:pt x="206" y="80"/>
                  </a:lnTo>
                  <a:lnTo>
                    <a:pt x="206" y="80"/>
                  </a:lnTo>
                  <a:cubicBezTo>
                    <a:pt x="237" y="80"/>
                    <a:pt x="252" y="64"/>
                    <a:pt x="284" y="64"/>
                  </a:cubicBezTo>
                  <a:lnTo>
                    <a:pt x="315" y="64"/>
                  </a:lnTo>
                  <a:cubicBezTo>
                    <a:pt x="315" y="64"/>
                    <a:pt x="332" y="64"/>
                    <a:pt x="332" y="49"/>
                  </a:cubicBezTo>
                  <a:cubicBezTo>
                    <a:pt x="347" y="49"/>
                    <a:pt x="347" y="32"/>
                    <a:pt x="347" y="32"/>
                  </a:cubicBezTo>
                  <a:cubicBezTo>
                    <a:pt x="347" y="17"/>
                    <a:pt x="332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29" name="Google Shape;20529;p106"/>
            <p:cNvSpPr/>
            <p:nvPr/>
          </p:nvSpPr>
          <p:spPr>
            <a:xfrm>
              <a:off x="3206567" y="1794265"/>
              <a:ext cx="2544" cy="7537"/>
            </a:xfrm>
            <a:custGeom>
              <a:avLst/>
              <a:gdLst/>
              <a:ahLst/>
              <a:cxnLst/>
              <a:rect l="l" t="t" r="r" b="b"/>
              <a:pathLst>
                <a:path w="80" h="2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7" y="32"/>
                    <a:pt x="17" y="32"/>
                    <a:pt x="0" y="32"/>
                  </a:cubicBezTo>
                  <a:lnTo>
                    <a:pt x="0" y="79"/>
                  </a:lnTo>
                  <a:lnTo>
                    <a:pt x="0" y="174"/>
                  </a:lnTo>
                  <a:lnTo>
                    <a:pt x="0" y="205"/>
                  </a:lnTo>
                  <a:cubicBezTo>
                    <a:pt x="0" y="221"/>
                    <a:pt x="17" y="237"/>
                    <a:pt x="32" y="237"/>
                  </a:cubicBezTo>
                  <a:lnTo>
                    <a:pt x="48" y="237"/>
                  </a:lnTo>
                  <a:cubicBezTo>
                    <a:pt x="63" y="237"/>
                    <a:pt x="80" y="221"/>
                    <a:pt x="80" y="205"/>
                  </a:cubicBezTo>
                  <a:lnTo>
                    <a:pt x="80" y="158"/>
                  </a:lnTo>
                  <a:cubicBezTo>
                    <a:pt x="63" y="127"/>
                    <a:pt x="63" y="95"/>
                    <a:pt x="63" y="64"/>
                  </a:cubicBezTo>
                  <a:lnTo>
                    <a:pt x="80" y="47"/>
                  </a:lnTo>
                  <a:lnTo>
                    <a:pt x="80" y="47"/>
                  </a:lnTo>
                  <a:cubicBezTo>
                    <a:pt x="63" y="47"/>
                    <a:pt x="48" y="32"/>
                    <a:pt x="48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0" name="Google Shape;20530;p106"/>
            <p:cNvSpPr/>
            <p:nvPr/>
          </p:nvSpPr>
          <p:spPr>
            <a:xfrm>
              <a:off x="3274214" y="1781734"/>
              <a:ext cx="6551" cy="3021"/>
            </a:xfrm>
            <a:custGeom>
              <a:avLst/>
              <a:gdLst/>
              <a:ahLst/>
              <a:cxnLst/>
              <a:rect l="l" t="t" r="r" b="b"/>
              <a:pathLst>
                <a:path w="206" h="95" extrusionOk="0">
                  <a:moveTo>
                    <a:pt x="174" y="0"/>
                  </a:moveTo>
                  <a:lnTo>
                    <a:pt x="32" y="32"/>
                  </a:lnTo>
                  <a:cubicBezTo>
                    <a:pt x="16" y="32"/>
                    <a:pt x="1" y="63"/>
                    <a:pt x="16" y="80"/>
                  </a:cubicBezTo>
                  <a:cubicBezTo>
                    <a:pt x="16" y="95"/>
                    <a:pt x="32" y="95"/>
                    <a:pt x="48" y="95"/>
                  </a:cubicBezTo>
                  <a:lnTo>
                    <a:pt x="48" y="95"/>
                  </a:lnTo>
                  <a:lnTo>
                    <a:pt x="2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1" name="Google Shape;20531;p106"/>
            <p:cNvSpPr/>
            <p:nvPr/>
          </p:nvSpPr>
          <p:spPr>
            <a:xfrm>
              <a:off x="3334355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221" y="1"/>
                  </a:moveTo>
                  <a:lnTo>
                    <a:pt x="205" y="1"/>
                  </a:lnTo>
                  <a:lnTo>
                    <a:pt x="205" y="1"/>
                  </a:lnTo>
                  <a:lnTo>
                    <a:pt x="79" y="17"/>
                  </a:lnTo>
                  <a:cubicBezTo>
                    <a:pt x="64" y="32"/>
                    <a:pt x="47" y="49"/>
                    <a:pt x="47" y="64"/>
                  </a:cubicBezTo>
                  <a:lnTo>
                    <a:pt x="64" y="95"/>
                  </a:lnTo>
                  <a:lnTo>
                    <a:pt x="47" y="95"/>
                  </a:lnTo>
                  <a:lnTo>
                    <a:pt x="47" y="95"/>
                  </a:lnTo>
                  <a:cubicBezTo>
                    <a:pt x="32" y="95"/>
                    <a:pt x="16" y="112"/>
                    <a:pt x="16" y="112"/>
                  </a:cubicBezTo>
                  <a:lnTo>
                    <a:pt x="1" y="143"/>
                  </a:lnTo>
                  <a:lnTo>
                    <a:pt x="95" y="158"/>
                  </a:lnTo>
                  <a:lnTo>
                    <a:pt x="127" y="127"/>
                  </a:lnTo>
                  <a:lnTo>
                    <a:pt x="127" y="127"/>
                  </a:lnTo>
                  <a:cubicBezTo>
                    <a:pt x="110" y="112"/>
                    <a:pt x="110" y="112"/>
                    <a:pt x="110" y="95"/>
                  </a:cubicBezTo>
                  <a:cubicBezTo>
                    <a:pt x="110" y="80"/>
                    <a:pt x="127" y="64"/>
                    <a:pt x="142" y="64"/>
                  </a:cubicBezTo>
                  <a:lnTo>
                    <a:pt x="205" y="49"/>
                  </a:lnTo>
                  <a:lnTo>
                    <a:pt x="205" y="49"/>
                  </a:lnTo>
                  <a:cubicBezTo>
                    <a:pt x="221" y="49"/>
                    <a:pt x="236" y="64"/>
                    <a:pt x="236" y="64"/>
                  </a:cubicBezTo>
                  <a:lnTo>
                    <a:pt x="253" y="80"/>
                  </a:lnTo>
                  <a:lnTo>
                    <a:pt x="253" y="32"/>
                  </a:lnTo>
                  <a:cubicBezTo>
                    <a:pt x="253" y="17"/>
                    <a:pt x="236" y="17"/>
                    <a:pt x="236" y="17"/>
                  </a:cubicBezTo>
                  <a:cubicBezTo>
                    <a:pt x="236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2" name="Google Shape;20532;p106"/>
            <p:cNvSpPr/>
            <p:nvPr/>
          </p:nvSpPr>
          <p:spPr>
            <a:xfrm>
              <a:off x="3130398" y="1833352"/>
              <a:ext cx="7028" cy="4039"/>
            </a:xfrm>
            <a:custGeom>
              <a:avLst/>
              <a:gdLst/>
              <a:ahLst/>
              <a:cxnLst/>
              <a:rect l="l" t="t" r="r" b="b"/>
              <a:pathLst>
                <a:path w="221" h="127" extrusionOk="0">
                  <a:moveTo>
                    <a:pt x="80" y="1"/>
                  </a:moveTo>
                  <a:lnTo>
                    <a:pt x="80" y="1"/>
                  </a:lnTo>
                  <a:lnTo>
                    <a:pt x="48" y="1"/>
                  </a:lnTo>
                  <a:lnTo>
                    <a:pt x="32" y="1"/>
                  </a:lnTo>
                  <a:cubicBezTo>
                    <a:pt x="17" y="1"/>
                    <a:pt x="0" y="16"/>
                    <a:pt x="17" y="47"/>
                  </a:cubicBezTo>
                  <a:cubicBezTo>
                    <a:pt x="17" y="64"/>
                    <a:pt x="32" y="79"/>
                    <a:pt x="48" y="79"/>
                  </a:cubicBezTo>
                  <a:lnTo>
                    <a:pt x="48" y="79"/>
                  </a:lnTo>
                  <a:lnTo>
                    <a:pt x="63" y="64"/>
                  </a:lnTo>
                  <a:lnTo>
                    <a:pt x="80" y="64"/>
                  </a:lnTo>
                  <a:cubicBezTo>
                    <a:pt x="111" y="79"/>
                    <a:pt x="126" y="79"/>
                    <a:pt x="143" y="95"/>
                  </a:cubicBezTo>
                  <a:cubicBezTo>
                    <a:pt x="158" y="110"/>
                    <a:pt x="158" y="110"/>
                    <a:pt x="174" y="110"/>
                  </a:cubicBezTo>
                  <a:lnTo>
                    <a:pt x="189" y="127"/>
                  </a:lnTo>
                  <a:cubicBezTo>
                    <a:pt x="206" y="127"/>
                    <a:pt x="206" y="110"/>
                    <a:pt x="221" y="110"/>
                  </a:cubicBezTo>
                  <a:cubicBezTo>
                    <a:pt x="221" y="79"/>
                    <a:pt x="221" y="64"/>
                    <a:pt x="206" y="64"/>
                  </a:cubicBezTo>
                  <a:cubicBezTo>
                    <a:pt x="206" y="47"/>
                    <a:pt x="189" y="47"/>
                    <a:pt x="174" y="47"/>
                  </a:cubicBezTo>
                  <a:cubicBezTo>
                    <a:pt x="158" y="32"/>
                    <a:pt x="143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3" name="Google Shape;20533;p106"/>
            <p:cNvSpPr/>
            <p:nvPr/>
          </p:nvSpPr>
          <p:spPr>
            <a:xfrm>
              <a:off x="3423023" y="1778236"/>
              <a:ext cx="9573" cy="12053"/>
            </a:xfrm>
            <a:custGeom>
              <a:avLst/>
              <a:gdLst/>
              <a:ahLst/>
              <a:cxnLst/>
              <a:rect l="l" t="t" r="r" b="b"/>
              <a:pathLst>
                <a:path w="301" h="379" extrusionOk="0">
                  <a:moveTo>
                    <a:pt x="190" y="173"/>
                  </a:moveTo>
                  <a:cubicBezTo>
                    <a:pt x="175" y="173"/>
                    <a:pt x="175" y="173"/>
                    <a:pt x="158" y="190"/>
                  </a:cubicBezTo>
                  <a:cubicBezTo>
                    <a:pt x="143" y="221"/>
                    <a:pt x="158" y="236"/>
                    <a:pt x="190" y="284"/>
                  </a:cubicBezTo>
                  <a:lnTo>
                    <a:pt x="158" y="299"/>
                  </a:lnTo>
                  <a:lnTo>
                    <a:pt x="158" y="299"/>
                  </a:lnTo>
                  <a:cubicBezTo>
                    <a:pt x="143" y="284"/>
                    <a:pt x="143" y="268"/>
                    <a:pt x="127" y="253"/>
                  </a:cubicBezTo>
                  <a:lnTo>
                    <a:pt x="127" y="253"/>
                  </a:lnTo>
                  <a:lnTo>
                    <a:pt x="112" y="253"/>
                  </a:lnTo>
                  <a:lnTo>
                    <a:pt x="49" y="236"/>
                  </a:lnTo>
                  <a:cubicBezTo>
                    <a:pt x="64" y="253"/>
                    <a:pt x="64" y="268"/>
                    <a:pt x="80" y="284"/>
                  </a:cubicBezTo>
                  <a:lnTo>
                    <a:pt x="112" y="284"/>
                  </a:lnTo>
                  <a:lnTo>
                    <a:pt x="112" y="284"/>
                  </a:lnTo>
                  <a:lnTo>
                    <a:pt x="112" y="284"/>
                  </a:lnTo>
                  <a:cubicBezTo>
                    <a:pt x="127" y="284"/>
                    <a:pt x="143" y="284"/>
                    <a:pt x="143" y="299"/>
                  </a:cubicBezTo>
                  <a:cubicBezTo>
                    <a:pt x="158" y="316"/>
                    <a:pt x="143" y="316"/>
                    <a:pt x="143" y="331"/>
                  </a:cubicBezTo>
                  <a:cubicBezTo>
                    <a:pt x="158" y="331"/>
                    <a:pt x="158" y="347"/>
                    <a:pt x="158" y="362"/>
                  </a:cubicBezTo>
                  <a:lnTo>
                    <a:pt x="158" y="379"/>
                  </a:lnTo>
                  <a:lnTo>
                    <a:pt x="175" y="379"/>
                  </a:lnTo>
                  <a:lnTo>
                    <a:pt x="175" y="379"/>
                  </a:lnTo>
                  <a:cubicBezTo>
                    <a:pt x="175" y="379"/>
                    <a:pt x="190" y="379"/>
                    <a:pt x="190" y="362"/>
                  </a:cubicBezTo>
                  <a:lnTo>
                    <a:pt x="253" y="316"/>
                  </a:lnTo>
                  <a:cubicBezTo>
                    <a:pt x="253" y="316"/>
                    <a:pt x="269" y="284"/>
                    <a:pt x="253" y="284"/>
                  </a:cubicBezTo>
                  <a:cubicBezTo>
                    <a:pt x="253" y="268"/>
                    <a:pt x="253" y="268"/>
                    <a:pt x="238" y="253"/>
                  </a:cubicBezTo>
                  <a:lnTo>
                    <a:pt x="284" y="221"/>
                  </a:lnTo>
                  <a:lnTo>
                    <a:pt x="284" y="221"/>
                  </a:lnTo>
                  <a:lnTo>
                    <a:pt x="301" y="190"/>
                  </a:lnTo>
                  <a:cubicBezTo>
                    <a:pt x="301" y="190"/>
                    <a:pt x="284" y="190"/>
                    <a:pt x="284" y="173"/>
                  </a:cubicBezTo>
                  <a:lnTo>
                    <a:pt x="284" y="173"/>
                  </a:lnTo>
                  <a:lnTo>
                    <a:pt x="238" y="205"/>
                  </a:lnTo>
                  <a:lnTo>
                    <a:pt x="221" y="205"/>
                  </a:lnTo>
                  <a:cubicBezTo>
                    <a:pt x="221" y="205"/>
                    <a:pt x="206" y="205"/>
                    <a:pt x="190" y="190"/>
                  </a:cubicBezTo>
                  <a:lnTo>
                    <a:pt x="190" y="173"/>
                  </a:lnTo>
                  <a:close/>
                  <a:moveTo>
                    <a:pt x="17" y="47"/>
                  </a:moveTo>
                  <a:lnTo>
                    <a:pt x="17" y="47"/>
                  </a:lnTo>
                  <a:lnTo>
                    <a:pt x="17" y="47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" y="32"/>
                    <a:pt x="1" y="47"/>
                    <a:pt x="17" y="64"/>
                  </a:cubicBezTo>
                  <a:lnTo>
                    <a:pt x="17" y="64"/>
                  </a:lnTo>
                  <a:cubicBezTo>
                    <a:pt x="17" y="95"/>
                    <a:pt x="17" y="142"/>
                    <a:pt x="32" y="173"/>
                  </a:cubicBezTo>
                  <a:lnTo>
                    <a:pt x="95" y="173"/>
                  </a:lnTo>
                  <a:cubicBezTo>
                    <a:pt x="95" y="142"/>
                    <a:pt x="80" y="95"/>
                    <a:pt x="95" y="47"/>
                  </a:cubicBezTo>
                  <a:cubicBezTo>
                    <a:pt x="95" y="32"/>
                    <a:pt x="80" y="16"/>
                    <a:pt x="64" y="16"/>
                  </a:cubicBezTo>
                  <a:lnTo>
                    <a:pt x="64" y="16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4" name="Google Shape;20534;p106"/>
            <p:cNvSpPr/>
            <p:nvPr/>
          </p:nvSpPr>
          <p:spPr>
            <a:xfrm>
              <a:off x="3423564" y="17797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5" name="Google Shape;20535;p106"/>
            <p:cNvSpPr/>
            <p:nvPr/>
          </p:nvSpPr>
          <p:spPr>
            <a:xfrm>
              <a:off x="3440070" y="1796746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7" y="1"/>
                  </a:moveTo>
                  <a:cubicBezTo>
                    <a:pt x="0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0" y="80"/>
                    <a:pt x="17" y="96"/>
                    <a:pt x="32" y="96"/>
                  </a:cubicBezTo>
                  <a:lnTo>
                    <a:pt x="32" y="96"/>
                  </a:lnTo>
                  <a:lnTo>
                    <a:pt x="32" y="96"/>
                  </a:lnTo>
                  <a:cubicBezTo>
                    <a:pt x="17" y="80"/>
                    <a:pt x="17" y="64"/>
                    <a:pt x="32" y="49"/>
                  </a:cubicBezTo>
                  <a:cubicBezTo>
                    <a:pt x="32" y="32"/>
                    <a:pt x="48" y="32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8" y="32"/>
                  </a:lnTo>
                  <a:cubicBezTo>
                    <a:pt x="32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6" name="Google Shape;20536;p106"/>
            <p:cNvSpPr/>
            <p:nvPr/>
          </p:nvSpPr>
          <p:spPr>
            <a:xfrm>
              <a:off x="3332351" y="1811312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221" y="16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16"/>
                  </a:cubicBezTo>
                  <a:cubicBezTo>
                    <a:pt x="1" y="32"/>
                    <a:pt x="1" y="47"/>
                    <a:pt x="16" y="64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7" y="64"/>
                    <a:pt x="47" y="47"/>
                    <a:pt x="64" y="47"/>
                  </a:cubicBezTo>
                  <a:lnTo>
                    <a:pt x="79" y="47"/>
                  </a:lnTo>
                  <a:lnTo>
                    <a:pt x="79" y="47"/>
                  </a:lnTo>
                  <a:cubicBezTo>
                    <a:pt x="95" y="47"/>
                    <a:pt x="110" y="79"/>
                    <a:pt x="110" y="95"/>
                  </a:cubicBezTo>
                  <a:lnTo>
                    <a:pt x="95" y="110"/>
                  </a:lnTo>
                  <a:lnTo>
                    <a:pt x="110" y="110"/>
                  </a:lnTo>
                  <a:cubicBezTo>
                    <a:pt x="127" y="110"/>
                    <a:pt x="142" y="127"/>
                    <a:pt x="142" y="142"/>
                  </a:cubicBezTo>
                  <a:cubicBezTo>
                    <a:pt x="142" y="158"/>
                    <a:pt x="142" y="158"/>
                    <a:pt x="127" y="173"/>
                  </a:cubicBezTo>
                  <a:lnTo>
                    <a:pt x="127" y="173"/>
                  </a:lnTo>
                  <a:cubicBezTo>
                    <a:pt x="142" y="173"/>
                    <a:pt x="142" y="190"/>
                    <a:pt x="142" y="190"/>
                  </a:cubicBezTo>
                  <a:lnTo>
                    <a:pt x="173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205" y="142"/>
                  </a:lnTo>
                  <a:cubicBezTo>
                    <a:pt x="190" y="142"/>
                    <a:pt x="190" y="142"/>
                    <a:pt x="190" y="127"/>
                  </a:cubicBezTo>
                  <a:lnTo>
                    <a:pt x="190" y="110"/>
                  </a:lnTo>
                  <a:cubicBezTo>
                    <a:pt x="173" y="110"/>
                    <a:pt x="173" y="95"/>
                    <a:pt x="158" y="79"/>
                  </a:cubicBezTo>
                  <a:lnTo>
                    <a:pt x="158" y="79"/>
                  </a:lnTo>
                  <a:lnTo>
                    <a:pt x="158" y="95"/>
                  </a:lnTo>
                  <a:lnTo>
                    <a:pt x="127" y="79"/>
                  </a:lnTo>
                  <a:lnTo>
                    <a:pt x="142" y="79"/>
                  </a:lnTo>
                  <a:lnTo>
                    <a:pt x="158" y="79"/>
                  </a:lnTo>
                  <a:lnTo>
                    <a:pt x="142" y="32"/>
                  </a:lnTo>
                  <a:lnTo>
                    <a:pt x="127" y="47"/>
                  </a:lnTo>
                  <a:lnTo>
                    <a:pt x="11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cubicBezTo>
                    <a:pt x="64" y="47"/>
                    <a:pt x="47" y="32"/>
                    <a:pt x="4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7" name="Google Shape;20537;p106"/>
            <p:cNvSpPr/>
            <p:nvPr/>
          </p:nvSpPr>
          <p:spPr>
            <a:xfrm>
              <a:off x="3429034" y="1749167"/>
              <a:ext cx="8587" cy="4516"/>
            </a:xfrm>
            <a:custGeom>
              <a:avLst/>
              <a:gdLst/>
              <a:ahLst/>
              <a:cxnLst/>
              <a:rect l="l" t="t" r="r" b="b"/>
              <a:pathLst>
                <a:path w="270" h="142" extrusionOk="0">
                  <a:moveTo>
                    <a:pt x="221" y="1"/>
                  </a:moveTo>
                  <a:cubicBezTo>
                    <a:pt x="206" y="16"/>
                    <a:pt x="175" y="16"/>
                    <a:pt x="158" y="16"/>
                  </a:cubicBezTo>
                  <a:cubicBezTo>
                    <a:pt x="158" y="32"/>
                    <a:pt x="158" y="32"/>
                    <a:pt x="175" y="47"/>
                  </a:cubicBezTo>
                  <a:cubicBezTo>
                    <a:pt x="143" y="64"/>
                    <a:pt x="95" y="64"/>
                    <a:pt x="64" y="79"/>
                  </a:cubicBezTo>
                  <a:cubicBezTo>
                    <a:pt x="49" y="79"/>
                    <a:pt x="32" y="95"/>
                    <a:pt x="17" y="110"/>
                  </a:cubicBezTo>
                  <a:lnTo>
                    <a:pt x="1" y="110"/>
                  </a:lnTo>
                  <a:lnTo>
                    <a:pt x="1" y="110"/>
                  </a:lnTo>
                  <a:lnTo>
                    <a:pt x="64" y="127"/>
                  </a:lnTo>
                  <a:cubicBezTo>
                    <a:pt x="80" y="127"/>
                    <a:pt x="95" y="127"/>
                    <a:pt x="95" y="142"/>
                  </a:cubicBezTo>
                  <a:cubicBezTo>
                    <a:pt x="112" y="127"/>
                    <a:pt x="143" y="127"/>
                    <a:pt x="158" y="127"/>
                  </a:cubicBezTo>
                  <a:lnTo>
                    <a:pt x="175" y="110"/>
                  </a:lnTo>
                  <a:cubicBezTo>
                    <a:pt x="175" y="95"/>
                    <a:pt x="175" y="79"/>
                    <a:pt x="190" y="64"/>
                  </a:cubicBezTo>
                  <a:lnTo>
                    <a:pt x="206" y="64"/>
                  </a:lnTo>
                  <a:lnTo>
                    <a:pt x="221" y="64"/>
                  </a:lnTo>
                  <a:cubicBezTo>
                    <a:pt x="238" y="64"/>
                    <a:pt x="238" y="64"/>
                    <a:pt x="238" y="47"/>
                  </a:cubicBezTo>
                  <a:lnTo>
                    <a:pt x="253" y="47"/>
                  </a:lnTo>
                  <a:lnTo>
                    <a:pt x="253" y="64"/>
                  </a:lnTo>
                  <a:lnTo>
                    <a:pt x="269" y="64"/>
                  </a:lnTo>
                  <a:cubicBezTo>
                    <a:pt x="269" y="64"/>
                    <a:pt x="269" y="47"/>
                    <a:pt x="253" y="47"/>
                  </a:cubicBezTo>
                  <a:cubicBezTo>
                    <a:pt x="253" y="32"/>
                    <a:pt x="238" y="32"/>
                    <a:pt x="238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8" name="Google Shape;20538;p106"/>
            <p:cNvSpPr/>
            <p:nvPr/>
          </p:nvSpPr>
          <p:spPr>
            <a:xfrm>
              <a:off x="3277712" y="1807304"/>
              <a:ext cx="2544" cy="7060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32"/>
                  </a:cubicBezTo>
                  <a:cubicBezTo>
                    <a:pt x="1" y="47"/>
                    <a:pt x="1" y="63"/>
                    <a:pt x="1" y="79"/>
                  </a:cubicBezTo>
                  <a:lnTo>
                    <a:pt x="1" y="142"/>
                  </a:lnTo>
                  <a:lnTo>
                    <a:pt x="1" y="158"/>
                  </a:lnTo>
                  <a:lnTo>
                    <a:pt x="1" y="221"/>
                  </a:lnTo>
                  <a:lnTo>
                    <a:pt x="1" y="221"/>
                  </a:lnTo>
                  <a:cubicBezTo>
                    <a:pt x="80" y="190"/>
                    <a:pt x="80" y="127"/>
                    <a:pt x="80" y="79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39" name="Google Shape;20539;p106"/>
            <p:cNvSpPr/>
            <p:nvPr/>
          </p:nvSpPr>
          <p:spPr>
            <a:xfrm>
              <a:off x="3120379" y="182635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cubicBezTo>
                    <a:pt x="126" y="15"/>
                    <a:pt x="111" y="32"/>
                    <a:pt x="111" y="47"/>
                  </a:cubicBezTo>
                  <a:lnTo>
                    <a:pt x="80" y="47"/>
                  </a:lnTo>
                  <a:cubicBezTo>
                    <a:pt x="80" y="47"/>
                    <a:pt x="63" y="47"/>
                    <a:pt x="48" y="32"/>
                  </a:cubicBezTo>
                  <a:lnTo>
                    <a:pt x="48" y="15"/>
                  </a:lnTo>
                  <a:lnTo>
                    <a:pt x="17" y="32"/>
                  </a:lnTo>
                  <a:cubicBezTo>
                    <a:pt x="17" y="32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143" y="110"/>
                  </a:lnTo>
                  <a:lnTo>
                    <a:pt x="143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63"/>
                    <a:pt x="158" y="47"/>
                    <a:pt x="143" y="47"/>
                  </a:cubicBezTo>
                  <a:lnTo>
                    <a:pt x="126" y="47"/>
                  </a:lnTo>
                  <a:cubicBezTo>
                    <a:pt x="143" y="32"/>
                    <a:pt x="143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0" name="Google Shape;20540;p106"/>
            <p:cNvSpPr/>
            <p:nvPr/>
          </p:nvSpPr>
          <p:spPr>
            <a:xfrm>
              <a:off x="3260188" y="1773243"/>
              <a:ext cx="7060" cy="4516"/>
            </a:xfrm>
            <a:custGeom>
              <a:avLst/>
              <a:gdLst/>
              <a:ahLst/>
              <a:cxnLst/>
              <a:rect l="l" t="t" r="r" b="b"/>
              <a:pathLst>
                <a:path w="222" h="142" extrusionOk="0">
                  <a:moveTo>
                    <a:pt x="142" y="63"/>
                  </a:moveTo>
                  <a:lnTo>
                    <a:pt x="142" y="47"/>
                  </a:lnTo>
                  <a:lnTo>
                    <a:pt x="142" y="63"/>
                  </a:lnTo>
                  <a:close/>
                  <a:moveTo>
                    <a:pt x="110" y="15"/>
                  </a:move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79" y="78"/>
                  </a:lnTo>
                  <a:lnTo>
                    <a:pt x="79" y="95"/>
                  </a:lnTo>
                  <a:cubicBezTo>
                    <a:pt x="95" y="110"/>
                    <a:pt x="110" y="110"/>
                    <a:pt x="142" y="126"/>
                  </a:cubicBezTo>
                  <a:lnTo>
                    <a:pt x="173" y="126"/>
                  </a:lnTo>
                  <a:lnTo>
                    <a:pt x="173" y="141"/>
                  </a:lnTo>
                  <a:cubicBezTo>
                    <a:pt x="190" y="141"/>
                    <a:pt x="205" y="126"/>
                    <a:pt x="205" y="110"/>
                  </a:cubicBezTo>
                  <a:cubicBezTo>
                    <a:pt x="221" y="95"/>
                    <a:pt x="221" y="78"/>
                    <a:pt x="190" y="78"/>
                  </a:cubicBezTo>
                  <a:cubicBezTo>
                    <a:pt x="190" y="63"/>
                    <a:pt x="173" y="63"/>
                    <a:pt x="158" y="63"/>
                  </a:cubicBezTo>
                  <a:cubicBezTo>
                    <a:pt x="158" y="63"/>
                    <a:pt x="142" y="47"/>
                    <a:pt x="127" y="47"/>
                  </a:cubicBezTo>
                  <a:cubicBezTo>
                    <a:pt x="127" y="32"/>
                    <a:pt x="127" y="15"/>
                    <a:pt x="110" y="15"/>
                  </a:cubicBez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5"/>
                    <a:pt x="1" y="47"/>
                  </a:cubicBezTo>
                  <a:cubicBezTo>
                    <a:pt x="1" y="47"/>
                    <a:pt x="1" y="63"/>
                    <a:pt x="16" y="63"/>
                  </a:cubicBezTo>
                  <a:lnTo>
                    <a:pt x="16" y="47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1" name="Google Shape;20541;p106"/>
            <p:cNvSpPr/>
            <p:nvPr/>
          </p:nvSpPr>
          <p:spPr>
            <a:xfrm>
              <a:off x="3264673" y="1774706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2" name="Google Shape;20542;p106"/>
            <p:cNvSpPr/>
            <p:nvPr/>
          </p:nvSpPr>
          <p:spPr>
            <a:xfrm>
              <a:off x="3353882" y="1814333"/>
              <a:ext cx="6042" cy="7028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126" y="0"/>
                  </a:moveTo>
                  <a:lnTo>
                    <a:pt x="126" y="15"/>
                  </a:lnTo>
                  <a:lnTo>
                    <a:pt x="63" y="158"/>
                  </a:lnTo>
                  <a:lnTo>
                    <a:pt x="17" y="173"/>
                  </a:lnTo>
                  <a:cubicBezTo>
                    <a:pt x="0" y="189"/>
                    <a:pt x="0" y="204"/>
                    <a:pt x="0" y="221"/>
                  </a:cubicBezTo>
                  <a:lnTo>
                    <a:pt x="17" y="221"/>
                  </a:lnTo>
                  <a:lnTo>
                    <a:pt x="80" y="221"/>
                  </a:lnTo>
                  <a:lnTo>
                    <a:pt x="111" y="204"/>
                  </a:lnTo>
                  <a:cubicBezTo>
                    <a:pt x="126" y="204"/>
                    <a:pt x="126" y="189"/>
                    <a:pt x="126" y="189"/>
                  </a:cubicBezTo>
                  <a:lnTo>
                    <a:pt x="189" y="32"/>
                  </a:lnTo>
                  <a:lnTo>
                    <a:pt x="189" y="15"/>
                  </a:lnTo>
                  <a:cubicBezTo>
                    <a:pt x="189" y="32"/>
                    <a:pt x="174" y="32"/>
                    <a:pt x="158" y="32"/>
                  </a:cubicBezTo>
                  <a:lnTo>
                    <a:pt x="158" y="32"/>
                  </a:lnTo>
                  <a:cubicBezTo>
                    <a:pt x="143" y="32"/>
                    <a:pt x="126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3" name="Google Shape;20543;p106"/>
            <p:cNvSpPr/>
            <p:nvPr/>
          </p:nvSpPr>
          <p:spPr>
            <a:xfrm>
              <a:off x="3118376" y="1813315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6"/>
                  </a:cubicBezTo>
                  <a:lnTo>
                    <a:pt x="17" y="16"/>
                  </a:lnTo>
                  <a:cubicBezTo>
                    <a:pt x="17" y="47"/>
                    <a:pt x="0" y="64"/>
                    <a:pt x="0" y="79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110"/>
                  </a:lnTo>
                  <a:lnTo>
                    <a:pt x="17" y="127"/>
                  </a:lnTo>
                  <a:cubicBezTo>
                    <a:pt x="17" y="142"/>
                    <a:pt x="17" y="158"/>
                    <a:pt x="32" y="158"/>
                  </a:cubicBezTo>
                  <a:lnTo>
                    <a:pt x="48" y="173"/>
                  </a:lnTo>
                  <a:cubicBezTo>
                    <a:pt x="63" y="173"/>
                    <a:pt x="80" y="158"/>
                    <a:pt x="80" y="158"/>
                  </a:cubicBezTo>
                  <a:lnTo>
                    <a:pt x="80" y="142"/>
                  </a:lnTo>
                  <a:cubicBezTo>
                    <a:pt x="95" y="127"/>
                    <a:pt x="111" y="95"/>
                    <a:pt x="111" y="64"/>
                  </a:cubicBezTo>
                  <a:lnTo>
                    <a:pt x="95" y="16"/>
                  </a:lnTo>
                  <a:cubicBezTo>
                    <a:pt x="80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4" name="Google Shape;20544;p106"/>
            <p:cNvSpPr/>
            <p:nvPr/>
          </p:nvSpPr>
          <p:spPr>
            <a:xfrm>
              <a:off x="3105336" y="1785741"/>
              <a:ext cx="8046" cy="4548"/>
            </a:xfrm>
            <a:custGeom>
              <a:avLst/>
              <a:gdLst/>
              <a:ahLst/>
              <a:cxnLst/>
              <a:rect l="l" t="t" r="r" b="b"/>
              <a:pathLst>
                <a:path w="253" h="143" extrusionOk="0">
                  <a:moveTo>
                    <a:pt x="80" y="17"/>
                  </a:moveTo>
                  <a:lnTo>
                    <a:pt x="80" y="32"/>
                  </a:lnTo>
                  <a:lnTo>
                    <a:pt x="48" y="63"/>
                  </a:lnTo>
                  <a:lnTo>
                    <a:pt x="64" y="63"/>
                  </a:lnTo>
                  <a:cubicBezTo>
                    <a:pt x="64" y="80"/>
                    <a:pt x="64" y="80"/>
                    <a:pt x="80" y="95"/>
                  </a:cubicBezTo>
                  <a:lnTo>
                    <a:pt x="190" y="143"/>
                  </a:lnTo>
                  <a:lnTo>
                    <a:pt x="206" y="143"/>
                  </a:lnTo>
                  <a:cubicBezTo>
                    <a:pt x="221" y="143"/>
                    <a:pt x="238" y="143"/>
                    <a:pt x="238" y="126"/>
                  </a:cubicBezTo>
                  <a:cubicBezTo>
                    <a:pt x="253" y="111"/>
                    <a:pt x="238" y="95"/>
                    <a:pt x="238" y="95"/>
                  </a:cubicBezTo>
                  <a:lnTo>
                    <a:pt x="190" y="111"/>
                  </a:lnTo>
                  <a:lnTo>
                    <a:pt x="175" y="111"/>
                  </a:lnTo>
                  <a:cubicBezTo>
                    <a:pt x="175" y="111"/>
                    <a:pt x="158" y="111"/>
                    <a:pt x="158" y="95"/>
                  </a:cubicBezTo>
                  <a:lnTo>
                    <a:pt x="143" y="95"/>
                  </a:lnTo>
                  <a:lnTo>
                    <a:pt x="143" y="95"/>
                  </a:lnTo>
                  <a:cubicBezTo>
                    <a:pt x="127" y="95"/>
                    <a:pt x="112" y="95"/>
                    <a:pt x="112" y="80"/>
                  </a:cubicBezTo>
                  <a:lnTo>
                    <a:pt x="112" y="32"/>
                  </a:lnTo>
                  <a:lnTo>
                    <a:pt x="80" y="17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5" name="Google Shape;20545;p106"/>
            <p:cNvSpPr/>
            <p:nvPr/>
          </p:nvSpPr>
          <p:spPr>
            <a:xfrm>
              <a:off x="3438066" y="1748181"/>
              <a:ext cx="4039" cy="13039"/>
            </a:xfrm>
            <a:custGeom>
              <a:avLst/>
              <a:gdLst/>
              <a:ahLst/>
              <a:cxnLst/>
              <a:rect l="l" t="t" r="r" b="b"/>
              <a:pathLst>
                <a:path w="127" h="410" extrusionOk="0">
                  <a:moveTo>
                    <a:pt x="80" y="0"/>
                  </a:moveTo>
                  <a:cubicBezTo>
                    <a:pt x="63" y="15"/>
                    <a:pt x="32" y="15"/>
                    <a:pt x="17" y="15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17" y="110"/>
                    <a:pt x="17" y="141"/>
                    <a:pt x="17" y="189"/>
                  </a:cubicBezTo>
                  <a:cubicBezTo>
                    <a:pt x="0" y="221"/>
                    <a:pt x="0" y="252"/>
                    <a:pt x="17" y="284"/>
                  </a:cubicBezTo>
                  <a:lnTo>
                    <a:pt x="32" y="268"/>
                  </a:lnTo>
                  <a:lnTo>
                    <a:pt x="48" y="268"/>
                  </a:lnTo>
                  <a:lnTo>
                    <a:pt x="48" y="268"/>
                  </a:lnTo>
                  <a:cubicBezTo>
                    <a:pt x="48" y="268"/>
                    <a:pt x="63" y="268"/>
                    <a:pt x="80" y="284"/>
                  </a:cubicBezTo>
                  <a:cubicBezTo>
                    <a:pt x="80" y="299"/>
                    <a:pt x="80" y="315"/>
                    <a:pt x="63" y="331"/>
                  </a:cubicBezTo>
                  <a:lnTo>
                    <a:pt x="48" y="347"/>
                  </a:lnTo>
                  <a:lnTo>
                    <a:pt x="48" y="347"/>
                  </a:lnTo>
                  <a:lnTo>
                    <a:pt x="32" y="362"/>
                  </a:lnTo>
                  <a:cubicBezTo>
                    <a:pt x="17" y="378"/>
                    <a:pt x="32" y="410"/>
                    <a:pt x="48" y="410"/>
                  </a:cubicBezTo>
                  <a:lnTo>
                    <a:pt x="63" y="410"/>
                  </a:lnTo>
                  <a:cubicBezTo>
                    <a:pt x="80" y="410"/>
                    <a:pt x="80" y="410"/>
                    <a:pt x="95" y="394"/>
                  </a:cubicBezTo>
                  <a:lnTo>
                    <a:pt x="111" y="347"/>
                  </a:lnTo>
                  <a:cubicBezTo>
                    <a:pt x="126" y="347"/>
                    <a:pt x="126" y="331"/>
                    <a:pt x="111" y="315"/>
                  </a:cubicBezTo>
                  <a:cubicBezTo>
                    <a:pt x="80" y="284"/>
                    <a:pt x="80" y="236"/>
                    <a:pt x="80" y="189"/>
                  </a:cubicBezTo>
                  <a:cubicBezTo>
                    <a:pt x="80" y="141"/>
                    <a:pt x="80" y="110"/>
                    <a:pt x="63" y="7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6" name="Google Shape;20546;p106"/>
            <p:cNvSpPr/>
            <p:nvPr/>
          </p:nvSpPr>
          <p:spPr>
            <a:xfrm>
              <a:off x="3380470" y="1776709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126" y="1"/>
                  </a:moveTo>
                  <a:lnTo>
                    <a:pt x="126" y="1"/>
                  </a:lnTo>
                  <a:lnTo>
                    <a:pt x="11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112"/>
                    <a:pt x="15" y="112"/>
                    <a:pt x="15" y="112"/>
                  </a:cubicBezTo>
                  <a:lnTo>
                    <a:pt x="32" y="112"/>
                  </a:lnTo>
                  <a:lnTo>
                    <a:pt x="141" y="64"/>
                  </a:lnTo>
                  <a:cubicBezTo>
                    <a:pt x="158" y="64"/>
                    <a:pt x="158" y="32"/>
                    <a:pt x="158" y="17"/>
                  </a:cubicBez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7" name="Google Shape;20547;p106"/>
            <p:cNvSpPr/>
            <p:nvPr/>
          </p:nvSpPr>
          <p:spPr>
            <a:xfrm>
              <a:off x="3384954" y="1791275"/>
              <a:ext cx="9032" cy="3498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7" y="0"/>
                  </a:moveTo>
                  <a:cubicBezTo>
                    <a:pt x="17" y="15"/>
                    <a:pt x="0" y="15"/>
                    <a:pt x="0" y="15"/>
                  </a:cubicBezTo>
                  <a:cubicBezTo>
                    <a:pt x="17" y="15"/>
                    <a:pt x="17" y="32"/>
                    <a:pt x="17" y="32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52" y="110"/>
                    <a:pt x="269" y="95"/>
                    <a:pt x="284" y="95"/>
                  </a:cubicBezTo>
                  <a:cubicBezTo>
                    <a:pt x="284" y="63"/>
                    <a:pt x="269" y="47"/>
                    <a:pt x="252" y="47"/>
                  </a:cubicBezTo>
                  <a:lnTo>
                    <a:pt x="158" y="15"/>
                  </a:lnTo>
                  <a:cubicBezTo>
                    <a:pt x="158" y="32"/>
                    <a:pt x="158" y="32"/>
                    <a:pt x="143" y="47"/>
                  </a:cubicBezTo>
                  <a:lnTo>
                    <a:pt x="126" y="47"/>
                  </a:lnTo>
                  <a:cubicBezTo>
                    <a:pt x="111" y="47"/>
                    <a:pt x="95" y="32"/>
                    <a:pt x="95" y="15"/>
                  </a:cubicBezTo>
                  <a:lnTo>
                    <a:pt x="95" y="15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8" name="Google Shape;20548;p106"/>
            <p:cNvSpPr/>
            <p:nvPr/>
          </p:nvSpPr>
          <p:spPr>
            <a:xfrm>
              <a:off x="3390965" y="1801294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06" y="16"/>
                  </a:moveTo>
                  <a:lnTo>
                    <a:pt x="189" y="16"/>
                  </a:lnTo>
                  <a:lnTo>
                    <a:pt x="143" y="32"/>
                  </a:lnTo>
                  <a:lnTo>
                    <a:pt x="143" y="110"/>
                  </a:lnTo>
                  <a:cubicBezTo>
                    <a:pt x="143" y="110"/>
                    <a:pt x="158" y="110"/>
                    <a:pt x="158" y="95"/>
                  </a:cubicBezTo>
                  <a:lnTo>
                    <a:pt x="158" y="95"/>
                  </a:lnTo>
                  <a:lnTo>
                    <a:pt x="174" y="95"/>
                  </a:lnTo>
                  <a:cubicBezTo>
                    <a:pt x="174" y="95"/>
                    <a:pt x="189" y="79"/>
                    <a:pt x="206" y="79"/>
                  </a:cubicBezTo>
                  <a:lnTo>
                    <a:pt x="221" y="79"/>
                  </a:lnTo>
                  <a:cubicBezTo>
                    <a:pt x="237" y="79"/>
                    <a:pt x="237" y="63"/>
                    <a:pt x="237" y="47"/>
                  </a:cubicBezTo>
                  <a:cubicBezTo>
                    <a:pt x="237" y="32"/>
                    <a:pt x="221" y="16"/>
                    <a:pt x="206" y="16"/>
                  </a:cubicBezTo>
                  <a:close/>
                  <a:moveTo>
                    <a:pt x="32" y="0"/>
                  </a:moveTo>
                  <a:cubicBezTo>
                    <a:pt x="32" y="16"/>
                    <a:pt x="0" y="47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80" y="79"/>
                  </a:lnTo>
                  <a:lnTo>
                    <a:pt x="80" y="32"/>
                  </a:lnTo>
                  <a:cubicBezTo>
                    <a:pt x="63" y="16"/>
                    <a:pt x="80" y="16"/>
                    <a:pt x="80" y="16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49" name="Google Shape;20549;p106"/>
            <p:cNvSpPr/>
            <p:nvPr/>
          </p:nvSpPr>
          <p:spPr>
            <a:xfrm>
              <a:off x="3185513" y="1774229"/>
              <a:ext cx="7569" cy="6042"/>
            </a:xfrm>
            <a:custGeom>
              <a:avLst/>
              <a:gdLst/>
              <a:ahLst/>
              <a:cxnLst/>
              <a:rect l="l" t="t" r="r" b="b"/>
              <a:pathLst>
                <a:path w="238" h="190" extrusionOk="0">
                  <a:moveTo>
                    <a:pt x="158" y="95"/>
                  </a:moveTo>
                  <a:lnTo>
                    <a:pt x="158" y="95"/>
                  </a:lnTo>
                  <a:lnTo>
                    <a:pt x="158" y="95"/>
                  </a:lnTo>
                  <a:close/>
                  <a:moveTo>
                    <a:pt x="95" y="1"/>
                  </a:moveTo>
                  <a:cubicBezTo>
                    <a:pt x="64" y="1"/>
                    <a:pt x="32" y="1"/>
                    <a:pt x="1" y="16"/>
                  </a:cubicBezTo>
                  <a:lnTo>
                    <a:pt x="1" y="16"/>
                  </a:lnTo>
                  <a:cubicBezTo>
                    <a:pt x="17" y="32"/>
                    <a:pt x="32" y="47"/>
                    <a:pt x="48" y="47"/>
                  </a:cubicBezTo>
                  <a:cubicBezTo>
                    <a:pt x="80" y="79"/>
                    <a:pt x="95" y="95"/>
                    <a:pt x="111" y="127"/>
                  </a:cubicBezTo>
                  <a:cubicBezTo>
                    <a:pt x="111" y="158"/>
                    <a:pt x="143" y="158"/>
                    <a:pt x="158" y="173"/>
                  </a:cubicBezTo>
                  <a:lnTo>
                    <a:pt x="190" y="173"/>
                  </a:lnTo>
                  <a:cubicBezTo>
                    <a:pt x="190" y="190"/>
                    <a:pt x="190" y="190"/>
                    <a:pt x="206" y="190"/>
                  </a:cubicBezTo>
                  <a:cubicBezTo>
                    <a:pt x="221" y="190"/>
                    <a:pt x="221" y="173"/>
                    <a:pt x="237" y="158"/>
                  </a:cubicBezTo>
                  <a:cubicBezTo>
                    <a:pt x="237" y="142"/>
                    <a:pt x="237" y="127"/>
                    <a:pt x="221" y="110"/>
                  </a:cubicBezTo>
                  <a:lnTo>
                    <a:pt x="190" y="110"/>
                  </a:lnTo>
                  <a:lnTo>
                    <a:pt x="174" y="95"/>
                  </a:lnTo>
                  <a:cubicBezTo>
                    <a:pt x="158" y="47"/>
                    <a:pt x="127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0" name="Google Shape;20550;p106"/>
            <p:cNvSpPr/>
            <p:nvPr/>
          </p:nvSpPr>
          <p:spPr>
            <a:xfrm>
              <a:off x="3190538" y="177725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1" name="Google Shape;20551;p106"/>
            <p:cNvSpPr/>
            <p:nvPr/>
          </p:nvSpPr>
          <p:spPr>
            <a:xfrm>
              <a:off x="3042206" y="1820821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43" y="0"/>
                    <a:pt x="126" y="17"/>
                    <a:pt x="126" y="17"/>
                  </a:cubicBezTo>
                  <a:cubicBezTo>
                    <a:pt x="126" y="32"/>
                    <a:pt x="111" y="32"/>
                    <a:pt x="95" y="48"/>
                  </a:cubicBezTo>
                  <a:lnTo>
                    <a:pt x="95" y="63"/>
                  </a:lnTo>
                  <a:cubicBezTo>
                    <a:pt x="95" y="80"/>
                    <a:pt x="80" y="95"/>
                    <a:pt x="63" y="95"/>
                  </a:cubicBezTo>
                  <a:lnTo>
                    <a:pt x="0" y="95"/>
                  </a:lnTo>
                  <a:lnTo>
                    <a:pt x="0" y="111"/>
                  </a:lnTo>
                  <a:cubicBezTo>
                    <a:pt x="17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11"/>
                    <a:pt x="80" y="111"/>
                    <a:pt x="95" y="111"/>
                  </a:cubicBezTo>
                  <a:cubicBezTo>
                    <a:pt x="126" y="111"/>
                    <a:pt x="174" y="95"/>
                    <a:pt x="189" y="48"/>
                  </a:cubicBezTo>
                  <a:cubicBezTo>
                    <a:pt x="189" y="32"/>
                    <a:pt x="189" y="17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2" name="Google Shape;20552;p106"/>
            <p:cNvSpPr/>
            <p:nvPr/>
          </p:nvSpPr>
          <p:spPr>
            <a:xfrm>
              <a:off x="3167004" y="1793279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3" y="0"/>
                  </a:moveTo>
                  <a:lnTo>
                    <a:pt x="173" y="0"/>
                  </a:lnTo>
                  <a:lnTo>
                    <a:pt x="32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78"/>
                    <a:pt x="15" y="95"/>
                    <a:pt x="32" y="95"/>
                  </a:cubicBezTo>
                  <a:lnTo>
                    <a:pt x="32" y="95"/>
                  </a:lnTo>
                  <a:lnTo>
                    <a:pt x="63" y="78"/>
                  </a:lnTo>
                  <a:lnTo>
                    <a:pt x="63" y="78"/>
                  </a:lnTo>
                  <a:cubicBezTo>
                    <a:pt x="78" y="63"/>
                    <a:pt x="110" y="47"/>
                    <a:pt x="141" y="47"/>
                  </a:cubicBezTo>
                  <a:lnTo>
                    <a:pt x="189" y="47"/>
                  </a:lnTo>
                  <a:lnTo>
                    <a:pt x="189" y="32"/>
                  </a:lnTo>
                  <a:lnTo>
                    <a:pt x="189" y="15"/>
                  </a:lnTo>
                  <a:cubicBezTo>
                    <a:pt x="189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3" name="Google Shape;20553;p106"/>
            <p:cNvSpPr/>
            <p:nvPr/>
          </p:nvSpPr>
          <p:spPr>
            <a:xfrm>
              <a:off x="3346376" y="1812806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158" y="189"/>
                  </a:moveTo>
                  <a:lnTo>
                    <a:pt x="158" y="189"/>
                  </a:lnTo>
                  <a:lnTo>
                    <a:pt x="142" y="206"/>
                  </a:lnTo>
                  <a:lnTo>
                    <a:pt x="110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64" y="206"/>
                  </a:lnTo>
                  <a:lnTo>
                    <a:pt x="47" y="206"/>
                  </a:lnTo>
                  <a:lnTo>
                    <a:pt x="47" y="206"/>
                  </a:lnTo>
                  <a:cubicBezTo>
                    <a:pt x="47" y="221"/>
                    <a:pt x="47" y="237"/>
                    <a:pt x="32" y="237"/>
                  </a:cubicBezTo>
                  <a:lnTo>
                    <a:pt x="1" y="252"/>
                  </a:lnTo>
                  <a:cubicBezTo>
                    <a:pt x="16" y="252"/>
                    <a:pt x="16" y="252"/>
                    <a:pt x="16" y="269"/>
                  </a:cubicBezTo>
                  <a:lnTo>
                    <a:pt x="32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110" y="237"/>
                  </a:lnTo>
                  <a:lnTo>
                    <a:pt x="173" y="269"/>
                  </a:lnTo>
                  <a:lnTo>
                    <a:pt x="190" y="269"/>
                  </a:lnTo>
                  <a:cubicBezTo>
                    <a:pt x="205" y="269"/>
                    <a:pt x="221" y="252"/>
                    <a:pt x="221" y="252"/>
                  </a:cubicBezTo>
                  <a:cubicBezTo>
                    <a:pt x="236" y="221"/>
                    <a:pt x="221" y="206"/>
                    <a:pt x="205" y="206"/>
                  </a:cubicBezTo>
                  <a:lnTo>
                    <a:pt x="158" y="189"/>
                  </a:lnTo>
                  <a:close/>
                  <a:moveTo>
                    <a:pt x="95" y="17"/>
                  </a:moveTo>
                  <a:lnTo>
                    <a:pt x="79" y="32"/>
                  </a:lnTo>
                  <a:cubicBezTo>
                    <a:pt x="79" y="48"/>
                    <a:pt x="64" y="63"/>
                    <a:pt x="47" y="63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32" y="80"/>
                  </a:lnTo>
                  <a:cubicBezTo>
                    <a:pt x="47" y="95"/>
                    <a:pt x="47" y="111"/>
                    <a:pt x="32" y="126"/>
                  </a:cubicBezTo>
                  <a:cubicBezTo>
                    <a:pt x="32" y="126"/>
                    <a:pt x="16" y="143"/>
                    <a:pt x="1" y="143"/>
                  </a:cubicBezTo>
                  <a:lnTo>
                    <a:pt x="1" y="143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cubicBezTo>
                    <a:pt x="16" y="158"/>
                    <a:pt x="32" y="143"/>
                    <a:pt x="47" y="143"/>
                  </a:cubicBezTo>
                  <a:lnTo>
                    <a:pt x="64" y="143"/>
                  </a:lnTo>
                  <a:cubicBezTo>
                    <a:pt x="79" y="111"/>
                    <a:pt x="79" y="80"/>
                    <a:pt x="95" y="32"/>
                  </a:cubicBezTo>
                  <a:cubicBezTo>
                    <a:pt x="110" y="32"/>
                    <a:pt x="110" y="17"/>
                    <a:pt x="95" y="17"/>
                  </a:cubicBezTo>
                  <a:close/>
                  <a:moveTo>
                    <a:pt x="32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4" name="Google Shape;20554;p106"/>
            <p:cNvSpPr/>
            <p:nvPr/>
          </p:nvSpPr>
          <p:spPr>
            <a:xfrm>
              <a:off x="3103842" y="1790258"/>
              <a:ext cx="7060" cy="2512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32" y="16"/>
                  </a:moveTo>
                  <a:lnTo>
                    <a:pt x="16" y="16"/>
                  </a:lnTo>
                  <a:cubicBezTo>
                    <a:pt x="1" y="32"/>
                    <a:pt x="16" y="64"/>
                    <a:pt x="32" y="64"/>
                  </a:cubicBezTo>
                  <a:lnTo>
                    <a:pt x="32" y="79"/>
                  </a:lnTo>
                  <a:cubicBezTo>
                    <a:pt x="32" y="64"/>
                    <a:pt x="48" y="47"/>
                    <a:pt x="64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79" y="47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64"/>
                  </a:lnTo>
                  <a:cubicBezTo>
                    <a:pt x="111" y="64"/>
                    <a:pt x="127" y="64"/>
                    <a:pt x="127" y="47"/>
                  </a:cubicBezTo>
                  <a:lnTo>
                    <a:pt x="127" y="47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74" y="16"/>
                  </a:lnTo>
                  <a:lnTo>
                    <a:pt x="174" y="47"/>
                  </a:lnTo>
                  <a:lnTo>
                    <a:pt x="174" y="47"/>
                  </a:lnTo>
                  <a:cubicBezTo>
                    <a:pt x="174" y="47"/>
                    <a:pt x="190" y="64"/>
                    <a:pt x="190" y="79"/>
                  </a:cubicBezTo>
                  <a:lnTo>
                    <a:pt x="190" y="79"/>
                  </a:lnTo>
                  <a:cubicBezTo>
                    <a:pt x="222" y="79"/>
                    <a:pt x="222" y="64"/>
                    <a:pt x="222" y="32"/>
                  </a:cubicBezTo>
                  <a:cubicBezTo>
                    <a:pt x="222" y="16"/>
                    <a:pt x="205" y="1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5" name="Google Shape;20555;p106"/>
            <p:cNvSpPr/>
            <p:nvPr/>
          </p:nvSpPr>
          <p:spPr>
            <a:xfrm>
              <a:off x="3397485" y="1767709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110" y="17"/>
                  </a:lnTo>
                  <a:lnTo>
                    <a:pt x="95" y="17"/>
                  </a:lnTo>
                  <a:lnTo>
                    <a:pt x="64" y="17"/>
                  </a:lnTo>
                  <a:lnTo>
                    <a:pt x="32" y="17"/>
                  </a:lnTo>
                  <a:cubicBezTo>
                    <a:pt x="16" y="32"/>
                    <a:pt x="1" y="48"/>
                    <a:pt x="16" y="63"/>
                  </a:cubicBezTo>
                  <a:cubicBezTo>
                    <a:pt x="16" y="80"/>
                    <a:pt x="32" y="95"/>
                    <a:pt x="47" y="95"/>
                  </a:cubicBezTo>
                  <a:lnTo>
                    <a:pt x="47" y="95"/>
                  </a:lnTo>
                  <a:lnTo>
                    <a:pt x="142" y="6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6" name="Google Shape;20556;p106"/>
            <p:cNvSpPr/>
            <p:nvPr/>
          </p:nvSpPr>
          <p:spPr>
            <a:xfrm>
              <a:off x="3263210" y="1818817"/>
              <a:ext cx="4039" cy="9573"/>
            </a:xfrm>
            <a:custGeom>
              <a:avLst/>
              <a:gdLst/>
              <a:ahLst/>
              <a:cxnLst/>
              <a:rect l="l" t="t" r="r" b="b"/>
              <a:pathLst>
                <a:path w="127" h="301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17"/>
                  </a:cubicBezTo>
                  <a:cubicBezTo>
                    <a:pt x="32" y="32"/>
                    <a:pt x="32" y="63"/>
                    <a:pt x="47" y="63"/>
                  </a:cubicBezTo>
                  <a:cubicBezTo>
                    <a:pt x="47" y="80"/>
                    <a:pt x="47" y="80"/>
                    <a:pt x="63" y="80"/>
                  </a:cubicBezTo>
                  <a:cubicBezTo>
                    <a:pt x="47" y="95"/>
                    <a:pt x="47" y="95"/>
                    <a:pt x="47" y="111"/>
                  </a:cubicBezTo>
                  <a:cubicBezTo>
                    <a:pt x="47" y="126"/>
                    <a:pt x="32" y="143"/>
                    <a:pt x="32" y="158"/>
                  </a:cubicBezTo>
                  <a:lnTo>
                    <a:pt x="32" y="174"/>
                  </a:lnTo>
                  <a:cubicBezTo>
                    <a:pt x="15" y="206"/>
                    <a:pt x="0" y="252"/>
                    <a:pt x="47" y="284"/>
                  </a:cubicBezTo>
                  <a:cubicBezTo>
                    <a:pt x="47" y="300"/>
                    <a:pt x="47" y="300"/>
                    <a:pt x="63" y="300"/>
                  </a:cubicBezTo>
                  <a:cubicBezTo>
                    <a:pt x="78" y="300"/>
                    <a:pt x="78" y="300"/>
                    <a:pt x="95" y="284"/>
                  </a:cubicBezTo>
                  <a:lnTo>
                    <a:pt x="95" y="237"/>
                  </a:lnTo>
                  <a:cubicBezTo>
                    <a:pt x="78" y="237"/>
                    <a:pt x="78" y="237"/>
                    <a:pt x="78" y="206"/>
                  </a:cubicBezTo>
                  <a:lnTo>
                    <a:pt x="78" y="206"/>
                  </a:lnTo>
                  <a:cubicBezTo>
                    <a:pt x="63" y="206"/>
                    <a:pt x="47" y="206"/>
                    <a:pt x="47" y="189"/>
                  </a:cubicBezTo>
                  <a:cubicBezTo>
                    <a:pt x="32" y="174"/>
                    <a:pt x="47" y="158"/>
                    <a:pt x="63" y="143"/>
                  </a:cubicBezTo>
                  <a:lnTo>
                    <a:pt x="95" y="126"/>
                  </a:lnTo>
                  <a:cubicBezTo>
                    <a:pt x="78" y="126"/>
                    <a:pt x="78" y="111"/>
                    <a:pt x="78" y="111"/>
                  </a:cubicBezTo>
                  <a:cubicBezTo>
                    <a:pt x="78" y="80"/>
                    <a:pt x="78" y="63"/>
                    <a:pt x="95" y="63"/>
                  </a:cubicBezTo>
                  <a:lnTo>
                    <a:pt x="126" y="63"/>
                  </a:lnTo>
                  <a:lnTo>
                    <a:pt x="126" y="48"/>
                  </a:lnTo>
                  <a:cubicBezTo>
                    <a:pt x="126" y="63"/>
                    <a:pt x="110" y="63"/>
                    <a:pt x="110" y="63"/>
                  </a:cubicBezTo>
                  <a:cubicBezTo>
                    <a:pt x="95" y="63"/>
                    <a:pt x="95" y="63"/>
                    <a:pt x="78" y="48"/>
                  </a:cubicBezTo>
                  <a:lnTo>
                    <a:pt x="78" y="17"/>
                  </a:lnTo>
                  <a:cubicBezTo>
                    <a:pt x="78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7" name="Google Shape;20557;p106"/>
            <p:cNvSpPr/>
            <p:nvPr/>
          </p:nvSpPr>
          <p:spPr>
            <a:xfrm>
              <a:off x="3398503" y="1786727"/>
              <a:ext cx="3021" cy="9573"/>
            </a:xfrm>
            <a:custGeom>
              <a:avLst/>
              <a:gdLst/>
              <a:ahLst/>
              <a:cxnLst/>
              <a:rect l="l" t="t" r="r" b="b"/>
              <a:pathLst>
                <a:path w="95" h="301" extrusionOk="0">
                  <a:moveTo>
                    <a:pt x="95" y="1"/>
                  </a:moveTo>
                  <a:cubicBezTo>
                    <a:pt x="78" y="17"/>
                    <a:pt x="47" y="17"/>
                    <a:pt x="32" y="17"/>
                  </a:cubicBezTo>
                  <a:lnTo>
                    <a:pt x="15" y="17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0" y="143"/>
                  </a:lnTo>
                  <a:cubicBezTo>
                    <a:pt x="15" y="158"/>
                    <a:pt x="15" y="158"/>
                    <a:pt x="15" y="175"/>
                  </a:cubicBezTo>
                  <a:lnTo>
                    <a:pt x="15" y="221"/>
                  </a:lnTo>
                  <a:lnTo>
                    <a:pt x="0" y="238"/>
                  </a:lnTo>
                  <a:cubicBezTo>
                    <a:pt x="15" y="238"/>
                    <a:pt x="15" y="253"/>
                    <a:pt x="15" y="269"/>
                  </a:cubicBezTo>
                  <a:lnTo>
                    <a:pt x="32" y="284"/>
                  </a:lnTo>
                  <a:lnTo>
                    <a:pt x="32" y="301"/>
                  </a:lnTo>
                  <a:lnTo>
                    <a:pt x="32" y="301"/>
                  </a:lnTo>
                  <a:cubicBezTo>
                    <a:pt x="47" y="301"/>
                    <a:pt x="63" y="284"/>
                    <a:pt x="63" y="253"/>
                  </a:cubicBezTo>
                  <a:lnTo>
                    <a:pt x="63" y="221"/>
                  </a:lnTo>
                  <a:lnTo>
                    <a:pt x="47" y="206"/>
                  </a:lnTo>
                  <a:cubicBezTo>
                    <a:pt x="32" y="206"/>
                    <a:pt x="15" y="190"/>
                    <a:pt x="32" y="175"/>
                  </a:cubicBezTo>
                  <a:cubicBezTo>
                    <a:pt x="32" y="158"/>
                    <a:pt x="47" y="143"/>
                    <a:pt x="47" y="143"/>
                  </a:cubicBezTo>
                  <a:lnTo>
                    <a:pt x="63" y="143"/>
                  </a:lnTo>
                  <a:lnTo>
                    <a:pt x="63" y="143"/>
                  </a:lnTo>
                  <a:lnTo>
                    <a:pt x="78" y="143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63" y="80"/>
                    <a:pt x="47" y="80"/>
                    <a:pt x="47" y="64"/>
                  </a:cubicBezTo>
                  <a:cubicBezTo>
                    <a:pt x="32" y="32"/>
                    <a:pt x="47" y="17"/>
                    <a:pt x="78" y="17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8" name="Google Shape;20558;p106"/>
            <p:cNvSpPr/>
            <p:nvPr/>
          </p:nvSpPr>
          <p:spPr>
            <a:xfrm>
              <a:off x="3429034" y="1757182"/>
              <a:ext cx="5565" cy="4548"/>
            </a:xfrm>
            <a:custGeom>
              <a:avLst/>
              <a:gdLst/>
              <a:ahLst/>
              <a:cxnLst/>
              <a:rect l="l" t="t" r="r" b="b"/>
              <a:pathLst>
                <a:path w="175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7" y="95"/>
                  </a:lnTo>
                  <a:lnTo>
                    <a:pt x="32" y="127"/>
                  </a:lnTo>
                  <a:cubicBezTo>
                    <a:pt x="49" y="127"/>
                    <a:pt x="49" y="142"/>
                    <a:pt x="64" y="142"/>
                  </a:cubicBezTo>
                  <a:lnTo>
                    <a:pt x="64" y="142"/>
                  </a:lnTo>
                  <a:lnTo>
                    <a:pt x="158" y="127"/>
                  </a:lnTo>
                  <a:lnTo>
                    <a:pt x="175" y="127"/>
                  </a:lnTo>
                  <a:lnTo>
                    <a:pt x="158" y="111"/>
                  </a:lnTo>
                  <a:lnTo>
                    <a:pt x="175" y="79"/>
                  </a:lnTo>
                  <a:cubicBezTo>
                    <a:pt x="175" y="64"/>
                    <a:pt x="158" y="64"/>
                    <a:pt x="158" y="64"/>
                  </a:cubicBezTo>
                  <a:lnTo>
                    <a:pt x="143" y="64"/>
                  </a:lnTo>
                  <a:lnTo>
                    <a:pt x="143" y="64"/>
                  </a:lnTo>
                  <a:lnTo>
                    <a:pt x="80" y="64"/>
                  </a:lnTo>
                  <a:lnTo>
                    <a:pt x="64" y="16"/>
                  </a:lnTo>
                  <a:cubicBezTo>
                    <a:pt x="49" y="16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59" name="Google Shape;20559;p106"/>
            <p:cNvSpPr/>
            <p:nvPr/>
          </p:nvSpPr>
          <p:spPr>
            <a:xfrm>
              <a:off x="3181029" y="1780239"/>
              <a:ext cx="5534" cy="6042"/>
            </a:xfrm>
            <a:custGeom>
              <a:avLst/>
              <a:gdLst/>
              <a:ahLst/>
              <a:cxnLst/>
              <a:rect l="l" t="t" r="r" b="b"/>
              <a:pathLst>
                <a:path w="174" h="190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95" y="1"/>
                    <a:pt x="95" y="16"/>
                    <a:pt x="95" y="16"/>
                  </a:cubicBezTo>
                  <a:cubicBezTo>
                    <a:pt x="95" y="32"/>
                    <a:pt x="95" y="47"/>
                    <a:pt x="78" y="64"/>
                  </a:cubicBezTo>
                  <a:cubicBezTo>
                    <a:pt x="63" y="64"/>
                    <a:pt x="63" y="64"/>
                    <a:pt x="47" y="79"/>
                  </a:cubicBezTo>
                  <a:cubicBezTo>
                    <a:pt x="47" y="79"/>
                    <a:pt x="32" y="79"/>
                    <a:pt x="32" y="95"/>
                  </a:cubicBezTo>
                  <a:lnTo>
                    <a:pt x="15" y="110"/>
                  </a:lnTo>
                  <a:lnTo>
                    <a:pt x="15" y="110"/>
                  </a:lnTo>
                  <a:lnTo>
                    <a:pt x="15" y="127"/>
                  </a:lnTo>
                  <a:lnTo>
                    <a:pt x="15" y="158"/>
                  </a:lnTo>
                  <a:lnTo>
                    <a:pt x="0" y="173"/>
                  </a:lnTo>
                  <a:cubicBezTo>
                    <a:pt x="0" y="190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47" y="173"/>
                    <a:pt x="47" y="173"/>
                    <a:pt x="63" y="173"/>
                  </a:cubicBezTo>
                  <a:cubicBezTo>
                    <a:pt x="63" y="173"/>
                    <a:pt x="78" y="158"/>
                    <a:pt x="95" y="158"/>
                  </a:cubicBezTo>
                  <a:cubicBezTo>
                    <a:pt x="110" y="158"/>
                    <a:pt x="142" y="142"/>
                    <a:pt x="158" y="110"/>
                  </a:cubicBezTo>
                  <a:cubicBezTo>
                    <a:pt x="173" y="79"/>
                    <a:pt x="158" y="47"/>
                    <a:pt x="142" y="16"/>
                  </a:cubicBez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0" name="Google Shape;20560;p106"/>
            <p:cNvSpPr/>
            <p:nvPr/>
          </p:nvSpPr>
          <p:spPr>
            <a:xfrm>
              <a:off x="3428557" y="1768218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1" y="142"/>
                  </a:lnTo>
                  <a:lnTo>
                    <a:pt x="1" y="142"/>
                  </a:lnTo>
                  <a:lnTo>
                    <a:pt x="16" y="142"/>
                  </a:lnTo>
                  <a:lnTo>
                    <a:pt x="16" y="142"/>
                  </a:lnTo>
                  <a:cubicBezTo>
                    <a:pt x="32" y="142"/>
                    <a:pt x="47" y="158"/>
                    <a:pt x="47" y="173"/>
                  </a:cubicBezTo>
                  <a:lnTo>
                    <a:pt x="47" y="173"/>
                  </a:lnTo>
                  <a:lnTo>
                    <a:pt x="79" y="190"/>
                  </a:lnTo>
                  <a:cubicBezTo>
                    <a:pt x="79" y="173"/>
                    <a:pt x="64" y="173"/>
                    <a:pt x="64" y="158"/>
                  </a:cubicBezTo>
                  <a:cubicBezTo>
                    <a:pt x="79" y="142"/>
                    <a:pt x="79" y="127"/>
                    <a:pt x="95" y="127"/>
                  </a:cubicBezTo>
                  <a:lnTo>
                    <a:pt x="110" y="127"/>
                  </a:lnTo>
                  <a:lnTo>
                    <a:pt x="110" y="127"/>
                  </a:lnTo>
                  <a:cubicBezTo>
                    <a:pt x="95" y="110"/>
                    <a:pt x="95" y="110"/>
                    <a:pt x="95" y="95"/>
                  </a:cubicBezTo>
                  <a:lnTo>
                    <a:pt x="79" y="79"/>
                  </a:lnTo>
                  <a:lnTo>
                    <a:pt x="79" y="47"/>
                  </a:lnTo>
                  <a:cubicBezTo>
                    <a:pt x="95" y="16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1" name="Google Shape;20561;p106"/>
            <p:cNvSpPr/>
            <p:nvPr/>
          </p:nvSpPr>
          <p:spPr>
            <a:xfrm>
              <a:off x="3384954" y="1789272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95" y="78"/>
                  </a:lnTo>
                  <a:cubicBezTo>
                    <a:pt x="80" y="47"/>
                    <a:pt x="8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2" name="Google Shape;20562;p106"/>
            <p:cNvSpPr/>
            <p:nvPr/>
          </p:nvSpPr>
          <p:spPr>
            <a:xfrm>
              <a:off x="3440579" y="1795283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42" y="0"/>
                  </a:moveTo>
                  <a:lnTo>
                    <a:pt x="16" y="15"/>
                  </a:lnTo>
                  <a:cubicBezTo>
                    <a:pt x="1" y="15"/>
                    <a:pt x="1" y="32"/>
                    <a:pt x="1" y="47"/>
                  </a:cubicBezTo>
                  <a:lnTo>
                    <a:pt x="1" y="47"/>
                  </a:lnTo>
                  <a:cubicBezTo>
                    <a:pt x="1" y="63"/>
                    <a:pt x="16" y="78"/>
                    <a:pt x="32" y="78"/>
                  </a:cubicBezTo>
                  <a:lnTo>
                    <a:pt x="32" y="78"/>
                  </a:lnTo>
                  <a:lnTo>
                    <a:pt x="47" y="78"/>
                  </a:lnTo>
                  <a:lnTo>
                    <a:pt x="110" y="63"/>
                  </a:lnTo>
                  <a:lnTo>
                    <a:pt x="127" y="47"/>
                  </a:lnTo>
                  <a:lnTo>
                    <a:pt x="142" y="47"/>
                  </a:lnTo>
                  <a:lnTo>
                    <a:pt x="158" y="47"/>
                  </a:lnTo>
                  <a:lnTo>
                    <a:pt x="190" y="47"/>
                  </a:lnTo>
                  <a:cubicBezTo>
                    <a:pt x="190" y="32"/>
                    <a:pt x="173" y="15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3" name="Google Shape;20563;p106"/>
            <p:cNvSpPr/>
            <p:nvPr/>
          </p:nvSpPr>
          <p:spPr>
            <a:xfrm>
              <a:off x="3378943" y="1789272"/>
              <a:ext cx="3562" cy="6042"/>
            </a:xfrm>
            <a:custGeom>
              <a:avLst/>
              <a:gdLst/>
              <a:ahLst/>
              <a:cxnLst/>
              <a:rect l="l" t="t" r="r" b="b"/>
              <a:pathLst>
                <a:path w="112" h="190" extrusionOk="0">
                  <a:moveTo>
                    <a:pt x="111" y="158"/>
                  </a:moveTo>
                  <a:lnTo>
                    <a:pt x="111" y="158"/>
                  </a:lnTo>
                  <a:cubicBezTo>
                    <a:pt x="111" y="158"/>
                    <a:pt x="111" y="173"/>
                    <a:pt x="95" y="173"/>
                  </a:cubicBezTo>
                  <a:lnTo>
                    <a:pt x="95" y="189"/>
                  </a:lnTo>
                  <a:lnTo>
                    <a:pt x="111" y="173"/>
                  </a:lnTo>
                  <a:lnTo>
                    <a:pt x="111" y="158"/>
                  </a:lnTo>
                  <a:close/>
                  <a:moveTo>
                    <a:pt x="32" y="0"/>
                  </a:moveTo>
                  <a:lnTo>
                    <a:pt x="17" y="0"/>
                  </a:lnTo>
                  <a:cubicBezTo>
                    <a:pt x="0" y="15"/>
                    <a:pt x="0" y="15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7" y="32"/>
                  </a:lnTo>
                  <a:cubicBezTo>
                    <a:pt x="32" y="32"/>
                    <a:pt x="48" y="47"/>
                    <a:pt x="32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8" y="95"/>
                    <a:pt x="63" y="110"/>
                    <a:pt x="63" y="110"/>
                  </a:cubicBezTo>
                  <a:lnTo>
                    <a:pt x="63" y="110"/>
                  </a:lnTo>
                  <a:lnTo>
                    <a:pt x="80" y="95"/>
                  </a:lnTo>
                  <a:lnTo>
                    <a:pt x="80" y="78"/>
                  </a:lnTo>
                  <a:cubicBezTo>
                    <a:pt x="80" y="63"/>
                    <a:pt x="80" y="47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48" y="32"/>
                    <a:pt x="32" y="15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4" name="Google Shape;20564;p106"/>
            <p:cNvSpPr/>
            <p:nvPr/>
          </p:nvSpPr>
          <p:spPr>
            <a:xfrm>
              <a:off x="3441597" y="1811312"/>
              <a:ext cx="7505" cy="2035"/>
            </a:xfrm>
            <a:custGeom>
              <a:avLst/>
              <a:gdLst/>
              <a:ahLst/>
              <a:cxnLst/>
              <a:rect l="l" t="t" r="r" b="b"/>
              <a:pathLst>
                <a:path w="236" h="64" extrusionOk="0">
                  <a:moveTo>
                    <a:pt x="221" y="1"/>
                  </a:moveTo>
                  <a:lnTo>
                    <a:pt x="189" y="16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158" y="16"/>
                  </a:lnTo>
                  <a:cubicBezTo>
                    <a:pt x="141" y="16"/>
                    <a:pt x="141" y="16"/>
                    <a:pt x="141" y="32"/>
                  </a:cubicBezTo>
                  <a:lnTo>
                    <a:pt x="126" y="16"/>
                  </a:lnTo>
                  <a:cubicBezTo>
                    <a:pt x="110" y="32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8" y="32"/>
                    <a:pt x="63" y="16"/>
                    <a:pt x="63" y="16"/>
                  </a:cubicBezTo>
                  <a:lnTo>
                    <a:pt x="47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5" y="16"/>
                    <a:pt x="0" y="16"/>
                    <a:pt x="0" y="47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15" y="64"/>
                  </a:lnTo>
                  <a:cubicBezTo>
                    <a:pt x="78" y="64"/>
                    <a:pt x="158" y="47"/>
                    <a:pt x="221" y="16"/>
                  </a:cubicBezTo>
                  <a:cubicBezTo>
                    <a:pt x="204" y="32"/>
                    <a:pt x="110" y="47"/>
                    <a:pt x="110" y="47"/>
                  </a:cubicBezTo>
                  <a:lnTo>
                    <a:pt x="141" y="32"/>
                  </a:lnTo>
                  <a:cubicBezTo>
                    <a:pt x="173" y="32"/>
                    <a:pt x="204" y="16"/>
                    <a:pt x="236" y="16"/>
                  </a:cubicBezTo>
                  <a:cubicBezTo>
                    <a:pt x="221" y="16"/>
                    <a:pt x="221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5" name="Google Shape;20565;p106"/>
            <p:cNvSpPr/>
            <p:nvPr/>
          </p:nvSpPr>
          <p:spPr>
            <a:xfrm>
              <a:off x="3033174" y="1802279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lnTo>
                    <a:pt x="49" y="1"/>
                  </a:lnTo>
                  <a:cubicBezTo>
                    <a:pt x="32" y="1"/>
                    <a:pt x="32" y="1"/>
                    <a:pt x="17" y="16"/>
                  </a:cubicBezTo>
                  <a:lnTo>
                    <a:pt x="1" y="16"/>
                  </a:lnTo>
                  <a:lnTo>
                    <a:pt x="1" y="16"/>
                  </a:lnTo>
                  <a:cubicBezTo>
                    <a:pt x="1" y="32"/>
                    <a:pt x="1" y="32"/>
                    <a:pt x="17" y="48"/>
                  </a:cubicBez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lnTo>
                    <a:pt x="32" y="79"/>
                  </a:lnTo>
                  <a:cubicBezTo>
                    <a:pt x="49" y="64"/>
                    <a:pt x="49" y="64"/>
                    <a:pt x="64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6" name="Google Shape;20566;p106"/>
            <p:cNvSpPr/>
            <p:nvPr/>
          </p:nvSpPr>
          <p:spPr>
            <a:xfrm>
              <a:off x="3326340" y="1768695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47" y="1"/>
                  </a:moveTo>
                  <a:cubicBezTo>
                    <a:pt x="32" y="17"/>
                    <a:pt x="16" y="32"/>
                    <a:pt x="0" y="64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0" y="112"/>
                    <a:pt x="16" y="112"/>
                    <a:pt x="16" y="112"/>
                  </a:cubicBezTo>
                  <a:lnTo>
                    <a:pt x="32" y="127"/>
                  </a:lnTo>
                  <a:cubicBezTo>
                    <a:pt x="47" y="127"/>
                    <a:pt x="63" y="112"/>
                    <a:pt x="63" y="95"/>
                  </a:cubicBezTo>
                  <a:cubicBezTo>
                    <a:pt x="79" y="64"/>
                    <a:pt x="95" y="49"/>
                    <a:pt x="95" y="49"/>
                  </a:cubicBezTo>
                  <a:lnTo>
                    <a:pt x="127" y="80"/>
                  </a:lnTo>
                  <a:cubicBezTo>
                    <a:pt x="142" y="95"/>
                    <a:pt x="142" y="95"/>
                    <a:pt x="158" y="95"/>
                  </a:cubicBezTo>
                  <a:cubicBezTo>
                    <a:pt x="158" y="95"/>
                    <a:pt x="173" y="95"/>
                    <a:pt x="173" y="80"/>
                  </a:cubicBezTo>
                  <a:cubicBezTo>
                    <a:pt x="190" y="64"/>
                    <a:pt x="190" y="49"/>
                    <a:pt x="173" y="32"/>
                  </a:cubicBezTo>
                  <a:lnTo>
                    <a:pt x="158" y="17"/>
                  </a:lnTo>
                  <a:cubicBezTo>
                    <a:pt x="158" y="32"/>
                    <a:pt x="142" y="49"/>
                    <a:pt x="142" y="49"/>
                  </a:cubicBezTo>
                  <a:lnTo>
                    <a:pt x="127" y="49"/>
                  </a:lnTo>
                  <a:cubicBezTo>
                    <a:pt x="110" y="49"/>
                    <a:pt x="110" y="49"/>
                    <a:pt x="95" y="32"/>
                  </a:cubicBezTo>
                  <a:lnTo>
                    <a:pt x="79" y="32"/>
                  </a:lnTo>
                  <a:lnTo>
                    <a:pt x="63" y="32"/>
                  </a:lnTo>
                  <a:cubicBezTo>
                    <a:pt x="47" y="32"/>
                    <a:pt x="47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7" name="Google Shape;20567;p106"/>
            <p:cNvSpPr/>
            <p:nvPr/>
          </p:nvSpPr>
          <p:spPr>
            <a:xfrm>
              <a:off x="3357412" y="1800785"/>
              <a:ext cx="4516" cy="8046"/>
            </a:xfrm>
            <a:custGeom>
              <a:avLst/>
              <a:gdLst/>
              <a:ahLst/>
              <a:cxnLst/>
              <a:rect l="l" t="t" r="r" b="b"/>
              <a:pathLst>
                <a:path w="142" h="253" extrusionOk="0">
                  <a:moveTo>
                    <a:pt x="78" y="0"/>
                  </a:moveTo>
                  <a:lnTo>
                    <a:pt x="78" y="0"/>
                  </a:lnTo>
                  <a:cubicBezTo>
                    <a:pt x="63" y="0"/>
                    <a:pt x="63" y="0"/>
                    <a:pt x="47" y="16"/>
                  </a:cubicBezTo>
                  <a:lnTo>
                    <a:pt x="47" y="16"/>
                  </a:lnTo>
                  <a:cubicBezTo>
                    <a:pt x="47" y="32"/>
                    <a:pt x="63" y="32"/>
                    <a:pt x="47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26" y="111"/>
                    <a:pt x="126" y="142"/>
                    <a:pt x="110" y="142"/>
                  </a:cubicBezTo>
                  <a:lnTo>
                    <a:pt x="47" y="189"/>
                  </a:lnTo>
                  <a:cubicBezTo>
                    <a:pt x="47" y="205"/>
                    <a:pt x="32" y="205"/>
                    <a:pt x="32" y="205"/>
                  </a:cubicBezTo>
                  <a:cubicBezTo>
                    <a:pt x="15" y="205"/>
                    <a:pt x="15" y="205"/>
                    <a:pt x="0" y="189"/>
                  </a:cubicBezTo>
                  <a:cubicBezTo>
                    <a:pt x="15" y="221"/>
                    <a:pt x="15" y="237"/>
                    <a:pt x="15" y="252"/>
                  </a:cubicBezTo>
                  <a:lnTo>
                    <a:pt x="15" y="252"/>
                  </a:lnTo>
                  <a:cubicBezTo>
                    <a:pt x="78" y="252"/>
                    <a:pt x="110" y="205"/>
                    <a:pt x="126" y="174"/>
                  </a:cubicBezTo>
                  <a:lnTo>
                    <a:pt x="126" y="158"/>
                  </a:lnTo>
                  <a:cubicBezTo>
                    <a:pt x="141" y="158"/>
                    <a:pt x="141" y="142"/>
                    <a:pt x="141" y="126"/>
                  </a:cubicBezTo>
                  <a:lnTo>
                    <a:pt x="110" y="63"/>
                  </a:lnTo>
                  <a:lnTo>
                    <a:pt x="110" y="48"/>
                  </a:lnTo>
                  <a:cubicBezTo>
                    <a:pt x="126" y="32"/>
                    <a:pt x="110" y="16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8" name="Google Shape;20568;p106"/>
            <p:cNvSpPr/>
            <p:nvPr/>
          </p:nvSpPr>
          <p:spPr>
            <a:xfrm>
              <a:off x="3040202" y="1790258"/>
              <a:ext cx="8046" cy="4516"/>
            </a:xfrm>
            <a:custGeom>
              <a:avLst/>
              <a:gdLst/>
              <a:ahLst/>
              <a:cxnLst/>
              <a:rect l="l" t="t" r="r" b="b"/>
              <a:pathLst>
                <a:path w="253" h="142" extrusionOk="0">
                  <a:moveTo>
                    <a:pt x="206" y="1"/>
                  </a:moveTo>
                  <a:cubicBezTo>
                    <a:pt x="143" y="1"/>
                    <a:pt x="63" y="16"/>
                    <a:pt x="0" y="16"/>
                  </a:cubicBezTo>
                  <a:lnTo>
                    <a:pt x="80" y="16"/>
                  </a:lnTo>
                  <a:cubicBezTo>
                    <a:pt x="95" y="16"/>
                    <a:pt x="95" y="1"/>
                    <a:pt x="111" y="1"/>
                  </a:cubicBezTo>
                  <a:lnTo>
                    <a:pt x="111" y="1"/>
                  </a:lnTo>
                  <a:lnTo>
                    <a:pt x="126" y="1"/>
                  </a:lnTo>
                  <a:cubicBezTo>
                    <a:pt x="143" y="16"/>
                    <a:pt x="158" y="32"/>
                    <a:pt x="143" y="47"/>
                  </a:cubicBezTo>
                  <a:lnTo>
                    <a:pt x="158" y="110"/>
                  </a:lnTo>
                  <a:cubicBezTo>
                    <a:pt x="158" y="127"/>
                    <a:pt x="174" y="142"/>
                    <a:pt x="189" y="142"/>
                  </a:cubicBezTo>
                  <a:lnTo>
                    <a:pt x="189" y="142"/>
                  </a:lnTo>
                  <a:lnTo>
                    <a:pt x="221" y="142"/>
                  </a:lnTo>
                  <a:cubicBezTo>
                    <a:pt x="237" y="142"/>
                    <a:pt x="252" y="127"/>
                    <a:pt x="252" y="110"/>
                  </a:cubicBezTo>
                  <a:cubicBezTo>
                    <a:pt x="252" y="95"/>
                    <a:pt x="237" y="79"/>
                    <a:pt x="221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69" name="Google Shape;20569;p106"/>
            <p:cNvSpPr/>
            <p:nvPr/>
          </p:nvSpPr>
          <p:spPr>
            <a:xfrm>
              <a:off x="3187517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80" y="0"/>
                  </a:moveTo>
                  <a:cubicBezTo>
                    <a:pt x="80" y="15"/>
                    <a:pt x="64" y="15"/>
                    <a:pt x="64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47"/>
                    <a:pt x="32" y="47"/>
                  </a:cubicBezTo>
                  <a:cubicBezTo>
                    <a:pt x="32" y="63"/>
                    <a:pt x="48" y="63"/>
                    <a:pt x="48" y="63"/>
                  </a:cubicBezTo>
                  <a:cubicBezTo>
                    <a:pt x="48" y="63"/>
                    <a:pt x="64" y="47"/>
                    <a:pt x="80" y="47"/>
                  </a:cubicBezTo>
                  <a:cubicBezTo>
                    <a:pt x="80" y="47"/>
                    <a:pt x="80" y="32"/>
                    <a:pt x="95" y="32"/>
                  </a:cubicBezTo>
                  <a:lnTo>
                    <a:pt x="95" y="15"/>
                  </a:ln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0" name="Google Shape;20570;p106"/>
            <p:cNvSpPr/>
            <p:nvPr/>
          </p:nvSpPr>
          <p:spPr>
            <a:xfrm>
              <a:off x="3262669" y="1802279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12" y="142"/>
                  </a:move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27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64" y="48"/>
                  </a:lnTo>
                  <a:lnTo>
                    <a:pt x="64" y="48"/>
                  </a:lnTo>
                  <a:cubicBezTo>
                    <a:pt x="49" y="48"/>
                    <a:pt x="32" y="48"/>
                    <a:pt x="17" y="64"/>
                  </a:cubicBezTo>
                  <a:cubicBezTo>
                    <a:pt x="1" y="79"/>
                    <a:pt x="1" y="95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49" y="111"/>
                    <a:pt x="49" y="111"/>
                  </a:cubicBezTo>
                  <a:lnTo>
                    <a:pt x="64" y="95"/>
                  </a:lnTo>
                  <a:cubicBezTo>
                    <a:pt x="80" y="79"/>
                    <a:pt x="80" y="79"/>
                    <a:pt x="95" y="79"/>
                  </a:cubicBezTo>
                  <a:lnTo>
                    <a:pt x="95" y="79"/>
                  </a:lnTo>
                  <a:lnTo>
                    <a:pt x="112" y="79"/>
                  </a:lnTo>
                  <a:lnTo>
                    <a:pt x="127" y="95"/>
                  </a:lnTo>
                  <a:lnTo>
                    <a:pt x="143" y="79"/>
                  </a:lnTo>
                  <a:lnTo>
                    <a:pt x="158" y="79"/>
                  </a:lnTo>
                  <a:cubicBezTo>
                    <a:pt x="175" y="79"/>
                    <a:pt x="190" y="95"/>
                    <a:pt x="190" y="127"/>
                  </a:cubicBezTo>
                  <a:lnTo>
                    <a:pt x="190" y="127"/>
                  </a:lnTo>
                  <a:lnTo>
                    <a:pt x="190" y="127"/>
                  </a:lnTo>
                  <a:lnTo>
                    <a:pt x="206" y="79"/>
                  </a:lnTo>
                  <a:cubicBezTo>
                    <a:pt x="206" y="64"/>
                    <a:pt x="206" y="48"/>
                    <a:pt x="190" y="3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1" name="Google Shape;20571;p106"/>
            <p:cNvSpPr/>
            <p:nvPr/>
          </p:nvSpPr>
          <p:spPr>
            <a:xfrm>
              <a:off x="3372932" y="1787745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0" y="143"/>
                  </a:lnTo>
                  <a:cubicBezTo>
                    <a:pt x="0" y="158"/>
                    <a:pt x="0" y="158"/>
                    <a:pt x="16" y="174"/>
                  </a:cubicBezTo>
                  <a:lnTo>
                    <a:pt x="32" y="174"/>
                  </a:lnTo>
                  <a:lnTo>
                    <a:pt x="48" y="174"/>
                  </a:lnTo>
                  <a:lnTo>
                    <a:pt x="158" y="95"/>
                  </a:lnTo>
                  <a:lnTo>
                    <a:pt x="174" y="80"/>
                  </a:lnTo>
                  <a:lnTo>
                    <a:pt x="174" y="48"/>
                  </a:lnTo>
                  <a:cubicBezTo>
                    <a:pt x="158" y="32"/>
                    <a:pt x="158" y="32"/>
                    <a:pt x="143" y="32"/>
                  </a:cubicBezTo>
                  <a:lnTo>
                    <a:pt x="126" y="32"/>
                  </a:lnTo>
                  <a:lnTo>
                    <a:pt x="80" y="63"/>
                  </a:ln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2" name="Google Shape;20572;p106"/>
            <p:cNvSpPr/>
            <p:nvPr/>
          </p:nvSpPr>
          <p:spPr>
            <a:xfrm>
              <a:off x="3261206" y="1804792"/>
              <a:ext cx="7505" cy="9032"/>
            </a:xfrm>
            <a:custGeom>
              <a:avLst/>
              <a:gdLst/>
              <a:ahLst/>
              <a:cxnLst/>
              <a:rect l="l" t="t" r="r" b="b"/>
              <a:pathLst>
                <a:path w="236" h="284" extrusionOk="0">
                  <a:moveTo>
                    <a:pt x="204" y="0"/>
                  </a:moveTo>
                  <a:lnTo>
                    <a:pt x="189" y="0"/>
                  </a:lnTo>
                  <a:lnTo>
                    <a:pt x="173" y="16"/>
                  </a:lnTo>
                  <a:lnTo>
                    <a:pt x="173" y="48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78" y="189"/>
                  </a:lnTo>
                  <a:lnTo>
                    <a:pt x="78" y="206"/>
                  </a:lnTo>
                  <a:cubicBezTo>
                    <a:pt x="78" y="221"/>
                    <a:pt x="63" y="237"/>
                    <a:pt x="47" y="237"/>
                  </a:cubicBezTo>
                  <a:lnTo>
                    <a:pt x="47" y="237"/>
                  </a:lnTo>
                  <a:cubicBezTo>
                    <a:pt x="15" y="237"/>
                    <a:pt x="15" y="221"/>
                    <a:pt x="15" y="206"/>
                  </a:cubicBezTo>
                  <a:lnTo>
                    <a:pt x="15" y="206"/>
                  </a:lnTo>
                  <a:cubicBezTo>
                    <a:pt x="0" y="221"/>
                    <a:pt x="0" y="237"/>
                    <a:pt x="15" y="252"/>
                  </a:cubicBezTo>
                  <a:lnTo>
                    <a:pt x="47" y="284"/>
                  </a:lnTo>
                  <a:lnTo>
                    <a:pt x="78" y="284"/>
                  </a:lnTo>
                  <a:lnTo>
                    <a:pt x="78" y="284"/>
                  </a:lnTo>
                  <a:cubicBezTo>
                    <a:pt x="95" y="284"/>
                    <a:pt x="95" y="284"/>
                    <a:pt x="95" y="269"/>
                  </a:cubicBezTo>
                  <a:lnTo>
                    <a:pt x="189" y="158"/>
                  </a:lnTo>
                  <a:lnTo>
                    <a:pt x="189" y="158"/>
                  </a:lnTo>
                  <a:lnTo>
                    <a:pt x="221" y="158"/>
                  </a:lnTo>
                  <a:cubicBezTo>
                    <a:pt x="221" y="142"/>
                    <a:pt x="236" y="142"/>
                    <a:pt x="236" y="126"/>
                  </a:cubicBezTo>
                  <a:lnTo>
                    <a:pt x="236" y="48"/>
                  </a:lnTo>
                  <a:lnTo>
                    <a:pt x="236" y="48"/>
                  </a:lnTo>
                  <a:cubicBezTo>
                    <a:pt x="236" y="16"/>
                    <a:pt x="221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3" name="Google Shape;20573;p106"/>
            <p:cNvSpPr/>
            <p:nvPr/>
          </p:nvSpPr>
          <p:spPr>
            <a:xfrm>
              <a:off x="3227590" y="1789272"/>
              <a:ext cx="2576" cy="7505"/>
            </a:xfrm>
            <a:custGeom>
              <a:avLst/>
              <a:gdLst/>
              <a:ahLst/>
              <a:cxnLst/>
              <a:rect l="l" t="t" r="r" b="b"/>
              <a:pathLst>
                <a:path w="81" h="236" extrusionOk="0">
                  <a:moveTo>
                    <a:pt x="17" y="0"/>
                  </a:moveTo>
                  <a:lnTo>
                    <a:pt x="17" y="15"/>
                  </a:lnTo>
                  <a:lnTo>
                    <a:pt x="1" y="189"/>
                  </a:lnTo>
                  <a:cubicBezTo>
                    <a:pt x="1" y="221"/>
                    <a:pt x="17" y="236"/>
                    <a:pt x="32" y="236"/>
                  </a:cubicBezTo>
                  <a:lnTo>
                    <a:pt x="32" y="236"/>
                  </a:lnTo>
                  <a:cubicBezTo>
                    <a:pt x="49" y="236"/>
                    <a:pt x="64" y="221"/>
                    <a:pt x="64" y="204"/>
                  </a:cubicBezTo>
                  <a:lnTo>
                    <a:pt x="80" y="95"/>
                  </a:lnTo>
                  <a:cubicBezTo>
                    <a:pt x="64" y="95"/>
                    <a:pt x="64" y="95"/>
                    <a:pt x="64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4" name="Google Shape;20574;p106"/>
            <p:cNvSpPr/>
            <p:nvPr/>
          </p:nvSpPr>
          <p:spPr>
            <a:xfrm>
              <a:off x="3413514" y="1771716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79" y="0"/>
                  </a:moveTo>
                  <a:cubicBezTo>
                    <a:pt x="64" y="17"/>
                    <a:pt x="32" y="32"/>
                    <a:pt x="1" y="48"/>
                  </a:cubicBezTo>
                  <a:lnTo>
                    <a:pt x="1" y="8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80"/>
                  </a:lnTo>
                  <a:cubicBezTo>
                    <a:pt x="64" y="80"/>
                    <a:pt x="64" y="63"/>
                    <a:pt x="79" y="48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5" name="Google Shape;20575;p106"/>
            <p:cNvSpPr/>
            <p:nvPr/>
          </p:nvSpPr>
          <p:spPr>
            <a:xfrm>
              <a:off x="3198553" y="1790735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32"/>
                  </a:cubicBezTo>
                  <a:cubicBezTo>
                    <a:pt x="0" y="32"/>
                    <a:pt x="17" y="32"/>
                    <a:pt x="17" y="49"/>
                  </a:cubicBezTo>
                  <a:lnTo>
                    <a:pt x="32" y="49"/>
                  </a:lnTo>
                  <a:cubicBezTo>
                    <a:pt x="48" y="49"/>
                    <a:pt x="63" y="64"/>
                    <a:pt x="63" y="80"/>
                  </a:cubicBezTo>
                  <a:cubicBezTo>
                    <a:pt x="80" y="80"/>
                    <a:pt x="80" y="95"/>
                    <a:pt x="80" y="112"/>
                  </a:cubicBezTo>
                  <a:cubicBezTo>
                    <a:pt x="80" y="143"/>
                    <a:pt x="95" y="143"/>
                    <a:pt x="111" y="143"/>
                  </a:cubicBezTo>
                  <a:lnTo>
                    <a:pt x="111" y="143"/>
                  </a:lnTo>
                  <a:lnTo>
                    <a:pt x="111" y="143"/>
                  </a:lnTo>
                  <a:cubicBezTo>
                    <a:pt x="143" y="143"/>
                    <a:pt x="158" y="127"/>
                    <a:pt x="143" y="112"/>
                  </a:cubicBezTo>
                  <a:cubicBezTo>
                    <a:pt x="143" y="32"/>
                    <a:pt x="111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6" name="Google Shape;20576;p106"/>
            <p:cNvSpPr/>
            <p:nvPr/>
          </p:nvSpPr>
          <p:spPr>
            <a:xfrm>
              <a:off x="3391951" y="1781257"/>
              <a:ext cx="5565" cy="4039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15"/>
                    <a:pt x="1" y="32"/>
                  </a:cubicBezTo>
                  <a:lnTo>
                    <a:pt x="1" y="47"/>
                  </a:lnTo>
                  <a:lnTo>
                    <a:pt x="17" y="47"/>
                  </a:lnTo>
                  <a:cubicBezTo>
                    <a:pt x="32" y="47"/>
                    <a:pt x="32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64" y="47"/>
                    <a:pt x="64" y="63"/>
                  </a:cubicBezTo>
                  <a:cubicBezTo>
                    <a:pt x="80" y="78"/>
                    <a:pt x="64" y="95"/>
                    <a:pt x="49" y="110"/>
                  </a:cubicBezTo>
                  <a:lnTo>
                    <a:pt x="32" y="110"/>
                  </a:lnTo>
                  <a:lnTo>
                    <a:pt x="32" y="126"/>
                  </a:lnTo>
                  <a:lnTo>
                    <a:pt x="49" y="126"/>
                  </a:lnTo>
                  <a:lnTo>
                    <a:pt x="64" y="126"/>
                  </a:lnTo>
                  <a:lnTo>
                    <a:pt x="112" y="110"/>
                  </a:lnTo>
                  <a:cubicBezTo>
                    <a:pt x="112" y="95"/>
                    <a:pt x="127" y="95"/>
                    <a:pt x="127" y="95"/>
                  </a:cubicBezTo>
                  <a:lnTo>
                    <a:pt x="143" y="95"/>
                  </a:lnTo>
                  <a:lnTo>
                    <a:pt x="143" y="95"/>
                  </a:lnTo>
                  <a:lnTo>
                    <a:pt x="158" y="95"/>
                  </a:lnTo>
                  <a:cubicBezTo>
                    <a:pt x="175" y="95"/>
                    <a:pt x="175" y="78"/>
                    <a:pt x="175" y="63"/>
                  </a:cubicBezTo>
                  <a:cubicBezTo>
                    <a:pt x="175" y="47"/>
                    <a:pt x="158" y="32"/>
                    <a:pt x="143" y="32"/>
                  </a:cubicBezTo>
                  <a:lnTo>
                    <a:pt x="127" y="32"/>
                  </a:lnTo>
                  <a:lnTo>
                    <a:pt x="80" y="47"/>
                  </a:lnTo>
                  <a:lnTo>
                    <a:pt x="64" y="32"/>
                  </a:lnTo>
                  <a:lnTo>
                    <a:pt x="64" y="15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7" name="Google Shape;20577;p106"/>
            <p:cNvSpPr/>
            <p:nvPr/>
          </p:nvSpPr>
          <p:spPr>
            <a:xfrm>
              <a:off x="3350861" y="1782243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64" y="16"/>
                  </a:lnTo>
                  <a:lnTo>
                    <a:pt x="17" y="110"/>
                  </a:lnTo>
                  <a:cubicBezTo>
                    <a:pt x="1" y="110"/>
                    <a:pt x="1" y="127"/>
                    <a:pt x="1" y="127"/>
                  </a:cubicBezTo>
                  <a:lnTo>
                    <a:pt x="32" y="158"/>
                  </a:lnTo>
                  <a:lnTo>
                    <a:pt x="49" y="158"/>
                  </a:lnTo>
                  <a:lnTo>
                    <a:pt x="64" y="142"/>
                  </a:lnTo>
                  <a:lnTo>
                    <a:pt x="95" y="95"/>
                  </a:lnTo>
                  <a:lnTo>
                    <a:pt x="112" y="95"/>
                  </a:lnTo>
                  <a:lnTo>
                    <a:pt x="143" y="95"/>
                  </a:lnTo>
                  <a:cubicBezTo>
                    <a:pt x="143" y="79"/>
                    <a:pt x="158" y="64"/>
                    <a:pt x="143" y="47"/>
                  </a:cubicBezTo>
                  <a:lnTo>
                    <a:pt x="143" y="32"/>
                  </a:lnTo>
                  <a:lnTo>
                    <a:pt x="112" y="16"/>
                  </a:lnTo>
                  <a:cubicBezTo>
                    <a:pt x="112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8" name="Google Shape;20578;p106"/>
            <p:cNvSpPr/>
            <p:nvPr/>
          </p:nvSpPr>
          <p:spPr>
            <a:xfrm>
              <a:off x="3093314" y="1790258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47"/>
                    <a:pt x="17" y="64"/>
                    <a:pt x="32" y="64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48" y="64"/>
                    <a:pt x="48" y="64"/>
                    <a:pt x="63" y="79"/>
                  </a:cubicBezTo>
                  <a:lnTo>
                    <a:pt x="63" y="79"/>
                  </a:lnTo>
                  <a:lnTo>
                    <a:pt x="63" y="79"/>
                  </a:lnTo>
                  <a:lnTo>
                    <a:pt x="80" y="79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111" y="79"/>
                    <a:pt x="111" y="79"/>
                  </a:cubicBezTo>
                  <a:cubicBezTo>
                    <a:pt x="111" y="64"/>
                    <a:pt x="111" y="47"/>
                    <a:pt x="95" y="47"/>
                  </a:cubicBezTo>
                  <a:lnTo>
                    <a:pt x="17" y="16"/>
                  </a:ln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79" name="Google Shape;20579;p106"/>
            <p:cNvSpPr/>
            <p:nvPr/>
          </p:nvSpPr>
          <p:spPr>
            <a:xfrm>
              <a:off x="3271701" y="1773720"/>
              <a:ext cx="4548" cy="1018"/>
            </a:xfrm>
            <a:custGeom>
              <a:avLst/>
              <a:gdLst/>
              <a:ahLst/>
              <a:cxnLst/>
              <a:rect l="l" t="t" r="r" b="b"/>
              <a:pathLst>
                <a:path w="143" h="32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95" y="17"/>
                    <a:pt x="80" y="17"/>
                  </a:cubicBezTo>
                  <a:lnTo>
                    <a:pt x="63" y="17"/>
                  </a:lnTo>
                  <a:cubicBezTo>
                    <a:pt x="48" y="17"/>
                    <a:pt x="48" y="17"/>
                    <a:pt x="32" y="0"/>
                  </a:cubicBezTo>
                  <a:lnTo>
                    <a:pt x="32" y="0"/>
                  </a:lnTo>
                  <a:lnTo>
                    <a:pt x="17" y="0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11" y="17"/>
                  </a:lnTo>
                  <a:lnTo>
                    <a:pt x="111" y="17"/>
                  </a:lnTo>
                  <a:cubicBezTo>
                    <a:pt x="127" y="17"/>
                    <a:pt x="127" y="32"/>
                    <a:pt x="143" y="32"/>
                  </a:cubicBezTo>
                  <a:lnTo>
                    <a:pt x="143" y="17"/>
                  </a:lnTo>
                  <a:cubicBezTo>
                    <a:pt x="127" y="0"/>
                    <a:pt x="127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0" name="Google Shape;20580;p106"/>
            <p:cNvSpPr/>
            <p:nvPr/>
          </p:nvSpPr>
          <p:spPr>
            <a:xfrm>
              <a:off x="3403496" y="1768695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10" y="1"/>
                  </a:moveTo>
                  <a:lnTo>
                    <a:pt x="110" y="17"/>
                  </a:lnTo>
                  <a:cubicBezTo>
                    <a:pt x="127" y="32"/>
                    <a:pt x="110" y="49"/>
                    <a:pt x="95" y="64"/>
                  </a:cubicBezTo>
                  <a:lnTo>
                    <a:pt x="79" y="64"/>
                  </a:lnTo>
                  <a:cubicBezTo>
                    <a:pt x="64" y="64"/>
                    <a:pt x="64" y="64"/>
                    <a:pt x="47" y="49"/>
                  </a:cubicBezTo>
                  <a:lnTo>
                    <a:pt x="47" y="32"/>
                  </a:lnTo>
                  <a:lnTo>
                    <a:pt x="16" y="32"/>
                  </a:lnTo>
                  <a:cubicBezTo>
                    <a:pt x="1" y="49"/>
                    <a:pt x="1" y="49"/>
                    <a:pt x="1" y="64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79" y="80"/>
                    <a:pt x="95" y="80"/>
                    <a:pt x="110" y="80"/>
                  </a:cubicBezTo>
                  <a:cubicBezTo>
                    <a:pt x="110" y="64"/>
                    <a:pt x="127" y="49"/>
                    <a:pt x="142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74" y="32"/>
                    <a:pt x="190" y="32"/>
                    <a:pt x="190" y="49"/>
                  </a:cubicBezTo>
                  <a:cubicBezTo>
                    <a:pt x="190" y="32"/>
                    <a:pt x="174" y="32"/>
                    <a:pt x="174" y="32"/>
                  </a:cubicBezTo>
                  <a:cubicBezTo>
                    <a:pt x="158" y="17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1" name="Google Shape;20581;p106"/>
            <p:cNvSpPr/>
            <p:nvPr/>
          </p:nvSpPr>
          <p:spPr>
            <a:xfrm>
              <a:off x="3410016" y="176669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42" y="1"/>
                  </a:lnTo>
                  <a:lnTo>
                    <a:pt x="48" y="32"/>
                  </a:lnTo>
                  <a:cubicBezTo>
                    <a:pt x="48" y="49"/>
                    <a:pt x="48" y="49"/>
                    <a:pt x="32" y="64"/>
                  </a:cubicBezTo>
                  <a:lnTo>
                    <a:pt x="16" y="64"/>
                  </a:lnTo>
                  <a:lnTo>
                    <a:pt x="0" y="64"/>
                  </a:lnTo>
                  <a:lnTo>
                    <a:pt x="0" y="80"/>
                  </a:lnTo>
                  <a:cubicBezTo>
                    <a:pt x="16" y="95"/>
                    <a:pt x="32" y="112"/>
                    <a:pt x="48" y="112"/>
                  </a:cubicBezTo>
                  <a:lnTo>
                    <a:pt x="48" y="95"/>
                  </a:lnTo>
                  <a:lnTo>
                    <a:pt x="126" y="80"/>
                  </a:lnTo>
                  <a:cubicBezTo>
                    <a:pt x="126" y="64"/>
                    <a:pt x="142" y="49"/>
                    <a:pt x="158" y="49"/>
                  </a:cubicBezTo>
                  <a:lnTo>
                    <a:pt x="158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189" y="32"/>
                  </a:lnTo>
                  <a:cubicBezTo>
                    <a:pt x="189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2" name="Google Shape;20582;p106"/>
            <p:cNvSpPr/>
            <p:nvPr/>
          </p:nvSpPr>
          <p:spPr>
            <a:xfrm>
              <a:off x="3110361" y="1795283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47"/>
                  </a:moveTo>
                  <a:lnTo>
                    <a:pt x="32" y="6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32" y="142"/>
                    <a:pt x="48" y="158"/>
                  </a:cubicBezTo>
                  <a:lnTo>
                    <a:pt x="63" y="158"/>
                  </a:lnTo>
                  <a:cubicBezTo>
                    <a:pt x="80" y="158"/>
                    <a:pt x="95" y="158"/>
                    <a:pt x="95" y="142"/>
                  </a:cubicBezTo>
                  <a:lnTo>
                    <a:pt x="95" y="142"/>
                  </a:lnTo>
                  <a:cubicBezTo>
                    <a:pt x="80" y="142"/>
                    <a:pt x="63" y="142"/>
                    <a:pt x="63" y="126"/>
                  </a:cubicBezTo>
                  <a:cubicBezTo>
                    <a:pt x="48" y="110"/>
                    <a:pt x="48" y="95"/>
                    <a:pt x="63" y="78"/>
                  </a:cubicBezTo>
                  <a:lnTo>
                    <a:pt x="63" y="78"/>
                  </a:lnTo>
                  <a:lnTo>
                    <a:pt x="63" y="78"/>
                  </a:lnTo>
                  <a:cubicBezTo>
                    <a:pt x="63" y="78"/>
                    <a:pt x="63" y="63"/>
                    <a:pt x="48" y="4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3" name="Google Shape;20583;p106"/>
            <p:cNvSpPr/>
            <p:nvPr/>
          </p:nvSpPr>
          <p:spPr>
            <a:xfrm>
              <a:off x="3268680" y="1767709"/>
              <a:ext cx="7060" cy="13580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12" y="174"/>
                  </a:moveTo>
                  <a:cubicBezTo>
                    <a:pt x="95" y="174"/>
                    <a:pt x="95" y="174"/>
                    <a:pt x="80" y="189"/>
                  </a:cubicBezTo>
                  <a:lnTo>
                    <a:pt x="64" y="189"/>
                  </a:lnTo>
                  <a:lnTo>
                    <a:pt x="32" y="189"/>
                  </a:lnTo>
                  <a:cubicBezTo>
                    <a:pt x="32" y="206"/>
                    <a:pt x="32" y="221"/>
                    <a:pt x="17" y="237"/>
                  </a:cubicBezTo>
                  <a:cubicBezTo>
                    <a:pt x="17" y="269"/>
                    <a:pt x="17" y="284"/>
                    <a:pt x="1" y="315"/>
                  </a:cubicBezTo>
                  <a:cubicBezTo>
                    <a:pt x="1" y="315"/>
                    <a:pt x="1" y="332"/>
                    <a:pt x="17" y="347"/>
                  </a:cubicBezTo>
                  <a:lnTo>
                    <a:pt x="49" y="410"/>
                  </a:lnTo>
                  <a:cubicBezTo>
                    <a:pt x="64" y="426"/>
                    <a:pt x="64" y="426"/>
                    <a:pt x="80" y="426"/>
                  </a:cubicBezTo>
                  <a:lnTo>
                    <a:pt x="80" y="426"/>
                  </a:lnTo>
                  <a:lnTo>
                    <a:pt x="95" y="426"/>
                  </a:lnTo>
                  <a:lnTo>
                    <a:pt x="112" y="426"/>
                  </a:lnTo>
                  <a:cubicBezTo>
                    <a:pt x="95" y="410"/>
                    <a:pt x="95" y="395"/>
                    <a:pt x="112" y="395"/>
                  </a:cubicBezTo>
                  <a:cubicBezTo>
                    <a:pt x="112" y="378"/>
                    <a:pt x="127" y="363"/>
                    <a:pt x="127" y="363"/>
                  </a:cubicBezTo>
                  <a:lnTo>
                    <a:pt x="143" y="363"/>
                  </a:lnTo>
                  <a:lnTo>
                    <a:pt x="143" y="363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6" y="378"/>
                  </a:lnTo>
                  <a:cubicBezTo>
                    <a:pt x="222" y="363"/>
                    <a:pt x="222" y="347"/>
                    <a:pt x="222" y="347"/>
                  </a:cubicBezTo>
                  <a:lnTo>
                    <a:pt x="222" y="332"/>
                  </a:lnTo>
                  <a:cubicBezTo>
                    <a:pt x="206" y="315"/>
                    <a:pt x="206" y="315"/>
                    <a:pt x="190" y="315"/>
                  </a:cubicBezTo>
                  <a:lnTo>
                    <a:pt x="158" y="315"/>
                  </a:lnTo>
                  <a:lnTo>
                    <a:pt x="95" y="347"/>
                  </a:lnTo>
                  <a:lnTo>
                    <a:pt x="95" y="347"/>
                  </a:lnTo>
                  <a:lnTo>
                    <a:pt x="80" y="363"/>
                  </a:lnTo>
                  <a:cubicBezTo>
                    <a:pt x="80" y="363"/>
                    <a:pt x="64" y="378"/>
                    <a:pt x="49" y="378"/>
                  </a:cubicBezTo>
                  <a:cubicBezTo>
                    <a:pt x="49" y="378"/>
                    <a:pt x="32" y="378"/>
                    <a:pt x="32" y="363"/>
                  </a:cubicBezTo>
                  <a:cubicBezTo>
                    <a:pt x="17" y="347"/>
                    <a:pt x="17" y="332"/>
                    <a:pt x="32" y="315"/>
                  </a:cubicBezTo>
                  <a:lnTo>
                    <a:pt x="64" y="269"/>
                  </a:lnTo>
                  <a:lnTo>
                    <a:pt x="64" y="252"/>
                  </a:lnTo>
                  <a:cubicBezTo>
                    <a:pt x="64" y="237"/>
                    <a:pt x="80" y="221"/>
                    <a:pt x="95" y="221"/>
                  </a:cubicBezTo>
                  <a:lnTo>
                    <a:pt x="95" y="221"/>
                  </a:lnTo>
                  <a:cubicBezTo>
                    <a:pt x="95" y="206"/>
                    <a:pt x="112" y="206"/>
                    <a:pt x="112" y="189"/>
                  </a:cubicBezTo>
                  <a:lnTo>
                    <a:pt x="112" y="174"/>
                  </a:lnTo>
                  <a:lnTo>
                    <a:pt x="112" y="174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cubicBezTo>
                    <a:pt x="143" y="17"/>
                    <a:pt x="143" y="17"/>
                    <a:pt x="127" y="17"/>
                  </a:cubicBezTo>
                  <a:lnTo>
                    <a:pt x="112" y="3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80"/>
                  </a:lnTo>
                  <a:cubicBezTo>
                    <a:pt x="80" y="95"/>
                    <a:pt x="80" y="111"/>
                    <a:pt x="64" y="111"/>
                  </a:cubicBezTo>
                  <a:lnTo>
                    <a:pt x="64" y="111"/>
                  </a:lnTo>
                  <a:lnTo>
                    <a:pt x="64" y="111"/>
                  </a:lnTo>
                  <a:lnTo>
                    <a:pt x="80" y="111"/>
                  </a:lnTo>
                  <a:lnTo>
                    <a:pt x="95" y="111"/>
                  </a:lnTo>
                  <a:lnTo>
                    <a:pt x="95" y="95"/>
                  </a:lnTo>
                  <a:cubicBezTo>
                    <a:pt x="95" y="63"/>
                    <a:pt x="112" y="48"/>
                    <a:pt x="127" y="48"/>
                  </a:cubicBezTo>
                  <a:lnTo>
                    <a:pt x="127" y="48"/>
                  </a:lnTo>
                  <a:cubicBezTo>
                    <a:pt x="143" y="48"/>
                    <a:pt x="158" y="63"/>
                    <a:pt x="158" y="63"/>
                  </a:cubicBezTo>
                  <a:lnTo>
                    <a:pt x="175" y="48"/>
                  </a:lnTo>
                  <a:cubicBezTo>
                    <a:pt x="158" y="32"/>
                    <a:pt x="158" y="1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4" name="Google Shape;20584;p106"/>
            <p:cNvSpPr/>
            <p:nvPr/>
          </p:nvSpPr>
          <p:spPr>
            <a:xfrm>
              <a:off x="3415009" y="1754192"/>
              <a:ext cx="7569" cy="3021"/>
            </a:xfrm>
            <a:custGeom>
              <a:avLst/>
              <a:gdLst/>
              <a:ahLst/>
              <a:cxnLst/>
              <a:rect l="l" t="t" r="r" b="b"/>
              <a:pathLst>
                <a:path w="238" h="95" extrusionOk="0">
                  <a:moveTo>
                    <a:pt x="127" y="16"/>
                  </a:moveTo>
                  <a:lnTo>
                    <a:pt x="95" y="32"/>
                  </a:lnTo>
                  <a:lnTo>
                    <a:pt x="80" y="32"/>
                  </a:lnTo>
                  <a:cubicBezTo>
                    <a:pt x="64" y="32"/>
                    <a:pt x="64" y="32"/>
                    <a:pt x="48" y="16"/>
                  </a:cubicBezTo>
                  <a:lnTo>
                    <a:pt x="32" y="32"/>
                  </a:lnTo>
                  <a:cubicBezTo>
                    <a:pt x="17" y="32"/>
                    <a:pt x="1" y="47"/>
                    <a:pt x="1" y="63"/>
                  </a:cubicBezTo>
                  <a:lnTo>
                    <a:pt x="1" y="79"/>
                  </a:lnTo>
                  <a:cubicBezTo>
                    <a:pt x="17" y="79"/>
                    <a:pt x="32" y="79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lnTo>
                    <a:pt x="64" y="95"/>
                  </a:lnTo>
                  <a:lnTo>
                    <a:pt x="64" y="63"/>
                  </a:lnTo>
                  <a:cubicBezTo>
                    <a:pt x="80" y="47"/>
                    <a:pt x="80" y="47"/>
                    <a:pt x="95" y="47"/>
                  </a:cubicBezTo>
                  <a:lnTo>
                    <a:pt x="95" y="47"/>
                  </a:lnTo>
                  <a:lnTo>
                    <a:pt x="11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16"/>
                  </a:lnTo>
                  <a:close/>
                  <a:moveTo>
                    <a:pt x="238" y="0"/>
                  </a:moveTo>
                  <a:cubicBezTo>
                    <a:pt x="238" y="16"/>
                    <a:pt x="221" y="16"/>
                    <a:pt x="221" y="16"/>
                  </a:cubicBezTo>
                  <a:lnTo>
                    <a:pt x="206" y="16"/>
                  </a:lnTo>
                  <a:lnTo>
                    <a:pt x="190" y="16"/>
                  </a:lnTo>
                  <a:lnTo>
                    <a:pt x="206" y="47"/>
                  </a:lnTo>
                  <a:lnTo>
                    <a:pt x="221" y="3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5" name="Google Shape;20585;p106"/>
            <p:cNvSpPr/>
            <p:nvPr/>
          </p:nvSpPr>
          <p:spPr>
            <a:xfrm>
              <a:off x="3016159" y="179576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126" y="0"/>
                  </a:move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cubicBezTo>
                    <a:pt x="0" y="48"/>
                    <a:pt x="0" y="63"/>
                    <a:pt x="16" y="63"/>
                  </a:cubicBezTo>
                  <a:cubicBezTo>
                    <a:pt x="16" y="48"/>
                    <a:pt x="32" y="48"/>
                    <a:pt x="32" y="48"/>
                  </a:cubicBezTo>
                  <a:lnTo>
                    <a:pt x="48" y="48"/>
                  </a:lnTo>
                  <a:lnTo>
                    <a:pt x="48" y="48"/>
                  </a:lnTo>
                  <a:lnTo>
                    <a:pt x="126" y="63"/>
                  </a:lnTo>
                  <a:lnTo>
                    <a:pt x="158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6" name="Google Shape;20586;p106"/>
            <p:cNvSpPr/>
            <p:nvPr/>
          </p:nvSpPr>
          <p:spPr>
            <a:xfrm>
              <a:off x="3415518" y="1802788"/>
              <a:ext cx="12562" cy="6551"/>
            </a:xfrm>
            <a:custGeom>
              <a:avLst/>
              <a:gdLst/>
              <a:ahLst/>
              <a:cxnLst/>
              <a:rect l="l" t="t" r="r" b="b"/>
              <a:pathLst>
                <a:path w="395" h="206" extrusionOk="0">
                  <a:moveTo>
                    <a:pt x="190" y="111"/>
                  </a:moveTo>
                  <a:lnTo>
                    <a:pt x="190" y="126"/>
                  </a:lnTo>
                  <a:cubicBezTo>
                    <a:pt x="174" y="142"/>
                    <a:pt x="174" y="158"/>
                    <a:pt x="159" y="158"/>
                  </a:cubicBezTo>
                  <a:lnTo>
                    <a:pt x="142" y="158"/>
                  </a:lnTo>
                  <a:cubicBezTo>
                    <a:pt x="142" y="142"/>
                    <a:pt x="127" y="142"/>
                    <a:pt x="127" y="142"/>
                  </a:cubicBezTo>
                  <a:lnTo>
                    <a:pt x="96" y="142"/>
                  </a:lnTo>
                  <a:cubicBezTo>
                    <a:pt x="79" y="142"/>
                    <a:pt x="79" y="126"/>
                    <a:pt x="64" y="126"/>
                  </a:cubicBezTo>
                  <a:lnTo>
                    <a:pt x="64" y="126"/>
                  </a:lnTo>
                  <a:cubicBezTo>
                    <a:pt x="64" y="142"/>
                    <a:pt x="64" y="158"/>
                    <a:pt x="48" y="158"/>
                  </a:cubicBezTo>
                  <a:lnTo>
                    <a:pt x="16" y="174"/>
                  </a:lnTo>
                  <a:lnTo>
                    <a:pt x="1" y="174"/>
                  </a:lnTo>
                  <a:cubicBezTo>
                    <a:pt x="16" y="189"/>
                    <a:pt x="32" y="205"/>
                    <a:pt x="48" y="205"/>
                  </a:cubicBezTo>
                  <a:lnTo>
                    <a:pt x="48" y="205"/>
                  </a:lnTo>
                  <a:cubicBezTo>
                    <a:pt x="111" y="205"/>
                    <a:pt x="159" y="174"/>
                    <a:pt x="205" y="142"/>
                  </a:cubicBezTo>
                  <a:lnTo>
                    <a:pt x="190" y="111"/>
                  </a:lnTo>
                  <a:lnTo>
                    <a:pt x="190" y="111"/>
                  </a:lnTo>
                  <a:close/>
                  <a:moveTo>
                    <a:pt x="363" y="0"/>
                  </a:moveTo>
                  <a:lnTo>
                    <a:pt x="285" y="0"/>
                  </a:lnTo>
                  <a:lnTo>
                    <a:pt x="285" y="32"/>
                  </a:lnTo>
                  <a:cubicBezTo>
                    <a:pt x="285" y="48"/>
                    <a:pt x="268" y="63"/>
                    <a:pt x="253" y="63"/>
                  </a:cubicBezTo>
                  <a:lnTo>
                    <a:pt x="253" y="63"/>
                  </a:lnTo>
                  <a:cubicBezTo>
                    <a:pt x="237" y="63"/>
                    <a:pt x="222" y="48"/>
                    <a:pt x="222" y="32"/>
                  </a:cubicBezTo>
                  <a:lnTo>
                    <a:pt x="222" y="32"/>
                  </a:lnTo>
                  <a:cubicBezTo>
                    <a:pt x="205" y="48"/>
                    <a:pt x="190" y="48"/>
                    <a:pt x="190" y="63"/>
                  </a:cubicBezTo>
                  <a:cubicBezTo>
                    <a:pt x="190" y="79"/>
                    <a:pt x="174" y="79"/>
                    <a:pt x="159" y="79"/>
                  </a:cubicBez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74" y="95"/>
                  </a:lnTo>
                  <a:cubicBezTo>
                    <a:pt x="174" y="79"/>
                    <a:pt x="174" y="79"/>
                    <a:pt x="190" y="63"/>
                  </a:cubicBezTo>
                  <a:lnTo>
                    <a:pt x="205" y="63"/>
                  </a:lnTo>
                  <a:lnTo>
                    <a:pt x="205" y="63"/>
                  </a:lnTo>
                  <a:lnTo>
                    <a:pt x="237" y="63"/>
                  </a:lnTo>
                  <a:lnTo>
                    <a:pt x="253" y="95"/>
                  </a:lnTo>
                  <a:cubicBezTo>
                    <a:pt x="253" y="79"/>
                    <a:pt x="268" y="79"/>
                    <a:pt x="268" y="79"/>
                  </a:cubicBezTo>
                  <a:lnTo>
                    <a:pt x="316" y="126"/>
                  </a:lnTo>
                  <a:cubicBezTo>
                    <a:pt x="316" y="142"/>
                    <a:pt x="331" y="142"/>
                    <a:pt x="331" y="142"/>
                  </a:cubicBezTo>
                  <a:lnTo>
                    <a:pt x="331" y="142"/>
                  </a:lnTo>
                  <a:lnTo>
                    <a:pt x="348" y="142"/>
                  </a:lnTo>
                  <a:lnTo>
                    <a:pt x="363" y="142"/>
                  </a:lnTo>
                  <a:lnTo>
                    <a:pt x="363" y="126"/>
                  </a:lnTo>
                  <a:lnTo>
                    <a:pt x="394" y="79"/>
                  </a:lnTo>
                  <a:lnTo>
                    <a:pt x="379" y="79"/>
                  </a:lnTo>
                  <a:lnTo>
                    <a:pt x="379" y="79"/>
                  </a:lnTo>
                  <a:cubicBezTo>
                    <a:pt x="348" y="79"/>
                    <a:pt x="331" y="63"/>
                    <a:pt x="331" y="48"/>
                  </a:cubicBezTo>
                  <a:cubicBezTo>
                    <a:pt x="331" y="32"/>
                    <a:pt x="348" y="16"/>
                    <a:pt x="379" y="16"/>
                  </a:cubicBezTo>
                  <a:lnTo>
                    <a:pt x="379" y="16"/>
                  </a:lnTo>
                  <a:lnTo>
                    <a:pt x="379" y="16"/>
                  </a:lnTo>
                  <a:cubicBezTo>
                    <a:pt x="379" y="0"/>
                    <a:pt x="379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7" name="Google Shape;20587;p106"/>
            <p:cNvSpPr/>
            <p:nvPr/>
          </p:nvSpPr>
          <p:spPr>
            <a:xfrm>
              <a:off x="3325831" y="181131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lnTo>
                    <a:pt x="32" y="47"/>
                  </a:lnTo>
                  <a:cubicBezTo>
                    <a:pt x="16" y="47"/>
                    <a:pt x="16" y="47"/>
                    <a:pt x="0" y="64"/>
                  </a:cubicBezTo>
                  <a:lnTo>
                    <a:pt x="16" y="64"/>
                  </a:lnTo>
                  <a:cubicBezTo>
                    <a:pt x="32" y="64"/>
                    <a:pt x="48" y="79"/>
                    <a:pt x="32" y="95"/>
                  </a:cubicBezTo>
                  <a:lnTo>
                    <a:pt x="32" y="173"/>
                  </a:lnTo>
                  <a:lnTo>
                    <a:pt x="16" y="190"/>
                  </a:lnTo>
                  <a:lnTo>
                    <a:pt x="16" y="221"/>
                  </a:lnTo>
                  <a:lnTo>
                    <a:pt x="16" y="221"/>
                  </a:lnTo>
                  <a:cubicBezTo>
                    <a:pt x="32" y="221"/>
                    <a:pt x="32" y="221"/>
                    <a:pt x="32" y="205"/>
                  </a:cubicBezTo>
                  <a:lnTo>
                    <a:pt x="79" y="173"/>
                  </a:lnTo>
                  <a:lnTo>
                    <a:pt x="79" y="173"/>
                  </a:lnTo>
                  <a:lnTo>
                    <a:pt x="79" y="158"/>
                  </a:lnTo>
                  <a:lnTo>
                    <a:pt x="95" y="158"/>
                  </a:lnTo>
                  <a:cubicBezTo>
                    <a:pt x="111" y="142"/>
                    <a:pt x="111" y="142"/>
                    <a:pt x="111" y="127"/>
                  </a:cubicBezTo>
                  <a:lnTo>
                    <a:pt x="111" y="127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95" y="95"/>
                  </a:lnTo>
                  <a:lnTo>
                    <a:pt x="126" y="79"/>
                  </a:lnTo>
                  <a:cubicBezTo>
                    <a:pt x="126" y="64"/>
                    <a:pt x="143" y="64"/>
                    <a:pt x="143" y="64"/>
                  </a:cubicBezTo>
                  <a:lnTo>
                    <a:pt x="143" y="64"/>
                  </a:lnTo>
                  <a:lnTo>
                    <a:pt x="158" y="64"/>
                  </a:lnTo>
                  <a:cubicBezTo>
                    <a:pt x="174" y="47"/>
                    <a:pt x="174" y="32"/>
                    <a:pt x="174" y="16"/>
                  </a:cubicBezTo>
                  <a:cubicBezTo>
                    <a:pt x="158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8" name="Google Shape;20588;p106"/>
            <p:cNvSpPr/>
            <p:nvPr/>
          </p:nvSpPr>
          <p:spPr>
            <a:xfrm>
              <a:off x="3155459" y="1818817"/>
              <a:ext cx="6042" cy="2544"/>
            </a:xfrm>
            <a:custGeom>
              <a:avLst/>
              <a:gdLst/>
              <a:ahLst/>
              <a:cxnLst/>
              <a:rect l="l" t="t" r="r" b="b"/>
              <a:pathLst>
                <a:path w="190" h="80" extrusionOk="0">
                  <a:moveTo>
                    <a:pt x="111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80" y="0"/>
                    <a:pt x="80" y="17"/>
                    <a:pt x="63" y="17"/>
                  </a:cubicBezTo>
                  <a:lnTo>
                    <a:pt x="17" y="63"/>
                  </a:lnTo>
                  <a:lnTo>
                    <a:pt x="0" y="63"/>
                  </a:lnTo>
                  <a:cubicBezTo>
                    <a:pt x="0" y="80"/>
                    <a:pt x="17" y="80"/>
                    <a:pt x="17" y="80"/>
                  </a:cubicBezTo>
                  <a:lnTo>
                    <a:pt x="32" y="80"/>
                  </a:lnTo>
                  <a:lnTo>
                    <a:pt x="48" y="80"/>
                  </a:lnTo>
                  <a:cubicBezTo>
                    <a:pt x="63" y="80"/>
                    <a:pt x="63" y="63"/>
                    <a:pt x="80" y="63"/>
                  </a:cubicBezTo>
                  <a:lnTo>
                    <a:pt x="80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126" y="63"/>
                  </a:lnTo>
                  <a:lnTo>
                    <a:pt x="143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48"/>
                  </a:lnTo>
                  <a:cubicBezTo>
                    <a:pt x="158" y="32"/>
                    <a:pt x="174" y="32"/>
                    <a:pt x="189" y="32"/>
                  </a:cubicBezTo>
                  <a:lnTo>
                    <a:pt x="189" y="32"/>
                  </a:lnTo>
                  <a:cubicBezTo>
                    <a:pt x="189" y="17"/>
                    <a:pt x="174" y="0"/>
                    <a:pt x="158" y="0"/>
                  </a:cubicBezTo>
                  <a:lnTo>
                    <a:pt x="158" y="0"/>
                  </a:lnTo>
                  <a:lnTo>
                    <a:pt x="12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89" name="Google Shape;20589;p106"/>
            <p:cNvSpPr/>
            <p:nvPr/>
          </p:nvSpPr>
          <p:spPr>
            <a:xfrm>
              <a:off x="3332351" y="1797763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32" y="64"/>
                    <a:pt x="47" y="48"/>
                    <a:pt x="64" y="32"/>
                  </a:cubicBezTo>
                  <a:lnTo>
                    <a:pt x="64" y="32"/>
                  </a:lnTo>
                  <a:lnTo>
                    <a:pt x="79" y="32"/>
                  </a:lnTo>
                  <a:cubicBezTo>
                    <a:pt x="79" y="32"/>
                    <a:pt x="95" y="48"/>
                    <a:pt x="110" y="48"/>
                  </a:cubicBezTo>
                  <a:lnTo>
                    <a:pt x="127" y="95"/>
                  </a:lnTo>
                  <a:cubicBezTo>
                    <a:pt x="142" y="111"/>
                    <a:pt x="158" y="111"/>
                    <a:pt x="158" y="111"/>
                  </a:cubicBezTo>
                  <a:lnTo>
                    <a:pt x="173" y="111"/>
                  </a:lnTo>
                  <a:cubicBezTo>
                    <a:pt x="190" y="95"/>
                    <a:pt x="205" y="95"/>
                    <a:pt x="221" y="80"/>
                  </a:cubicBezTo>
                  <a:lnTo>
                    <a:pt x="221" y="80"/>
                  </a:lnTo>
                  <a:lnTo>
                    <a:pt x="221" y="80"/>
                  </a:lnTo>
                  <a:cubicBezTo>
                    <a:pt x="221" y="48"/>
                    <a:pt x="205" y="32"/>
                    <a:pt x="190" y="32"/>
                  </a:cubicBezTo>
                  <a:lnTo>
                    <a:pt x="158" y="32"/>
                  </a:lnTo>
                  <a:lnTo>
                    <a:pt x="95" y="32"/>
                  </a:lnTo>
                  <a:cubicBezTo>
                    <a:pt x="95" y="32"/>
                    <a:pt x="79" y="32"/>
                    <a:pt x="64" y="17"/>
                  </a:cubicBezTo>
                  <a:lnTo>
                    <a:pt x="47" y="17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0" name="Google Shape;20590;p106"/>
            <p:cNvSpPr/>
            <p:nvPr/>
          </p:nvSpPr>
          <p:spPr>
            <a:xfrm>
              <a:off x="3435045" y="1792738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32"/>
                  </a:lnTo>
                  <a:cubicBezTo>
                    <a:pt x="80" y="32"/>
                    <a:pt x="80" y="49"/>
                    <a:pt x="64" y="49"/>
                  </a:cubicBezTo>
                  <a:cubicBezTo>
                    <a:pt x="64" y="49"/>
                    <a:pt x="49" y="49"/>
                    <a:pt x="49" y="32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7" y="32"/>
                    <a:pt x="1" y="49"/>
                    <a:pt x="17" y="64"/>
                  </a:cubicBezTo>
                  <a:cubicBezTo>
                    <a:pt x="32" y="80"/>
                    <a:pt x="32" y="80"/>
                    <a:pt x="49" y="80"/>
                  </a:cubicBezTo>
                  <a:lnTo>
                    <a:pt x="64" y="80"/>
                  </a:lnTo>
                  <a:lnTo>
                    <a:pt x="95" y="64"/>
                  </a:lnTo>
                  <a:lnTo>
                    <a:pt x="127" y="80"/>
                  </a:lnTo>
                  <a:lnTo>
                    <a:pt x="143" y="80"/>
                  </a:lnTo>
                  <a:cubicBezTo>
                    <a:pt x="158" y="80"/>
                    <a:pt x="175" y="64"/>
                    <a:pt x="175" y="49"/>
                  </a:cubicBezTo>
                  <a:cubicBezTo>
                    <a:pt x="175" y="32"/>
                    <a:pt x="175" y="17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1" name="Google Shape;20591;p106"/>
            <p:cNvSpPr/>
            <p:nvPr/>
          </p:nvSpPr>
          <p:spPr>
            <a:xfrm>
              <a:off x="3441597" y="1790258"/>
              <a:ext cx="3021" cy="5057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79"/>
                  </a:lnTo>
                  <a:lnTo>
                    <a:pt x="15" y="95"/>
                  </a:lnTo>
                  <a:cubicBezTo>
                    <a:pt x="0" y="110"/>
                    <a:pt x="0" y="127"/>
                    <a:pt x="15" y="142"/>
                  </a:cubicBezTo>
                  <a:cubicBezTo>
                    <a:pt x="15" y="158"/>
                    <a:pt x="32" y="158"/>
                    <a:pt x="32" y="158"/>
                  </a:cubicBezTo>
                  <a:lnTo>
                    <a:pt x="63" y="158"/>
                  </a:lnTo>
                  <a:lnTo>
                    <a:pt x="78" y="142"/>
                  </a:lnTo>
                  <a:cubicBezTo>
                    <a:pt x="63" y="127"/>
                    <a:pt x="63" y="110"/>
                    <a:pt x="63" y="95"/>
                  </a:cubicBezTo>
                  <a:cubicBezTo>
                    <a:pt x="47" y="95"/>
                    <a:pt x="47" y="79"/>
                    <a:pt x="47" y="64"/>
                  </a:cubicBezTo>
                  <a:cubicBezTo>
                    <a:pt x="47" y="47"/>
                    <a:pt x="63" y="32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2" name="Google Shape;20592;p106"/>
            <p:cNvSpPr/>
            <p:nvPr/>
          </p:nvSpPr>
          <p:spPr>
            <a:xfrm>
              <a:off x="3261683" y="1804792"/>
              <a:ext cx="5025" cy="7569"/>
            </a:xfrm>
            <a:custGeom>
              <a:avLst/>
              <a:gdLst/>
              <a:ahLst/>
              <a:cxnLst/>
              <a:rect l="l" t="t" r="r" b="b"/>
              <a:pathLst>
                <a:path w="158" h="238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11" y="0"/>
                    <a:pt x="111" y="0"/>
                    <a:pt x="95" y="16"/>
                  </a:cubicBezTo>
                  <a:lnTo>
                    <a:pt x="80" y="32"/>
                  </a:lnTo>
                  <a:cubicBezTo>
                    <a:pt x="80" y="32"/>
                    <a:pt x="80" y="48"/>
                    <a:pt x="63" y="48"/>
                  </a:cubicBezTo>
                  <a:cubicBezTo>
                    <a:pt x="32" y="95"/>
                    <a:pt x="0" y="142"/>
                    <a:pt x="0" y="206"/>
                  </a:cubicBezTo>
                  <a:lnTo>
                    <a:pt x="0" y="206"/>
                  </a:lnTo>
                  <a:cubicBezTo>
                    <a:pt x="0" y="221"/>
                    <a:pt x="0" y="237"/>
                    <a:pt x="32" y="237"/>
                  </a:cubicBezTo>
                  <a:lnTo>
                    <a:pt x="32" y="237"/>
                  </a:lnTo>
                  <a:cubicBezTo>
                    <a:pt x="48" y="237"/>
                    <a:pt x="63" y="221"/>
                    <a:pt x="63" y="206"/>
                  </a:cubicBezTo>
                  <a:lnTo>
                    <a:pt x="63" y="189"/>
                  </a:lnTo>
                  <a:cubicBezTo>
                    <a:pt x="63" y="142"/>
                    <a:pt x="95" y="111"/>
                    <a:pt x="126" y="79"/>
                  </a:cubicBezTo>
                  <a:cubicBezTo>
                    <a:pt x="143" y="79"/>
                    <a:pt x="143" y="63"/>
                    <a:pt x="143" y="63"/>
                  </a:cubicBezTo>
                  <a:lnTo>
                    <a:pt x="143" y="63"/>
                  </a:lnTo>
                  <a:lnTo>
                    <a:pt x="158" y="48"/>
                  </a:lnTo>
                  <a:lnTo>
                    <a:pt x="158" y="1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3" name="Google Shape;20593;p106"/>
            <p:cNvSpPr/>
            <p:nvPr/>
          </p:nvSpPr>
          <p:spPr>
            <a:xfrm>
              <a:off x="3051747" y="1823811"/>
              <a:ext cx="7028" cy="3562"/>
            </a:xfrm>
            <a:custGeom>
              <a:avLst/>
              <a:gdLst/>
              <a:ahLst/>
              <a:cxnLst/>
              <a:rect l="l" t="t" r="r" b="b"/>
              <a:pathLst>
                <a:path w="221" h="112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16" y="17"/>
                    <a:pt x="16" y="32"/>
                  </a:cubicBezTo>
                  <a:cubicBezTo>
                    <a:pt x="16" y="32"/>
                    <a:pt x="16" y="49"/>
                    <a:pt x="0" y="49"/>
                  </a:cubicBezTo>
                  <a:cubicBezTo>
                    <a:pt x="32" y="49"/>
                    <a:pt x="32" y="64"/>
                    <a:pt x="32" y="80"/>
                  </a:cubicBezTo>
                  <a:cubicBezTo>
                    <a:pt x="47" y="80"/>
                    <a:pt x="32" y="80"/>
                    <a:pt x="32" y="95"/>
                  </a:cubicBezTo>
                  <a:cubicBezTo>
                    <a:pt x="79" y="112"/>
                    <a:pt x="126" y="112"/>
                    <a:pt x="158" y="112"/>
                  </a:cubicBezTo>
                  <a:lnTo>
                    <a:pt x="205" y="112"/>
                  </a:lnTo>
                  <a:lnTo>
                    <a:pt x="205" y="95"/>
                  </a:lnTo>
                  <a:cubicBezTo>
                    <a:pt x="205" y="95"/>
                    <a:pt x="189" y="80"/>
                    <a:pt x="205" y="80"/>
                  </a:cubicBezTo>
                  <a:cubicBezTo>
                    <a:pt x="205" y="64"/>
                    <a:pt x="205" y="49"/>
                    <a:pt x="221" y="49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58" y="49"/>
                  </a:lnTo>
                  <a:lnTo>
                    <a:pt x="110" y="49"/>
                  </a:lnTo>
                  <a:lnTo>
                    <a:pt x="110" y="32"/>
                  </a:lnTo>
                  <a:cubicBezTo>
                    <a:pt x="95" y="32"/>
                    <a:pt x="95" y="32"/>
                    <a:pt x="95" y="17"/>
                  </a:cubicBez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4" name="Google Shape;20594;p106"/>
            <p:cNvSpPr/>
            <p:nvPr/>
          </p:nvSpPr>
          <p:spPr>
            <a:xfrm>
              <a:off x="3036704" y="1821807"/>
              <a:ext cx="8523" cy="2576"/>
            </a:xfrm>
            <a:custGeom>
              <a:avLst/>
              <a:gdLst/>
              <a:ahLst/>
              <a:cxnLst/>
              <a:rect l="l" t="t" r="r" b="b"/>
              <a:pathLst>
                <a:path w="268" h="81" extrusionOk="0">
                  <a:moveTo>
                    <a:pt x="16" y="1"/>
                  </a:moveTo>
                  <a:lnTo>
                    <a:pt x="1" y="17"/>
                  </a:lnTo>
                  <a:lnTo>
                    <a:pt x="1" y="32"/>
                  </a:lnTo>
                  <a:cubicBezTo>
                    <a:pt x="1" y="49"/>
                    <a:pt x="1" y="49"/>
                    <a:pt x="16" y="64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cubicBezTo>
                    <a:pt x="64" y="64"/>
                    <a:pt x="47" y="64"/>
                    <a:pt x="47" y="49"/>
                  </a:cubicBezTo>
                  <a:lnTo>
                    <a:pt x="16" y="1"/>
                  </a:lnTo>
                  <a:close/>
                  <a:moveTo>
                    <a:pt x="158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110" y="17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58" y="49"/>
                  </a:lnTo>
                  <a:cubicBezTo>
                    <a:pt x="158" y="49"/>
                    <a:pt x="173" y="49"/>
                    <a:pt x="173" y="64"/>
                  </a:cubicBezTo>
                  <a:lnTo>
                    <a:pt x="236" y="64"/>
                  </a:lnTo>
                  <a:cubicBezTo>
                    <a:pt x="253" y="64"/>
                    <a:pt x="268" y="49"/>
                    <a:pt x="268" y="32"/>
                  </a:cubicBezTo>
                  <a:lnTo>
                    <a:pt x="268" y="17"/>
                  </a:lnTo>
                  <a:lnTo>
                    <a:pt x="253" y="1"/>
                  </a:lnTo>
                  <a:lnTo>
                    <a:pt x="205" y="32"/>
                  </a:lnTo>
                  <a:cubicBezTo>
                    <a:pt x="205" y="49"/>
                    <a:pt x="205" y="49"/>
                    <a:pt x="190" y="49"/>
                  </a:cubicBezTo>
                  <a:cubicBezTo>
                    <a:pt x="173" y="49"/>
                    <a:pt x="173" y="32"/>
                    <a:pt x="158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5" name="Google Shape;20595;p106"/>
            <p:cNvSpPr/>
            <p:nvPr/>
          </p:nvSpPr>
          <p:spPr>
            <a:xfrm>
              <a:off x="3384954" y="1782720"/>
              <a:ext cx="2035" cy="5565"/>
            </a:xfrm>
            <a:custGeom>
              <a:avLst/>
              <a:gdLst/>
              <a:ahLst/>
              <a:cxnLst/>
              <a:rect l="l" t="t" r="r" b="b"/>
              <a:pathLst>
                <a:path w="64" h="175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48" y="143"/>
                  </a:lnTo>
                  <a:cubicBezTo>
                    <a:pt x="48" y="127"/>
                    <a:pt x="48" y="112"/>
                    <a:pt x="63" y="95"/>
                  </a:cubicBezTo>
                  <a:lnTo>
                    <a:pt x="63" y="95"/>
                  </a:lnTo>
                  <a:lnTo>
                    <a:pt x="63" y="32"/>
                  </a:lnTo>
                  <a:cubicBezTo>
                    <a:pt x="63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6" name="Google Shape;20596;p106"/>
            <p:cNvSpPr/>
            <p:nvPr/>
          </p:nvSpPr>
          <p:spPr>
            <a:xfrm>
              <a:off x="3115895" y="1797286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95" y="0"/>
                  </a:moveTo>
                  <a:lnTo>
                    <a:pt x="47" y="0"/>
                  </a:lnTo>
                  <a:cubicBezTo>
                    <a:pt x="47" y="15"/>
                    <a:pt x="47" y="15"/>
                    <a:pt x="32" y="32"/>
                  </a:cubicBezTo>
                  <a:lnTo>
                    <a:pt x="0" y="47"/>
                  </a:lnTo>
                  <a:cubicBezTo>
                    <a:pt x="0" y="63"/>
                    <a:pt x="0" y="63"/>
                    <a:pt x="15" y="63"/>
                  </a:cubicBezTo>
                  <a:lnTo>
                    <a:pt x="15" y="63"/>
                  </a:lnTo>
                  <a:cubicBezTo>
                    <a:pt x="32" y="63"/>
                    <a:pt x="47" y="63"/>
                    <a:pt x="63" y="47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78" y="32"/>
                  </a:lnTo>
                  <a:lnTo>
                    <a:pt x="95" y="32"/>
                  </a:lnTo>
                  <a:lnTo>
                    <a:pt x="110" y="32"/>
                  </a:lnTo>
                  <a:lnTo>
                    <a:pt x="110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7" name="Google Shape;20597;p106"/>
            <p:cNvSpPr/>
            <p:nvPr/>
          </p:nvSpPr>
          <p:spPr>
            <a:xfrm>
              <a:off x="3117358" y="1795760"/>
              <a:ext cx="4580" cy="203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64" y="0"/>
                  </a:move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17" y="48"/>
                    <a:pt x="1" y="48"/>
                  </a:cubicBezTo>
                  <a:lnTo>
                    <a:pt x="49" y="48"/>
                  </a:lnTo>
                  <a:lnTo>
                    <a:pt x="49" y="63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64" y="0"/>
                  </a:lnTo>
                  <a:close/>
                  <a:moveTo>
                    <a:pt x="143" y="0"/>
                  </a:moveTo>
                  <a:lnTo>
                    <a:pt x="127" y="0"/>
                  </a:lnTo>
                  <a:lnTo>
                    <a:pt x="127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8" name="Google Shape;20598;p106"/>
            <p:cNvSpPr/>
            <p:nvPr/>
          </p:nvSpPr>
          <p:spPr>
            <a:xfrm>
              <a:off x="3324813" y="181331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lnTo>
                    <a:pt x="32" y="110"/>
                  </a:lnTo>
                  <a:cubicBezTo>
                    <a:pt x="32" y="110"/>
                    <a:pt x="48" y="110"/>
                    <a:pt x="48" y="127"/>
                  </a:cubicBezTo>
                  <a:lnTo>
                    <a:pt x="48" y="127"/>
                  </a:lnTo>
                  <a:lnTo>
                    <a:pt x="64" y="110"/>
                  </a:lnTo>
                  <a:lnTo>
                    <a:pt x="64" y="32"/>
                  </a:lnTo>
                  <a:cubicBezTo>
                    <a:pt x="80" y="16"/>
                    <a:pt x="64" y="1"/>
                    <a:pt x="48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99" name="Google Shape;20599;p106"/>
            <p:cNvSpPr/>
            <p:nvPr/>
          </p:nvSpPr>
          <p:spPr>
            <a:xfrm>
              <a:off x="3267694" y="1815319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63" y="1"/>
                  </a:moveTo>
                  <a:lnTo>
                    <a:pt x="63" y="1"/>
                  </a:lnTo>
                  <a:lnTo>
                    <a:pt x="63" y="16"/>
                  </a:lnTo>
                  <a:cubicBezTo>
                    <a:pt x="63" y="16"/>
                    <a:pt x="80" y="32"/>
                    <a:pt x="63" y="47"/>
                  </a:cubicBezTo>
                  <a:lnTo>
                    <a:pt x="63" y="64"/>
                  </a:lnTo>
                  <a:lnTo>
                    <a:pt x="80" y="64"/>
                  </a:lnTo>
                  <a:lnTo>
                    <a:pt x="80" y="47"/>
                  </a:lnTo>
                  <a:cubicBezTo>
                    <a:pt x="95" y="32"/>
                    <a:pt x="95" y="16"/>
                    <a:pt x="111" y="16"/>
                  </a:cubicBezTo>
                  <a:lnTo>
                    <a:pt x="111" y="16"/>
                  </a:lnTo>
                  <a:lnTo>
                    <a:pt x="126" y="16"/>
                  </a:lnTo>
                  <a:cubicBezTo>
                    <a:pt x="143" y="32"/>
                    <a:pt x="158" y="47"/>
                    <a:pt x="143" y="64"/>
                  </a:cubicBezTo>
                  <a:lnTo>
                    <a:pt x="143" y="79"/>
                  </a:lnTo>
                  <a:lnTo>
                    <a:pt x="158" y="79"/>
                  </a:lnTo>
                  <a:lnTo>
                    <a:pt x="158" y="79"/>
                  </a:lnTo>
                  <a:cubicBezTo>
                    <a:pt x="174" y="79"/>
                    <a:pt x="189" y="64"/>
                    <a:pt x="189" y="47"/>
                  </a:cubicBezTo>
                  <a:cubicBezTo>
                    <a:pt x="189" y="32"/>
                    <a:pt x="174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0" name="Google Shape;20600;p106"/>
            <p:cNvSpPr/>
            <p:nvPr/>
          </p:nvSpPr>
          <p:spPr>
            <a:xfrm>
              <a:off x="3404513" y="1785741"/>
              <a:ext cx="2512" cy="1558"/>
            </a:xfrm>
            <a:custGeom>
              <a:avLst/>
              <a:gdLst/>
              <a:ahLst/>
              <a:cxnLst/>
              <a:rect l="l" t="t" r="r" b="b"/>
              <a:pathLst>
                <a:path w="79" h="49" extrusionOk="0">
                  <a:moveTo>
                    <a:pt x="32" y="0"/>
                  </a:moveTo>
                  <a:lnTo>
                    <a:pt x="32" y="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48"/>
                  </a:lnTo>
                  <a:cubicBezTo>
                    <a:pt x="15" y="32"/>
                    <a:pt x="32" y="32"/>
                    <a:pt x="32" y="32"/>
                  </a:cubicBez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1" name="Google Shape;20601;p106"/>
            <p:cNvSpPr/>
            <p:nvPr/>
          </p:nvSpPr>
          <p:spPr>
            <a:xfrm>
              <a:off x="3078271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32" y="1"/>
                  </a:moveTo>
                  <a:cubicBezTo>
                    <a:pt x="17" y="1"/>
                    <a:pt x="17" y="1"/>
                    <a:pt x="17" y="17"/>
                  </a:cubicBezTo>
                  <a:cubicBezTo>
                    <a:pt x="1" y="32"/>
                    <a:pt x="17" y="49"/>
                    <a:pt x="32" y="64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95"/>
                  </a:lnTo>
                  <a:cubicBezTo>
                    <a:pt x="80" y="112"/>
                    <a:pt x="80" y="112"/>
                    <a:pt x="95" y="112"/>
                  </a:cubicBezTo>
                  <a:lnTo>
                    <a:pt x="95" y="127"/>
                  </a:lnTo>
                  <a:cubicBezTo>
                    <a:pt x="95" y="112"/>
                    <a:pt x="112" y="112"/>
                    <a:pt x="112" y="112"/>
                  </a:cubicBezTo>
                  <a:lnTo>
                    <a:pt x="158" y="80"/>
                  </a:lnTo>
                  <a:lnTo>
                    <a:pt x="158" y="64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27" y="64"/>
                    <a:pt x="112" y="64"/>
                    <a:pt x="112" y="49"/>
                  </a:cubicBezTo>
                  <a:cubicBezTo>
                    <a:pt x="95" y="49"/>
                    <a:pt x="95" y="32"/>
                    <a:pt x="95" y="32"/>
                  </a:cubicBezTo>
                  <a:lnTo>
                    <a:pt x="95" y="17"/>
                  </a:lnTo>
                  <a:lnTo>
                    <a:pt x="64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2" name="Google Shape;20602;p106"/>
            <p:cNvSpPr/>
            <p:nvPr/>
          </p:nvSpPr>
          <p:spPr>
            <a:xfrm>
              <a:off x="3337376" y="1821330"/>
              <a:ext cx="5502" cy="1527"/>
            </a:xfrm>
            <a:custGeom>
              <a:avLst/>
              <a:gdLst/>
              <a:ahLst/>
              <a:cxnLst/>
              <a:rect l="l" t="t" r="r" b="b"/>
              <a:pathLst>
                <a:path w="173" h="48" extrusionOk="0">
                  <a:moveTo>
                    <a:pt x="141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0" y="47"/>
                  </a:lnTo>
                  <a:cubicBezTo>
                    <a:pt x="47" y="47"/>
                    <a:pt x="110" y="32"/>
                    <a:pt x="173" y="32"/>
                  </a:cubicBezTo>
                  <a:lnTo>
                    <a:pt x="173" y="32"/>
                  </a:lnTo>
                  <a:lnTo>
                    <a:pt x="158" y="32"/>
                  </a:lnTo>
                  <a:lnTo>
                    <a:pt x="158" y="16"/>
                  </a:ln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3" name="Google Shape;20603;p106"/>
            <p:cNvSpPr/>
            <p:nvPr/>
          </p:nvSpPr>
          <p:spPr>
            <a:xfrm>
              <a:off x="3428557" y="1807781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1" y="48"/>
                  </a:moveTo>
                  <a:lnTo>
                    <a:pt x="1" y="48"/>
                  </a:lnTo>
                  <a:lnTo>
                    <a:pt x="1" y="64"/>
                  </a:lnTo>
                  <a:lnTo>
                    <a:pt x="1" y="48"/>
                  </a:ln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95" y="17"/>
                    <a:pt x="79" y="17"/>
                    <a:pt x="79" y="17"/>
                  </a:cubicBez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ubicBezTo>
                    <a:pt x="64" y="17"/>
                    <a:pt x="79" y="32"/>
                    <a:pt x="79" y="64"/>
                  </a:cubicBezTo>
                  <a:lnTo>
                    <a:pt x="64" y="64"/>
                  </a:lnTo>
                  <a:lnTo>
                    <a:pt x="79" y="80"/>
                  </a:ln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4" name="Google Shape;20604;p106"/>
            <p:cNvSpPr/>
            <p:nvPr/>
          </p:nvSpPr>
          <p:spPr>
            <a:xfrm>
              <a:off x="3059762" y="1827818"/>
              <a:ext cx="12053" cy="7569"/>
            </a:xfrm>
            <a:custGeom>
              <a:avLst/>
              <a:gdLst/>
              <a:ahLst/>
              <a:cxnLst/>
              <a:rect l="l" t="t" r="r" b="b"/>
              <a:pathLst>
                <a:path w="379" h="238" extrusionOk="0">
                  <a:moveTo>
                    <a:pt x="32" y="1"/>
                  </a:moveTo>
                  <a:cubicBezTo>
                    <a:pt x="47" y="17"/>
                    <a:pt x="47" y="32"/>
                    <a:pt x="47" y="49"/>
                  </a:cubicBezTo>
                  <a:cubicBezTo>
                    <a:pt x="32" y="64"/>
                    <a:pt x="16" y="64"/>
                    <a:pt x="16" y="64"/>
                  </a:cubicBezTo>
                  <a:lnTo>
                    <a:pt x="0" y="64"/>
                  </a:lnTo>
                  <a:cubicBezTo>
                    <a:pt x="16" y="64"/>
                    <a:pt x="16" y="80"/>
                    <a:pt x="16" y="80"/>
                  </a:cubicBezTo>
                  <a:lnTo>
                    <a:pt x="32" y="80"/>
                  </a:lnTo>
                  <a:lnTo>
                    <a:pt x="63" y="80"/>
                  </a:lnTo>
                  <a:lnTo>
                    <a:pt x="79" y="64"/>
                  </a:lnTo>
                  <a:lnTo>
                    <a:pt x="95" y="64"/>
                  </a:lnTo>
                  <a:cubicBezTo>
                    <a:pt x="95" y="64"/>
                    <a:pt x="95" y="80"/>
                    <a:pt x="110" y="80"/>
                  </a:cubicBezTo>
                  <a:cubicBezTo>
                    <a:pt x="110" y="64"/>
                    <a:pt x="127" y="49"/>
                    <a:pt x="142" y="49"/>
                  </a:cubicBezTo>
                  <a:lnTo>
                    <a:pt x="142" y="49"/>
                  </a:lnTo>
                  <a:lnTo>
                    <a:pt x="142" y="49"/>
                  </a:lnTo>
                  <a:cubicBezTo>
                    <a:pt x="158" y="49"/>
                    <a:pt x="173" y="64"/>
                    <a:pt x="173" y="80"/>
                  </a:cubicBezTo>
                  <a:lnTo>
                    <a:pt x="173" y="127"/>
                  </a:lnTo>
                  <a:cubicBezTo>
                    <a:pt x="236" y="143"/>
                    <a:pt x="284" y="175"/>
                    <a:pt x="316" y="221"/>
                  </a:cubicBezTo>
                  <a:cubicBezTo>
                    <a:pt x="316" y="238"/>
                    <a:pt x="331" y="238"/>
                    <a:pt x="347" y="238"/>
                  </a:cubicBezTo>
                  <a:lnTo>
                    <a:pt x="362" y="238"/>
                  </a:lnTo>
                  <a:cubicBezTo>
                    <a:pt x="379" y="238"/>
                    <a:pt x="379" y="206"/>
                    <a:pt x="379" y="190"/>
                  </a:cubicBezTo>
                  <a:cubicBezTo>
                    <a:pt x="362" y="190"/>
                    <a:pt x="362" y="175"/>
                    <a:pt x="362" y="175"/>
                  </a:cubicBezTo>
                  <a:cubicBezTo>
                    <a:pt x="299" y="143"/>
                    <a:pt x="253" y="112"/>
                    <a:pt x="205" y="80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190" y="64"/>
                  </a:lnTo>
                  <a:cubicBezTo>
                    <a:pt x="173" y="64"/>
                    <a:pt x="173" y="64"/>
                    <a:pt x="158" y="49"/>
                  </a:cubicBezTo>
                  <a:lnTo>
                    <a:pt x="158" y="49"/>
                  </a:lnTo>
                  <a:cubicBezTo>
                    <a:pt x="142" y="49"/>
                    <a:pt x="142" y="32"/>
                    <a:pt x="142" y="32"/>
                  </a:cubicBezTo>
                  <a:lnTo>
                    <a:pt x="142" y="32"/>
                  </a:lnTo>
                  <a:lnTo>
                    <a:pt x="127" y="49"/>
                  </a:lnTo>
                  <a:cubicBezTo>
                    <a:pt x="110" y="49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9" y="17"/>
                    <a:pt x="63" y="17"/>
                    <a:pt x="63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5" name="Google Shape;20605;p106"/>
            <p:cNvSpPr/>
            <p:nvPr/>
          </p:nvSpPr>
          <p:spPr>
            <a:xfrm>
              <a:off x="3030184" y="1795283"/>
              <a:ext cx="6551" cy="10050"/>
            </a:xfrm>
            <a:custGeom>
              <a:avLst/>
              <a:gdLst/>
              <a:ahLst/>
              <a:cxnLst/>
              <a:rect l="l" t="t" r="r" b="b"/>
              <a:pathLst>
                <a:path w="206" h="316" extrusionOk="0">
                  <a:moveTo>
                    <a:pt x="80" y="236"/>
                  </a:moveTo>
                  <a:lnTo>
                    <a:pt x="17" y="236"/>
                  </a:lnTo>
                  <a:lnTo>
                    <a:pt x="17" y="252"/>
                  </a:lnTo>
                  <a:cubicBezTo>
                    <a:pt x="17" y="268"/>
                    <a:pt x="0" y="268"/>
                    <a:pt x="0" y="284"/>
                  </a:cubicBezTo>
                  <a:cubicBezTo>
                    <a:pt x="17" y="299"/>
                    <a:pt x="17" y="315"/>
                    <a:pt x="32" y="315"/>
                  </a:cubicBezTo>
                  <a:lnTo>
                    <a:pt x="63" y="299"/>
                  </a:lnTo>
                  <a:cubicBezTo>
                    <a:pt x="63" y="284"/>
                    <a:pt x="80" y="284"/>
                    <a:pt x="80" y="284"/>
                  </a:cubicBezTo>
                  <a:lnTo>
                    <a:pt x="80" y="284"/>
                  </a:lnTo>
                  <a:cubicBezTo>
                    <a:pt x="95" y="284"/>
                    <a:pt x="95" y="284"/>
                    <a:pt x="111" y="299"/>
                  </a:cubicBezTo>
                  <a:lnTo>
                    <a:pt x="111" y="268"/>
                  </a:lnTo>
                  <a:cubicBezTo>
                    <a:pt x="95" y="252"/>
                    <a:pt x="95" y="252"/>
                    <a:pt x="95" y="236"/>
                  </a:cubicBezTo>
                  <a:lnTo>
                    <a:pt x="80" y="23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95" y="32"/>
                  </a:cubicBezTo>
                  <a:lnTo>
                    <a:pt x="80" y="63"/>
                  </a:lnTo>
                  <a:cubicBezTo>
                    <a:pt x="95" y="63"/>
                    <a:pt x="111" y="78"/>
                    <a:pt x="111" y="95"/>
                  </a:cubicBezTo>
                  <a:cubicBezTo>
                    <a:pt x="111" y="110"/>
                    <a:pt x="95" y="126"/>
                    <a:pt x="80" y="126"/>
                  </a:cubicBezTo>
                  <a:lnTo>
                    <a:pt x="80" y="126"/>
                  </a:lnTo>
                  <a:lnTo>
                    <a:pt x="17" y="126"/>
                  </a:lnTo>
                  <a:cubicBezTo>
                    <a:pt x="17" y="126"/>
                    <a:pt x="17" y="142"/>
                    <a:pt x="0" y="142"/>
                  </a:cubicBezTo>
                  <a:lnTo>
                    <a:pt x="0" y="173"/>
                  </a:lnTo>
                  <a:lnTo>
                    <a:pt x="80" y="173"/>
                  </a:lnTo>
                  <a:cubicBezTo>
                    <a:pt x="95" y="158"/>
                    <a:pt x="111" y="158"/>
                    <a:pt x="126" y="142"/>
                  </a:cubicBezTo>
                  <a:cubicBezTo>
                    <a:pt x="143" y="142"/>
                    <a:pt x="143" y="142"/>
                    <a:pt x="143" y="126"/>
                  </a:cubicBezTo>
                  <a:lnTo>
                    <a:pt x="158" y="110"/>
                  </a:lnTo>
                  <a:lnTo>
                    <a:pt x="158" y="63"/>
                  </a:lnTo>
                  <a:lnTo>
                    <a:pt x="158" y="78"/>
                  </a:lnTo>
                  <a:lnTo>
                    <a:pt x="174" y="78"/>
                  </a:lnTo>
                  <a:cubicBezTo>
                    <a:pt x="174" y="78"/>
                    <a:pt x="189" y="78"/>
                    <a:pt x="189" y="63"/>
                  </a:cubicBezTo>
                  <a:cubicBezTo>
                    <a:pt x="189" y="63"/>
                    <a:pt x="206" y="63"/>
                    <a:pt x="206" y="47"/>
                  </a:cubicBezTo>
                  <a:cubicBezTo>
                    <a:pt x="206" y="32"/>
                    <a:pt x="206" y="15"/>
                    <a:pt x="189" y="0"/>
                  </a:cubicBezTo>
                  <a:lnTo>
                    <a:pt x="126" y="15"/>
                  </a:lnTo>
                  <a:lnTo>
                    <a:pt x="126" y="15"/>
                  </a:lnTo>
                  <a:cubicBezTo>
                    <a:pt x="111" y="15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6" name="Google Shape;20606;p106"/>
            <p:cNvSpPr/>
            <p:nvPr/>
          </p:nvSpPr>
          <p:spPr>
            <a:xfrm>
              <a:off x="3037181" y="179375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43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32" y="17"/>
                  </a:lnTo>
                  <a:cubicBezTo>
                    <a:pt x="32" y="32"/>
                    <a:pt x="17" y="48"/>
                    <a:pt x="1" y="48"/>
                  </a:cubicBezTo>
                  <a:lnTo>
                    <a:pt x="1" y="63"/>
                  </a:lnTo>
                  <a:cubicBezTo>
                    <a:pt x="17" y="80"/>
                    <a:pt x="17" y="95"/>
                    <a:pt x="49" y="95"/>
                  </a:cubicBezTo>
                  <a:lnTo>
                    <a:pt x="49" y="95"/>
                  </a:lnTo>
                  <a:lnTo>
                    <a:pt x="127" y="95"/>
                  </a:lnTo>
                  <a:cubicBezTo>
                    <a:pt x="143" y="95"/>
                    <a:pt x="158" y="80"/>
                    <a:pt x="158" y="63"/>
                  </a:cubicBezTo>
                  <a:cubicBezTo>
                    <a:pt x="175" y="63"/>
                    <a:pt x="190" y="48"/>
                    <a:pt x="190" y="32"/>
                  </a:cubicBezTo>
                  <a:lnTo>
                    <a:pt x="190" y="32"/>
                  </a:lnTo>
                  <a:lnTo>
                    <a:pt x="190" y="32"/>
                  </a:lnTo>
                  <a:cubicBezTo>
                    <a:pt x="175" y="32"/>
                    <a:pt x="158" y="32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7" name="Google Shape;20607;p106"/>
            <p:cNvSpPr/>
            <p:nvPr/>
          </p:nvSpPr>
          <p:spPr>
            <a:xfrm>
              <a:off x="3379929" y="1786250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64" y="1"/>
                  </a:moveTo>
                  <a:lnTo>
                    <a:pt x="49" y="1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79"/>
                  </a:lnTo>
                  <a:lnTo>
                    <a:pt x="1" y="95"/>
                  </a:lnTo>
                  <a:cubicBezTo>
                    <a:pt x="1" y="110"/>
                    <a:pt x="17" y="127"/>
                    <a:pt x="32" y="127"/>
                  </a:cubicBezTo>
                  <a:lnTo>
                    <a:pt x="32" y="127"/>
                  </a:lnTo>
                  <a:lnTo>
                    <a:pt x="32" y="127"/>
                  </a:lnTo>
                  <a:cubicBezTo>
                    <a:pt x="49" y="110"/>
                    <a:pt x="64" y="110"/>
                    <a:pt x="6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8" name="Google Shape;20608;p106"/>
            <p:cNvSpPr/>
            <p:nvPr/>
          </p:nvSpPr>
          <p:spPr>
            <a:xfrm>
              <a:off x="3317785" y="1762684"/>
              <a:ext cx="6074" cy="458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59" y="1"/>
                  </a:moveTo>
                  <a:lnTo>
                    <a:pt x="159" y="1"/>
                  </a:lnTo>
                  <a:lnTo>
                    <a:pt x="80" y="1"/>
                  </a:lnTo>
                  <a:cubicBezTo>
                    <a:pt x="64" y="1"/>
                    <a:pt x="64" y="17"/>
                    <a:pt x="49" y="17"/>
                  </a:cubicBezTo>
                  <a:lnTo>
                    <a:pt x="1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33" y="143"/>
                  </a:lnTo>
                  <a:lnTo>
                    <a:pt x="64" y="143"/>
                  </a:lnTo>
                  <a:lnTo>
                    <a:pt x="96" y="80"/>
                  </a:lnTo>
                  <a:lnTo>
                    <a:pt x="143" y="64"/>
                  </a:lnTo>
                  <a:cubicBezTo>
                    <a:pt x="143" y="48"/>
                    <a:pt x="159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lnTo>
                    <a:pt x="190" y="32"/>
                  </a:lnTo>
                  <a:cubicBezTo>
                    <a:pt x="190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09" name="Google Shape;20609;p106"/>
            <p:cNvSpPr/>
            <p:nvPr/>
          </p:nvSpPr>
          <p:spPr>
            <a:xfrm>
              <a:off x="3181506" y="1799290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143" y="0"/>
                  </a:moveTo>
                  <a:lnTo>
                    <a:pt x="127" y="0"/>
                  </a:lnTo>
                  <a:cubicBezTo>
                    <a:pt x="127" y="16"/>
                    <a:pt x="111" y="16"/>
                    <a:pt x="95" y="16"/>
                  </a:cubicBezTo>
                  <a:lnTo>
                    <a:pt x="95" y="16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0" y="47"/>
                    <a:pt x="0" y="63"/>
                    <a:pt x="17" y="79"/>
                  </a:cubicBezTo>
                  <a:cubicBezTo>
                    <a:pt x="48" y="95"/>
                    <a:pt x="63" y="95"/>
                    <a:pt x="80" y="95"/>
                  </a:cubicBezTo>
                  <a:cubicBezTo>
                    <a:pt x="111" y="95"/>
                    <a:pt x="127" y="79"/>
                    <a:pt x="158" y="47"/>
                  </a:cubicBezTo>
                  <a:lnTo>
                    <a:pt x="158" y="47"/>
                  </a:lnTo>
                  <a:cubicBezTo>
                    <a:pt x="143" y="32"/>
                    <a:pt x="143" y="16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0" name="Google Shape;20610;p106"/>
            <p:cNvSpPr/>
            <p:nvPr/>
          </p:nvSpPr>
          <p:spPr>
            <a:xfrm>
              <a:off x="3374936" y="1766691"/>
              <a:ext cx="8046" cy="3562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06" y="1"/>
                  </a:moveTo>
                  <a:lnTo>
                    <a:pt x="206" y="1"/>
                  </a:lnTo>
                  <a:lnTo>
                    <a:pt x="189" y="1"/>
                  </a:lnTo>
                  <a:cubicBezTo>
                    <a:pt x="158" y="32"/>
                    <a:pt x="143" y="32"/>
                    <a:pt x="111" y="32"/>
                  </a:cubicBezTo>
                  <a:cubicBezTo>
                    <a:pt x="95" y="32"/>
                    <a:pt x="80" y="32"/>
                    <a:pt x="63" y="17"/>
                  </a:cubicBezTo>
                  <a:lnTo>
                    <a:pt x="32" y="17"/>
                  </a:lnTo>
                  <a:cubicBezTo>
                    <a:pt x="32" y="17"/>
                    <a:pt x="17" y="17"/>
                    <a:pt x="17" y="32"/>
                  </a:cubicBezTo>
                  <a:cubicBezTo>
                    <a:pt x="0" y="49"/>
                    <a:pt x="0" y="80"/>
                    <a:pt x="17" y="80"/>
                  </a:cubicBezTo>
                  <a:cubicBezTo>
                    <a:pt x="48" y="95"/>
                    <a:pt x="80" y="112"/>
                    <a:pt x="111" y="112"/>
                  </a:cubicBezTo>
                  <a:cubicBezTo>
                    <a:pt x="158" y="112"/>
                    <a:pt x="189" y="95"/>
                    <a:pt x="237" y="64"/>
                  </a:cubicBezTo>
                  <a:cubicBezTo>
                    <a:pt x="252" y="49"/>
                    <a:pt x="252" y="32"/>
                    <a:pt x="237" y="17"/>
                  </a:cubicBezTo>
                  <a:cubicBezTo>
                    <a:pt x="237" y="1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1" name="Google Shape;20611;p106"/>
            <p:cNvSpPr/>
            <p:nvPr/>
          </p:nvSpPr>
          <p:spPr>
            <a:xfrm>
              <a:off x="3277235" y="1775246"/>
              <a:ext cx="6042" cy="6042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47" y="158"/>
                  </a:lnTo>
                  <a:lnTo>
                    <a:pt x="63" y="141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110" y="141"/>
                  </a:lnTo>
                  <a:lnTo>
                    <a:pt x="142" y="189"/>
                  </a:lnTo>
                  <a:lnTo>
                    <a:pt x="173" y="158"/>
                  </a:lnTo>
                  <a:cubicBezTo>
                    <a:pt x="189" y="141"/>
                    <a:pt x="189" y="126"/>
                    <a:pt x="189" y="110"/>
                  </a:cubicBezTo>
                  <a:lnTo>
                    <a:pt x="126" y="15"/>
                  </a:lnTo>
                  <a:cubicBezTo>
                    <a:pt x="110" y="15"/>
                    <a:pt x="95" y="0"/>
                    <a:pt x="95" y="0"/>
                  </a:cubicBezTo>
                  <a:cubicBezTo>
                    <a:pt x="79" y="0"/>
                    <a:pt x="79" y="15"/>
                    <a:pt x="79" y="15"/>
                  </a:cubicBezTo>
                  <a:lnTo>
                    <a:pt x="63" y="15"/>
                  </a:lnTo>
                  <a:cubicBezTo>
                    <a:pt x="63" y="15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2" name="Google Shape;20612;p106"/>
            <p:cNvSpPr/>
            <p:nvPr/>
          </p:nvSpPr>
          <p:spPr>
            <a:xfrm>
              <a:off x="3066250" y="1828358"/>
              <a:ext cx="9573" cy="6042"/>
            </a:xfrm>
            <a:custGeom>
              <a:avLst/>
              <a:gdLst/>
              <a:ahLst/>
              <a:cxnLst/>
              <a:rect l="l" t="t" r="r" b="b"/>
              <a:pathLst>
                <a:path w="301" h="19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63"/>
                  </a:lnTo>
                  <a:cubicBezTo>
                    <a:pt x="49" y="95"/>
                    <a:pt x="95" y="126"/>
                    <a:pt x="158" y="158"/>
                  </a:cubicBezTo>
                  <a:cubicBezTo>
                    <a:pt x="190" y="158"/>
                    <a:pt x="221" y="173"/>
                    <a:pt x="253" y="189"/>
                  </a:cubicBezTo>
                  <a:lnTo>
                    <a:pt x="253" y="189"/>
                  </a:lnTo>
                  <a:cubicBezTo>
                    <a:pt x="269" y="189"/>
                    <a:pt x="284" y="173"/>
                    <a:pt x="284" y="158"/>
                  </a:cubicBezTo>
                  <a:cubicBezTo>
                    <a:pt x="301" y="141"/>
                    <a:pt x="284" y="126"/>
                    <a:pt x="269" y="110"/>
                  </a:cubicBezTo>
                  <a:cubicBezTo>
                    <a:pt x="175" y="95"/>
                    <a:pt x="112" y="63"/>
                    <a:pt x="49" y="15"/>
                  </a:cubicBezTo>
                  <a:cubicBezTo>
                    <a:pt x="49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3" name="Google Shape;20613;p106"/>
            <p:cNvSpPr/>
            <p:nvPr/>
          </p:nvSpPr>
          <p:spPr>
            <a:xfrm>
              <a:off x="3119362" y="1791275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95" y="15"/>
                  </a:moveTo>
                  <a:lnTo>
                    <a:pt x="95" y="15"/>
                  </a:lnTo>
                  <a:lnTo>
                    <a:pt x="95" y="15"/>
                  </a:lnTo>
                  <a:lnTo>
                    <a:pt x="95" y="15"/>
                  </a:lnTo>
                  <a:close/>
                  <a:moveTo>
                    <a:pt x="17" y="0"/>
                  </a:moveTo>
                  <a:cubicBezTo>
                    <a:pt x="1" y="15"/>
                    <a:pt x="1" y="32"/>
                    <a:pt x="1" y="32"/>
                  </a:cubicBezTo>
                  <a:lnTo>
                    <a:pt x="1" y="78"/>
                  </a:lnTo>
                  <a:cubicBezTo>
                    <a:pt x="17" y="78"/>
                    <a:pt x="17" y="78"/>
                    <a:pt x="17" y="95"/>
                  </a:cubicBezTo>
                  <a:cubicBezTo>
                    <a:pt x="32" y="95"/>
                    <a:pt x="32" y="110"/>
                    <a:pt x="32" y="126"/>
                  </a:cubicBez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4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32"/>
                  </a:lnTo>
                  <a:cubicBezTo>
                    <a:pt x="95" y="32"/>
                    <a:pt x="95" y="47"/>
                    <a:pt x="80" y="47"/>
                  </a:cubicBezTo>
                  <a:lnTo>
                    <a:pt x="64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4" name="Google Shape;20614;p106"/>
            <p:cNvSpPr/>
            <p:nvPr/>
          </p:nvSpPr>
          <p:spPr>
            <a:xfrm>
              <a:off x="3410016" y="1781734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0" y="32"/>
                  </a:lnTo>
                  <a:lnTo>
                    <a:pt x="16" y="48"/>
                  </a:lnTo>
                  <a:cubicBezTo>
                    <a:pt x="16" y="63"/>
                    <a:pt x="16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6" y="111"/>
                  </a:cubicBezTo>
                  <a:lnTo>
                    <a:pt x="16" y="111"/>
                  </a:lnTo>
                  <a:lnTo>
                    <a:pt x="111" y="63"/>
                  </a:lnTo>
                  <a:lnTo>
                    <a:pt x="126" y="32"/>
                  </a:lnTo>
                  <a:cubicBezTo>
                    <a:pt x="126" y="17"/>
                    <a:pt x="142" y="17"/>
                    <a:pt x="142" y="17"/>
                  </a:cubicBezTo>
                  <a:cubicBezTo>
                    <a:pt x="142" y="0"/>
                    <a:pt x="142" y="0"/>
                    <a:pt x="126" y="0"/>
                  </a:cubicBez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5" name="Google Shape;20615;p106"/>
            <p:cNvSpPr/>
            <p:nvPr/>
          </p:nvSpPr>
          <p:spPr>
            <a:xfrm>
              <a:off x="3392969" y="1804283"/>
              <a:ext cx="8555" cy="4548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206" y="32"/>
                  </a:moveTo>
                  <a:cubicBezTo>
                    <a:pt x="189" y="48"/>
                    <a:pt x="189" y="48"/>
                    <a:pt x="174" y="48"/>
                  </a:cubicBezTo>
                  <a:lnTo>
                    <a:pt x="143" y="64"/>
                  </a:lnTo>
                  <a:lnTo>
                    <a:pt x="174" y="79"/>
                  </a:lnTo>
                  <a:cubicBezTo>
                    <a:pt x="174" y="95"/>
                    <a:pt x="189" y="111"/>
                    <a:pt x="189" y="127"/>
                  </a:cubicBezTo>
                  <a:cubicBezTo>
                    <a:pt x="206" y="127"/>
                    <a:pt x="206" y="142"/>
                    <a:pt x="221" y="142"/>
                  </a:cubicBezTo>
                  <a:lnTo>
                    <a:pt x="237" y="142"/>
                  </a:lnTo>
                  <a:cubicBezTo>
                    <a:pt x="252" y="127"/>
                    <a:pt x="269" y="111"/>
                    <a:pt x="252" y="95"/>
                  </a:cubicBezTo>
                  <a:lnTo>
                    <a:pt x="252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21" y="48"/>
                  </a:lnTo>
                  <a:lnTo>
                    <a:pt x="206" y="32"/>
                  </a:lnTo>
                  <a:close/>
                  <a:moveTo>
                    <a:pt x="17" y="32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64"/>
                  </a:lnTo>
                  <a:cubicBezTo>
                    <a:pt x="17" y="64"/>
                    <a:pt x="17" y="79"/>
                    <a:pt x="32" y="79"/>
                  </a:cubicBezTo>
                  <a:lnTo>
                    <a:pt x="48" y="79"/>
                  </a:lnTo>
                  <a:lnTo>
                    <a:pt x="48" y="64"/>
                  </a:lnTo>
                  <a:lnTo>
                    <a:pt x="48" y="64"/>
                  </a:lnTo>
                  <a:cubicBezTo>
                    <a:pt x="32" y="64"/>
                    <a:pt x="17" y="48"/>
                    <a:pt x="17" y="32"/>
                  </a:cubicBezTo>
                  <a:lnTo>
                    <a:pt x="17" y="32"/>
                  </a:lnTo>
                  <a:close/>
                  <a:moveTo>
                    <a:pt x="111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95" y="16"/>
                    <a:pt x="80" y="16"/>
                    <a:pt x="80" y="16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111" y="32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6" name="Google Shape;20616;p106"/>
            <p:cNvSpPr/>
            <p:nvPr/>
          </p:nvSpPr>
          <p:spPr>
            <a:xfrm>
              <a:off x="3312792" y="1778713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0" y="112"/>
                  </a:moveTo>
                  <a:lnTo>
                    <a:pt x="80" y="112"/>
                  </a:lnTo>
                  <a:lnTo>
                    <a:pt x="80" y="112"/>
                  </a:lnTo>
                  <a:close/>
                  <a:moveTo>
                    <a:pt x="80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32" y="95"/>
                  </a:lnTo>
                  <a:cubicBezTo>
                    <a:pt x="48" y="95"/>
                    <a:pt x="48" y="112"/>
                    <a:pt x="48" y="112"/>
                  </a:cubicBezTo>
                  <a:lnTo>
                    <a:pt x="48" y="112"/>
                  </a:lnTo>
                  <a:lnTo>
                    <a:pt x="63" y="80"/>
                  </a:lnTo>
                  <a:cubicBezTo>
                    <a:pt x="80" y="95"/>
                    <a:pt x="80" y="95"/>
                    <a:pt x="80" y="112"/>
                  </a:cubicBezTo>
                  <a:lnTo>
                    <a:pt x="80" y="112"/>
                  </a:lnTo>
                  <a:cubicBezTo>
                    <a:pt x="80" y="127"/>
                    <a:pt x="95" y="143"/>
                    <a:pt x="111" y="143"/>
                  </a:cubicBezTo>
                  <a:lnTo>
                    <a:pt x="126" y="143"/>
                  </a:lnTo>
                  <a:cubicBezTo>
                    <a:pt x="143" y="143"/>
                    <a:pt x="158" y="127"/>
                    <a:pt x="143" y="95"/>
                  </a:cubicBezTo>
                  <a:lnTo>
                    <a:pt x="143" y="80"/>
                  </a:lnTo>
                  <a:cubicBezTo>
                    <a:pt x="143" y="64"/>
                    <a:pt x="126" y="49"/>
                    <a:pt x="111" y="32"/>
                  </a:cubicBezTo>
                  <a:lnTo>
                    <a:pt x="95" y="17"/>
                  </a:lnTo>
                  <a:cubicBezTo>
                    <a:pt x="95" y="1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7" name="Google Shape;20617;p106"/>
            <p:cNvSpPr/>
            <p:nvPr/>
          </p:nvSpPr>
          <p:spPr>
            <a:xfrm>
              <a:off x="3315304" y="178224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8" name="Google Shape;20618;p106"/>
            <p:cNvSpPr/>
            <p:nvPr/>
          </p:nvSpPr>
          <p:spPr>
            <a:xfrm>
              <a:off x="3455622" y="177772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19" name="Google Shape;20619;p106"/>
            <p:cNvSpPr/>
            <p:nvPr/>
          </p:nvSpPr>
          <p:spPr>
            <a:xfrm>
              <a:off x="3451615" y="177524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0" y="32"/>
                    <a:pt x="0" y="47"/>
                    <a:pt x="16" y="63"/>
                  </a:cubicBezTo>
                  <a:lnTo>
                    <a:pt x="16" y="78"/>
                  </a:lnTo>
                  <a:cubicBezTo>
                    <a:pt x="0" y="95"/>
                    <a:pt x="16" y="110"/>
                    <a:pt x="32" y="110"/>
                  </a:cubicBezTo>
                  <a:lnTo>
                    <a:pt x="63" y="126"/>
                  </a:lnTo>
                  <a:lnTo>
                    <a:pt x="79" y="126"/>
                  </a:lnTo>
                  <a:cubicBezTo>
                    <a:pt x="95" y="126"/>
                    <a:pt x="95" y="126"/>
                    <a:pt x="110" y="110"/>
                  </a:cubicBezTo>
                  <a:lnTo>
                    <a:pt x="126" y="95"/>
                  </a:lnTo>
                  <a:lnTo>
                    <a:pt x="126" y="78"/>
                  </a:lnTo>
                  <a:lnTo>
                    <a:pt x="126" y="78"/>
                  </a:lnTo>
                  <a:cubicBezTo>
                    <a:pt x="126" y="63"/>
                    <a:pt x="126" y="47"/>
                    <a:pt x="110" y="47"/>
                  </a:cubicBezTo>
                  <a:lnTo>
                    <a:pt x="63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0" name="Google Shape;20620;p106"/>
            <p:cNvSpPr/>
            <p:nvPr/>
          </p:nvSpPr>
          <p:spPr>
            <a:xfrm>
              <a:off x="3332828" y="181280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lnTo>
                    <a:pt x="49" y="0"/>
                  </a:lnTo>
                  <a:cubicBezTo>
                    <a:pt x="32" y="0"/>
                    <a:pt x="32" y="17"/>
                    <a:pt x="17" y="32"/>
                  </a:cubicBezTo>
                  <a:lnTo>
                    <a:pt x="17" y="32"/>
                  </a:lnTo>
                  <a:lnTo>
                    <a:pt x="17" y="48"/>
                  </a:lnTo>
                  <a:cubicBezTo>
                    <a:pt x="32" y="48"/>
                    <a:pt x="32" y="48"/>
                    <a:pt x="32" y="63"/>
                  </a:cubicBezTo>
                  <a:cubicBezTo>
                    <a:pt x="32" y="80"/>
                    <a:pt x="32" y="95"/>
                    <a:pt x="17" y="95"/>
                  </a:cubicBezTo>
                  <a:lnTo>
                    <a:pt x="1" y="95"/>
                  </a:lnTo>
                  <a:lnTo>
                    <a:pt x="1" y="95"/>
                  </a:lnTo>
                  <a:cubicBezTo>
                    <a:pt x="1" y="111"/>
                    <a:pt x="1" y="111"/>
                    <a:pt x="17" y="126"/>
                  </a:cubicBezTo>
                  <a:cubicBezTo>
                    <a:pt x="17" y="111"/>
                    <a:pt x="32" y="111"/>
                    <a:pt x="49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95" y="111"/>
                    <a:pt x="95" y="126"/>
                    <a:pt x="112" y="126"/>
                  </a:cubicBezTo>
                  <a:lnTo>
                    <a:pt x="112" y="126"/>
                  </a:lnTo>
                  <a:cubicBezTo>
                    <a:pt x="127" y="111"/>
                    <a:pt x="127" y="111"/>
                    <a:pt x="127" y="95"/>
                  </a:cubicBezTo>
                  <a:cubicBezTo>
                    <a:pt x="127" y="80"/>
                    <a:pt x="112" y="63"/>
                    <a:pt x="95" y="63"/>
                  </a:cubicBezTo>
                  <a:lnTo>
                    <a:pt x="80" y="63"/>
                  </a:lnTo>
                  <a:lnTo>
                    <a:pt x="95" y="48"/>
                  </a:lnTo>
                  <a:cubicBezTo>
                    <a:pt x="95" y="32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1" name="Google Shape;20621;p106"/>
            <p:cNvSpPr/>
            <p:nvPr/>
          </p:nvSpPr>
          <p:spPr>
            <a:xfrm>
              <a:off x="3417012" y="176421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0"/>
                  </a:moveTo>
                  <a:lnTo>
                    <a:pt x="1" y="0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32" y="158"/>
                  </a:lnTo>
                  <a:cubicBezTo>
                    <a:pt x="49" y="173"/>
                    <a:pt x="49" y="173"/>
                    <a:pt x="49" y="190"/>
                  </a:cubicBezTo>
                  <a:lnTo>
                    <a:pt x="49" y="190"/>
                  </a:lnTo>
                  <a:lnTo>
                    <a:pt x="64" y="190"/>
                  </a:lnTo>
                  <a:lnTo>
                    <a:pt x="64" y="190"/>
                  </a:lnTo>
                  <a:cubicBezTo>
                    <a:pt x="64" y="173"/>
                    <a:pt x="80" y="173"/>
                    <a:pt x="80" y="173"/>
                  </a:cubicBezTo>
                  <a:cubicBezTo>
                    <a:pt x="95" y="158"/>
                    <a:pt x="95" y="158"/>
                    <a:pt x="95" y="142"/>
                  </a:cubicBezTo>
                  <a:lnTo>
                    <a:pt x="80" y="47"/>
                  </a:lnTo>
                  <a:lnTo>
                    <a:pt x="64" y="64"/>
                  </a:lnTo>
                  <a:lnTo>
                    <a:pt x="49" y="64"/>
                  </a:lnTo>
                  <a:cubicBezTo>
                    <a:pt x="32" y="64"/>
                    <a:pt x="17" y="64"/>
                    <a:pt x="17" y="47"/>
                  </a:cubicBezTo>
                  <a:cubicBezTo>
                    <a:pt x="1" y="32"/>
                    <a:pt x="17" y="16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2" name="Google Shape;20622;p106"/>
            <p:cNvSpPr/>
            <p:nvPr/>
          </p:nvSpPr>
          <p:spPr>
            <a:xfrm>
              <a:off x="3343864" y="1789272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80" y="0"/>
                  </a:moveTo>
                  <a:lnTo>
                    <a:pt x="8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47"/>
                  </a:lnTo>
                  <a:cubicBezTo>
                    <a:pt x="48" y="63"/>
                    <a:pt x="63" y="63"/>
                    <a:pt x="63" y="78"/>
                  </a:cubicBezTo>
                  <a:lnTo>
                    <a:pt x="80" y="78"/>
                  </a:lnTo>
                  <a:cubicBezTo>
                    <a:pt x="80" y="63"/>
                    <a:pt x="95" y="32"/>
                    <a:pt x="111" y="32"/>
                  </a:cubicBezTo>
                  <a:lnTo>
                    <a:pt x="111" y="32"/>
                  </a:lnTo>
                  <a:cubicBezTo>
                    <a:pt x="111" y="15"/>
                    <a:pt x="111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3" name="Google Shape;20623;p106"/>
            <p:cNvSpPr/>
            <p:nvPr/>
          </p:nvSpPr>
          <p:spPr>
            <a:xfrm>
              <a:off x="3415518" y="1785741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11" y="0"/>
                  </a:moveTo>
                  <a:lnTo>
                    <a:pt x="79" y="0"/>
                  </a:lnTo>
                  <a:lnTo>
                    <a:pt x="79" y="0"/>
                  </a:lnTo>
                  <a:cubicBezTo>
                    <a:pt x="79" y="17"/>
                    <a:pt x="64" y="32"/>
                    <a:pt x="64" y="32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" y="48"/>
                  </a:lnTo>
                  <a:lnTo>
                    <a:pt x="1" y="80"/>
                  </a:lnTo>
                  <a:lnTo>
                    <a:pt x="1" y="80"/>
                  </a:lnTo>
                  <a:cubicBezTo>
                    <a:pt x="16" y="80"/>
                    <a:pt x="16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64" y="80"/>
                  </a:lnTo>
                  <a:lnTo>
                    <a:pt x="159" y="17"/>
                  </a:lnTo>
                  <a:cubicBezTo>
                    <a:pt x="142" y="0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4" name="Google Shape;20624;p106"/>
            <p:cNvSpPr/>
            <p:nvPr/>
          </p:nvSpPr>
          <p:spPr>
            <a:xfrm>
              <a:off x="3446081" y="179175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17"/>
                    <a:pt x="17" y="32"/>
                    <a:pt x="0" y="48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5" name="Google Shape;20625;p106"/>
            <p:cNvSpPr/>
            <p:nvPr/>
          </p:nvSpPr>
          <p:spPr>
            <a:xfrm>
              <a:off x="3190538" y="1788254"/>
              <a:ext cx="5534" cy="7537"/>
            </a:xfrm>
            <a:custGeom>
              <a:avLst/>
              <a:gdLst/>
              <a:ahLst/>
              <a:cxnLst/>
              <a:rect l="l" t="t" r="r" b="b"/>
              <a:pathLst>
                <a:path w="174" h="237" extrusionOk="0">
                  <a:moveTo>
                    <a:pt x="126" y="1"/>
                  </a:moveTo>
                  <a:lnTo>
                    <a:pt x="126" y="16"/>
                  </a:lnTo>
                  <a:cubicBezTo>
                    <a:pt x="126" y="32"/>
                    <a:pt x="111" y="47"/>
                    <a:pt x="95" y="47"/>
                  </a:cubicBezTo>
                  <a:lnTo>
                    <a:pt x="79" y="64"/>
                  </a:lnTo>
                  <a:lnTo>
                    <a:pt x="79" y="64"/>
                  </a:lnTo>
                  <a:cubicBezTo>
                    <a:pt x="79" y="79"/>
                    <a:pt x="63" y="79"/>
                    <a:pt x="48" y="79"/>
                  </a:cubicBezTo>
                  <a:lnTo>
                    <a:pt x="63" y="95"/>
                  </a:lnTo>
                  <a:cubicBezTo>
                    <a:pt x="79" y="110"/>
                    <a:pt x="79" y="127"/>
                    <a:pt x="63" y="142"/>
                  </a:cubicBezTo>
                  <a:cubicBezTo>
                    <a:pt x="48" y="142"/>
                    <a:pt x="48" y="158"/>
                    <a:pt x="32" y="158"/>
                  </a:cubicBezTo>
                  <a:lnTo>
                    <a:pt x="16" y="142"/>
                  </a:lnTo>
                  <a:lnTo>
                    <a:pt x="16" y="142"/>
                  </a:lnTo>
                  <a:cubicBezTo>
                    <a:pt x="0" y="158"/>
                    <a:pt x="0" y="173"/>
                    <a:pt x="16" y="190"/>
                  </a:cubicBezTo>
                  <a:lnTo>
                    <a:pt x="16" y="221"/>
                  </a:lnTo>
                  <a:lnTo>
                    <a:pt x="0" y="236"/>
                  </a:lnTo>
                  <a:cubicBezTo>
                    <a:pt x="16" y="221"/>
                    <a:pt x="32" y="205"/>
                    <a:pt x="48" y="205"/>
                  </a:cubicBezTo>
                  <a:lnTo>
                    <a:pt x="48" y="205"/>
                  </a:lnTo>
                  <a:lnTo>
                    <a:pt x="63" y="205"/>
                  </a:lnTo>
                  <a:lnTo>
                    <a:pt x="79" y="205"/>
                  </a:lnTo>
                  <a:lnTo>
                    <a:pt x="79" y="173"/>
                  </a:lnTo>
                  <a:cubicBezTo>
                    <a:pt x="79" y="158"/>
                    <a:pt x="79" y="158"/>
                    <a:pt x="95" y="142"/>
                  </a:cubicBezTo>
                  <a:lnTo>
                    <a:pt x="79" y="142"/>
                  </a:lnTo>
                  <a:cubicBezTo>
                    <a:pt x="79" y="110"/>
                    <a:pt x="79" y="95"/>
                    <a:pt x="95" y="95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42" y="95"/>
                    <a:pt x="142" y="95"/>
                  </a:cubicBezTo>
                  <a:cubicBezTo>
                    <a:pt x="142" y="110"/>
                    <a:pt x="158" y="110"/>
                    <a:pt x="158" y="110"/>
                  </a:cubicBezTo>
                  <a:lnTo>
                    <a:pt x="174" y="95"/>
                  </a:lnTo>
                  <a:cubicBezTo>
                    <a:pt x="158" y="79"/>
                    <a:pt x="158" y="79"/>
                    <a:pt x="158" y="64"/>
                  </a:cubicBezTo>
                  <a:lnTo>
                    <a:pt x="158" y="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6" name="Google Shape;20626;p106"/>
            <p:cNvSpPr/>
            <p:nvPr/>
          </p:nvSpPr>
          <p:spPr>
            <a:xfrm>
              <a:off x="3294759" y="1823811"/>
              <a:ext cx="5025" cy="2576"/>
            </a:xfrm>
            <a:custGeom>
              <a:avLst/>
              <a:gdLst/>
              <a:ahLst/>
              <a:cxnLst/>
              <a:rect l="l" t="t" r="r" b="b"/>
              <a:pathLst>
                <a:path w="158" h="81" extrusionOk="0">
                  <a:moveTo>
                    <a:pt x="17" y="1"/>
                  </a:moveTo>
                  <a:cubicBezTo>
                    <a:pt x="32" y="17"/>
                    <a:pt x="32" y="17"/>
                    <a:pt x="32" y="32"/>
                  </a:cubicBezTo>
                  <a:cubicBezTo>
                    <a:pt x="32" y="49"/>
                    <a:pt x="17" y="64"/>
                    <a:pt x="0" y="64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80" y="80"/>
                    <a:pt x="111" y="80"/>
                    <a:pt x="158" y="64"/>
                  </a:cubicBezTo>
                  <a:cubicBezTo>
                    <a:pt x="143" y="49"/>
                    <a:pt x="126" y="49"/>
                    <a:pt x="111" y="32"/>
                  </a:cubicBezTo>
                  <a:lnTo>
                    <a:pt x="95" y="32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7" name="Google Shape;20627;p106"/>
            <p:cNvSpPr/>
            <p:nvPr/>
          </p:nvSpPr>
          <p:spPr>
            <a:xfrm>
              <a:off x="3113891" y="1792738"/>
              <a:ext cx="6520" cy="4039"/>
            </a:xfrm>
            <a:custGeom>
              <a:avLst/>
              <a:gdLst/>
              <a:ahLst/>
              <a:cxnLst/>
              <a:rect l="l" t="t" r="r" b="b"/>
              <a:pathLst>
                <a:path w="205" h="127" extrusionOk="0">
                  <a:moveTo>
                    <a:pt x="95" y="1"/>
                  </a:moveTo>
                  <a:lnTo>
                    <a:pt x="95" y="17"/>
                  </a:lnTo>
                  <a:cubicBezTo>
                    <a:pt x="95" y="32"/>
                    <a:pt x="78" y="49"/>
                    <a:pt x="63" y="49"/>
                  </a:cubicBezTo>
                  <a:lnTo>
                    <a:pt x="63" y="49"/>
                  </a:lnTo>
                  <a:cubicBezTo>
                    <a:pt x="47" y="49"/>
                    <a:pt x="32" y="32"/>
                    <a:pt x="32" y="32"/>
                  </a:cubicBezTo>
                  <a:cubicBezTo>
                    <a:pt x="15" y="32"/>
                    <a:pt x="15" y="49"/>
                    <a:pt x="0" y="49"/>
                  </a:cubicBezTo>
                  <a:lnTo>
                    <a:pt x="15" y="49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lnTo>
                    <a:pt x="78" y="64"/>
                  </a:lnTo>
                  <a:cubicBezTo>
                    <a:pt x="95" y="80"/>
                    <a:pt x="110" y="95"/>
                    <a:pt x="110" y="112"/>
                  </a:cubicBezTo>
                  <a:lnTo>
                    <a:pt x="110" y="127"/>
                  </a:lnTo>
                  <a:lnTo>
                    <a:pt x="173" y="95"/>
                  </a:lnTo>
                  <a:lnTo>
                    <a:pt x="204" y="95"/>
                  </a:lnTo>
                  <a:lnTo>
                    <a:pt x="204" y="80"/>
                  </a:lnTo>
                  <a:cubicBezTo>
                    <a:pt x="204" y="64"/>
                    <a:pt x="204" y="49"/>
                    <a:pt x="189" y="49"/>
                  </a:cubicBezTo>
                  <a:cubicBezTo>
                    <a:pt x="189" y="32"/>
                    <a:pt x="189" y="32"/>
                    <a:pt x="173" y="32"/>
                  </a:cubicBezTo>
                  <a:cubicBezTo>
                    <a:pt x="158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8" name="Google Shape;20628;p106"/>
            <p:cNvSpPr/>
            <p:nvPr/>
          </p:nvSpPr>
          <p:spPr>
            <a:xfrm>
              <a:off x="3265213" y="1807304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236" y="0"/>
                  </a:moveTo>
                  <a:lnTo>
                    <a:pt x="236" y="0"/>
                  </a:lnTo>
                  <a:lnTo>
                    <a:pt x="221" y="0"/>
                  </a:lnTo>
                  <a:cubicBezTo>
                    <a:pt x="204" y="0"/>
                    <a:pt x="173" y="16"/>
                    <a:pt x="158" y="47"/>
                  </a:cubicBezTo>
                  <a:lnTo>
                    <a:pt x="158" y="95"/>
                  </a:lnTo>
                  <a:lnTo>
                    <a:pt x="15" y="158"/>
                  </a:lnTo>
                  <a:cubicBezTo>
                    <a:pt x="0" y="173"/>
                    <a:pt x="0" y="190"/>
                    <a:pt x="0" y="205"/>
                  </a:cubicBezTo>
                  <a:cubicBezTo>
                    <a:pt x="0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05"/>
                  </a:lnTo>
                  <a:cubicBezTo>
                    <a:pt x="32" y="190"/>
                    <a:pt x="47" y="173"/>
                    <a:pt x="63" y="173"/>
                  </a:cubicBezTo>
                  <a:lnTo>
                    <a:pt x="63" y="173"/>
                  </a:lnTo>
                  <a:lnTo>
                    <a:pt x="63" y="173"/>
                  </a:lnTo>
                  <a:cubicBezTo>
                    <a:pt x="95" y="173"/>
                    <a:pt x="110" y="173"/>
                    <a:pt x="126" y="190"/>
                  </a:cubicBezTo>
                  <a:lnTo>
                    <a:pt x="204" y="158"/>
                  </a:lnTo>
                  <a:cubicBezTo>
                    <a:pt x="221" y="158"/>
                    <a:pt x="221" y="142"/>
                    <a:pt x="221" y="142"/>
                  </a:cubicBezTo>
                  <a:lnTo>
                    <a:pt x="221" y="127"/>
                  </a:lnTo>
                  <a:cubicBezTo>
                    <a:pt x="221" y="127"/>
                    <a:pt x="221" y="110"/>
                    <a:pt x="236" y="110"/>
                  </a:cubicBezTo>
                  <a:lnTo>
                    <a:pt x="221" y="110"/>
                  </a:lnTo>
                  <a:lnTo>
                    <a:pt x="221" y="79"/>
                  </a:lnTo>
                  <a:cubicBezTo>
                    <a:pt x="221" y="79"/>
                    <a:pt x="221" y="63"/>
                    <a:pt x="252" y="63"/>
                  </a:cubicBezTo>
                  <a:cubicBezTo>
                    <a:pt x="267" y="63"/>
                    <a:pt x="267" y="32"/>
                    <a:pt x="267" y="16"/>
                  </a:cubicBezTo>
                  <a:cubicBezTo>
                    <a:pt x="267" y="0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29" name="Google Shape;20629;p106"/>
            <p:cNvSpPr/>
            <p:nvPr/>
          </p:nvSpPr>
          <p:spPr>
            <a:xfrm>
              <a:off x="3410016" y="1768218"/>
              <a:ext cx="6551" cy="5534"/>
            </a:xfrm>
            <a:custGeom>
              <a:avLst/>
              <a:gdLst/>
              <a:ahLst/>
              <a:cxnLst/>
              <a:rect l="l" t="t" r="r" b="b"/>
              <a:pathLst>
                <a:path w="206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2" y="1"/>
                    <a:pt x="126" y="16"/>
                    <a:pt x="126" y="32"/>
                  </a:cubicBezTo>
                  <a:lnTo>
                    <a:pt x="126" y="32"/>
                  </a:lnTo>
                  <a:cubicBezTo>
                    <a:pt x="142" y="79"/>
                    <a:pt x="111" y="95"/>
                    <a:pt x="48" y="95"/>
                  </a:cubicBezTo>
                  <a:lnTo>
                    <a:pt x="32" y="110"/>
                  </a:lnTo>
                  <a:cubicBezTo>
                    <a:pt x="16" y="110"/>
                    <a:pt x="0" y="127"/>
                    <a:pt x="16" y="142"/>
                  </a:cubicBezTo>
                  <a:lnTo>
                    <a:pt x="16" y="158"/>
                  </a:lnTo>
                  <a:lnTo>
                    <a:pt x="32" y="158"/>
                  </a:lnTo>
                  <a:cubicBezTo>
                    <a:pt x="32" y="173"/>
                    <a:pt x="32" y="173"/>
                    <a:pt x="48" y="173"/>
                  </a:cubicBezTo>
                  <a:lnTo>
                    <a:pt x="48" y="173"/>
                  </a:lnTo>
                  <a:lnTo>
                    <a:pt x="63" y="173"/>
                  </a:lnTo>
                  <a:cubicBezTo>
                    <a:pt x="79" y="173"/>
                    <a:pt x="95" y="158"/>
                    <a:pt x="111" y="158"/>
                  </a:cubicBezTo>
                  <a:cubicBezTo>
                    <a:pt x="142" y="142"/>
                    <a:pt x="174" y="127"/>
                    <a:pt x="189" y="110"/>
                  </a:cubicBezTo>
                  <a:cubicBezTo>
                    <a:pt x="189" y="95"/>
                    <a:pt x="205" y="64"/>
                    <a:pt x="205" y="32"/>
                  </a:cubicBezTo>
                  <a:cubicBezTo>
                    <a:pt x="205" y="16"/>
                    <a:pt x="189" y="16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0" name="Google Shape;20630;p106"/>
            <p:cNvSpPr/>
            <p:nvPr/>
          </p:nvSpPr>
          <p:spPr>
            <a:xfrm>
              <a:off x="3028689" y="1806287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42" y="1"/>
                  </a:moveTo>
                  <a:lnTo>
                    <a:pt x="127" y="32"/>
                  </a:lnTo>
                  <a:lnTo>
                    <a:pt x="110" y="48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79" y="64"/>
                    <a:pt x="64" y="64"/>
                    <a:pt x="32" y="79"/>
                  </a:cubicBezTo>
                  <a:lnTo>
                    <a:pt x="16" y="95"/>
                  </a:lnTo>
                  <a:cubicBezTo>
                    <a:pt x="1" y="111"/>
                    <a:pt x="1" y="127"/>
                    <a:pt x="1" y="142"/>
                  </a:cubicBezTo>
                  <a:cubicBezTo>
                    <a:pt x="16" y="159"/>
                    <a:pt x="32" y="159"/>
                    <a:pt x="32" y="159"/>
                  </a:cubicBezTo>
                  <a:lnTo>
                    <a:pt x="47" y="159"/>
                  </a:lnTo>
                  <a:lnTo>
                    <a:pt x="64" y="142"/>
                  </a:lnTo>
                  <a:cubicBezTo>
                    <a:pt x="95" y="127"/>
                    <a:pt x="110" y="111"/>
                    <a:pt x="127" y="95"/>
                  </a:cubicBezTo>
                  <a:lnTo>
                    <a:pt x="127" y="79"/>
                  </a:lnTo>
                  <a:lnTo>
                    <a:pt x="142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1" name="Google Shape;20631;p106"/>
            <p:cNvSpPr/>
            <p:nvPr/>
          </p:nvSpPr>
          <p:spPr>
            <a:xfrm>
              <a:off x="3085300" y="1796269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2" y="32"/>
                  </a:lnTo>
                  <a:cubicBezTo>
                    <a:pt x="32" y="47"/>
                    <a:pt x="32" y="64"/>
                    <a:pt x="17" y="79"/>
                  </a:cubicBezTo>
                  <a:lnTo>
                    <a:pt x="0" y="79"/>
                  </a:lnTo>
                  <a:cubicBezTo>
                    <a:pt x="0" y="95"/>
                    <a:pt x="0" y="95"/>
                    <a:pt x="17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80" y="64"/>
                    <a:pt x="80" y="32"/>
                    <a:pt x="63" y="16"/>
                  </a:cubicBezTo>
                  <a:lnTo>
                    <a:pt x="63" y="16"/>
                  </a:lnTo>
                  <a:lnTo>
                    <a:pt x="63" y="16"/>
                  </a:lnTo>
                  <a:cubicBezTo>
                    <a:pt x="48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2" name="Google Shape;20632;p106"/>
            <p:cNvSpPr/>
            <p:nvPr/>
          </p:nvSpPr>
          <p:spPr>
            <a:xfrm>
              <a:off x="3106863" y="180027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1"/>
                  </a:moveTo>
                  <a:lnTo>
                    <a:pt x="16" y="48"/>
                  </a:lnTo>
                  <a:cubicBezTo>
                    <a:pt x="0" y="48"/>
                    <a:pt x="0" y="64"/>
                    <a:pt x="0" y="64"/>
                  </a:cubicBezTo>
                  <a:lnTo>
                    <a:pt x="32" y="111"/>
                  </a:lnTo>
                  <a:cubicBezTo>
                    <a:pt x="32" y="111"/>
                    <a:pt x="47" y="127"/>
                    <a:pt x="64" y="127"/>
                  </a:cubicBezTo>
                  <a:lnTo>
                    <a:pt x="79" y="111"/>
                  </a:lnTo>
                  <a:cubicBezTo>
                    <a:pt x="95" y="111"/>
                    <a:pt x="95" y="79"/>
                    <a:pt x="79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3" name="Google Shape;20633;p106"/>
            <p:cNvSpPr/>
            <p:nvPr/>
          </p:nvSpPr>
          <p:spPr>
            <a:xfrm>
              <a:off x="3417521" y="178373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42" y="0"/>
                  </a:moveTo>
                  <a:cubicBezTo>
                    <a:pt x="142" y="17"/>
                    <a:pt x="127" y="32"/>
                    <a:pt x="127" y="32"/>
                  </a:cubicBezTo>
                  <a:cubicBezTo>
                    <a:pt x="111" y="48"/>
                    <a:pt x="96" y="48"/>
                    <a:pt x="79" y="48"/>
                  </a:cubicBezTo>
                  <a:lnTo>
                    <a:pt x="111" y="63"/>
                  </a:lnTo>
                  <a:lnTo>
                    <a:pt x="96" y="80"/>
                  </a:lnTo>
                  <a:lnTo>
                    <a:pt x="1" y="143"/>
                  </a:lnTo>
                  <a:lnTo>
                    <a:pt x="16" y="143"/>
                  </a:lnTo>
                  <a:cubicBezTo>
                    <a:pt x="33" y="143"/>
                    <a:pt x="33" y="174"/>
                    <a:pt x="33" y="189"/>
                  </a:cubicBez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64" y="174"/>
                  </a:lnTo>
                  <a:cubicBezTo>
                    <a:pt x="48" y="174"/>
                    <a:pt x="48" y="158"/>
                    <a:pt x="48" y="143"/>
                  </a:cubicBezTo>
                  <a:cubicBezTo>
                    <a:pt x="48" y="126"/>
                    <a:pt x="64" y="111"/>
                    <a:pt x="79" y="111"/>
                  </a:cubicBezTo>
                  <a:lnTo>
                    <a:pt x="79" y="111"/>
                  </a:lnTo>
                  <a:lnTo>
                    <a:pt x="96" y="111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90" y="95"/>
                  </a:lnTo>
                  <a:cubicBezTo>
                    <a:pt x="205" y="95"/>
                    <a:pt x="205" y="80"/>
                    <a:pt x="205" y="80"/>
                  </a:cubicBezTo>
                  <a:lnTo>
                    <a:pt x="205" y="63"/>
                  </a:lnTo>
                  <a:lnTo>
                    <a:pt x="190" y="63"/>
                  </a:lnTo>
                  <a:cubicBezTo>
                    <a:pt x="174" y="63"/>
                    <a:pt x="159" y="48"/>
                    <a:pt x="159" y="32"/>
                  </a:cubicBezTo>
                  <a:lnTo>
                    <a:pt x="15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4" name="Google Shape;20634;p106"/>
            <p:cNvSpPr/>
            <p:nvPr/>
          </p:nvSpPr>
          <p:spPr>
            <a:xfrm>
              <a:off x="3302296" y="1809785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8" y="1"/>
                  </a:moveTo>
                  <a:lnTo>
                    <a:pt x="78" y="1"/>
                  </a:lnTo>
                  <a:lnTo>
                    <a:pt x="63" y="1"/>
                  </a:lnTo>
                  <a:lnTo>
                    <a:pt x="15" y="32"/>
                  </a:lnTo>
                  <a:cubicBezTo>
                    <a:pt x="15" y="32"/>
                    <a:pt x="15" y="49"/>
                    <a:pt x="0" y="49"/>
                  </a:cubicBezTo>
                  <a:cubicBezTo>
                    <a:pt x="15" y="49"/>
                    <a:pt x="15" y="49"/>
                    <a:pt x="15" y="64"/>
                  </a:cubicBezTo>
                  <a:lnTo>
                    <a:pt x="15" y="80"/>
                  </a:lnTo>
                  <a:lnTo>
                    <a:pt x="15" y="95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78" y="80"/>
                  </a:lnTo>
                  <a:lnTo>
                    <a:pt x="78" y="112"/>
                  </a:lnTo>
                  <a:cubicBezTo>
                    <a:pt x="78" y="127"/>
                    <a:pt x="78" y="127"/>
                    <a:pt x="95" y="127"/>
                  </a:cubicBezTo>
                  <a:lnTo>
                    <a:pt x="95" y="127"/>
                  </a:lnTo>
                  <a:lnTo>
                    <a:pt x="95" y="127"/>
                  </a:lnTo>
                  <a:cubicBezTo>
                    <a:pt x="110" y="127"/>
                    <a:pt x="126" y="112"/>
                    <a:pt x="126" y="95"/>
                  </a:cubicBezTo>
                  <a:cubicBezTo>
                    <a:pt x="141" y="80"/>
                    <a:pt x="126" y="64"/>
                    <a:pt x="110" y="64"/>
                  </a:cubicBezTo>
                  <a:lnTo>
                    <a:pt x="110" y="64"/>
                  </a:lnTo>
                  <a:cubicBezTo>
                    <a:pt x="95" y="64"/>
                    <a:pt x="95" y="64"/>
                    <a:pt x="78" y="49"/>
                  </a:cubicBezTo>
                  <a:cubicBezTo>
                    <a:pt x="63" y="32"/>
                    <a:pt x="78" y="17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5" name="Google Shape;20635;p106"/>
            <p:cNvSpPr/>
            <p:nvPr/>
          </p:nvSpPr>
          <p:spPr>
            <a:xfrm>
              <a:off x="3319311" y="1809785"/>
              <a:ext cx="7060" cy="7569"/>
            </a:xfrm>
            <a:custGeom>
              <a:avLst/>
              <a:gdLst/>
              <a:ahLst/>
              <a:cxnLst/>
              <a:rect l="l" t="t" r="r" b="b"/>
              <a:pathLst>
                <a:path w="222" h="23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95" y="17"/>
                  </a:cubicBezTo>
                  <a:lnTo>
                    <a:pt x="1" y="80"/>
                  </a:lnTo>
                  <a:lnTo>
                    <a:pt x="1" y="80"/>
                  </a:lnTo>
                  <a:lnTo>
                    <a:pt x="79" y="112"/>
                  </a:lnTo>
                  <a:lnTo>
                    <a:pt x="95" y="95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111" y="112"/>
                    <a:pt x="127" y="127"/>
                    <a:pt x="111" y="143"/>
                  </a:cubicBezTo>
                  <a:cubicBezTo>
                    <a:pt x="111" y="158"/>
                    <a:pt x="95" y="175"/>
                    <a:pt x="79" y="175"/>
                  </a:cubicBezTo>
                  <a:lnTo>
                    <a:pt x="79" y="175"/>
                  </a:lnTo>
                  <a:cubicBezTo>
                    <a:pt x="79" y="190"/>
                    <a:pt x="95" y="190"/>
                    <a:pt x="95" y="206"/>
                  </a:cubicBezTo>
                  <a:lnTo>
                    <a:pt x="127" y="221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205" y="221"/>
                    <a:pt x="205" y="238"/>
                    <a:pt x="221" y="238"/>
                  </a:cubicBezTo>
                  <a:cubicBezTo>
                    <a:pt x="221" y="221"/>
                    <a:pt x="205" y="221"/>
                    <a:pt x="205" y="221"/>
                  </a:cubicBezTo>
                  <a:lnTo>
                    <a:pt x="174" y="175"/>
                  </a:lnTo>
                  <a:lnTo>
                    <a:pt x="158" y="158"/>
                  </a:lnTo>
                  <a:lnTo>
                    <a:pt x="158" y="64"/>
                  </a:lnTo>
                  <a:cubicBezTo>
                    <a:pt x="158" y="49"/>
                    <a:pt x="158" y="32"/>
                    <a:pt x="142" y="17"/>
                  </a:cubicBezTo>
                  <a:lnTo>
                    <a:pt x="12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6" name="Google Shape;20636;p106"/>
            <p:cNvSpPr/>
            <p:nvPr/>
          </p:nvSpPr>
          <p:spPr>
            <a:xfrm>
              <a:off x="3263210" y="181379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95"/>
                  </a:lnTo>
                  <a:cubicBezTo>
                    <a:pt x="0" y="112"/>
                    <a:pt x="0" y="127"/>
                    <a:pt x="15" y="143"/>
                  </a:cubicBezTo>
                  <a:lnTo>
                    <a:pt x="32" y="143"/>
                  </a:lnTo>
                  <a:cubicBezTo>
                    <a:pt x="32" y="143"/>
                    <a:pt x="32" y="158"/>
                    <a:pt x="47" y="158"/>
                  </a:cubicBezTo>
                  <a:lnTo>
                    <a:pt x="63" y="143"/>
                  </a:lnTo>
                  <a:lnTo>
                    <a:pt x="78" y="127"/>
                  </a:lnTo>
                  <a:lnTo>
                    <a:pt x="110" y="143"/>
                  </a:lnTo>
                  <a:cubicBezTo>
                    <a:pt x="110" y="143"/>
                    <a:pt x="110" y="127"/>
                    <a:pt x="126" y="127"/>
                  </a:cubicBezTo>
                  <a:cubicBezTo>
                    <a:pt x="126" y="112"/>
                    <a:pt x="126" y="112"/>
                    <a:pt x="141" y="95"/>
                  </a:cubicBezTo>
                  <a:lnTo>
                    <a:pt x="141" y="95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95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9"/>
                  </a:lnTo>
                  <a:cubicBezTo>
                    <a:pt x="78" y="32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7" name="Google Shape;20637;p106"/>
            <p:cNvSpPr/>
            <p:nvPr/>
          </p:nvSpPr>
          <p:spPr>
            <a:xfrm>
              <a:off x="3433041" y="1803297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32" y="0"/>
                  </a:moveTo>
                  <a:lnTo>
                    <a:pt x="32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17" y="32"/>
                    <a:pt x="17" y="47"/>
                    <a:pt x="1" y="47"/>
                  </a:cubicBezTo>
                  <a:lnTo>
                    <a:pt x="32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80" y="47"/>
                    <a:pt x="95" y="63"/>
                    <a:pt x="95" y="95"/>
                  </a:cubicBezTo>
                  <a:lnTo>
                    <a:pt x="80" y="95"/>
                  </a:lnTo>
                  <a:lnTo>
                    <a:pt x="95" y="110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95" y="63"/>
                    <a:pt x="127" y="47"/>
                  </a:cubicBezTo>
                  <a:lnTo>
                    <a:pt x="127" y="47"/>
                  </a:lnTo>
                  <a:cubicBezTo>
                    <a:pt x="112" y="47"/>
                    <a:pt x="112" y="47"/>
                    <a:pt x="95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8" name="Google Shape;20638;p106"/>
            <p:cNvSpPr/>
            <p:nvPr/>
          </p:nvSpPr>
          <p:spPr>
            <a:xfrm>
              <a:off x="3309293" y="1817323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90" y="1"/>
                  </a:moveTo>
                  <a:lnTo>
                    <a:pt x="173" y="1"/>
                  </a:lnTo>
                  <a:lnTo>
                    <a:pt x="173" y="16"/>
                  </a:lnTo>
                  <a:cubicBezTo>
                    <a:pt x="190" y="32"/>
                    <a:pt x="173" y="47"/>
                    <a:pt x="142" y="47"/>
                  </a:cubicBezTo>
                  <a:lnTo>
                    <a:pt x="142" y="47"/>
                  </a:lnTo>
                  <a:cubicBezTo>
                    <a:pt x="127" y="47"/>
                    <a:pt x="110" y="32"/>
                    <a:pt x="110" y="16"/>
                  </a:cubicBezTo>
                  <a:lnTo>
                    <a:pt x="110" y="1"/>
                  </a:lnTo>
                  <a:lnTo>
                    <a:pt x="64" y="1"/>
                  </a:lnTo>
                  <a:cubicBezTo>
                    <a:pt x="64" y="1"/>
                    <a:pt x="79" y="16"/>
                    <a:pt x="64" y="16"/>
                  </a:cubicBezTo>
                  <a:cubicBezTo>
                    <a:pt x="64" y="79"/>
                    <a:pt x="16" y="79"/>
                    <a:pt x="1" y="79"/>
                  </a:cubicBezTo>
                  <a:lnTo>
                    <a:pt x="1" y="79"/>
                  </a:lnTo>
                  <a:lnTo>
                    <a:pt x="1" y="95"/>
                  </a:lnTo>
                  <a:lnTo>
                    <a:pt x="1" y="110"/>
                  </a:lnTo>
                  <a:cubicBezTo>
                    <a:pt x="1" y="95"/>
                    <a:pt x="16" y="95"/>
                    <a:pt x="16" y="79"/>
                  </a:cubicBezTo>
                  <a:lnTo>
                    <a:pt x="32" y="79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4" y="64"/>
                    <a:pt x="64" y="64"/>
                    <a:pt x="79" y="64"/>
                  </a:cubicBezTo>
                  <a:lnTo>
                    <a:pt x="79" y="64"/>
                  </a:lnTo>
                  <a:lnTo>
                    <a:pt x="95" y="64"/>
                  </a:lnTo>
                  <a:lnTo>
                    <a:pt x="190" y="64"/>
                  </a:lnTo>
                  <a:cubicBezTo>
                    <a:pt x="190" y="47"/>
                    <a:pt x="173" y="16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39" name="Google Shape;20639;p106"/>
            <p:cNvSpPr/>
            <p:nvPr/>
          </p:nvSpPr>
          <p:spPr>
            <a:xfrm>
              <a:off x="3426045" y="1802279"/>
              <a:ext cx="8046" cy="3053"/>
            </a:xfrm>
            <a:custGeom>
              <a:avLst/>
              <a:gdLst/>
              <a:ahLst/>
              <a:cxnLst/>
              <a:rect l="l" t="t" r="r" b="b"/>
              <a:pathLst>
                <a:path w="253" h="96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89" y="1"/>
                    <a:pt x="189" y="16"/>
                    <a:pt x="189" y="16"/>
                  </a:cubicBezTo>
                  <a:lnTo>
                    <a:pt x="143" y="16"/>
                  </a:lnTo>
                  <a:cubicBezTo>
                    <a:pt x="126" y="32"/>
                    <a:pt x="111" y="48"/>
                    <a:pt x="95" y="48"/>
                  </a:cubicBezTo>
                  <a:cubicBezTo>
                    <a:pt x="80" y="48"/>
                    <a:pt x="63" y="32"/>
                    <a:pt x="48" y="32"/>
                  </a:cubicBezTo>
                  <a:lnTo>
                    <a:pt x="48" y="32"/>
                  </a:lnTo>
                  <a:lnTo>
                    <a:pt x="48" y="32"/>
                  </a:lnTo>
                  <a:cubicBezTo>
                    <a:pt x="17" y="32"/>
                    <a:pt x="0" y="48"/>
                    <a:pt x="0" y="64"/>
                  </a:cubicBezTo>
                  <a:cubicBezTo>
                    <a:pt x="0" y="79"/>
                    <a:pt x="17" y="95"/>
                    <a:pt x="48" y="95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126" y="48"/>
                    <a:pt x="143" y="32"/>
                  </a:cubicBezTo>
                  <a:lnTo>
                    <a:pt x="158" y="32"/>
                  </a:lnTo>
                  <a:lnTo>
                    <a:pt x="174" y="32"/>
                  </a:lnTo>
                  <a:cubicBezTo>
                    <a:pt x="174" y="32"/>
                    <a:pt x="189" y="32"/>
                    <a:pt x="189" y="48"/>
                  </a:cubicBezTo>
                  <a:cubicBezTo>
                    <a:pt x="206" y="64"/>
                    <a:pt x="206" y="79"/>
                    <a:pt x="189" y="79"/>
                  </a:cubicBezTo>
                  <a:lnTo>
                    <a:pt x="189" y="79"/>
                  </a:lnTo>
                  <a:lnTo>
                    <a:pt x="206" y="79"/>
                  </a:lnTo>
                  <a:lnTo>
                    <a:pt x="221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37" y="48"/>
                  </a:lnTo>
                  <a:lnTo>
                    <a:pt x="237" y="64"/>
                  </a:lnTo>
                  <a:lnTo>
                    <a:pt x="252" y="48"/>
                  </a:lnTo>
                  <a:lnTo>
                    <a:pt x="252" y="32"/>
                  </a:lnTo>
                  <a:cubicBezTo>
                    <a:pt x="252" y="16"/>
                    <a:pt x="237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0" name="Google Shape;20640;p106"/>
            <p:cNvSpPr/>
            <p:nvPr/>
          </p:nvSpPr>
          <p:spPr>
            <a:xfrm>
              <a:off x="3443060" y="1798749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5" y="1"/>
                  </a:moveTo>
                  <a:cubicBezTo>
                    <a:pt x="95" y="17"/>
                    <a:pt x="80" y="17"/>
                    <a:pt x="80" y="17"/>
                  </a:cubicBezTo>
                  <a:lnTo>
                    <a:pt x="80" y="49"/>
                  </a:lnTo>
                  <a:lnTo>
                    <a:pt x="32" y="49"/>
                  </a:lnTo>
                  <a:lnTo>
                    <a:pt x="32" y="64"/>
                  </a:lnTo>
                  <a:cubicBezTo>
                    <a:pt x="32" y="64"/>
                    <a:pt x="17" y="80"/>
                    <a:pt x="1" y="80"/>
                  </a:cubicBezTo>
                  <a:lnTo>
                    <a:pt x="1" y="80"/>
                  </a:lnTo>
                  <a:lnTo>
                    <a:pt x="1" y="80"/>
                  </a:lnTo>
                  <a:cubicBezTo>
                    <a:pt x="1" y="80"/>
                    <a:pt x="1" y="96"/>
                    <a:pt x="17" y="112"/>
                  </a:cubicBezTo>
                  <a:lnTo>
                    <a:pt x="32" y="143"/>
                  </a:lnTo>
                  <a:lnTo>
                    <a:pt x="32" y="143"/>
                  </a:lnTo>
                  <a:lnTo>
                    <a:pt x="49" y="14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1" name="Google Shape;20641;p106"/>
            <p:cNvSpPr/>
            <p:nvPr/>
          </p:nvSpPr>
          <p:spPr>
            <a:xfrm>
              <a:off x="3443060" y="1805301"/>
              <a:ext cx="2576" cy="7060"/>
            </a:xfrm>
            <a:custGeom>
              <a:avLst/>
              <a:gdLst/>
              <a:ahLst/>
              <a:cxnLst/>
              <a:rect l="l" t="t" r="r" b="b"/>
              <a:pathLst>
                <a:path w="81" h="222" extrusionOk="0">
                  <a:moveTo>
                    <a:pt x="49" y="0"/>
                  </a:moveTo>
                  <a:lnTo>
                    <a:pt x="49" y="0"/>
                  </a:lnTo>
                  <a:lnTo>
                    <a:pt x="32" y="16"/>
                  </a:lnTo>
                  <a:cubicBezTo>
                    <a:pt x="17" y="32"/>
                    <a:pt x="1" y="32"/>
                    <a:pt x="1" y="63"/>
                  </a:cubicBezTo>
                  <a:lnTo>
                    <a:pt x="1" y="158"/>
                  </a:lnTo>
                  <a:cubicBezTo>
                    <a:pt x="1" y="173"/>
                    <a:pt x="17" y="173"/>
                    <a:pt x="17" y="190"/>
                  </a:cubicBezTo>
                  <a:lnTo>
                    <a:pt x="17" y="205"/>
                  </a:lnTo>
                  <a:cubicBezTo>
                    <a:pt x="17" y="205"/>
                    <a:pt x="32" y="221"/>
                    <a:pt x="49" y="221"/>
                  </a:cubicBezTo>
                  <a:lnTo>
                    <a:pt x="49" y="221"/>
                  </a:lnTo>
                  <a:cubicBezTo>
                    <a:pt x="64" y="221"/>
                    <a:pt x="64" y="221"/>
                    <a:pt x="80" y="205"/>
                  </a:cubicBezTo>
                  <a:lnTo>
                    <a:pt x="80" y="190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9" y="158"/>
                  </a:lnTo>
                  <a:cubicBezTo>
                    <a:pt x="49" y="158"/>
                    <a:pt x="32" y="158"/>
                    <a:pt x="17" y="142"/>
                  </a:cubicBezTo>
                  <a:cubicBezTo>
                    <a:pt x="17" y="126"/>
                    <a:pt x="17" y="110"/>
                    <a:pt x="32" y="95"/>
                  </a:cubicBezTo>
                  <a:lnTo>
                    <a:pt x="64" y="79"/>
                  </a:lnTo>
                  <a:cubicBezTo>
                    <a:pt x="49" y="63"/>
                    <a:pt x="32" y="47"/>
                    <a:pt x="32" y="32"/>
                  </a:cubicBezTo>
                  <a:cubicBezTo>
                    <a:pt x="49" y="16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2" name="Google Shape;20642;p106"/>
            <p:cNvSpPr/>
            <p:nvPr/>
          </p:nvSpPr>
          <p:spPr>
            <a:xfrm>
              <a:off x="3269221" y="1774229"/>
              <a:ext cx="7537" cy="5534"/>
            </a:xfrm>
            <a:custGeom>
              <a:avLst/>
              <a:gdLst/>
              <a:ahLst/>
              <a:cxnLst/>
              <a:rect l="l" t="t" r="r" b="b"/>
              <a:pathLst>
                <a:path w="237" h="174" extrusionOk="0">
                  <a:moveTo>
                    <a:pt x="189" y="1"/>
                  </a:moveTo>
                  <a:lnTo>
                    <a:pt x="189" y="1"/>
                  </a:lnTo>
                  <a:lnTo>
                    <a:pt x="78" y="16"/>
                  </a:lnTo>
                  <a:lnTo>
                    <a:pt x="78" y="16"/>
                  </a:lnTo>
                  <a:cubicBezTo>
                    <a:pt x="63" y="16"/>
                    <a:pt x="47" y="32"/>
                    <a:pt x="47" y="47"/>
                  </a:cubicBezTo>
                  <a:lnTo>
                    <a:pt x="47" y="64"/>
                  </a:lnTo>
                  <a:lnTo>
                    <a:pt x="15" y="110"/>
                  </a:lnTo>
                  <a:cubicBezTo>
                    <a:pt x="0" y="127"/>
                    <a:pt x="0" y="142"/>
                    <a:pt x="15" y="158"/>
                  </a:cubicBezTo>
                  <a:cubicBezTo>
                    <a:pt x="15" y="173"/>
                    <a:pt x="32" y="173"/>
                    <a:pt x="32" y="173"/>
                  </a:cubicBezTo>
                  <a:cubicBezTo>
                    <a:pt x="47" y="173"/>
                    <a:pt x="63" y="158"/>
                    <a:pt x="63" y="158"/>
                  </a:cubicBezTo>
                  <a:lnTo>
                    <a:pt x="78" y="142"/>
                  </a:lnTo>
                  <a:lnTo>
                    <a:pt x="95" y="110"/>
                  </a:lnTo>
                  <a:lnTo>
                    <a:pt x="110" y="110"/>
                  </a:lnTo>
                  <a:lnTo>
                    <a:pt x="126" y="110"/>
                  </a:lnTo>
                  <a:lnTo>
                    <a:pt x="141" y="110"/>
                  </a:lnTo>
                  <a:lnTo>
                    <a:pt x="173" y="110"/>
                  </a:lnTo>
                  <a:cubicBezTo>
                    <a:pt x="205" y="95"/>
                    <a:pt x="221" y="79"/>
                    <a:pt x="221" y="47"/>
                  </a:cubicBezTo>
                  <a:cubicBezTo>
                    <a:pt x="236" y="47"/>
                    <a:pt x="236" y="32"/>
                    <a:pt x="221" y="16"/>
                  </a:cubicBezTo>
                  <a:lnTo>
                    <a:pt x="221" y="16"/>
                  </a:lnTo>
                  <a:cubicBezTo>
                    <a:pt x="205" y="16"/>
                    <a:pt x="205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3" name="Google Shape;20643;p106"/>
            <p:cNvSpPr/>
            <p:nvPr/>
          </p:nvSpPr>
          <p:spPr>
            <a:xfrm>
              <a:off x="3317785" y="1766691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12" y="1"/>
                    <a:pt x="96" y="1"/>
                    <a:pt x="96" y="17"/>
                  </a:cubicBezTo>
                  <a:cubicBezTo>
                    <a:pt x="64" y="17"/>
                    <a:pt x="33" y="17"/>
                    <a:pt x="17" y="49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7" y="95"/>
                    <a:pt x="49" y="95"/>
                    <a:pt x="64" y="95"/>
                  </a:cubicBezTo>
                  <a:lnTo>
                    <a:pt x="64" y="95"/>
                  </a:lnTo>
                  <a:lnTo>
                    <a:pt x="80" y="80"/>
                  </a:lnTo>
                  <a:cubicBezTo>
                    <a:pt x="80" y="80"/>
                    <a:pt x="96" y="64"/>
                    <a:pt x="112" y="64"/>
                  </a:cubicBezTo>
                  <a:lnTo>
                    <a:pt x="112" y="64"/>
                  </a:lnTo>
                  <a:lnTo>
                    <a:pt x="112" y="64"/>
                  </a:lnTo>
                  <a:cubicBezTo>
                    <a:pt x="127" y="64"/>
                    <a:pt x="127" y="64"/>
                    <a:pt x="143" y="80"/>
                  </a:cubicBezTo>
                  <a:lnTo>
                    <a:pt x="159" y="64"/>
                  </a:lnTo>
                  <a:lnTo>
                    <a:pt x="159" y="32"/>
                  </a:lnTo>
                  <a:cubicBezTo>
                    <a:pt x="159" y="17"/>
                    <a:pt x="143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4" name="Google Shape;20644;p106"/>
            <p:cNvSpPr/>
            <p:nvPr/>
          </p:nvSpPr>
          <p:spPr>
            <a:xfrm>
              <a:off x="3407503" y="1772702"/>
              <a:ext cx="3530" cy="12053"/>
            </a:xfrm>
            <a:custGeom>
              <a:avLst/>
              <a:gdLst/>
              <a:ahLst/>
              <a:cxnLst/>
              <a:rect l="l" t="t" r="r" b="b"/>
              <a:pathLst>
                <a:path w="111" h="379" extrusionOk="0">
                  <a:moveTo>
                    <a:pt x="111" y="175"/>
                  </a:moveTo>
                  <a:lnTo>
                    <a:pt x="111" y="190"/>
                  </a:lnTo>
                  <a:lnTo>
                    <a:pt x="95" y="190"/>
                  </a:lnTo>
                  <a:lnTo>
                    <a:pt x="95" y="190"/>
                  </a:lnTo>
                  <a:cubicBezTo>
                    <a:pt x="95" y="221"/>
                    <a:pt x="79" y="238"/>
                    <a:pt x="64" y="238"/>
                  </a:cubicBezTo>
                  <a:lnTo>
                    <a:pt x="64" y="238"/>
                  </a:lnTo>
                  <a:lnTo>
                    <a:pt x="32" y="221"/>
                  </a:lnTo>
                  <a:cubicBezTo>
                    <a:pt x="32" y="238"/>
                    <a:pt x="16" y="253"/>
                    <a:pt x="1" y="269"/>
                  </a:cubicBezTo>
                  <a:lnTo>
                    <a:pt x="1" y="316"/>
                  </a:lnTo>
                  <a:lnTo>
                    <a:pt x="16" y="347"/>
                  </a:lnTo>
                  <a:lnTo>
                    <a:pt x="32" y="347"/>
                  </a:lnTo>
                  <a:lnTo>
                    <a:pt x="32" y="347"/>
                  </a:lnTo>
                  <a:cubicBezTo>
                    <a:pt x="48" y="347"/>
                    <a:pt x="64" y="347"/>
                    <a:pt x="79" y="379"/>
                  </a:cubicBezTo>
                  <a:lnTo>
                    <a:pt x="79" y="379"/>
                  </a:lnTo>
                  <a:cubicBezTo>
                    <a:pt x="95" y="379"/>
                    <a:pt x="95" y="347"/>
                    <a:pt x="95" y="332"/>
                  </a:cubicBezTo>
                  <a:lnTo>
                    <a:pt x="79" y="316"/>
                  </a:lnTo>
                  <a:lnTo>
                    <a:pt x="79" y="301"/>
                  </a:lnTo>
                  <a:cubicBezTo>
                    <a:pt x="95" y="284"/>
                    <a:pt x="95" y="253"/>
                    <a:pt x="111" y="238"/>
                  </a:cubicBezTo>
                  <a:lnTo>
                    <a:pt x="111" y="238"/>
                  </a:lnTo>
                  <a:lnTo>
                    <a:pt x="111" y="206"/>
                  </a:lnTo>
                  <a:lnTo>
                    <a:pt x="111" y="175"/>
                  </a:lnTo>
                  <a:close/>
                  <a:moveTo>
                    <a:pt x="79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cubicBezTo>
                    <a:pt x="79" y="1"/>
                    <a:pt x="95" y="17"/>
                    <a:pt x="95" y="32"/>
                  </a:cubicBezTo>
                  <a:cubicBezTo>
                    <a:pt x="95" y="64"/>
                    <a:pt x="95" y="80"/>
                    <a:pt x="64" y="80"/>
                  </a:cubicBezTo>
                  <a:lnTo>
                    <a:pt x="48" y="80"/>
                  </a:lnTo>
                  <a:lnTo>
                    <a:pt x="48" y="8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95" y="112"/>
                  </a:lnTo>
                  <a:lnTo>
                    <a:pt x="111" y="112"/>
                  </a:lnTo>
                  <a:lnTo>
                    <a:pt x="111" y="64"/>
                  </a:ln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5" name="Google Shape;20645;p106"/>
            <p:cNvSpPr/>
            <p:nvPr/>
          </p:nvSpPr>
          <p:spPr>
            <a:xfrm>
              <a:off x="3188535" y="1799290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16" y="79"/>
                  </a:lnTo>
                  <a:cubicBezTo>
                    <a:pt x="32" y="79"/>
                    <a:pt x="48" y="95"/>
                    <a:pt x="48" y="95"/>
                  </a:cubicBezTo>
                  <a:cubicBezTo>
                    <a:pt x="63" y="95"/>
                    <a:pt x="63" y="95"/>
                    <a:pt x="63" y="79"/>
                  </a:cubicBezTo>
                  <a:lnTo>
                    <a:pt x="79" y="79"/>
                  </a:lnTo>
                  <a:cubicBezTo>
                    <a:pt x="95" y="63"/>
                    <a:pt x="111" y="47"/>
                    <a:pt x="111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47"/>
                    <a:pt x="32" y="32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6" name="Google Shape;20646;p106"/>
            <p:cNvSpPr/>
            <p:nvPr/>
          </p:nvSpPr>
          <p:spPr>
            <a:xfrm>
              <a:off x="3392492" y="177422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78" y="1"/>
                  </a:moveTo>
                  <a:lnTo>
                    <a:pt x="63" y="1"/>
                  </a:lnTo>
                  <a:cubicBezTo>
                    <a:pt x="47" y="16"/>
                    <a:pt x="47" y="16"/>
                    <a:pt x="32" y="16"/>
                  </a:cubicBezTo>
                  <a:lnTo>
                    <a:pt x="15" y="64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5" y="95"/>
                  </a:lnTo>
                  <a:cubicBezTo>
                    <a:pt x="32" y="79"/>
                    <a:pt x="47" y="79"/>
                    <a:pt x="78" y="79"/>
                  </a:cubicBezTo>
                  <a:lnTo>
                    <a:pt x="95" y="79"/>
                  </a:lnTo>
                  <a:lnTo>
                    <a:pt x="110" y="79"/>
                  </a:lnTo>
                  <a:cubicBezTo>
                    <a:pt x="126" y="79"/>
                    <a:pt x="141" y="79"/>
                    <a:pt x="141" y="64"/>
                  </a:cubicBezTo>
                  <a:cubicBezTo>
                    <a:pt x="158" y="47"/>
                    <a:pt x="141" y="32"/>
                    <a:pt x="126" y="16"/>
                  </a:cubicBezTo>
                  <a:cubicBezTo>
                    <a:pt x="110" y="16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7" name="Google Shape;20647;p106"/>
            <p:cNvSpPr/>
            <p:nvPr/>
          </p:nvSpPr>
          <p:spPr>
            <a:xfrm>
              <a:off x="3430561" y="1772225"/>
              <a:ext cx="7060" cy="8523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21" y="205"/>
                  </a:moveTo>
                  <a:lnTo>
                    <a:pt x="205" y="205"/>
                  </a:lnTo>
                  <a:cubicBezTo>
                    <a:pt x="190" y="205"/>
                    <a:pt x="173" y="205"/>
                    <a:pt x="158" y="221"/>
                  </a:cubicBezTo>
                  <a:lnTo>
                    <a:pt x="158" y="221"/>
                  </a:lnTo>
                  <a:cubicBezTo>
                    <a:pt x="173" y="236"/>
                    <a:pt x="173" y="236"/>
                    <a:pt x="173" y="253"/>
                  </a:cubicBezTo>
                  <a:cubicBezTo>
                    <a:pt x="190" y="268"/>
                    <a:pt x="205" y="268"/>
                    <a:pt x="205" y="268"/>
                  </a:cubicBezTo>
                  <a:lnTo>
                    <a:pt x="221" y="268"/>
                  </a:lnTo>
                  <a:lnTo>
                    <a:pt x="221" y="236"/>
                  </a:lnTo>
                  <a:lnTo>
                    <a:pt x="221" y="236"/>
                  </a:lnTo>
                  <a:cubicBezTo>
                    <a:pt x="221" y="221"/>
                    <a:pt x="205" y="221"/>
                    <a:pt x="221" y="205"/>
                  </a:cubicBezTo>
                  <a:lnTo>
                    <a:pt x="221" y="205"/>
                  </a:lnTo>
                  <a:close/>
                  <a:moveTo>
                    <a:pt x="47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32"/>
                  </a:cubicBezTo>
                  <a:cubicBezTo>
                    <a:pt x="1" y="47"/>
                    <a:pt x="16" y="47"/>
                    <a:pt x="16" y="64"/>
                  </a:cubicBezTo>
                  <a:cubicBezTo>
                    <a:pt x="16" y="64"/>
                    <a:pt x="32" y="64"/>
                    <a:pt x="32" y="79"/>
                  </a:cubicBezTo>
                  <a:lnTo>
                    <a:pt x="110" y="79"/>
                  </a:lnTo>
                  <a:lnTo>
                    <a:pt x="110" y="95"/>
                  </a:lnTo>
                  <a:cubicBezTo>
                    <a:pt x="127" y="110"/>
                    <a:pt x="127" y="142"/>
                    <a:pt x="127" y="158"/>
                  </a:cubicBezTo>
                  <a:lnTo>
                    <a:pt x="127" y="158"/>
                  </a:lnTo>
                  <a:cubicBezTo>
                    <a:pt x="158" y="142"/>
                    <a:pt x="173" y="142"/>
                    <a:pt x="190" y="142"/>
                  </a:cubicBezTo>
                  <a:lnTo>
                    <a:pt x="205" y="142"/>
                  </a:lnTo>
                  <a:lnTo>
                    <a:pt x="190" y="127"/>
                  </a:lnTo>
                  <a:lnTo>
                    <a:pt x="190" y="79"/>
                  </a:lnTo>
                  <a:cubicBezTo>
                    <a:pt x="173" y="64"/>
                    <a:pt x="173" y="64"/>
                    <a:pt x="173" y="47"/>
                  </a:cubicBezTo>
                  <a:cubicBezTo>
                    <a:pt x="173" y="32"/>
                    <a:pt x="158" y="16"/>
                    <a:pt x="142" y="16"/>
                  </a:cubicBezTo>
                  <a:lnTo>
                    <a:pt x="127" y="16"/>
                  </a:lnTo>
                  <a:lnTo>
                    <a:pt x="127" y="16"/>
                  </a:lnTo>
                  <a:cubicBezTo>
                    <a:pt x="142" y="32"/>
                    <a:pt x="127" y="47"/>
                    <a:pt x="110" y="64"/>
                  </a:cubicBezTo>
                  <a:lnTo>
                    <a:pt x="95" y="64"/>
                  </a:lnTo>
                  <a:cubicBezTo>
                    <a:pt x="79" y="64"/>
                    <a:pt x="64" y="64"/>
                    <a:pt x="64" y="47"/>
                  </a:cubicBezTo>
                  <a:cubicBezTo>
                    <a:pt x="64" y="47"/>
                    <a:pt x="64" y="32"/>
                    <a:pt x="47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8" name="Google Shape;20648;p106"/>
            <p:cNvSpPr/>
            <p:nvPr/>
          </p:nvSpPr>
          <p:spPr>
            <a:xfrm>
              <a:off x="3414023" y="1787268"/>
              <a:ext cx="8555" cy="5025"/>
            </a:xfrm>
            <a:custGeom>
              <a:avLst/>
              <a:gdLst/>
              <a:ahLst/>
              <a:cxnLst/>
              <a:rect l="l" t="t" r="r" b="b"/>
              <a:pathLst>
                <a:path w="269" h="158" extrusionOk="0">
                  <a:moveTo>
                    <a:pt x="189" y="0"/>
                  </a:moveTo>
                  <a:lnTo>
                    <a:pt x="189" y="0"/>
                  </a:lnTo>
                  <a:cubicBezTo>
                    <a:pt x="174" y="0"/>
                    <a:pt x="158" y="15"/>
                    <a:pt x="158" y="32"/>
                  </a:cubicBezTo>
                  <a:cubicBezTo>
                    <a:pt x="158" y="47"/>
                    <a:pt x="158" y="63"/>
                    <a:pt x="174" y="63"/>
                  </a:cubicBez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110"/>
                  </a:lnTo>
                  <a:cubicBezTo>
                    <a:pt x="126" y="126"/>
                    <a:pt x="111" y="141"/>
                    <a:pt x="95" y="141"/>
                  </a:cubicBezTo>
                  <a:lnTo>
                    <a:pt x="95" y="141"/>
                  </a:lnTo>
                  <a:cubicBezTo>
                    <a:pt x="79" y="141"/>
                    <a:pt x="63" y="110"/>
                    <a:pt x="63" y="95"/>
                  </a:cubicBezTo>
                  <a:lnTo>
                    <a:pt x="63" y="95"/>
                  </a:lnTo>
                  <a:lnTo>
                    <a:pt x="32" y="95"/>
                  </a:lnTo>
                  <a:cubicBezTo>
                    <a:pt x="16" y="95"/>
                    <a:pt x="0" y="110"/>
                    <a:pt x="0" y="126"/>
                  </a:cubicBezTo>
                  <a:cubicBezTo>
                    <a:pt x="0" y="141"/>
                    <a:pt x="16" y="141"/>
                    <a:pt x="16" y="141"/>
                  </a:cubicBezTo>
                  <a:lnTo>
                    <a:pt x="16" y="141"/>
                  </a:lnTo>
                  <a:lnTo>
                    <a:pt x="16" y="141"/>
                  </a:lnTo>
                  <a:cubicBezTo>
                    <a:pt x="32" y="141"/>
                    <a:pt x="48" y="158"/>
                    <a:pt x="48" y="158"/>
                  </a:cubicBezTo>
                  <a:lnTo>
                    <a:pt x="79" y="158"/>
                  </a:lnTo>
                  <a:cubicBezTo>
                    <a:pt x="95" y="158"/>
                    <a:pt x="111" y="141"/>
                    <a:pt x="111" y="141"/>
                  </a:cubicBezTo>
                  <a:lnTo>
                    <a:pt x="143" y="141"/>
                  </a:lnTo>
                  <a:cubicBezTo>
                    <a:pt x="143" y="126"/>
                    <a:pt x="143" y="126"/>
                    <a:pt x="158" y="126"/>
                  </a:cubicBezTo>
                  <a:lnTo>
                    <a:pt x="158" y="126"/>
                  </a:lnTo>
                  <a:cubicBezTo>
                    <a:pt x="174" y="126"/>
                    <a:pt x="174" y="141"/>
                    <a:pt x="189" y="141"/>
                  </a:cubicBezTo>
                  <a:lnTo>
                    <a:pt x="189" y="141"/>
                  </a:lnTo>
                  <a:lnTo>
                    <a:pt x="252" y="95"/>
                  </a:lnTo>
                  <a:cubicBezTo>
                    <a:pt x="252" y="78"/>
                    <a:pt x="252" y="78"/>
                    <a:pt x="237" y="78"/>
                  </a:cubicBezTo>
                  <a:cubicBezTo>
                    <a:pt x="237" y="63"/>
                    <a:pt x="252" y="47"/>
                    <a:pt x="269" y="32"/>
                  </a:cubicBezTo>
                  <a:lnTo>
                    <a:pt x="252" y="15"/>
                  </a:lnTo>
                  <a:lnTo>
                    <a:pt x="252" y="1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49" name="Google Shape;20649;p106"/>
            <p:cNvSpPr/>
            <p:nvPr/>
          </p:nvSpPr>
          <p:spPr>
            <a:xfrm>
              <a:off x="3176004" y="1810803"/>
              <a:ext cx="6520" cy="7028"/>
            </a:xfrm>
            <a:custGeom>
              <a:avLst/>
              <a:gdLst/>
              <a:ahLst/>
              <a:cxnLst/>
              <a:rect l="l" t="t" r="r" b="b"/>
              <a:pathLst>
                <a:path w="205" h="221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95" y="0"/>
                    <a:pt x="95" y="1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79" y="48"/>
                    <a:pt x="79" y="48"/>
                    <a:pt x="64" y="63"/>
                  </a:cubicBezTo>
                  <a:cubicBezTo>
                    <a:pt x="64" y="80"/>
                    <a:pt x="64" y="95"/>
                    <a:pt x="47" y="95"/>
                  </a:cubicBezTo>
                  <a:lnTo>
                    <a:pt x="32" y="95"/>
                  </a:lnTo>
                  <a:lnTo>
                    <a:pt x="16" y="95"/>
                  </a:lnTo>
                  <a:cubicBezTo>
                    <a:pt x="1" y="95"/>
                    <a:pt x="1" y="111"/>
                    <a:pt x="1" y="111"/>
                  </a:cubicBezTo>
                  <a:lnTo>
                    <a:pt x="16" y="189"/>
                  </a:lnTo>
                  <a:cubicBezTo>
                    <a:pt x="16" y="206"/>
                    <a:pt x="16" y="206"/>
                    <a:pt x="32" y="221"/>
                  </a:cubicBezTo>
                  <a:lnTo>
                    <a:pt x="47" y="189"/>
                  </a:lnTo>
                  <a:cubicBezTo>
                    <a:pt x="47" y="174"/>
                    <a:pt x="64" y="174"/>
                    <a:pt x="79" y="174"/>
                  </a:cubicBezTo>
                  <a:lnTo>
                    <a:pt x="79" y="174"/>
                  </a:lnTo>
                  <a:lnTo>
                    <a:pt x="95" y="174"/>
                  </a:lnTo>
                  <a:cubicBezTo>
                    <a:pt x="110" y="189"/>
                    <a:pt x="110" y="206"/>
                    <a:pt x="110" y="221"/>
                  </a:cubicBezTo>
                  <a:lnTo>
                    <a:pt x="95" y="221"/>
                  </a:lnTo>
                  <a:cubicBezTo>
                    <a:pt x="127" y="221"/>
                    <a:pt x="142" y="221"/>
                    <a:pt x="158" y="206"/>
                  </a:cubicBezTo>
                  <a:lnTo>
                    <a:pt x="158" y="206"/>
                  </a:lnTo>
                  <a:cubicBezTo>
                    <a:pt x="173" y="189"/>
                    <a:pt x="173" y="174"/>
                    <a:pt x="190" y="174"/>
                  </a:cubicBezTo>
                  <a:lnTo>
                    <a:pt x="190" y="174"/>
                  </a:lnTo>
                  <a:cubicBezTo>
                    <a:pt x="205" y="158"/>
                    <a:pt x="205" y="126"/>
                    <a:pt x="190" y="126"/>
                  </a:cubicBezTo>
                  <a:lnTo>
                    <a:pt x="173" y="126"/>
                  </a:lnTo>
                  <a:cubicBezTo>
                    <a:pt x="158" y="126"/>
                    <a:pt x="142" y="126"/>
                    <a:pt x="142" y="143"/>
                  </a:cubicBezTo>
                  <a:cubicBezTo>
                    <a:pt x="127" y="158"/>
                    <a:pt x="127" y="158"/>
                    <a:pt x="95" y="158"/>
                  </a:cubicBezTo>
                  <a:lnTo>
                    <a:pt x="79" y="158"/>
                  </a:lnTo>
                  <a:lnTo>
                    <a:pt x="79" y="126"/>
                  </a:lnTo>
                  <a:lnTo>
                    <a:pt x="142" y="63"/>
                  </a:lnTo>
                  <a:cubicBezTo>
                    <a:pt x="158" y="48"/>
                    <a:pt x="158" y="32"/>
                    <a:pt x="142" y="17"/>
                  </a:cubicBezTo>
                  <a:cubicBezTo>
                    <a:pt x="127" y="0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0" name="Google Shape;20650;p106"/>
            <p:cNvSpPr/>
            <p:nvPr/>
          </p:nvSpPr>
          <p:spPr>
            <a:xfrm>
              <a:off x="3345390" y="1821330"/>
              <a:ext cx="5502" cy="1049"/>
            </a:xfrm>
            <a:custGeom>
              <a:avLst/>
              <a:gdLst/>
              <a:ahLst/>
              <a:cxnLst/>
              <a:rect l="l" t="t" r="r" b="b"/>
              <a:pathLst>
                <a:path w="173" h="33" extrusionOk="0">
                  <a:moveTo>
                    <a:pt x="95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63" y="1"/>
                  </a:lnTo>
                  <a:cubicBezTo>
                    <a:pt x="47" y="1"/>
                    <a:pt x="15" y="16"/>
                    <a:pt x="0" y="32"/>
                  </a:cubicBezTo>
                  <a:cubicBezTo>
                    <a:pt x="63" y="32"/>
                    <a:pt x="110" y="16"/>
                    <a:pt x="173" y="16"/>
                  </a:cubicBezTo>
                  <a:cubicBezTo>
                    <a:pt x="141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1" name="Google Shape;20651;p106"/>
            <p:cNvSpPr/>
            <p:nvPr/>
          </p:nvSpPr>
          <p:spPr>
            <a:xfrm>
              <a:off x="3097831" y="1789272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1" y="110"/>
                  </a:lnTo>
                  <a:cubicBezTo>
                    <a:pt x="16" y="126"/>
                    <a:pt x="16" y="141"/>
                    <a:pt x="48" y="141"/>
                  </a:cubicBezTo>
                  <a:lnTo>
                    <a:pt x="48" y="141"/>
                  </a:lnTo>
                  <a:lnTo>
                    <a:pt x="95" y="141"/>
                  </a:lnTo>
                  <a:lnTo>
                    <a:pt x="95" y="126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58" y="126"/>
                  </a:lnTo>
                  <a:cubicBezTo>
                    <a:pt x="174" y="126"/>
                    <a:pt x="190" y="110"/>
                    <a:pt x="190" y="95"/>
                  </a:cubicBezTo>
                  <a:cubicBezTo>
                    <a:pt x="174" y="78"/>
                    <a:pt x="174" y="63"/>
                    <a:pt x="142" y="63"/>
                  </a:cubicBezTo>
                  <a:lnTo>
                    <a:pt x="142" y="63"/>
                  </a:lnTo>
                  <a:lnTo>
                    <a:pt x="79" y="63"/>
                  </a:lnTo>
                  <a:lnTo>
                    <a:pt x="64" y="32"/>
                  </a:lnTo>
                  <a:cubicBezTo>
                    <a:pt x="64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2" name="Google Shape;20652;p106"/>
            <p:cNvSpPr/>
            <p:nvPr/>
          </p:nvSpPr>
          <p:spPr>
            <a:xfrm>
              <a:off x="3015141" y="1798272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17" y="64"/>
                  </a:moveTo>
                  <a:lnTo>
                    <a:pt x="17" y="79"/>
                  </a:lnTo>
                  <a:lnTo>
                    <a:pt x="17" y="95"/>
                  </a:lnTo>
                  <a:cubicBezTo>
                    <a:pt x="17" y="111"/>
                    <a:pt x="32" y="111"/>
                    <a:pt x="32" y="127"/>
                  </a:cubicBezTo>
                  <a:lnTo>
                    <a:pt x="64" y="11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32" y="79"/>
                  </a:lnTo>
                  <a:cubicBezTo>
                    <a:pt x="32" y="79"/>
                    <a:pt x="32" y="64"/>
                    <a:pt x="17" y="64"/>
                  </a:cubicBez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" y="16"/>
                    <a:pt x="17" y="16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3" name="Google Shape;20653;p106"/>
            <p:cNvSpPr/>
            <p:nvPr/>
          </p:nvSpPr>
          <p:spPr>
            <a:xfrm>
              <a:off x="3415009" y="1779731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143" y="0"/>
                  </a:moveTo>
                  <a:lnTo>
                    <a:pt x="143" y="0"/>
                  </a:lnTo>
                  <a:lnTo>
                    <a:pt x="143" y="17"/>
                  </a:lnTo>
                  <a:cubicBezTo>
                    <a:pt x="158" y="32"/>
                    <a:pt x="143" y="48"/>
                    <a:pt x="127" y="63"/>
                  </a:cubicBezTo>
                  <a:lnTo>
                    <a:pt x="143" y="111"/>
                  </a:lnTo>
                  <a:cubicBezTo>
                    <a:pt x="127" y="126"/>
                    <a:pt x="95" y="126"/>
                    <a:pt x="80" y="126"/>
                  </a:cubicBezTo>
                  <a:lnTo>
                    <a:pt x="32" y="126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74"/>
                  </a:lnTo>
                  <a:lnTo>
                    <a:pt x="32" y="158"/>
                  </a:lnTo>
                  <a:lnTo>
                    <a:pt x="48" y="158"/>
                  </a:lnTo>
                  <a:lnTo>
                    <a:pt x="48" y="158"/>
                  </a:lnTo>
                  <a:cubicBezTo>
                    <a:pt x="64" y="158"/>
                    <a:pt x="80" y="158"/>
                    <a:pt x="80" y="174"/>
                  </a:cubicBezTo>
                  <a:cubicBezTo>
                    <a:pt x="95" y="174"/>
                    <a:pt x="95" y="189"/>
                    <a:pt x="95" y="189"/>
                  </a:cubicBezTo>
                  <a:lnTo>
                    <a:pt x="95" y="189"/>
                  </a:lnTo>
                  <a:lnTo>
                    <a:pt x="127" y="189"/>
                  </a:lnTo>
                  <a:cubicBezTo>
                    <a:pt x="143" y="189"/>
                    <a:pt x="158" y="189"/>
                    <a:pt x="158" y="174"/>
                  </a:cubicBezTo>
                  <a:cubicBezTo>
                    <a:pt x="175" y="174"/>
                    <a:pt x="190" y="174"/>
                    <a:pt x="206" y="158"/>
                  </a:cubicBezTo>
                  <a:cubicBezTo>
                    <a:pt x="206" y="158"/>
                    <a:pt x="221" y="143"/>
                    <a:pt x="221" y="126"/>
                  </a:cubicBezTo>
                  <a:lnTo>
                    <a:pt x="221" y="126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75" y="17"/>
                  </a:lnTo>
                  <a:cubicBezTo>
                    <a:pt x="158" y="17"/>
                    <a:pt x="158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4" name="Google Shape;20654;p106"/>
            <p:cNvSpPr/>
            <p:nvPr/>
          </p:nvSpPr>
          <p:spPr>
            <a:xfrm>
              <a:off x="3443600" y="1793279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78" y="0"/>
                  </a:moveTo>
                  <a:cubicBezTo>
                    <a:pt x="63" y="0"/>
                    <a:pt x="47" y="15"/>
                    <a:pt x="32" y="15"/>
                  </a:cubicBezTo>
                  <a:lnTo>
                    <a:pt x="15" y="15"/>
                  </a:lnTo>
                  <a:cubicBezTo>
                    <a:pt x="15" y="15"/>
                    <a:pt x="0" y="15"/>
                    <a:pt x="0" y="0"/>
                  </a:cubicBezTo>
                  <a:cubicBezTo>
                    <a:pt x="0" y="15"/>
                    <a:pt x="0" y="32"/>
                    <a:pt x="15" y="47"/>
                  </a:cubicBezTo>
                  <a:lnTo>
                    <a:pt x="15" y="47"/>
                  </a:lnTo>
                  <a:lnTo>
                    <a:pt x="32" y="47"/>
                  </a:lnTo>
                  <a:lnTo>
                    <a:pt x="47" y="63"/>
                  </a:lnTo>
                  <a:cubicBezTo>
                    <a:pt x="78" y="78"/>
                    <a:pt x="95" y="95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110" y="126"/>
                    <a:pt x="110" y="126"/>
                    <a:pt x="110" y="141"/>
                  </a:cubicBezTo>
                  <a:lnTo>
                    <a:pt x="126" y="141"/>
                  </a:lnTo>
                  <a:cubicBezTo>
                    <a:pt x="126" y="141"/>
                    <a:pt x="141" y="141"/>
                    <a:pt x="141" y="158"/>
                  </a:cubicBezTo>
                  <a:lnTo>
                    <a:pt x="141" y="141"/>
                  </a:lnTo>
                  <a:cubicBezTo>
                    <a:pt x="158" y="110"/>
                    <a:pt x="158" y="95"/>
                    <a:pt x="158" y="63"/>
                  </a:cubicBezTo>
                  <a:lnTo>
                    <a:pt x="158" y="78"/>
                  </a:lnTo>
                  <a:lnTo>
                    <a:pt x="126" y="78"/>
                  </a:lnTo>
                  <a:lnTo>
                    <a:pt x="95" y="78"/>
                  </a:lnTo>
                  <a:cubicBezTo>
                    <a:pt x="95" y="63"/>
                    <a:pt x="78" y="47"/>
                    <a:pt x="95" y="32"/>
                  </a:cubicBezTo>
                  <a:lnTo>
                    <a:pt x="110" y="15"/>
                  </a:lnTo>
                  <a:cubicBezTo>
                    <a:pt x="95" y="15"/>
                    <a:pt x="78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5" name="Google Shape;20655;p106"/>
            <p:cNvSpPr/>
            <p:nvPr/>
          </p:nvSpPr>
          <p:spPr>
            <a:xfrm>
              <a:off x="3394972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80" y="1"/>
                  </a:moveTo>
                  <a:cubicBezTo>
                    <a:pt x="80" y="17"/>
                    <a:pt x="63" y="32"/>
                    <a:pt x="48" y="32"/>
                  </a:cubicBezTo>
                  <a:lnTo>
                    <a:pt x="0" y="49"/>
                  </a:lnTo>
                  <a:lnTo>
                    <a:pt x="0" y="64"/>
                  </a:lnTo>
                  <a:cubicBezTo>
                    <a:pt x="0" y="64"/>
                    <a:pt x="0" y="80"/>
                    <a:pt x="17" y="80"/>
                  </a:cubicBezTo>
                  <a:lnTo>
                    <a:pt x="63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6" name="Google Shape;20656;p106"/>
            <p:cNvSpPr/>
            <p:nvPr/>
          </p:nvSpPr>
          <p:spPr>
            <a:xfrm>
              <a:off x="3421560" y="1807304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32" y="0"/>
                  </a:moveTo>
                  <a:cubicBezTo>
                    <a:pt x="15" y="0"/>
                    <a:pt x="0" y="16"/>
                    <a:pt x="0" y="32"/>
                  </a:cubicBezTo>
                  <a:lnTo>
                    <a:pt x="15" y="95"/>
                  </a:lnTo>
                  <a:cubicBezTo>
                    <a:pt x="15" y="95"/>
                    <a:pt x="15" y="110"/>
                    <a:pt x="32" y="110"/>
                  </a:cubicBezTo>
                  <a:cubicBezTo>
                    <a:pt x="32" y="127"/>
                    <a:pt x="47" y="127"/>
                    <a:pt x="47" y="127"/>
                  </a:cubicBezTo>
                  <a:lnTo>
                    <a:pt x="63" y="110"/>
                  </a:lnTo>
                  <a:lnTo>
                    <a:pt x="78" y="127"/>
                  </a:lnTo>
                  <a:lnTo>
                    <a:pt x="110" y="127"/>
                  </a:lnTo>
                  <a:cubicBezTo>
                    <a:pt x="141" y="127"/>
                    <a:pt x="158" y="127"/>
                    <a:pt x="158" y="110"/>
                  </a:cubicBezTo>
                  <a:lnTo>
                    <a:pt x="110" y="79"/>
                  </a:lnTo>
                  <a:cubicBezTo>
                    <a:pt x="110" y="79"/>
                    <a:pt x="95" y="95"/>
                    <a:pt x="78" y="95"/>
                  </a:cubicBezTo>
                  <a:lnTo>
                    <a:pt x="63" y="95"/>
                  </a:lnTo>
                  <a:cubicBezTo>
                    <a:pt x="47" y="79"/>
                    <a:pt x="47" y="63"/>
                    <a:pt x="47" y="4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7" name="Google Shape;20657;p106"/>
            <p:cNvSpPr/>
            <p:nvPr/>
          </p:nvSpPr>
          <p:spPr>
            <a:xfrm>
              <a:off x="3352387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78"/>
                  </a:lnTo>
                  <a:lnTo>
                    <a:pt x="95" y="32"/>
                  </a:lnTo>
                  <a:lnTo>
                    <a:pt x="95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8" name="Google Shape;20658;p106"/>
            <p:cNvSpPr/>
            <p:nvPr/>
          </p:nvSpPr>
          <p:spPr>
            <a:xfrm>
              <a:off x="3025700" y="1797763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32" y="0"/>
                  </a:moveTo>
                  <a:cubicBezTo>
                    <a:pt x="15" y="0"/>
                    <a:pt x="15" y="17"/>
                    <a:pt x="15" y="17"/>
                  </a:cubicBezTo>
                  <a:cubicBezTo>
                    <a:pt x="0" y="32"/>
                    <a:pt x="0" y="48"/>
                    <a:pt x="15" y="64"/>
                  </a:cubicBezTo>
                  <a:lnTo>
                    <a:pt x="32" y="80"/>
                  </a:lnTo>
                  <a:lnTo>
                    <a:pt x="32" y="111"/>
                  </a:lnTo>
                  <a:lnTo>
                    <a:pt x="32" y="127"/>
                  </a:lnTo>
                  <a:lnTo>
                    <a:pt x="32" y="127"/>
                  </a:lnTo>
                  <a:cubicBezTo>
                    <a:pt x="32" y="111"/>
                    <a:pt x="47" y="95"/>
                    <a:pt x="63" y="95"/>
                  </a:cubicBezTo>
                  <a:lnTo>
                    <a:pt x="63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4"/>
                  </a:lnTo>
                  <a:cubicBezTo>
                    <a:pt x="95" y="64"/>
                    <a:pt x="78" y="64"/>
                    <a:pt x="78" y="48"/>
                  </a:cubicBezTo>
                  <a:cubicBezTo>
                    <a:pt x="63" y="32"/>
                    <a:pt x="63" y="32"/>
                    <a:pt x="63" y="17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59" name="Google Shape;20659;p106"/>
            <p:cNvSpPr/>
            <p:nvPr/>
          </p:nvSpPr>
          <p:spPr>
            <a:xfrm>
              <a:off x="3025700" y="1822348"/>
              <a:ext cx="1495" cy="149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5" y="0"/>
                  </a:moveTo>
                  <a:lnTo>
                    <a:pt x="15" y="15"/>
                  </a:lnTo>
                  <a:cubicBezTo>
                    <a:pt x="0" y="15"/>
                    <a:pt x="15" y="15"/>
                    <a:pt x="15" y="32"/>
                  </a:cubicBezTo>
                  <a:lnTo>
                    <a:pt x="15" y="32"/>
                  </a:lnTo>
                  <a:cubicBezTo>
                    <a:pt x="15" y="32"/>
                    <a:pt x="32" y="47"/>
                    <a:pt x="47" y="47"/>
                  </a:cubicBezTo>
                  <a:cubicBezTo>
                    <a:pt x="32" y="3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0" name="Google Shape;20660;p106"/>
            <p:cNvSpPr/>
            <p:nvPr/>
          </p:nvSpPr>
          <p:spPr>
            <a:xfrm>
              <a:off x="3026177" y="1818817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95" y="0"/>
                  </a:moveTo>
                  <a:lnTo>
                    <a:pt x="95" y="0"/>
                  </a:lnTo>
                  <a:lnTo>
                    <a:pt x="63" y="0"/>
                  </a:lnTo>
                  <a:cubicBezTo>
                    <a:pt x="32" y="48"/>
                    <a:pt x="0" y="80"/>
                    <a:pt x="0" y="111"/>
                  </a:cubicBezTo>
                  <a:cubicBezTo>
                    <a:pt x="0" y="111"/>
                    <a:pt x="17" y="143"/>
                    <a:pt x="32" y="158"/>
                  </a:cubicBezTo>
                  <a:cubicBezTo>
                    <a:pt x="48" y="174"/>
                    <a:pt x="63" y="174"/>
                    <a:pt x="80" y="189"/>
                  </a:cubicBezTo>
                  <a:cubicBezTo>
                    <a:pt x="95" y="189"/>
                    <a:pt x="95" y="206"/>
                    <a:pt x="111" y="206"/>
                  </a:cubicBezTo>
                  <a:lnTo>
                    <a:pt x="111" y="174"/>
                  </a:lnTo>
                  <a:lnTo>
                    <a:pt x="95" y="174"/>
                  </a:lnTo>
                  <a:lnTo>
                    <a:pt x="80" y="174"/>
                  </a:lnTo>
                  <a:lnTo>
                    <a:pt x="63" y="174"/>
                  </a:lnTo>
                  <a:cubicBezTo>
                    <a:pt x="48" y="174"/>
                    <a:pt x="32" y="158"/>
                    <a:pt x="32" y="143"/>
                  </a:cubicBezTo>
                  <a:cubicBezTo>
                    <a:pt x="48" y="111"/>
                    <a:pt x="48" y="95"/>
                    <a:pt x="63" y="95"/>
                  </a:cubicBezTo>
                  <a:cubicBezTo>
                    <a:pt x="80" y="95"/>
                    <a:pt x="80" y="95"/>
                    <a:pt x="80" y="80"/>
                  </a:cubicBezTo>
                  <a:cubicBezTo>
                    <a:pt x="95" y="80"/>
                    <a:pt x="111" y="63"/>
                    <a:pt x="111" y="63"/>
                  </a:cubicBezTo>
                  <a:cubicBezTo>
                    <a:pt x="126" y="48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1" name="Google Shape;20661;p106"/>
            <p:cNvSpPr/>
            <p:nvPr/>
          </p:nvSpPr>
          <p:spPr>
            <a:xfrm>
              <a:off x="3408012" y="1795283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79" y="0"/>
                  </a:moveTo>
                  <a:lnTo>
                    <a:pt x="79" y="15"/>
                  </a:lnTo>
                  <a:cubicBezTo>
                    <a:pt x="79" y="15"/>
                    <a:pt x="63" y="32"/>
                    <a:pt x="48" y="32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cubicBezTo>
                    <a:pt x="0" y="47"/>
                    <a:pt x="0" y="63"/>
                    <a:pt x="16" y="63"/>
                  </a:cubicBezTo>
                  <a:cubicBezTo>
                    <a:pt x="16" y="78"/>
                    <a:pt x="32" y="95"/>
                    <a:pt x="32" y="110"/>
                  </a:cubicBezTo>
                  <a:cubicBezTo>
                    <a:pt x="48" y="142"/>
                    <a:pt x="79" y="173"/>
                    <a:pt x="126" y="173"/>
                  </a:cubicBezTo>
                  <a:lnTo>
                    <a:pt x="142" y="173"/>
                  </a:lnTo>
                  <a:lnTo>
                    <a:pt x="142" y="158"/>
                  </a:lnTo>
                  <a:lnTo>
                    <a:pt x="142" y="110"/>
                  </a:lnTo>
                  <a:lnTo>
                    <a:pt x="142" y="110"/>
                  </a:lnTo>
                  <a:cubicBezTo>
                    <a:pt x="126" y="110"/>
                    <a:pt x="111" y="95"/>
                    <a:pt x="95" y="78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63"/>
                    <a:pt x="111" y="63"/>
                    <a:pt x="111" y="47"/>
                  </a:cubicBezTo>
                  <a:lnTo>
                    <a:pt x="95" y="47"/>
                  </a:lnTo>
                  <a:cubicBezTo>
                    <a:pt x="95" y="32"/>
                    <a:pt x="95" y="15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2" name="Google Shape;20662;p106"/>
            <p:cNvSpPr/>
            <p:nvPr/>
          </p:nvSpPr>
          <p:spPr>
            <a:xfrm>
              <a:off x="3373918" y="1777250"/>
              <a:ext cx="3053" cy="3498"/>
            </a:xfrm>
            <a:custGeom>
              <a:avLst/>
              <a:gdLst/>
              <a:ahLst/>
              <a:cxnLst/>
              <a:rect l="l" t="t" r="r" b="b"/>
              <a:pathLst>
                <a:path w="96" h="110" extrusionOk="0">
                  <a:moveTo>
                    <a:pt x="49" y="0"/>
                  </a:moveTo>
                  <a:cubicBezTo>
                    <a:pt x="49" y="15"/>
                    <a:pt x="32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7" y="95"/>
                  </a:lnTo>
                  <a:cubicBezTo>
                    <a:pt x="32" y="110"/>
                    <a:pt x="32" y="110"/>
                    <a:pt x="49" y="110"/>
                  </a:cubicBezTo>
                  <a:lnTo>
                    <a:pt x="64" y="110"/>
                  </a:lnTo>
                  <a:cubicBezTo>
                    <a:pt x="80" y="110"/>
                    <a:pt x="95" y="78"/>
                    <a:pt x="80" y="6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3" name="Google Shape;20663;p106"/>
            <p:cNvSpPr/>
            <p:nvPr/>
          </p:nvSpPr>
          <p:spPr>
            <a:xfrm>
              <a:off x="3203069" y="1804283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11"/>
                  </a:move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64" y="48"/>
                  </a:moveTo>
                  <a:lnTo>
                    <a:pt x="64" y="48"/>
                  </a:lnTo>
                  <a:lnTo>
                    <a:pt x="64" y="48"/>
                  </a:lnTo>
                  <a:close/>
                  <a:moveTo>
                    <a:pt x="47" y="1"/>
                  </a:moveTo>
                  <a:cubicBezTo>
                    <a:pt x="32" y="16"/>
                    <a:pt x="32" y="16"/>
                    <a:pt x="16" y="16"/>
                  </a:cubicBezTo>
                  <a:lnTo>
                    <a:pt x="16" y="16"/>
                  </a:lnTo>
                  <a:cubicBezTo>
                    <a:pt x="16" y="16"/>
                    <a:pt x="1" y="16"/>
                    <a:pt x="1" y="32"/>
                  </a:cubicBezTo>
                  <a:cubicBezTo>
                    <a:pt x="1" y="48"/>
                    <a:pt x="1" y="79"/>
                    <a:pt x="16" y="95"/>
                  </a:cubicBezTo>
                  <a:cubicBezTo>
                    <a:pt x="32" y="111"/>
                    <a:pt x="47" y="111"/>
                    <a:pt x="79" y="111"/>
                  </a:cubicBezTo>
                  <a:lnTo>
                    <a:pt x="79" y="111"/>
                  </a:lnTo>
                  <a:cubicBezTo>
                    <a:pt x="95" y="127"/>
                    <a:pt x="95" y="127"/>
                    <a:pt x="110" y="127"/>
                  </a:cubicBezTo>
                  <a:cubicBezTo>
                    <a:pt x="110" y="127"/>
                    <a:pt x="127" y="127"/>
                    <a:pt x="127" y="111"/>
                  </a:cubicBezTo>
                  <a:cubicBezTo>
                    <a:pt x="142" y="111"/>
                    <a:pt x="142" y="79"/>
                    <a:pt x="127" y="64"/>
                  </a:cubicBezTo>
                  <a:cubicBezTo>
                    <a:pt x="110" y="48"/>
                    <a:pt x="95" y="48"/>
                    <a:pt x="79" y="48"/>
                  </a:cubicBezTo>
                  <a:lnTo>
                    <a:pt x="79" y="48"/>
                  </a:lnTo>
                  <a:lnTo>
                    <a:pt x="79" y="48"/>
                  </a:lnTo>
                  <a:cubicBezTo>
                    <a:pt x="79" y="32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4" name="Google Shape;20664;p106"/>
            <p:cNvSpPr/>
            <p:nvPr/>
          </p:nvSpPr>
          <p:spPr>
            <a:xfrm>
              <a:off x="3205073" y="18057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5" name="Google Shape;20665;p106"/>
            <p:cNvSpPr/>
            <p:nvPr/>
          </p:nvSpPr>
          <p:spPr>
            <a:xfrm>
              <a:off x="3205550" y="18077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6" name="Google Shape;20666;p106"/>
            <p:cNvSpPr/>
            <p:nvPr/>
          </p:nvSpPr>
          <p:spPr>
            <a:xfrm>
              <a:off x="3176481" y="1803774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7"/>
                    <a:pt x="17" y="17"/>
                    <a:pt x="17" y="17"/>
                  </a:cubicBezTo>
                  <a:lnTo>
                    <a:pt x="1" y="17"/>
                  </a:lnTo>
                  <a:lnTo>
                    <a:pt x="1" y="32"/>
                  </a:lnTo>
                  <a:cubicBezTo>
                    <a:pt x="17" y="48"/>
                    <a:pt x="17" y="48"/>
                    <a:pt x="17" y="64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12" y="95"/>
                  </a:lnTo>
                  <a:lnTo>
                    <a:pt x="112" y="95"/>
                  </a:lnTo>
                  <a:cubicBezTo>
                    <a:pt x="95" y="95"/>
                    <a:pt x="80" y="80"/>
                    <a:pt x="80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7" name="Google Shape;20667;p106"/>
            <p:cNvSpPr/>
            <p:nvPr/>
          </p:nvSpPr>
          <p:spPr>
            <a:xfrm>
              <a:off x="3395958" y="1762684"/>
              <a:ext cx="6583" cy="556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1"/>
                  </a:moveTo>
                  <a:lnTo>
                    <a:pt x="64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7" y="64"/>
                  </a:lnTo>
                  <a:cubicBezTo>
                    <a:pt x="1" y="80"/>
                    <a:pt x="1" y="95"/>
                    <a:pt x="17" y="112"/>
                  </a:cubicBezTo>
                  <a:lnTo>
                    <a:pt x="32" y="112"/>
                  </a:lnTo>
                  <a:cubicBezTo>
                    <a:pt x="49" y="112"/>
                    <a:pt x="64" y="112"/>
                    <a:pt x="64" y="95"/>
                  </a:cubicBezTo>
                  <a:lnTo>
                    <a:pt x="80" y="80"/>
                  </a:lnTo>
                  <a:lnTo>
                    <a:pt x="127" y="112"/>
                  </a:lnTo>
                  <a:lnTo>
                    <a:pt x="112" y="127"/>
                  </a:lnTo>
                  <a:cubicBezTo>
                    <a:pt x="112" y="127"/>
                    <a:pt x="95" y="158"/>
                    <a:pt x="112" y="175"/>
                  </a:cubicBezTo>
                  <a:lnTo>
                    <a:pt x="112" y="175"/>
                  </a:lnTo>
                  <a:lnTo>
                    <a:pt x="143" y="175"/>
                  </a:lnTo>
                  <a:lnTo>
                    <a:pt x="158" y="175"/>
                  </a:lnTo>
                  <a:lnTo>
                    <a:pt x="175" y="158"/>
                  </a:lnTo>
                  <a:lnTo>
                    <a:pt x="175" y="143"/>
                  </a:lnTo>
                  <a:cubicBezTo>
                    <a:pt x="158" y="127"/>
                    <a:pt x="175" y="112"/>
                    <a:pt x="190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8" name="Google Shape;20668;p106"/>
            <p:cNvSpPr/>
            <p:nvPr/>
          </p:nvSpPr>
          <p:spPr>
            <a:xfrm>
              <a:off x="3317785" y="1768695"/>
              <a:ext cx="8078" cy="505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112" y="1"/>
                  </a:moveTo>
                  <a:lnTo>
                    <a:pt x="112" y="1"/>
                  </a:lnTo>
                  <a:lnTo>
                    <a:pt x="112" y="1"/>
                  </a:lnTo>
                  <a:cubicBezTo>
                    <a:pt x="96" y="1"/>
                    <a:pt x="80" y="17"/>
                    <a:pt x="80" y="17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49" y="32"/>
                    <a:pt x="17" y="32"/>
                    <a:pt x="1" y="64"/>
                  </a:cubicBezTo>
                  <a:lnTo>
                    <a:pt x="1" y="64"/>
                  </a:lnTo>
                  <a:lnTo>
                    <a:pt x="1" y="95"/>
                  </a:lnTo>
                  <a:lnTo>
                    <a:pt x="17" y="143"/>
                  </a:lnTo>
                  <a:cubicBezTo>
                    <a:pt x="17" y="158"/>
                    <a:pt x="33" y="158"/>
                    <a:pt x="33" y="158"/>
                  </a:cubicBezTo>
                  <a:lnTo>
                    <a:pt x="33" y="143"/>
                  </a:lnTo>
                  <a:cubicBezTo>
                    <a:pt x="33" y="127"/>
                    <a:pt x="49" y="112"/>
                    <a:pt x="64" y="112"/>
                  </a:cubicBezTo>
                  <a:lnTo>
                    <a:pt x="64" y="112"/>
                  </a:lnTo>
                  <a:lnTo>
                    <a:pt x="80" y="112"/>
                  </a:lnTo>
                  <a:lnTo>
                    <a:pt x="96" y="127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27"/>
                    <a:pt x="143" y="112"/>
                    <a:pt x="159" y="112"/>
                  </a:cubicBezTo>
                  <a:lnTo>
                    <a:pt x="175" y="112"/>
                  </a:lnTo>
                  <a:lnTo>
                    <a:pt x="175" y="112"/>
                  </a:lnTo>
                  <a:cubicBezTo>
                    <a:pt x="190" y="112"/>
                    <a:pt x="206" y="127"/>
                    <a:pt x="206" y="143"/>
                  </a:cubicBezTo>
                  <a:lnTo>
                    <a:pt x="206" y="143"/>
                  </a:lnTo>
                  <a:lnTo>
                    <a:pt x="206" y="143"/>
                  </a:lnTo>
                  <a:lnTo>
                    <a:pt x="238" y="143"/>
                  </a:lnTo>
                  <a:cubicBezTo>
                    <a:pt x="253" y="143"/>
                    <a:pt x="253" y="127"/>
                    <a:pt x="253" y="112"/>
                  </a:cubicBezTo>
                  <a:lnTo>
                    <a:pt x="238" y="112"/>
                  </a:lnTo>
                  <a:lnTo>
                    <a:pt x="238" y="112"/>
                  </a:lnTo>
                  <a:cubicBezTo>
                    <a:pt x="206" y="112"/>
                    <a:pt x="206" y="95"/>
                    <a:pt x="206" y="80"/>
                  </a:cubicBezTo>
                  <a:lnTo>
                    <a:pt x="190" y="80"/>
                  </a:lnTo>
                  <a:cubicBezTo>
                    <a:pt x="175" y="95"/>
                    <a:pt x="159" y="95"/>
                    <a:pt x="143" y="95"/>
                  </a:cubicBezTo>
                  <a:lnTo>
                    <a:pt x="112" y="95"/>
                  </a:lnTo>
                  <a:lnTo>
                    <a:pt x="112" y="95"/>
                  </a:lnTo>
                  <a:cubicBezTo>
                    <a:pt x="127" y="95"/>
                    <a:pt x="127" y="95"/>
                    <a:pt x="127" y="80"/>
                  </a:cubicBezTo>
                  <a:cubicBezTo>
                    <a:pt x="143" y="80"/>
                    <a:pt x="159" y="49"/>
                    <a:pt x="143" y="32"/>
                  </a:cubicBez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69" name="Google Shape;20669;p106"/>
            <p:cNvSpPr/>
            <p:nvPr/>
          </p:nvSpPr>
          <p:spPr>
            <a:xfrm>
              <a:off x="3245654" y="1797763"/>
              <a:ext cx="2544" cy="4548"/>
            </a:xfrm>
            <a:custGeom>
              <a:avLst/>
              <a:gdLst/>
              <a:ahLst/>
              <a:cxnLst/>
              <a:rect l="l" t="t" r="r" b="b"/>
              <a:pathLst>
                <a:path w="80" h="143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32" y="17"/>
                    <a:pt x="32" y="32"/>
                    <a:pt x="17" y="48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8" y="127"/>
                    <a:pt x="63" y="127"/>
                    <a:pt x="63" y="143"/>
                  </a:cubicBezTo>
                  <a:cubicBezTo>
                    <a:pt x="80" y="143"/>
                    <a:pt x="80" y="127"/>
                    <a:pt x="80" y="127"/>
                  </a:cubicBezTo>
                  <a:lnTo>
                    <a:pt x="63" y="32"/>
                  </a:lnTo>
                  <a:cubicBezTo>
                    <a:pt x="63" y="17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0" name="Google Shape;20670;p106"/>
            <p:cNvSpPr/>
            <p:nvPr/>
          </p:nvSpPr>
          <p:spPr>
            <a:xfrm>
              <a:off x="3432055" y="1776232"/>
              <a:ext cx="8046" cy="5534"/>
            </a:xfrm>
            <a:custGeom>
              <a:avLst/>
              <a:gdLst/>
              <a:ahLst/>
              <a:cxnLst/>
              <a:rect l="l" t="t" r="r" b="b"/>
              <a:pathLst>
                <a:path w="253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6"/>
                  </a:lnTo>
                  <a:lnTo>
                    <a:pt x="143" y="16"/>
                  </a:lnTo>
                  <a:cubicBezTo>
                    <a:pt x="126" y="16"/>
                    <a:pt x="111" y="16"/>
                    <a:pt x="80" y="32"/>
                  </a:cubicBezTo>
                  <a:lnTo>
                    <a:pt x="63" y="32"/>
                  </a:lnTo>
                  <a:cubicBezTo>
                    <a:pt x="48" y="47"/>
                    <a:pt x="32" y="47"/>
                    <a:pt x="17" y="47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158"/>
                  </a:lnTo>
                  <a:cubicBezTo>
                    <a:pt x="48" y="173"/>
                    <a:pt x="48" y="173"/>
                    <a:pt x="63" y="173"/>
                  </a:cubicBezTo>
                  <a:lnTo>
                    <a:pt x="80" y="173"/>
                  </a:lnTo>
                  <a:cubicBezTo>
                    <a:pt x="95" y="158"/>
                    <a:pt x="111" y="142"/>
                    <a:pt x="95" y="127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1" y="95"/>
                  </a:lnTo>
                  <a:cubicBezTo>
                    <a:pt x="126" y="79"/>
                    <a:pt x="143" y="79"/>
                    <a:pt x="158" y="79"/>
                  </a:cubicBezTo>
                  <a:lnTo>
                    <a:pt x="174" y="79"/>
                  </a:lnTo>
                  <a:lnTo>
                    <a:pt x="174" y="79"/>
                  </a:lnTo>
                  <a:cubicBezTo>
                    <a:pt x="158" y="95"/>
                    <a:pt x="174" y="95"/>
                    <a:pt x="174" y="110"/>
                  </a:cubicBezTo>
                  <a:cubicBezTo>
                    <a:pt x="174" y="95"/>
                    <a:pt x="189" y="95"/>
                    <a:pt x="206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37" y="95"/>
                  </a:lnTo>
                  <a:cubicBezTo>
                    <a:pt x="252" y="64"/>
                    <a:pt x="237" y="32"/>
                    <a:pt x="221" y="32"/>
                  </a:cubicBezTo>
                  <a:cubicBezTo>
                    <a:pt x="221" y="16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1" name="Google Shape;20671;p106"/>
            <p:cNvSpPr/>
            <p:nvPr/>
          </p:nvSpPr>
          <p:spPr>
            <a:xfrm>
              <a:off x="3400506" y="1811789"/>
              <a:ext cx="5502" cy="6583"/>
            </a:xfrm>
            <a:custGeom>
              <a:avLst/>
              <a:gdLst/>
              <a:ahLst/>
              <a:cxnLst/>
              <a:rect l="l" t="t" r="r" b="b"/>
              <a:pathLst>
                <a:path w="173" h="207" extrusionOk="0">
                  <a:moveTo>
                    <a:pt x="141" y="1"/>
                  </a:moveTo>
                  <a:lnTo>
                    <a:pt x="141" y="1"/>
                  </a:lnTo>
                  <a:lnTo>
                    <a:pt x="63" y="1"/>
                  </a:lnTo>
                  <a:cubicBezTo>
                    <a:pt x="78" y="17"/>
                    <a:pt x="95" y="32"/>
                    <a:pt x="78" y="32"/>
                  </a:cubicBezTo>
                  <a:cubicBezTo>
                    <a:pt x="78" y="49"/>
                    <a:pt x="63" y="64"/>
                    <a:pt x="47" y="64"/>
                  </a:cubicBez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5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63" y="95"/>
                    <a:pt x="78" y="112"/>
                    <a:pt x="78" y="143"/>
                  </a:cubicBezTo>
                  <a:cubicBezTo>
                    <a:pt x="78" y="158"/>
                    <a:pt x="63" y="175"/>
                    <a:pt x="47" y="175"/>
                  </a:cubicBezTo>
                  <a:lnTo>
                    <a:pt x="0" y="175"/>
                  </a:lnTo>
                  <a:lnTo>
                    <a:pt x="0" y="175"/>
                  </a:lnTo>
                  <a:lnTo>
                    <a:pt x="0" y="206"/>
                  </a:lnTo>
                  <a:cubicBezTo>
                    <a:pt x="15" y="206"/>
                    <a:pt x="32" y="206"/>
                    <a:pt x="63" y="190"/>
                  </a:cubicBezTo>
                  <a:lnTo>
                    <a:pt x="63" y="190"/>
                  </a:lnTo>
                  <a:lnTo>
                    <a:pt x="95" y="64"/>
                  </a:lnTo>
                  <a:lnTo>
                    <a:pt x="141" y="64"/>
                  </a:lnTo>
                  <a:lnTo>
                    <a:pt x="141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32"/>
                  </a:lnTo>
                  <a:cubicBezTo>
                    <a:pt x="173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2" name="Google Shape;20672;p106"/>
            <p:cNvSpPr/>
            <p:nvPr/>
          </p:nvSpPr>
          <p:spPr>
            <a:xfrm>
              <a:off x="3413514" y="1769712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205" y="0"/>
                  </a:moveTo>
                  <a:lnTo>
                    <a:pt x="205" y="0"/>
                  </a:lnTo>
                  <a:lnTo>
                    <a:pt x="190" y="0"/>
                  </a:lnTo>
                  <a:cubicBezTo>
                    <a:pt x="190" y="0"/>
                    <a:pt x="174" y="0"/>
                    <a:pt x="174" y="17"/>
                  </a:cubicBezTo>
                  <a:lnTo>
                    <a:pt x="174" y="32"/>
                  </a:lnTo>
                  <a:lnTo>
                    <a:pt x="159" y="48"/>
                  </a:lnTo>
                  <a:lnTo>
                    <a:pt x="174" y="48"/>
                  </a:lnTo>
                  <a:cubicBezTo>
                    <a:pt x="190" y="48"/>
                    <a:pt x="205" y="63"/>
                    <a:pt x="205" y="95"/>
                  </a:cubicBezTo>
                  <a:cubicBezTo>
                    <a:pt x="205" y="111"/>
                    <a:pt x="190" y="111"/>
                    <a:pt x="174" y="111"/>
                  </a:cubicBezTo>
                  <a:lnTo>
                    <a:pt x="159" y="111"/>
                  </a:lnTo>
                  <a:lnTo>
                    <a:pt x="159" y="111"/>
                  </a:lnTo>
                  <a:lnTo>
                    <a:pt x="142" y="189"/>
                  </a:lnTo>
                  <a:lnTo>
                    <a:pt x="95" y="158"/>
                  </a:lnTo>
                  <a:lnTo>
                    <a:pt x="79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ubicBezTo>
                    <a:pt x="16" y="189"/>
                    <a:pt x="16" y="189"/>
                    <a:pt x="16" y="206"/>
                  </a:cubicBezTo>
                  <a:lnTo>
                    <a:pt x="16" y="237"/>
                  </a:lnTo>
                  <a:lnTo>
                    <a:pt x="64" y="221"/>
                  </a:lnTo>
                  <a:lnTo>
                    <a:pt x="111" y="237"/>
                  </a:lnTo>
                  <a:lnTo>
                    <a:pt x="127" y="237"/>
                  </a:lnTo>
                  <a:lnTo>
                    <a:pt x="127" y="237"/>
                  </a:lnTo>
                  <a:cubicBezTo>
                    <a:pt x="142" y="237"/>
                    <a:pt x="159" y="237"/>
                    <a:pt x="159" y="252"/>
                  </a:cubicBezTo>
                  <a:lnTo>
                    <a:pt x="174" y="269"/>
                  </a:lnTo>
                  <a:lnTo>
                    <a:pt x="174" y="269"/>
                  </a:lnTo>
                  <a:lnTo>
                    <a:pt x="190" y="269"/>
                  </a:lnTo>
                  <a:cubicBezTo>
                    <a:pt x="190" y="252"/>
                    <a:pt x="205" y="252"/>
                    <a:pt x="205" y="237"/>
                  </a:cubicBezTo>
                  <a:lnTo>
                    <a:pt x="205" y="206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174" y="221"/>
                    <a:pt x="159" y="206"/>
                    <a:pt x="159" y="189"/>
                  </a:cubicBezTo>
                  <a:cubicBezTo>
                    <a:pt x="159" y="158"/>
                    <a:pt x="174" y="143"/>
                    <a:pt x="190" y="143"/>
                  </a:cubicBezTo>
                  <a:lnTo>
                    <a:pt x="222" y="143"/>
                  </a:lnTo>
                  <a:lnTo>
                    <a:pt x="222" y="111"/>
                  </a:lnTo>
                  <a:lnTo>
                    <a:pt x="222" y="80"/>
                  </a:lnTo>
                  <a:lnTo>
                    <a:pt x="237" y="80"/>
                  </a:lnTo>
                  <a:lnTo>
                    <a:pt x="237" y="32"/>
                  </a:lnTo>
                  <a:cubicBezTo>
                    <a:pt x="237" y="17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3" name="Google Shape;20673;p106"/>
            <p:cNvSpPr/>
            <p:nvPr/>
          </p:nvSpPr>
          <p:spPr>
            <a:xfrm>
              <a:off x="3168467" y="1794742"/>
              <a:ext cx="7569" cy="5565"/>
            </a:xfrm>
            <a:custGeom>
              <a:avLst/>
              <a:gdLst/>
              <a:ahLst/>
              <a:cxnLst/>
              <a:rect l="l" t="t" r="r" b="b"/>
              <a:pathLst>
                <a:path w="238" h="175" extrusionOk="0">
                  <a:moveTo>
                    <a:pt x="190" y="143"/>
                  </a:moveTo>
                  <a:lnTo>
                    <a:pt x="190" y="159"/>
                  </a:lnTo>
                  <a:cubicBezTo>
                    <a:pt x="206" y="159"/>
                    <a:pt x="206" y="175"/>
                    <a:pt x="190" y="175"/>
                  </a:cubicBezTo>
                  <a:lnTo>
                    <a:pt x="221" y="159"/>
                  </a:lnTo>
                  <a:lnTo>
                    <a:pt x="206" y="159"/>
                  </a:lnTo>
                  <a:cubicBezTo>
                    <a:pt x="206" y="159"/>
                    <a:pt x="190" y="159"/>
                    <a:pt x="190" y="143"/>
                  </a:cubicBezTo>
                  <a:close/>
                  <a:moveTo>
                    <a:pt x="143" y="1"/>
                  </a:moveTo>
                  <a:lnTo>
                    <a:pt x="95" y="1"/>
                  </a:lnTo>
                  <a:cubicBezTo>
                    <a:pt x="64" y="1"/>
                    <a:pt x="32" y="17"/>
                    <a:pt x="17" y="32"/>
                  </a:cubicBezTo>
                  <a:lnTo>
                    <a:pt x="17" y="32"/>
                  </a:lnTo>
                  <a:cubicBezTo>
                    <a:pt x="1" y="49"/>
                    <a:pt x="1" y="80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4" y="95"/>
                  </a:lnTo>
                  <a:cubicBezTo>
                    <a:pt x="80" y="80"/>
                    <a:pt x="80" y="64"/>
                    <a:pt x="158" y="64"/>
                  </a:cubicBezTo>
                  <a:lnTo>
                    <a:pt x="158" y="95"/>
                  </a:lnTo>
                  <a:cubicBezTo>
                    <a:pt x="158" y="95"/>
                    <a:pt x="158" y="112"/>
                    <a:pt x="175" y="112"/>
                  </a:cubicBezTo>
                  <a:lnTo>
                    <a:pt x="158" y="112"/>
                  </a:lnTo>
                  <a:cubicBezTo>
                    <a:pt x="158" y="127"/>
                    <a:pt x="143" y="127"/>
                    <a:pt x="143" y="143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5" y="127"/>
                    <a:pt x="175" y="127"/>
                    <a:pt x="190" y="143"/>
                  </a:cubicBezTo>
                  <a:cubicBezTo>
                    <a:pt x="175" y="127"/>
                    <a:pt x="175" y="112"/>
                    <a:pt x="190" y="112"/>
                  </a:cubicBezTo>
                  <a:cubicBezTo>
                    <a:pt x="190" y="95"/>
                    <a:pt x="206" y="95"/>
                    <a:pt x="206" y="95"/>
                  </a:cubicBezTo>
                  <a:lnTo>
                    <a:pt x="221" y="95"/>
                  </a:lnTo>
                  <a:lnTo>
                    <a:pt x="221" y="95"/>
                  </a:lnTo>
                  <a:lnTo>
                    <a:pt x="238" y="95"/>
                  </a:lnTo>
                  <a:cubicBezTo>
                    <a:pt x="238" y="80"/>
                    <a:pt x="238" y="80"/>
                    <a:pt x="221" y="80"/>
                  </a:cubicBezTo>
                  <a:lnTo>
                    <a:pt x="221" y="64"/>
                  </a:lnTo>
                  <a:lnTo>
                    <a:pt x="190" y="64"/>
                  </a:lnTo>
                  <a:lnTo>
                    <a:pt x="190" y="64"/>
                  </a:lnTo>
                  <a:cubicBezTo>
                    <a:pt x="175" y="64"/>
                    <a:pt x="175" y="64"/>
                    <a:pt x="158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4" name="Google Shape;20674;p106"/>
            <p:cNvSpPr/>
            <p:nvPr/>
          </p:nvSpPr>
          <p:spPr>
            <a:xfrm>
              <a:off x="3376463" y="1773720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7"/>
                    <a:pt x="0" y="32"/>
                    <a:pt x="15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63" y="174"/>
                  </a:lnTo>
                  <a:cubicBezTo>
                    <a:pt x="63" y="189"/>
                    <a:pt x="78" y="206"/>
                    <a:pt x="95" y="206"/>
                  </a:cubicBezTo>
                  <a:lnTo>
                    <a:pt x="110" y="206"/>
                  </a:lnTo>
                  <a:lnTo>
                    <a:pt x="126" y="189"/>
                  </a:lnTo>
                  <a:lnTo>
                    <a:pt x="126" y="158"/>
                  </a:lnTo>
                  <a:lnTo>
                    <a:pt x="126" y="143"/>
                  </a:lnTo>
                  <a:lnTo>
                    <a:pt x="126" y="111"/>
                  </a:lnTo>
                  <a:lnTo>
                    <a:pt x="126" y="111"/>
                  </a:lnTo>
                  <a:cubicBezTo>
                    <a:pt x="110" y="95"/>
                    <a:pt x="110" y="80"/>
                    <a:pt x="110" y="80"/>
                  </a:cubicBezTo>
                  <a:lnTo>
                    <a:pt x="110" y="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5" name="Google Shape;20675;p106"/>
            <p:cNvSpPr/>
            <p:nvPr/>
          </p:nvSpPr>
          <p:spPr>
            <a:xfrm>
              <a:off x="3208094" y="1793756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7"/>
                  </a:cubicBezTo>
                  <a:lnTo>
                    <a:pt x="0" y="32"/>
                  </a:lnTo>
                  <a:cubicBezTo>
                    <a:pt x="0" y="48"/>
                    <a:pt x="15" y="63"/>
                    <a:pt x="32" y="63"/>
                  </a:cubicBezTo>
                  <a:lnTo>
                    <a:pt x="32" y="63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cubicBezTo>
                    <a:pt x="158" y="17"/>
                    <a:pt x="158" y="0"/>
                    <a:pt x="1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6" name="Google Shape;20676;p106"/>
            <p:cNvSpPr/>
            <p:nvPr/>
          </p:nvSpPr>
          <p:spPr>
            <a:xfrm>
              <a:off x="3265690" y="1820344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80" y="0"/>
                  </a:lnTo>
                  <a:lnTo>
                    <a:pt x="48" y="15"/>
                  </a:lnTo>
                  <a:lnTo>
                    <a:pt x="17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63"/>
                    <a:pt x="0" y="78"/>
                    <a:pt x="17" y="78"/>
                  </a:cubicBezTo>
                  <a:lnTo>
                    <a:pt x="32" y="78"/>
                  </a:lnTo>
                  <a:cubicBezTo>
                    <a:pt x="32" y="63"/>
                    <a:pt x="48" y="63"/>
                    <a:pt x="48" y="63"/>
                  </a:cubicBezTo>
                  <a:lnTo>
                    <a:pt x="48" y="63"/>
                  </a:lnTo>
                  <a:cubicBezTo>
                    <a:pt x="63" y="63"/>
                    <a:pt x="63" y="63"/>
                    <a:pt x="80" y="78"/>
                  </a:cubicBezTo>
                  <a:lnTo>
                    <a:pt x="126" y="63"/>
                  </a:lnTo>
                  <a:cubicBezTo>
                    <a:pt x="143" y="63"/>
                    <a:pt x="158" y="47"/>
                    <a:pt x="158" y="32"/>
                  </a:cubicBezTo>
                  <a:cubicBezTo>
                    <a:pt x="158" y="15"/>
                    <a:pt x="143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7" name="Google Shape;20677;p106"/>
            <p:cNvSpPr/>
            <p:nvPr/>
          </p:nvSpPr>
          <p:spPr>
            <a:xfrm>
              <a:off x="3034191" y="1822348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80" y="0"/>
                  </a:moveTo>
                  <a:lnTo>
                    <a:pt x="32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32" y="110"/>
                  </a:lnTo>
                  <a:cubicBezTo>
                    <a:pt x="48" y="110"/>
                    <a:pt x="63" y="95"/>
                    <a:pt x="63" y="78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8" name="Google Shape;20678;p106"/>
            <p:cNvSpPr/>
            <p:nvPr/>
          </p:nvSpPr>
          <p:spPr>
            <a:xfrm>
              <a:off x="3170470" y="1809785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32"/>
                  </a:cubicBezTo>
                  <a:cubicBezTo>
                    <a:pt x="1" y="49"/>
                    <a:pt x="17" y="64"/>
                    <a:pt x="32" y="64"/>
                  </a:cubicBezTo>
                  <a:lnTo>
                    <a:pt x="127" y="80"/>
                  </a:lnTo>
                  <a:lnTo>
                    <a:pt x="127" y="80"/>
                  </a:lnTo>
                  <a:cubicBezTo>
                    <a:pt x="143" y="80"/>
                    <a:pt x="158" y="64"/>
                    <a:pt x="158" y="49"/>
                  </a:cubicBezTo>
                  <a:cubicBezTo>
                    <a:pt x="175" y="32"/>
                    <a:pt x="158" y="17"/>
                    <a:pt x="127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79" name="Google Shape;20679;p106"/>
            <p:cNvSpPr/>
            <p:nvPr/>
          </p:nvSpPr>
          <p:spPr>
            <a:xfrm>
              <a:off x="3274723" y="1765196"/>
              <a:ext cx="2035" cy="206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16"/>
                    <a:pt x="16" y="33"/>
                  </a:cubicBezTo>
                  <a:cubicBezTo>
                    <a:pt x="16" y="48"/>
                    <a:pt x="16" y="48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48"/>
                    <a:pt x="63" y="33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0" name="Google Shape;20680;p106"/>
            <p:cNvSpPr/>
            <p:nvPr/>
          </p:nvSpPr>
          <p:spPr>
            <a:xfrm>
              <a:off x="3271224" y="1765196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15" y="33"/>
                  </a:lnTo>
                  <a:cubicBezTo>
                    <a:pt x="15" y="33"/>
                    <a:pt x="0" y="33"/>
                    <a:pt x="0" y="48"/>
                  </a:cubicBezTo>
                  <a:lnTo>
                    <a:pt x="15" y="48"/>
                  </a:lnTo>
                  <a:cubicBezTo>
                    <a:pt x="15" y="33"/>
                    <a:pt x="32" y="33"/>
                    <a:pt x="32" y="33"/>
                  </a:cubicBezTo>
                  <a:lnTo>
                    <a:pt x="32" y="33"/>
                  </a:lnTo>
                  <a:cubicBezTo>
                    <a:pt x="47" y="33"/>
                    <a:pt x="63" y="48"/>
                    <a:pt x="63" y="64"/>
                  </a:cubicBezTo>
                  <a:lnTo>
                    <a:pt x="63" y="79"/>
                  </a:lnTo>
                  <a:lnTo>
                    <a:pt x="63" y="79"/>
                  </a:lnTo>
                  <a:cubicBezTo>
                    <a:pt x="78" y="96"/>
                    <a:pt x="78" y="111"/>
                    <a:pt x="95" y="127"/>
                  </a:cubicBezTo>
                  <a:cubicBezTo>
                    <a:pt x="110" y="174"/>
                    <a:pt x="142" y="205"/>
                    <a:pt x="205" y="222"/>
                  </a:cubicBezTo>
                  <a:lnTo>
                    <a:pt x="221" y="222"/>
                  </a:lnTo>
                  <a:lnTo>
                    <a:pt x="236" y="222"/>
                  </a:lnTo>
                  <a:lnTo>
                    <a:pt x="252" y="205"/>
                  </a:lnTo>
                  <a:lnTo>
                    <a:pt x="268" y="159"/>
                  </a:lnTo>
                  <a:cubicBezTo>
                    <a:pt x="268" y="142"/>
                    <a:pt x="268" y="127"/>
                    <a:pt x="252" y="111"/>
                  </a:cubicBezTo>
                  <a:lnTo>
                    <a:pt x="236" y="111"/>
                  </a:lnTo>
                  <a:cubicBezTo>
                    <a:pt x="221" y="111"/>
                    <a:pt x="205" y="111"/>
                    <a:pt x="205" y="127"/>
                  </a:cubicBezTo>
                  <a:lnTo>
                    <a:pt x="205" y="142"/>
                  </a:lnTo>
                  <a:cubicBezTo>
                    <a:pt x="158" y="127"/>
                    <a:pt x="142" y="96"/>
                    <a:pt x="142" y="64"/>
                  </a:cubicBezTo>
                  <a:cubicBezTo>
                    <a:pt x="126" y="48"/>
                    <a:pt x="126" y="48"/>
                    <a:pt x="126" y="33"/>
                  </a:cubicBezTo>
                  <a:cubicBezTo>
                    <a:pt x="126" y="16"/>
                    <a:pt x="126" y="1"/>
                    <a:pt x="110" y="1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1" name="Google Shape;20681;p106"/>
            <p:cNvSpPr/>
            <p:nvPr/>
          </p:nvSpPr>
          <p:spPr>
            <a:xfrm>
              <a:off x="3393955" y="1790735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95" y="49"/>
                  </a:lnTo>
                  <a:cubicBezTo>
                    <a:pt x="95" y="64"/>
                    <a:pt x="80" y="80"/>
                    <a:pt x="64" y="80"/>
                  </a:cubicBezTo>
                  <a:lnTo>
                    <a:pt x="64" y="80"/>
                  </a:lnTo>
                  <a:lnTo>
                    <a:pt x="49" y="80"/>
                  </a:lnTo>
                  <a:lnTo>
                    <a:pt x="32" y="95"/>
                  </a:lnTo>
                  <a:lnTo>
                    <a:pt x="17" y="80"/>
                  </a:lnTo>
                  <a:lnTo>
                    <a:pt x="17" y="95"/>
                  </a:lnTo>
                  <a:cubicBezTo>
                    <a:pt x="1" y="95"/>
                    <a:pt x="1" y="112"/>
                    <a:pt x="17" y="127"/>
                  </a:cubicBezTo>
                  <a:lnTo>
                    <a:pt x="17" y="127"/>
                  </a:lnTo>
                  <a:lnTo>
                    <a:pt x="32" y="143"/>
                  </a:lnTo>
                  <a:lnTo>
                    <a:pt x="49" y="143"/>
                  </a:lnTo>
                  <a:cubicBezTo>
                    <a:pt x="49" y="143"/>
                    <a:pt x="64" y="143"/>
                    <a:pt x="64" y="127"/>
                  </a:cubicBezTo>
                  <a:lnTo>
                    <a:pt x="80" y="112"/>
                  </a:lnTo>
                  <a:lnTo>
                    <a:pt x="95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43" y="112"/>
                  </a:lnTo>
                  <a:lnTo>
                    <a:pt x="158" y="95"/>
                  </a:lnTo>
                  <a:lnTo>
                    <a:pt x="158" y="49"/>
                  </a:lnTo>
                  <a:cubicBezTo>
                    <a:pt x="158" y="32"/>
                    <a:pt x="158" y="32"/>
                    <a:pt x="143" y="17"/>
                  </a:cubicBezTo>
                  <a:lnTo>
                    <a:pt x="127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2" name="Google Shape;20682;p106"/>
            <p:cNvSpPr/>
            <p:nvPr/>
          </p:nvSpPr>
          <p:spPr>
            <a:xfrm>
              <a:off x="3119362" y="1795760"/>
              <a:ext cx="4039" cy="5057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  <a:lnTo>
                    <a:pt x="1" y="32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7" y="127"/>
                  </a:lnTo>
                  <a:cubicBezTo>
                    <a:pt x="32" y="127"/>
                    <a:pt x="49" y="143"/>
                    <a:pt x="49" y="158"/>
                  </a:cubicBezTo>
                  <a:lnTo>
                    <a:pt x="49" y="158"/>
                  </a:lnTo>
                  <a:lnTo>
                    <a:pt x="49" y="158"/>
                  </a:lnTo>
                  <a:lnTo>
                    <a:pt x="64" y="158"/>
                  </a:lnTo>
                  <a:lnTo>
                    <a:pt x="64" y="158"/>
                  </a:lnTo>
                  <a:cubicBezTo>
                    <a:pt x="80" y="158"/>
                    <a:pt x="112" y="143"/>
                    <a:pt x="112" y="127"/>
                  </a:cubicBezTo>
                  <a:cubicBezTo>
                    <a:pt x="127" y="111"/>
                    <a:pt x="127" y="80"/>
                    <a:pt x="112" y="48"/>
                  </a:cubicBezTo>
                  <a:cubicBezTo>
                    <a:pt x="95" y="32"/>
                    <a:pt x="95" y="17"/>
                    <a:pt x="80" y="17"/>
                  </a:cubicBezTo>
                  <a:lnTo>
                    <a:pt x="80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3" name="Google Shape;20683;p106"/>
            <p:cNvSpPr/>
            <p:nvPr/>
          </p:nvSpPr>
          <p:spPr>
            <a:xfrm>
              <a:off x="3103842" y="1799290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cubicBezTo>
                    <a:pt x="79" y="0"/>
                    <a:pt x="48" y="16"/>
                    <a:pt x="16" y="16"/>
                  </a:cubicBezTo>
                  <a:lnTo>
                    <a:pt x="1" y="16"/>
                  </a:lnTo>
                  <a:lnTo>
                    <a:pt x="48" y="79"/>
                  </a:lnTo>
                  <a:cubicBezTo>
                    <a:pt x="48" y="95"/>
                    <a:pt x="64" y="95"/>
                    <a:pt x="79" y="95"/>
                  </a:cubicBezTo>
                  <a:lnTo>
                    <a:pt x="79" y="95"/>
                  </a:lnTo>
                  <a:lnTo>
                    <a:pt x="95" y="95"/>
                  </a:lnTo>
                  <a:cubicBezTo>
                    <a:pt x="95" y="95"/>
                    <a:pt x="95" y="79"/>
                    <a:pt x="111" y="79"/>
                  </a:cubicBezTo>
                  <a:lnTo>
                    <a:pt x="142" y="3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4" name="Google Shape;20684;p106"/>
            <p:cNvSpPr/>
            <p:nvPr/>
          </p:nvSpPr>
          <p:spPr>
            <a:xfrm>
              <a:off x="3435045" y="1789272"/>
              <a:ext cx="6583" cy="5025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64" y="15"/>
                  </a:moveTo>
                  <a:lnTo>
                    <a:pt x="49" y="15"/>
                  </a:lnTo>
                  <a:lnTo>
                    <a:pt x="49" y="15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1" y="110"/>
                  </a:lnTo>
                  <a:lnTo>
                    <a:pt x="32" y="126"/>
                  </a:lnTo>
                  <a:lnTo>
                    <a:pt x="49" y="141"/>
                  </a:lnTo>
                  <a:cubicBezTo>
                    <a:pt x="49" y="158"/>
                    <a:pt x="64" y="158"/>
                    <a:pt x="64" y="158"/>
                  </a:cubicBezTo>
                  <a:cubicBezTo>
                    <a:pt x="80" y="158"/>
                    <a:pt x="80" y="141"/>
                    <a:pt x="95" y="141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80" y="110"/>
                  </a:lnTo>
                  <a:cubicBezTo>
                    <a:pt x="64" y="110"/>
                    <a:pt x="49" y="95"/>
                    <a:pt x="49" y="78"/>
                  </a:cubicBezTo>
                  <a:cubicBezTo>
                    <a:pt x="49" y="63"/>
                    <a:pt x="64" y="47"/>
                    <a:pt x="80" y="32"/>
                  </a:cubicBezTo>
                  <a:cubicBezTo>
                    <a:pt x="64" y="32"/>
                    <a:pt x="64" y="32"/>
                    <a:pt x="64" y="15"/>
                  </a:cubicBezTo>
                  <a:close/>
                  <a:moveTo>
                    <a:pt x="158" y="0"/>
                  </a:moveTo>
                  <a:lnTo>
                    <a:pt x="143" y="0"/>
                  </a:lnTo>
                  <a:lnTo>
                    <a:pt x="127" y="0"/>
                  </a:lnTo>
                  <a:lnTo>
                    <a:pt x="127" y="15"/>
                  </a:lnTo>
                  <a:cubicBezTo>
                    <a:pt x="127" y="15"/>
                    <a:pt x="127" y="32"/>
                    <a:pt x="112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75" y="32"/>
                    <a:pt x="190" y="47"/>
                    <a:pt x="190" y="63"/>
                  </a:cubicBezTo>
                  <a:lnTo>
                    <a:pt x="190" y="63"/>
                  </a:lnTo>
                  <a:cubicBezTo>
                    <a:pt x="206" y="63"/>
                    <a:pt x="206" y="47"/>
                    <a:pt x="206" y="32"/>
                  </a:cubicBezTo>
                  <a:cubicBezTo>
                    <a:pt x="206" y="15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5" name="Google Shape;20685;p106"/>
            <p:cNvSpPr/>
            <p:nvPr/>
          </p:nvSpPr>
          <p:spPr>
            <a:xfrm>
              <a:off x="3301756" y="1818817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17"/>
                    <a:pt x="17" y="17"/>
                  </a:cubicBezTo>
                  <a:cubicBezTo>
                    <a:pt x="1" y="48"/>
                    <a:pt x="17" y="63"/>
                    <a:pt x="32" y="63"/>
                  </a:cubicBezTo>
                  <a:lnTo>
                    <a:pt x="158" y="111"/>
                  </a:lnTo>
                  <a:lnTo>
                    <a:pt x="175" y="111"/>
                  </a:lnTo>
                  <a:cubicBezTo>
                    <a:pt x="190" y="111"/>
                    <a:pt x="206" y="95"/>
                    <a:pt x="206" y="80"/>
                  </a:cubicBezTo>
                  <a:cubicBezTo>
                    <a:pt x="221" y="63"/>
                    <a:pt x="206" y="48"/>
                    <a:pt x="190" y="48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3" y="32"/>
                    <a:pt x="127" y="32"/>
                    <a:pt x="127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6" name="Google Shape;20686;p106"/>
            <p:cNvSpPr/>
            <p:nvPr/>
          </p:nvSpPr>
          <p:spPr>
            <a:xfrm>
              <a:off x="3421560" y="1787268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5" y="47"/>
                    <a:pt x="0" y="63"/>
                    <a:pt x="0" y="78"/>
                  </a:cubicBezTo>
                  <a:cubicBezTo>
                    <a:pt x="15" y="78"/>
                    <a:pt x="15" y="78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141" y="78"/>
                  </a:lnTo>
                  <a:lnTo>
                    <a:pt x="141" y="63"/>
                  </a:lnTo>
                  <a:cubicBezTo>
                    <a:pt x="141" y="47"/>
                    <a:pt x="158" y="32"/>
                    <a:pt x="173" y="32"/>
                  </a:cubicBezTo>
                  <a:lnTo>
                    <a:pt x="173" y="32"/>
                  </a:lnTo>
                  <a:lnTo>
                    <a:pt x="189" y="32"/>
                  </a:lnTo>
                  <a:lnTo>
                    <a:pt x="189" y="47"/>
                  </a:lnTo>
                  <a:cubicBezTo>
                    <a:pt x="189" y="32"/>
                    <a:pt x="204" y="32"/>
                    <a:pt x="189" y="15"/>
                  </a:cubicBezTo>
                  <a:cubicBezTo>
                    <a:pt x="189" y="0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7" name="Google Shape;20687;p106"/>
            <p:cNvSpPr/>
            <p:nvPr/>
          </p:nvSpPr>
          <p:spPr>
            <a:xfrm>
              <a:off x="3085809" y="1790735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79" y="1"/>
                  </a:moveTo>
                  <a:lnTo>
                    <a:pt x="79" y="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49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1" y="64"/>
                    <a:pt x="16" y="80"/>
                    <a:pt x="16" y="80"/>
                  </a:cubicBezTo>
                  <a:lnTo>
                    <a:pt x="16" y="80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lnTo>
                    <a:pt x="79" y="64"/>
                  </a:lnTo>
                  <a:lnTo>
                    <a:pt x="95" y="17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8" name="Google Shape;20688;p106"/>
            <p:cNvSpPr/>
            <p:nvPr/>
          </p:nvSpPr>
          <p:spPr>
            <a:xfrm>
              <a:off x="3033174" y="1793279"/>
              <a:ext cx="5057" cy="2512"/>
            </a:xfrm>
            <a:custGeom>
              <a:avLst/>
              <a:gdLst/>
              <a:ahLst/>
              <a:cxnLst/>
              <a:rect l="l" t="t" r="r" b="b"/>
              <a:pathLst>
                <a:path w="159" h="79" extrusionOk="0">
                  <a:moveTo>
                    <a:pt x="112" y="0"/>
                  </a:moveTo>
                  <a:lnTo>
                    <a:pt x="11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5"/>
                    <a:pt x="1" y="32"/>
                  </a:cubicBezTo>
                  <a:cubicBezTo>
                    <a:pt x="1" y="47"/>
                    <a:pt x="1" y="63"/>
                    <a:pt x="17" y="63"/>
                  </a:cubicBezTo>
                  <a:cubicBezTo>
                    <a:pt x="17" y="63"/>
                    <a:pt x="17" y="78"/>
                    <a:pt x="32" y="78"/>
                  </a:cubicBezTo>
                  <a:lnTo>
                    <a:pt x="32" y="78"/>
                  </a:lnTo>
                  <a:lnTo>
                    <a:pt x="95" y="63"/>
                  </a:lnTo>
                  <a:lnTo>
                    <a:pt x="112" y="63"/>
                  </a:lnTo>
                  <a:lnTo>
                    <a:pt x="127" y="63"/>
                  </a:lnTo>
                  <a:cubicBezTo>
                    <a:pt x="143" y="63"/>
                    <a:pt x="158" y="47"/>
                    <a:pt x="158" y="32"/>
                  </a:cubicBezTo>
                  <a:lnTo>
                    <a:pt x="143" y="32"/>
                  </a:lnTo>
                  <a:cubicBezTo>
                    <a:pt x="143" y="1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89" name="Google Shape;20689;p106"/>
            <p:cNvSpPr/>
            <p:nvPr/>
          </p:nvSpPr>
          <p:spPr>
            <a:xfrm>
              <a:off x="3393478" y="1789749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95" y="0"/>
                  </a:moveTo>
                  <a:lnTo>
                    <a:pt x="95" y="17"/>
                  </a:lnTo>
                  <a:lnTo>
                    <a:pt x="95" y="17"/>
                  </a:lnTo>
                  <a:lnTo>
                    <a:pt x="95" y="0"/>
                  </a:lnTo>
                  <a:close/>
                  <a:moveTo>
                    <a:pt x="16" y="0"/>
                  </a:moveTo>
                  <a:cubicBezTo>
                    <a:pt x="16" y="0"/>
                    <a:pt x="16" y="17"/>
                    <a:pt x="1" y="32"/>
                  </a:cubicBezTo>
                  <a:cubicBezTo>
                    <a:pt x="1" y="48"/>
                    <a:pt x="1" y="80"/>
                    <a:pt x="16" y="95"/>
                  </a:cubicBezTo>
                  <a:cubicBezTo>
                    <a:pt x="16" y="111"/>
                    <a:pt x="32" y="111"/>
                    <a:pt x="32" y="111"/>
                  </a:cubicBezTo>
                  <a:lnTo>
                    <a:pt x="47" y="126"/>
                  </a:lnTo>
                  <a:lnTo>
                    <a:pt x="64" y="111"/>
                  </a:lnTo>
                  <a:cubicBezTo>
                    <a:pt x="47" y="111"/>
                    <a:pt x="47" y="95"/>
                    <a:pt x="32" y="80"/>
                  </a:cubicBezTo>
                  <a:lnTo>
                    <a:pt x="32" y="17"/>
                  </a:lnTo>
                  <a:cubicBezTo>
                    <a:pt x="32" y="17"/>
                    <a:pt x="16" y="17"/>
                    <a:pt x="16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0" name="Google Shape;20690;p106"/>
            <p:cNvSpPr/>
            <p:nvPr/>
          </p:nvSpPr>
          <p:spPr>
            <a:xfrm>
              <a:off x="3266199" y="1812806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lnTo>
                    <a:pt x="1" y="48"/>
                  </a:ln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32" y="80"/>
                  </a:lnTo>
                  <a:lnTo>
                    <a:pt x="32" y="95"/>
                  </a:lnTo>
                  <a:cubicBezTo>
                    <a:pt x="32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47" y="126"/>
                  </a:lnTo>
                  <a:lnTo>
                    <a:pt x="47" y="111"/>
                  </a:lnTo>
                  <a:cubicBezTo>
                    <a:pt x="64" y="95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cubicBezTo>
                    <a:pt x="95" y="95"/>
                    <a:pt x="95" y="95"/>
                    <a:pt x="110" y="95"/>
                  </a:cubicBezTo>
                  <a:lnTo>
                    <a:pt x="110" y="80"/>
                  </a:lnTo>
                  <a:lnTo>
                    <a:pt x="110" y="80"/>
                  </a:lnTo>
                  <a:cubicBezTo>
                    <a:pt x="110" y="63"/>
                    <a:pt x="110" y="32"/>
                    <a:pt x="95" y="17"/>
                  </a:cubicBezTo>
                  <a:cubicBezTo>
                    <a:pt x="79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1" name="Google Shape;20691;p106"/>
            <p:cNvSpPr/>
            <p:nvPr/>
          </p:nvSpPr>
          <p:spPr>
            <a:xfrm>
              <a:off x="3267217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2" name="Google Shape;20692;p106"/>
            <p:cNvSpPr/>
            <p:nvPr/>
          </p:nvSpPr>
          <p:spPr>
            <a:xfrm>
              <a:off x="3109344" y="1786727"/>
              <a:ext cx="6042" cy="8587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143" y="1"/>
                  </a:moveTo>
                  <a:lnTo>
                    <a:pt x="143" y="1"/>
                  </a:lnTo>
                  <a:lnTo>
                    <a:pt x="143" y="1"/>
                  </a:lnTo>
                  <a:lnTo>
                    <a:pt x="143" y="17"/>
                  </a:lnTo>
                  <a:cubicBezTo>
                    <a:pt x="158" y="32"/>
                    <a:pt x="143" y="49"/>
                    <a:pt x="127" y="49"/>
                  </a:cubicBezTo>
                  <a:lnTo>
                    <a:pt x="112" y="64"/>
                  </a:lnTo>
                  <a:lnTo>
                    <a:pt x="127" y="158"/>
                  </a:lnTo>
                  <a:cubicBezTo>
                    <a:pt x="95" y="190"/>
                    <a:pt x="80" y="206"/>
                    <a:pt x="49" y="206"/>
                  </a:cubicBezTo>
                  <a:cubicBezTo>
                    <a:pt x="32" y="206"/>
                    <a:pt x="17" y="190"/>
                    <a:pt x="17" y="190"/>
                  </a:cubicBezTo>
                  <a:lnTo>
                    <a:pt x="1" y="206"/>
                  </a:lnTo>
                  <a:cubicBezTo>
                    <a:pt x="1" y="206"/>
                    <a:pt x="17" y="221"/>
                    <a:pt x="17" y="253"/>
                  </a:cubicBezTo>
                  <a:lnTo>
                    <a:pt x="32" y="269"/>
                  </a:lnTo>
                  <a:lnTo>
                    <a:pt x="32" y="269"/>
                  </a:lnTo>
                  <a:lnTo>
                    <a:pt x="49" y="269"/>
                  </a:lnTo>
                  <a:lnTo>
                    <a:pt x="95" y="253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27" y="253"/>
                  </a:lnTo>
                  <a:lnTo>
                    <a:pt x="143" y="238"/>
                  </a:lnTo>
                  <a:cubicBezTo>
                    <a:pt x="158" y="238"/>
                    <a:pt x="158" y="221"/>
                    <a:pt x="175" y="221"/>
                  </a:cubicBezTo>
                  <a:lnTo>
                    <a:pt x="175" y="206"/>
                  </a:lnTo>
                  <a:lnTo>
                    <a:pt x="175" y="175"/>
                  </a:lnTo>
                  <a:cubicBezTo>
                    <a:pt x="158" y="158"/>
                    <a:pt x="175" y="143"/>
                    <a:pt x="190" y="143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3" name="Google Shape;20693;p106"/>
            <p:cNvSpPr/>
            <p:nvPr/>
          </p:nvSpPr>
          <p:spPr>
            <a:xfrm>
              <a:off x="3298766" y="181080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63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63"/>
                    <a:pt x="111" y="63"/>
                    <a:pt x="126" y="48"/>
                  </a:cubicBezTo>
                  <a:lnTo>
                    <a:pt x="126" y="32"/>
                  </a:lnTo>
                  <a:cubicBezTo>
                    <a:pt x="126" y="17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4" name="Google Shape;20694;p106"/>
            <p:cNvSpPr/>
            <p:nvPr/>
          </p:nvSpPr>
          <p:spPr>
            <a:xfrm>
              <a:off x="3325322" y="1814333"/>
              <a:ext cx="10558" cy="9032"/>
            </a:xfrm>
            <a:custGeom>
              <a:avLst/>
              <a:gdLst/>
              <a:ahLst/>
              <a:cxnLst/>
              <a:rect l="l" t="t" r="r" b="b"/>
              <a:pathLst>
                <a:path w="332" h="284" extrusionOk="0">
                  <a:moveTo>
                    <a:pt x="205" y="78"/>
                  </a:moveTo>
                  <a:lnTo>
                    <a:pt x="205" y="78"/>
                  </a:lnTo>
                  <a:lnTo>
                    <a:pt x="190" y="78"/>
                  </a:lnTo>
                  <a:cubicBezTo>
                    <a:pt x="190" y="95"/>
                    <a:pt x="174" y="95"/>
                    <a:pt x="174" y="95"/>
                  </a:cubicBezTo>
                  <a:cubicBezTo>
                    <a:pt x="174" y="95"/>
                    <a:pt x="174" y="110"/>
                    <a:pt x="159" y="110"/>
                  </a:cubicBezTo>
                  <a:lnTo>
                    <a:pt x="142" y="126"/>
                  </a:lnTo>
                  <a:lnTo>
                    <a:pt x="159" y="173"/>
                  </a:lnTo>
                  <a:cubicBezTo>
                    <a:pt x="159" y="173"/>
                    <a:pt x="174" y="189"/>
                    <a:pt x="190" y="189"/>
                  </a:cubicBezTo>
                  <a:lnTo>
                    <a:pt x="253" y="221"/>
                  </a:lnTo>
                  <a:lnTo>
                    <a:pt x="253" y="252"/>
                  </a:lnTo>
                  <a:lnTo>
                    <a:pt x="32" y="221"/>
                  </a:lnTo>
                  <a:lnTo>
                    <a:pt x="32" y="221"/>
                  </a:lnTo>
                  <a:cubicBezTo>
                    <a:pt x="16" y="221"/>
                    <a:pt x="1" y="221"/>
                    <a:pt x="1" y="236"/>
                  </a:cubicBezTo>
                  <a:cubicBezTo>
                    <a:pt x="1" y="252"/>
                    <a:pt x="1" y="284"/>
                    <a:pt x="32" y="284"/>
                  </a:cubicBezTo>
                  <a:lnTo>
                    <a:pt x="79" y="284"/>
                  </a:lnTo>
                  <a:cubicBezTo>
                    <a:pt x="174" y="284"/>
                    <a:pt x="253" y="284"/>
                    <a:pt x="331" y="267"/>
                  </a:cubicBezTo>
                  <a:lnTo>
                    <a:pt x="316" y="204"/>
                  </a:lnTo>
                  <a:lnTo>
                    <a:pt x="300" y="204"/>
                  </a:lnTo>
                  <a:cubicBezTo>
                    <a:pt x="300" y="221"/>
                    <a:pt x="285" y="221"/>
                    <a:pt x="285" y="221"/>
                  </a:cubicBezTo>
                  <a:cubicBezTo>
                    <a:pt x="268" y="221"/>
                    <a:pt x="253" y="204"/>
                    <a:pt x="253" y="204"/>
                  </a:cubicBezTo>
                  <a:cubicBezTo>
                    <a:pt x="237" y="189"/>
                    <a:pt x="253" y="158"/>
                    <a:pt x="268" y="158"/>
                  </a:cubicBezTo>
                  <a:lnTo>
                    <a:pt x="268" y="158"/>
                  </a:lnTo>
                  <a:lnTo>
                    <a:pt x="253" y="141"/>
                  </a:lnTo>
                  <a:lnTo>
                    <a:pt x="237" y="158"/>
                  </a:lnTo>
                  <a:lnTo>
                    <a:pt x="222" y="158"/>
                  </a:lnTo>
                  <a:cubicBezTo>
                    <a:pt x="205" y="158"/>
                    <a:pt x="205" y="141"/>
                    <a:pt x="190" y="126"/>
                  </a:cubicBezTo>
                  <a:cubicBezTo>
                    <a:pt x="190" y="110"/>
                    <a:pt x="205" y="95"/>
                    <a:pt x="205" y="95"/>
                  </a:cubicBezTo>
                  <a:lnTo>
                    <a:pt x="205" y="78"/>
                  </a:lnTo>
                  <a:close/>
                  <a:moveTo>
                    <a:pt x="127" y="0"/>
                  </a:moveTo>
                  <a:lnTo>
                    <a:pt x="127" y="15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47"/>
                  </a:lnTo>
                  <a:lnTo>
                    <a:pt x="127" y="47"/>
                  </a:lnTo>
                  <a:cubicBezTo>
                    <a:pt x="142" y="47"/>
                    <a:pt x="142" y="32"/>
                    <a:pt x="142" y="32"/>
                  </a:cubicBezTo>
                  <a:lnTo>
                    <a:pt x="159" y="32"/>
                  </a:lnTo>
                  <a:cubicBezTo>
                    <a:pt x="142" y="32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5" name="Google Shape;20695;p106"/>
            <p:cNvSpPr/>
            <p:nvPr/>
          </p:nvSpPr>
          <p:spPr>
            <a:xfrm>
              <a:off x="3167004" y="1800785"/>
              <a:ext cx="7505" cy="5534"/>
            </a:xfrm>
            <a:custGeom>
              <a:avLst/>
              <a:gdLst/>
              <a:ahLst/>
              <a:cxnLst/>
              <a:rect l="l" t="t" r="r" b="b"/>
              <a:pathLst>
                <a:path w="236" h="174" extrusionOk="0">
                  <a:moveTo>
                    <a:pt x="221" y="111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110" y="126"/>
                  </a:lnTo>
                  <a:lnTo>
                    <a:pt x="78" y="126"/>
                  </a:lnTo>
                  <a:lnTo>
                    <a:pt x="78" y="142"/>
                  </a:lnTo>
                  <a:cubicBezTo>
                    <a:pt x="95" y="142"/>
                    <a:pt x="95" y="158"/>
                    <a:pt x="95" y="158"/>
                  </a:cubicBezTo>
                  <a:cubicBezTo>
                    <a:pt x="110" y="174"/>
                    <a:pt x="110" y="174"/>
                    <a:pt x="126" y="174"/>
                  </a:cubicBezTo>
                  <a:lnTo>
                    <a:pt x="126" y="174"/>
                  </a:lnTo>
                  <a:lnTo>
                    <a:pt x="204" y="142"/>
                  </a:lnTo>
                  <a:cubicBezTo>
                    <a:pt x="221" y="142"/>
                    <a:pt x="221" y="126"/>
                    <a:pt x="221" y="126"/>
                  </a:cubicBezTo>
                  <a:lnTo>
                    <a:pt x="221" y="111"/>
                  </a:lnTo>
                  <a:close/>
                  <a:moveTo>
                    <a:pt x="78" y="16"/>
                  </a:moveTo>
                  <a:lnTo>
                    <a:pt x="78" y="16"/>
                  </a:lnTo>
                  <a:cubicBezTo>
                    <a:pt x="63" y="16"/>
                    <a:pt x="63" y="32"/>
                    <a:pt x="47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32" y="16"/>
                  </a:cubicBezTo>
                  <a:cubicBezTo>
                    <a:pt x="15" y="32"/>
                    <a:pt x="0" y="48"/>
                    <a:pt x="0" y="63"/>
                  </a:cubicBezTo>
                  <a:lnTo>
                    <a:pt x="15" y="79"/>
                  </a:lnTo>
                  <a:lnTo>
                    <a:pt x="32" y="79"/>
                  </a:lnTo>
                  <a:lnTo>
                    <a:pt x="95" y="63"/>
                  </a:lnTo>
                  <a:lnTo>
                    <a:pt x="95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41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10" y="48"/>
                    <a:pt x="110" y="32"/>
                    <a:pt x="95" y="32"/>
                  </a:cubicBezTo>
                  <a:lnTo>
                    <a:pt x="78" y="16"/>
                  </a:lnTo>
                  <a:close/>
                  <a:moveTo>
                    <a:pt x="236" y="0"/>
                  </a:moveTo>
                  <a:lnTo>
                    <a:pt x="221" y="0"/>
                  </a:lnTo>
                  <a:lnTo>
                    <a:pt x="158" y="32"/>
                  </a:lnTo>
                  <a:lnTo>
                    <a:pt x="158" y="48"/>
                  </a:lnTo>
                  <a:lnTo>
                    <a:pt x="236" y="48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6" name="Google Shape;20696;p106"/>
            <p:cNvSpPr/>
            <p:nvPr/>
          </p:nvSpPr>
          <p:spPr>
            <a:xfrm>
              <a:off x="3442074" y="1778236"/>
              <a:ext cx="4548" cy="6520"/>
            </a:xfrm>
            <a:custGeom>
              <a:avLst/>
              <a:gdLst/>
              <a:ahLst/>
              <a:cxnLst/>
              <a:rect l="l" t="t" r="r" b="b"/>
              <a:pathLst>
                <a:path w="143" h="205" extrusionOk="0">
                  <a:moveTo>
                    <a:pt x="48" y="1"/>
                  </a:moveTo>
                  <a:lnTo>
                    <a:pt x="32" y="32"/>
                  </a:lnTo>
                  <a:cubicBezTo>
                    <a:pt x="32" y="32"/>
                    <a:pt x="17" y="47"/>
                    <a:pt x="0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7" y="110"/>
                  </a:cubicBezTo>
                  <a:lnTo>
                    <a:pt x="17" y="127"/>
                  </a:lnTo>
                  <a:cubicBezTo>
                    <a:pt x="17" y="142"/>
                    <a:pt x="32" y="158"/>
                    <a:pt x="32" y="158"/>
                  </a:cubicBezTo>
                  <a:lnTo>
                    <a:pt x="48" y="142"/>
                  </a:lnTo>
                  <a:lnTo>
                    <a:pt x="63" y="142"/>
                  </a:lnTo>
                  <a:lnTo>
                    <a:pt x="63" y="142"/>
                  </a:lnTo>
                  <a:cubicBezTo>
                    <a:pt x="80" y="158"/>
                    <a:pt x="95" y="173"/>
                    <a:pt x="95" y="190"/>
                  </a:cubicBezTo>
                  <a:lnTo>
                    <a:pt x="95" y="190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cubicBezTo>
                    <a:pt x="143" y="205"/>
                    <a:pt x="143" y="173"/>
                    <a:pt x="143" y="158"/>
                  </a:cubicBezTo>
                  <a:cubicBezTo>
                    <a:pt x="143" y="142"/>
                    <a:pt x="126" y="127"/>
                    <a:pt x="111" y="127"/>
                  </a:cubicBezTo>
                  <a:lnTo>
                    <a:pt x="111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10"/>
                  </a:lnTo>
                  <a:cubicBezTo>
                    <a:pt x="95" y="95"/>
                    <a:pt x="95" y="79"/>
                    <a:pt x="80" y="47"/>
                  </a:cubicBezTo>
                  <a:lnTo>
                    <a:pt x="80" y="3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7" name="Google Shape;20697;p106"/>
            <p:cNvSpPr/>
            <p:nvPr/>
          </p:nvSpPr>
          <p:spPr>
            <a:xfrm>
              <a:off x="3318326" y="1778713"/>
              <a:ext cx="5534" cy="9064"/>
            </a:xfrm>
            <a:custGeom>
              <a:avLst/>
              <a:gdLst/>
              <a:ahLst/>
              <a:cxnLst/>
              <a:rect l="l" t="t" r="r" b="b"/>
              <a:pathLst>
                <a:path w="174" h="285" extrusionOk="0">
                  <a:moveTo>
                    <a:pt x="95" y="1"/>
                  </a:moveTo>
                  <a:lnTo>
                    <a:pt x="79" y="17"/>
                  </a:lnTo>
                  <a:cubicBezTo>
                    <a:pt x="95" y="32"/>
                    <a:pt x="79" y="49"/>
                    <a:pt x="63" y="49"/>
                  </a:cubicBezTo>
                  <a:lnTo>
                    <a:pt x="47" y="49"/>
                  </a:lnTo>
                  <a:lnTo>
                    <a:pt x="47" y="49"/>
                  </a:lnTo>
                  <a:lnTo>
                    <a:pt x="0" y="190"/>
                  </a:lnTo>
                  <a:cubicBezTo>
                    <a:pt x="0" y="206"/>
                    <a:pt x="0" y="221"/>
                    <a:pt x="16" y="221"/>
                  </a:cubicBezTo>
                  <a:cubicBezTo>
                    <a:pt x="16" y="238"/>
                    <a:pt x="32" y="238"/>
                    <a:pt x="32" y="238"/>
                  </a:cubicBezTo>
                  <a:lnTo>
                    <a:pt x="32" y="238"/>
                  </a:lnTo>
                  <a:lnTo>
                    <a:pt x="32" y="238"/>
                  </a:lnTo>
                  <a:cubicBezTo>
                    <a:pt x="47" y="253"/>
                    <a:pt x="47" y="269"/>
                    <a:pt x="79" y="284"/>
                  </a:cubicBezTo>
                  <a:lnTo>
                    <a:pt x="95" y="284"/>
                  </a:lnTo>
                  <a:cubicBezTo>
                    <a:pt x="110" y="284"/>
                    <a:pt x="126" y="284"/>
                    <a:pt x="126" y="269"/>
                  </a:cubicBezTo>
                  <a:lnTo>
                    <a:pt x="126" y="238"/>
                  </a:lnTo>
                  <a:lnTo>
                    <a:pt x="142" y="238"/>
                  </a:lnTo>
                  <a:cubicBezTo>
                    <a:pt x="173" y="238"/>
                    <a:pt x="173" y="221"/>
                    <a:pt x="173" y="206"/>
                  </a:cubicBezTo>
                  <a:lnTo>
                    <a:pt x="173" y="175"/>
                  </a:lnTo>
                  <a:lnTo>
                    <a:pt x="173" y="158"/>
                  </a:lnTo>
                  <a:cubicBezTo>
                    <a:pt x="158" y="143"/>
                    <a:pt x="158" y="143"/>
                    <a:pt x="142" y="143"/>
                  </a:cubicBezTo>
                  <a:lnTo>
                    <a:pt x="142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95" y="143"/>
                  </a:lnTo>
                  <a:lnTo>
                    <a:pt x="110" y="32"/>
                  </a:lnTo>
                  <a:cubicBezTo>
                    <a:pt x="126" y="17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8" name="Google Shape;20698;p106"/>
            <p:cNvSpPr/>
            <p:nvPr/>
          </p:nvSpPr>
          <p:spPr>
            <a:xfrm>
              <a:off x="3421020" y="1804792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16"/>
                    <a:pt x="1" y="16"/>
                    <a:pt x="1" y="32"/>
                  </a:cubicBezTo>
                  <a:cubicBezTo>
                    <a:pt x="17" y="32"/>
                    <a:pt x="17" y="48"/>
                    <a:pt x="17" y="48"/>
                  </a:cubicBezTo>
                  <a:lnTo>
                    <a:pt x="17" y="48"/>
                  </a:lnTo>
                  <a:lnTo>
                    <a:pt x="32" y="79"/>
                  </a:lnTo>
                  <a:lnTo>
                    <a:pt x="49" y="79"/>
                  </a:lnTo>
                  <a:lnTo>
                    <a:pt x="64" y="111"/>
                  </a:lnTo>
                  <a:lnTo>
                    <a:pt x="64" y="126"/>
                  </a:lnTo>
                  <a:cubicBezTo>
                    <a:pt x="64" y="142"/>
                    <a:pt x="64" y="158"/>
                    <a:pt x="80" y="174"/>
                  </a:cubicBezTo>
                  <a:lnTo>
                    <a:pt x="95" y="174"/>
                  </a:lnTo>
                  <a:cubicBezTo>
                    <a:pt x="112" y="174"/>
                    <a:pt x="127" y="158"/>
                    <a:pt x="127" y="158"/>
                  </a:cubicBezTo>
                  <a:lnTo>
                    <a:pt x="127" y="158"/>
                  </a:lnTo>
                  <a:lnTo>
                    <a:pt x="143" y="126"/>
                  </a:lnTo>
                  <a:lnTo>
                    <a:pt x="143" y="79"/>
                  </a:lnTo>
                  <a:lnTo>
                    <a:pt x="80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99" name="Google Shape;20699;p106"/>
            <p:cNvSpPr/>
            <p:nvPr/>
          </p:nvSpPr>
          <p:spPr>
            <a:xfrm>
              <a:off x="3404991" y="1788731"/>
              <a:ext cx="6551" cy="7569"/>
            </a:xfrm>
            <a:custGeom>
              <a:avLst/>
              <a:gdLst/>
              <a:ahLst/>
              <a:cxnLst/>
              <a:rect l="l" t="t" r="r" b="b"/>
              <a:pathLst>
                <a:path w="206" h="238" extrusionOk="0">
                  <a:moveTo>
                    <a:pt x="32" y="1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17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32"/>
                    <a:pt x="63" y="49"/>
                  </a:cubicBezTo>
                  <a:cubicBezTo>
                    <a:pt x="80" y="64"/>
                    <a:pt x="63" y="80"/>
                    <a:pt x="48" y="95"/>
                  </a:cubicBezTo>
                  <a:cubicBezTo>
                    <a:pt x="32" y="95"/>
                    <a:pt x="32" y="112"/>
                    <a:pt x="32" y="112"/>
                  </a:cubicBezTo>
                  <a:lnTo>
                    <a:pt x="32" y="127"/>
                  </a:lnTo>
                  <a:lnTo>
                    <a:pt x="48" y="143"/>
                  </a:lnTo>
                  <a:lnTo>
                    <a:pt x="63" y="143"/>
                  </a:lnTo>
                  <a:lnTo>
                    <a:pt x="127" y="158"/>
                  </a:lnTo>
                  <a:lnTo>
                    <a:pt x="127" y="158"/>
                  </a:lnTo>
                  <a:cubicBezTo>
                    <a:pt x="127" y="175"/>
                    <a:pt x="143" y="175"/>
                    <a:pt x="143" y="190"/>
                  </a:cubicBezTo>
                  <a:cubicBezTo>
                    <a:pt x="143" y="206"/>
                    <a:pt x="143" y="221"/>
                    <a:pt x="127" y="238"/>
                  </a:cubicBezTo>
                  <a:lnTo>
                    <a:pt x="127" y="238"/>
                  </a:lnTo>
                  <a:lnTo>
                    <a:pt x="143" y="238"/>
                  </a:lnTo>
                  <a:cubicBezTo>
                    <a:pt x="158" y="238"/>
                    <a:pt x="174" y="221"/>
                    <a:pt x="174" y="221"/>
                  </a:cubicBezTo>
                  <a:lnTo>
                    <a:pt x="174" y="206"/>
                  </a:lnTo>
                  <a:lnTo>
                    <a:pt x="190" y="175"/>
                  </a:lnTo>
                  <a:cubicBezTo>
                    <a:pt x="190" y="158"/>
                    <a:pt x="174" y="158"/>
                    <a:pt x="174" y="143"/>
                  </a:cubicBezTo>
                  <a:cubicBezTo>
                    <a:pt x="174" y="127"/>
                    <a:pt x="190" y="112"/>
                    <a:pt x="206" y="112"/>
                  </a:cubicBezTo>
                  <a:cubicBezTo>
                    <a:pt x="206" y="95"/>
                    <a:pt x="190" y="95"/>
                    <a:pt x="190" y="95"/>
                  </a:cubicBezTo>
                  <a:lnTo>
                    <a:pt x="95" y="8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0" name="Google Shape;20700;p106"/>
            <p:cNvSpPr/>
            <p:nvPr/>
          </p:nvSpPr>
          <p:spPr>
            <a:xfrm>
              <a:off x="3085300" y="1808799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cubicBezTo>
                    <a:pt x="17" y="0"/>
                    <a:pt x="32" y="16"/>
                    <a:pt x="32" y="32"/>
                  </a:cubicBezTo>
                  <a:cubicBezTo>
                    <a:pt x="48" y="32"/>
                    <a:pt x="48" y="48"/>
                    <a:pt x="48" y="48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95" y="48"/>
                  </a:lnTo>
                  <a:cubicBezTo>
                    <a:pt x="95" y="32"/>
                    <a:pt x="111" y="32"/>
                    <a:pt x="111" y="32"/>
                  </a:cubicBezTo>
                  <a:lnTo>
                    <a:pt x="111" y="32"/>
                  </a:lnTo>
                  <a:cubicBezTo>
                    <a:pt x="95" y="16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1" name="Google Shape;20701;p106"/>
            <p:cNvSpPr/>
            <p:nvPr/>
          </p:nvSpPr>
          <p:spPr>
            <a:xfrm>
              <a:off x="3096336" y="1784247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58" y="1"/>
                  </a:moveTo>
                  <a:cubicBezTo>
                    <a:pt x="111" y="1"/>
                    <a:pt x="79" y="16"/>
                    <a:pt x="32" y="16"/>
                  </a:cubicBezTo>
                  <a:lnTo>
                    <a:pt x="16" y="47"/>
                  </a:lnTo>
                  <a:cubicBezTo>
                    <a:pt x="0" y="64"/>
                    <a:pt x="0" y="79"/>
                    <a:pt x="16" y="95"/>
                  </a:cubicBezTo>
                  <a:cubicBezTo>
                    <a:pt x="16" y="95"/>
                    <a:pt x="32" y="95"/>
                    <a:pt x="32" y="110"/>
                  </a:cubicBezTo>
                  <a:lnTo>
                    <a:pt x="111" y="64"/>
                  </a:lnTo>
                  <a:lnTo>
                    <a:pt x="126" y="64"/>
                  </a:lnTo>
                  <a:lnTo>
                    <a:pt x="126" y="64"/>
                  </a:lnTo>
                  <a:cubicBezTo>
                    <a:pt x="142" y="64"/>
                    <a:pt x="158" y="64"/>
                    <a:pt x="158" y="79"/>
                  </a:cubicBezTo>
                  <a:cubicBezTo>
                    <a:pt x="174" y="95"/>
                    <a:pt x="158" y="110"/>
                    <a:pt x="158" y="127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4" y="127"/>
                    <a:pt x="189" y="110"/>
                    <a:pt x="189" y="95"/>
                  </a:cubicBezTo>
                  <a:cubicBezTo>
                    <a:pt x="205" y="47"/>
                    <a:pt x="189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2" name="Google Shape;20702;p106"/>
            <p:cNvSpPr/>
            <p:nvPr/>
          </p:nvSpPr>
          <p:spPr>
            <a:xfrm>
              <a:off x="3400506" y="1804792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32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48"/>
                  </a:lnTo>
                  <a:cubicBezTo>
                    <a:pt x="0" y="48"/>
                    <a:pt x="0" y="63"/>
                    <a:pt x="15" y="63"/>
                  </a:cubicBezTo>
                  <a:lnTo>
                    <a:pt x="15" y="63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6" y="95"/>
                    <a:pt x="141" y="79"/>
                  </a:cubicBezTo>
                  <a:cubicBezTo>
                    <a:pt x="141" y="63"/>
                    <a:pt x="126" y="48"/>
                    <a:pt x="110" y="3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3" name="Google Shape;20703;p106"/>
            <p:cNvSpPr/>
            <p:nvPr/>
          </p:nvSpPr>
          <p:spPr>
            <a:xfrm>
              <a:off x="3020166" y="1794265"/>
              <a:ext cx="6551" cy="7537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111" y="158"/>
                  </a:moveTo>
                  <a:lnTo>
                    <a:pt x="95" y="158"/>
                  </a:lnTo>
                  <a:lnTo>
                    <a:pt x="95" y="158"/>
                  </a:lnTo>
                  <a:cubicBezTo>
                    <a:pt x="111" y="158"/>
                    <a:pt x="111" y="174"/>
                    <a:pt x="111" y="174"/>
                  </a:cubicBezTo>
                  <a:cubicBezTo>
                    <a:pt x="126" y="190"/>
                    <a:pt x="111" y="221"/>
                    <a:pt x="95" y="221"/>
                  </a:cubicBezTo>
                  <a:lnTo>
                    <a:pt x="80" y="221"/>
                  </a:lnTo>
                  <a:lnTo>
                    <a:pt x="8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174" y="237"/>
                  </a:lnTo>
                  <a:cubicBezTo>
                    <a:pt x="189" y="237"/>
                    <a:pt x="206" y="205"/>
                    <a:pt x="206" y="190"/>
                  </a:cubicBezTo>
                  <a:cubicBezTo>
                    <a:pt x="189" y="174"/>
                    <a:pt x="189" y="158"/>
                    <a:pt x="158" y="158"/>
                  </a:cubicBezTo>
                  <a:lnTo>
                    <a:pt x="158" y="158"/>
                  </a:lnTo>
                  <a:lnTo>
                    <a:pt x="126" y="174"/>
                  </a:lnTo>
                  <a:lnTo>
                    <a:pt x="111" y="158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6"/>
                    <a:pt x="0" y="47"/>
                  </a:cubicBezTo>
                  <a:lnTo>
                    <a:pt x="0" y="47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7"/>
                    <a:pt x="48" y="127"/>
                    <a:pt x="48" y="142"/>
                  </a:cubicBezTo>
                  <a:lnTo>
                    <a:pt x="48" y="158"/>
                  </a:lnTo>
                  <a:lnTo>
                    <a:pt x="48" y="174"/>
                  </a:lnTo>
                  <a:cubicBezTo>
                    <a:pt x="48" y="158"/>
                    <a:pt x="63" y="158"/>
                    <a:pt x="63" y="158"/>
                  </a:cubicBezTo>
                  <a:lnTo>
                    <a:pt x="80" y="158"/>
                  </a:lnTo>
                  <a:cubicBezTo>
                    <a:pt x="63" y="158"/>
                    <a:pt x="63" y="158"/>
                    <a:pt x="63" y="142"/>
                  </a:cubicBezTo>
                  <a:cubicBezTo>
                    <a:pt x="48" y="127"/>
                    <a:pt x="48" y="110"/>
                    <a:pt x="63" y="95"/>
                  </a:cubicBezTo>
                  <a:lnTo>
                    <a:pt x="63" y="95"/>
                  </a:lnTo>
                  <a:cubicBezTo>
                    <a:pt x="48" y="95"/>
                    <a:pt x="32" y="79"/>
                    <a:pt x="32" y="64"/>
                  </a:cubicBezTo>
                  <a:cubicBezTo>
                    <a:pt x="32" y="64"/>
                    <a:pt x="32" y="47"/>
                    <a:pt x="48" y="32"/>
                  </a:cubicBez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4" name="Google Shape;20704;p106"/>
            <p:cNvSpPr/>
            <p:nvPr/>
          </p:nvSpPr>
          <p:spPr>
            <a:xfrm>
              <a:off x="3095318" y="1786250"/>
              <a:ext cx="6551" cy="3053"/>
            </a:xfrm>
            <a:custGeom>
              <a:avLst/>
              <a:gdLst/>
              <a:ahLst/>
              <a:cxnLst/>
              <a:rect l="l" t="t" r="r" b="b"/>
              <a:pathLst>
                <a:path w="206" h="96" extrusionOk="0">
                  <a:moveTo>
                    <a:pt x="158" y="1"/>
                  </a:moveTo>
                  <a:lnTo>
                    <a:pt x="158" y="1"/>
                  </a:lnTo>
                  <a:lnTo>
                    <a:pt x="143" y="1"/>
                  </a:lnTo>
                  <a:lnTo>
                    <a:pt x="64" y="47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32" y="95"/>
                  </a:lnTo>
                  <a:lnTo>
                    <a:pt x="48" y="79"/>
                  </a:lnTo>
                  <a:cubicBezTo>
                    <a:pt x="48" y="64"/>
                    <a:pt x="64" y="47"/>
                    <a:pt x="80" y="47"/>
                  </a:cubicBezTo>
                  <a:lnTo>
                    <a:pt x="95" y="47"/>
                  </a:lnTo>
                  <a:cubicBezTo>
                    <a:pt x="111" y="64"/>
                    <a:pt x="111" y="79"/>
                    <a:pt x="111" y="95"/>
                  </a:cubicBezTo>
                  <a:lnTo>
                    <a:pt x="174" y="64"/>
                  </a:lnTo>
                  <a:lnTo>
                    <a:pt x="190" y="64"/>
                  </a:lnTo>
                  <a:cubicBezTo>
                    <a:pt x="190" y="47"/>
                    <a:pt x="206" y="32"/>
                    <a:pt x="190" y="16"/>
                  </a:cubicBezTo>
                  <a:cubicBezTo>
                    <a:pt x="190" y="1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5" name="Google Shape;20705;p106"/>
            <p:cNvSpPr/>
            <p:nvPr/>
          </p:nvSpPr>
          <p:spPr>
            <a:xfrm>
              <a:off x="3057758" y="183134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32"/>
                  </a:cubicBezTo>
                  <a:lnTo>
                    <a:pt x="16" y="79"/>
                  </a:lnTo>
                  <a:cubicBezTo>
                    <a:pt x="16" y="95"/>
                    <a:pt x="16" y="95"/>
                    <a:pt x="32" y="110"/>
                  </a:cubicBezTo>
                  <a:lnTo>
                    <a:pt x="47" y="110"/>
                  </a:lnTo>
                  <a:lnTo>
                    <a:pt x="63" y="127"/>
                  </a:lnTo>
                  <a:cubicBezTo>
                    <a:pt x="79" y="127"/>
                    <a:pt x="79" y="127"/>
                    <a:pt x="79" y="110"/>
                  </a:cubicBezTo>
                  <a:cubicBezTo>
                    <a:pt x="95" y="110"/>
                    <a:pt x="95" y="110"/>
                    <a:pt x="95" y="95"/>
                  </a:cubicBezTo>
                  <a:lnTo>
                    <a:pt x="110" y="64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79" y="16"/>
                  </a:lnTo>
                  <a:lnTo>
                    <a:pt x="63" y="16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6" name="Google Shape;20706;p106"/>
            <p:cNvSpPr/>
            <p:nvPr/>
          </p:nvSpPr>
          <p:spPr>
            <a:xfrm>
              <a:off x="3106863" y="1791752"/>
              <a:ext cx="3530" cy="8046"/>
            </a:xfrm>
            <a:custGeom>
              <a:avLst/>
              <a:gdLst/>
              <a:ahLst/>
              <a:cxnLst/>
              <a:rect l="l" t="t" r="r" b="b"/>
              <a:pathLst>
                <a:path w="111" h="253" extrusionOk="0">
                  <a:moveTo>
                    <a:pt x="79" y="0"/>
                  </a:moveTo>
                  <a:cubicBezTo>
                    <a:pt x="64" y="0"/>
                    <a:pt x="64" y="17"/>
                    <a:pt x="47" y="17"/>
                  </a:cubicBezTo>
                  <a:cubicBezTo>
                    <a:pt x="47" y="17"/>
                    <a:pt x="32" y="17"/>
                    <a:pt x="32" y="0"/>
                  </a:cubicBezTo>
                  <a:cubicBezTo>
                    <a:pt x="32" y="17"/>
                    <a:pt x="16" y="17"/>
                    <a:pt x="16" y="17"/>
                  </a:cubicBezTo>
                  <a:lnTo>
                    <a:pt x="16" y="32"/>
                  </a:lnTo>
                  <a:cubicBezTo>
                    <a:pt x="32" y="48"/>
                    <a:pt x="47" y="48"/>
                    <a:pt x="47" y="63"/>
                  </a:cubicBezTo>
                  <a:cubicBezTo>
                    <a:pt x="47" y="80"/>
                    <a:pt x="47" y="95"/>
                    <a:pt x="32" y="95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16" y="126"/>
                  </a:lnTo>
                  <a:lnTo>
                    <a:pt x="16" y="158"/>
                  </a:lnTo>
                  <a:lnTo>
                    <a:pt x="16" y="158"/>
                  </a:lnTo>
                  <a:cubicBezTo>
                    <a:pt x="16" y="174"/>
                    <a:pt x="32" y="174"/>
                    <a:pt x="32" y="189"/>
                  </a:cubicBezTo>
                  <a:cubicBezTo>
                    <a:pt x="47" y="206"/>
                    <a:pt x="32" y="221"/>
                    <a:pt x="16" y="237"/>
                  </a:cubicBezTo>
                  <a:lnTo>
                    <a:pt x="0" y="237"/>
                  </a:lnTo>
                  <a:lnTo>
                    <a:pt x="16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64" y="253"/>
                  </a:lnTo>
                  <a:lnTo>
                    <a:pt x="110" y="206"/>
                  </a:lnTo>
                  <a:lnTo>
                    <a:pt x="110" y="174"/>
                  </a:lnTo>
                  <a:cubicBezTo>
                    <a:pt x="110" y="158"/>
                    <a:pt x="95" y="158"/>
                    <a:pt x="95" y="143"/>
                  </a:cubicBezTo>
                  <a:cubicBezTo>
                    <a:pt x="95" y="126"/>
                    <a:pt x="95" y="126"/>
                    <a:pt x="110" y="111"/>
                  </a:cubicBezTo>
                  <a:lnTo>
                    <a:pt x="110" y="111"/>
                  </a:lnTo>
                  <a:lnTo>
                    <a:pt x="95" y="95"/>
                  </a:lnTo>
                  <a:cubicBezTo>
                    <a:pt x="95" y="63"/>
                    <a:pt x="79" y="48"/>
                    <a:pt x="79" y="48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95" y="17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7" name="Google Shape;20707;p106"/>
            <p:cNvSpPr/>
            <p:nvPr/>
          </p:nvSpPr>
          <p:spPr>
            <a:xfrm>
              <a:off x="3342369" y="1818340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64" y="32"/>
                  </a:lnTo>
                  <a:lnTo>
                    <a:pt x="79" y="32"/>
                  </a:lnTo>
                  <a:cubicBezTo>
                    <a:pt x="79" y="47"/>
                    <a:pt x="79" y="78"/>
                    <a:pt x="64" y="78"/>
                  </a:cubicBezTo>
                  <a:cubicBezTo>
                    <a:pt x="64" y="95"/>
                    <a:pt x="47" y="95"/>
                    <a:pt x="47" y="95"/>
                  </a:cubicBezTo>
                  <a:cubicBezTo>
                    <a:pt x="32" y="95"/>
                    <a:pt x="16" y="78"/>
                    <a:pt x="16" y="78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16" y="126"/>
                  </a:lnTo>
                  <a:lnTo>
                    <a:pt x="64" y="126"/>
                  </a:lnTo>
                  <a:lnTo>
                    <a:pt x="64" y="95"/>
                  </a:lnTo>
                  <a:lnTo>
                    <a:pt x="127" y="78"/>
                  </a:lnTo>
                  <a:lnTo>
                    <a:pt x="158" y="63"/>
                  </a:lnTo>
                  <a:cubicBezTo>
                    <a:pt x="173" y="63"/>
                    <a:pt x="173" y="47"/>
                    <a:pt x="173" y="32"/>
                  </a:cubicBezTo>
                  <a:cubicBezTo>
                    <a:pt x="158" y="32"/>
                    <a:pt x="142" y="32"/>
                    <a:pt x="142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8" name="Google Shape;20708;p106"/>
            <p:cNvSpPr/>
            <p:nvPr/>
          </p:nvSpPr>
          <p:spPr>
            <a:xfrm>
              <a:off x="3180488" y="1796269"/>
              <a:ext cx="2576" cy="1527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0" y="1"/>
                  </a:moveTo>
                  <a:cubicBezTo>
                    <a:pt x="64" y="1"/>
                    <a:pt x="32" y="16"/>
                    <a:pt x="17" y="16"/>
                  </a:cubicBezTo>
                  <a:cubicBezTo>
                    <a:pt x="17" y="32"/>
                    <a:pt x="1" y="47"/>
                    <a:pt x="1" y="47"/>
                  </a:cubicBezTo>
                  <a:lnTo>
                    <a:pt x="17" y="47"/>
                  </a:lnTo>
                  <a:lnTo>
                    <a:pt x="49" y="47"/>
                  </a:lnTo>
                  <a:lnTo>
                    <a:pt x="64" y="47"/>
                  </a:lnTo>
                  <a:lnTo>
                    <a:pt x="80" y="47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09" name="Google Shape;20709;p106"/>
            <p:cNvSpPr/>
            <p:nvPr/>
          </p:nvSpPr>
          <p:spPr>
            <a:xfrm>
              <a:off x="3100852" y="1796269"/>
              <a:ext cx="7537" cy="3530"/>
            </a:xfrm>
            <a:custGeom>
              <a:avLst/>
              <a:gdLst/>
              <a:ahLst/>
              <a:cxnLst/>
              <a:rect l="l" t="t" r="r" b="b"/>
              <a:pathLst>
                <a:path w="237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6"/>
                  </a:lnTo>
                  <a:lnTo>
                    <a:pt x="0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32" y="95"/>
                    <a:pt x="63" y="111"/>
                    <a:pt x="95" y="111"/>
                  </a:cubicBezTo>
                  <a:lnTo>
                    <a:pt x="110" y="111"/>
                  </a:lnTo>
                  <a:cubicBezTo>
                    <a:pt x="142" y="111"/>
                    <a:pt x="173" y="95"/>
                    <a:pt x="189" y="95"/>
                  </a:cubicBezTo>
                  <a:lnTo>
                    <a:pt x="205" y="95"/>
                  </a:lnTo>
                  <a:cubicBezTo>
                    <a:pt x="221" y="79"/>
                    <a:pt x="236" y="64"/>
                    <a:pt x="221" y="47"/>
                  </a:cubicBezTo>
                  <a:cubicBezTo>
                    <a:pt x="221" y="32"/>
                    <a:pt x="205" y="32"/>
                    <a:pt x="205" y="16"/>
                  </a:cubicBezTo>
                  <a:cubicBezTo>
                    <a:pt x="189" y="32"/>
                    <a:pt x="189" y="47"/>
                    <a:pt x="173" y="47"/>
                  </a:cubicBezTo>
                  <a:lnTo>
                    <a:pt x="173" y="47"/>
                  </a:lnTo>
                  <a:lnTo>
                    <a:pt x="110" y="47"/>
                  </a:lnTo>
                  <a:lnTo>
                    <a:pt x="95" y="32"/>
                  </a:lnTo>
                  <a:cubicBezTo>
                    <a:pt x="79" y="32"/>
                    <a:pt x="79" y="32"/>
                    <a:pt x="63" y="16"/>
                  </a:cubicBezTo>
                  <a:lnTo>
                    <a:pt x="63" y="16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0" name="Google Shape;20710;p106"/>
            <p:cNvSpPr/>
            <p:nvPr/>
          </p:nvSpPr>
          <p:spPr>
            <a:xfrm>
              <a:off x="3089816" y="1804283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64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32" y="16"/>
                  </a:cubicBezTo>
                  <a:cubicBezTo>
                    <a:pt x="32" y="32"/>
                    <a:pt x="32" y="48"/>
                    <a:pt x="47" y="64"/>
                  </a:cubicBezTo>
                  <a:lnTo>
                    <a:pt x="16" y="111"/>
                  </a:lnTo>
                  <a:cubicBezTo>
                    <a:pt x="1" y="127"/>
                    <a:pt x="16" y="142"/>
                    <a:pt x="32" y="158"/>
                  </a:cubicBezTo>
                  <a:lnTo>
                    <a:pt x="47" y="158"/>
                  </a:lnTo>
                  <a:cubicBezTo>
                    <a:pt x="64" y="158"/>
                    <a:pt x="64" y="158"/>
                    <a:pt x="79" y="142"/>
                  </a:cubicBezTo>
                  <a:lnTo>
                    <a:pt x="127" y="48"/>
                  </a:lnTo>
                  <a:cubicBezTo>
                    <a:pt x="142" y="48"/>
                    <a:pt x="142" y="32"/>
                    <a:pt x="127" y="16"/>
                  </a:cubicBezTo>
                  <a:lnTo>
                    <a:pt x="110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1" name="Google Shape;20711;p106"/>
            <p:cNvSpPr/>
            <p:nvPr/>
          </p:nvSpPr>
          <p:spPr>
            <a:xfrm>
              <a:off x="3367430" y="1768218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47"/>
                  </a:cubicBezTo>
                  <a:lnTo>
                    <a:pt x="16" y="95"/>
                  </a:lnTo>
                  <a:cubicBezTo>
                    <a:pt x="16" y="110"/>
                    <a:pt x="16" y="127"/>
                    <a:pt x="32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79" y="95"/>
                  </a:lnTo>
                  <a:cubicBezTo>
                    <a:pt x="95" y="95"/>
                    <a:pt x="95" y="64"/>
                    <a:pt x="79" y="47"/>
                  </a:cubicBezTo>
                  <a:lnTo>
                    <a:pt x="79" y="47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2" name="Google Shape;20712;p106"/>
            <p:cNvSpPr/>
            <p:nvPr/>
          </p:nvSpPr>
          <p:spPr>
            <a:xfrm>
              <a:off x="3332828" y="177171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" y="48"/>
                  </a:lnTo>
                  <a:cubicBezTo>
                    <a:pt x="1" y="48"/>
                    <a:pt x="17" y="48"/>
                    <a:pt x="17" y="63"/>
                  </a:cubicBezTo>
                  <a:cubicBezTo>
                    <a:pt x="32" y="63"/>
                    <a:pt x="32" y="80"/>
                    <a:pt x="32" y="80"/>
                  </a:cubicBezTo>
                  <a:lnTo>
                    <a:pt x="32" y="111"/>
                  </a:lnTo>
                  <a:lnTo>
                    <a:pt x="32" y="126"/>
                  </a:lnTo>
                  <a:lnTo>
                    <a:pt x="95" y="111"/>
                  </a:lnTo>
                  <a:cubicBezTo>
                    <a:pt x="112" y="111"/>
                    <a:pt x="127" y="95"/>
                    <a:pt x="127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80" y="80"/>
                    <a:pt x="64" y="63"/>
                    <a:pt x="49" y="48"/>
                  </a:cubicBezTo>
                  <a:cubicBezTo>
                    <a:pt x="49" y="32"/>
                    <a:pt x="64" y="32"/>
                    <a:pt x="64" y="17"/>
                  </a:cubicBezTo>
                  <a:lnTo>
                    <a:pt x="64" y="17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3" name="Google Shape;20713;p106"/>
            <p:cNvSpPr/>
            <p:nvPr/>
          </p:nvSpPr>
          <p:spPr>
            <a:xfrm>
              <a:off x="3322333" y="1772225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0" y="1"/>
                    <a:pt x="0" y="16"/>
                    <a:pt x="0" y="47"/>
                  </a:cubicBezTo>
                  <a:lnTo>
                    <a:pt x="0" y="47"/>
                  </a:lnTo>
                  <a:lnTo>
                    <a:pt x="16" y="110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4" name="Google Shape;20714;p106"/>
            <p:cNvSpPr/>
            <p:nvPr/>
          </p:nvSpPr>
          <p:spPr>
            <a:xfrm>
              <a:off x="3322810" y="1778713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7" y="1"/>
                  </a:moveTo>
                  <a:lnTo>
                    <a:pt x="95" y="17"/>
                  </a:lnTo>
                  <a:cubicBezTo>
                    <a:pt x="80" y="32"/>
                    <a:pt x="80" y="32"/>
                    <a:pt x="64" y="32"/>
                  </a:cubicBezTo>
                  <a:lnTo>
                    <a:pt x="48" y="17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7" y="80"/>
                  </a:lnTo>
                  <a:lnTo>
                    <a:pt x="127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5" name="Google Shape;20715;p106"/>
            <p:cNvSpPr/>
            <p:nvPr/>
          </p:nvSpPr>
          <p:spPr>
            <a:xfrm>
              <a:off x="3245654" y="1805778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1"/>
                  </a:moveTo>
                  <a:cubicBezTo>
                    <a:pt x="63" y="17"/>
                    <a:pt x="48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48" y="111"/>
                  </a:lnTo>
                  <a:cubicBezTo>
                    <a:pt x="48" y="127"/>
                    <a:pt x="63" y="127"/>
                    <a:pt x="63" y="127"/>
                  </a:cubicBezTo>
                  <a:lnTo>
                    <a:pt x="95" y="127"/>
                  </a:lnTo>
                  <a:cubicBezTo>
                    <a:pt x="111" y="111"/>
                    <a:pt x="111" y="95"/>
                    <a:pt x="95" y="80"/>
                  </a:cubicBezTo>
                  <a:lnTo>
                    <a:pt x="80" y="64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6" name="Google Shape;20716;p106"/>
            <p:cNvSpPr/>
            <p:nvPr/>
          </p:nvSpPr>
          <p:spPr>
            <a:xfrm>
              <a:off x="3031711" y="1819803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32" y="49"/>
                  </a:cubicBezTo>
                  <a:lnTo>
                    <a:pt x="0" y="95"/>
                  </a:lnTo>
                  <a:lnTo>
                    <a:pt x="0" y="112"/>
                  </a:lnTo>
                  <a:cubicBezTo>
                    <a:pt x="15" y="127"/>
                    <a:pt x="15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63" y="127"/>
                    <a:pt x="63" y="112"/>
                  </a:cubicBezTo>
                  <a:lnTo>
                    <a:pt x="63" y="95"/>
                  </a:lnTo>
                  <a:cubicBezTo>
                    <a:pt x="47" y="95"/>
                    <a:pt x="63" y="64"/>
                    <a:pt x="78" y="49"/>
                  </a:cubicBezTo>
                  <a:lnTo>
                    <a:pt x="95" y="32"/>
                  </a:lnTo>
                  <a:cubicBezTo>
                    <a:pt x="95" y="17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7" name="Google Shape;20717;p106"/>
            <p:cNvSpPr/>
            <p:nvPr/>
          </p:nvSpPr>
          <p:spPr>
            <a:xfrm>
              <a:off x="3419557" y="1792261"/>
              <a:ext cx="5502" cy="4516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110" y="1"/>
                  </a:moveTo>
                  <a:cubicBezTo>
                    <a:pt x="95" y="16"/>
                    <a:pt x="95" y="16"/>
                    <a:pt x="95" y="32"/>
                  </a:cubicBezTo>
                  <a:lnTo>
                    <a:pt x="95" y="64"/>
                  </a:lnTo>
                  <a:cubicBezTo>
                    <a:pt x="95" y="64"/>
                    <a:pt x="78" y="64"/>
                    <a:pt x="78" y="79"/>
                  </a:cubicBezTo>
                  <a:lnTo>
                    <a:pt x="78" y="79"/>
                  </a:lnTo>
                  <a:cubicBezTo>
                    <a:pt x="63" y="64"/>
                    <a:pt x="63" y="47"/>
                    <a:pt x="47" y="47"/>
                  </a:cubicBezTo>
                  <a:lnTo>
                    <a:pt x="32" y="47"/>
                  </a:lnTo>
                  <a:cubicBezTo>
                    <a:pt x="15" y="64"/>
                    <a:pt x="0" y="79"/>
                    <a:pt x="15" y="95"/>
                  </a:cubicBezTo>
                  <a:cubicBezTo>
                    <a:pt x="15" y="110"/>
                    <a:pt x="32" y="142"/>
                    <a:pt x="63" y="142"/>
                  </a:cubicBezTo>
                  <a:lnTo>
                    <a:pt x="63" y="142"/>
                  </a:lnTo>
                  <a:lnTo>
                    <a:pt x="63" y="142"/>
                  </a:lnTo>
                  <a:cubicBezTo>
                    <a:pt x="63" y="127"/>
                    <a:pt x="78" y="127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79"/>
                  </a:lnTo>
                  <a:cubicBezTo>
                    <a:pt x="141" y="64"/>
                    <a:pt x="141" y="47"/>
                    <a:pt x="158" y="47"/>
                  </a:cubicBezTo>
                  <a:lnTo>
                    <a:pt x="173" y="47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8" name="Google Shape;20718;p106"/>
            <p:cNvSpPr/>
            <p:nvPr/>
          </p:nvSpPr>
          <p:spPr>
            <a:xfrm>
              <a:off x="3419016" y="1810803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95"/>
                  </a:lnTo>
                  <a:lnTo>
                    <a:pt x="112" y="63"/>
                  </a:lnTo>
                  <a:lnTo>
                    <a:pt x="112" y="48"/>
                  </a:lnTo>
                  <a:cubicBezTo>
                    <a:pt x="127" y="32"/>
                    <a:pt x="127" y="32"/>
                    <a:pt x="143" y="32"/>
                  </a:cubicBezTo>
                  <a:lnTo>
                    <a:pt x="143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19" name="Google Shape;20719;p106"/>
            <p:cNvSpPr/>
            <p:nvPr/>
          </p:nvSpPr>
          <p:spPr>
            <a:xfrm>
              <a:off x="3081293" y="181232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17" y="32"/>
                  </a:lnTo>
                  <a:cubicBezTo>
                    <a:pt x="17" y="32"/>
                    <a:pt x="0" y="32"/>
                    <a:pt x="0" y="47"/>
                  </a:cubicBezTo>
                  <a:lnTo>
                    <a:pt x="0" y="63"/>
                  </a:lnTo>
                  <a:lnTo>
                    <a:pt x="0" y="63"/>
                  </a:lnTo>
                  <a:lnTo>
                    <a:pt x="17" y="63"/>
                  </a:lnTo>
                  <a:cubicBezTo>
                    <a:pt x="17" y="63"/>
                    <a:pt x="32" y="63"/>
                    <a:pt x="48" y="78"/>
                  </a:cubicBezTo>
                  <a:lnTo>
                    <a:pt x="48" y="95"/>
                  </a:lnTo>
                  <a:lnTo>
                    <a:pt x="48" y="78"/>
                  </a:lnTo>
                  <a:lnTo>
                    <a:pt x="126" y="47"/>
                  </a:lnTo>
                  <a:lnTo>
                    <a:pt x="80" y="15"/>
                  </a:lnTo>
                  <a:cubicBezTo>
                    <a:pt x="80" y="15"/>
                    <a:pt x="63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0" name="Google Shape;20720;p106"/>
            <p:cNvSpPr/>
            <p:nvPr/>
          </p:nvSpPr>
          <p:spPr>
            <a:xfrm>
              <a:off x="3136917" y="1831825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" y="80"/>
                    <a:pt x="32" y="95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80"/>
                    <a:pt x="127" y="64"/>
                  </a:cubicBezTo>
                  <a:cubicBezTo>
                    <a:pt x="142" y="49"/>
                    <a:pt x="127" y="32"/>
                    <a:pt x="110" y="32"/>
                  </a:cubicBezTo>
                  <a:lnTo>
                    <a:pt x="95" y="17"/>
                  </a:lnTo>
                  <a:cubicBezTo>
                    <a:pt x="79" y="17"/>
                    <a:pt x="79" y="32"/>
                    <a:pt x="64" y="32"/>
                  </a:cubicBez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1" name="Google Shape;20721;p106"/>
            <p:cNvSpPr/>
            <p:nvPr/>
          </p:nvSpPr>
          <p:spPr>
            <a:xfrm>
              <a:off x="3096336" y="1793279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74" y="0"/>
                  </a:moveTo>
                  <a:lnTo>
                    <a:pt x="174" y="0"/>
                  </a:lnTo>
                  <a:lnTo>
                    <a:pt x="142" y="0"/>
                  </a:lnTo>
                  <a:lnTo>
                    <a:pt x="142" y="15"/>
                  </a:lnTo>
                  <a:lnTo>
                    <a:pt x="111" y="47"/>
                  </a:lnTo>
                  <a:lnTo>
                    <a:pt x="16" y="3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11" y="126"/>
                  </a:lnTo>
                  <a:lnTo>
                    <a:pt x="126" y="126"/>
                  </a:lnTo>
                  <a:cubicBezTo>
                    <a:pt x="126" y="126"/>
                    <a:pt x="142" y="126"/>
                    <a:pt x="142" y="110"/>
                  </a:cubicBezTo>
                  <a:lnTo>
                    <a:pt x="158" y="110"/>
                  </a:lnTo>
                  <a:lnTo>
                    <a:pt x="158" y="95"/>
                  </a:lnTo>
                  <a:lnTo>
                    <a:pt x="174" y="78"/>
                  </a:lnTo>
                  <a:lnTo>
                    <a:pt x="174" y="78"/>
                  </a:lnTo>
                  <a:cubicBezTo>
                    <a:pt x="158" y="63"/>
                    <a:pt x="158" y="47"/>
                    <a:pt x="158" y="32"/>
                  </a:cubicBezTo>
                  <a:cubicBezTo>
                    <a:pt x="174" y="32"/>
                    <a:pt x="174" y="15"/>
                    <a:pt x="189" y="15"/>
                  </a:cubicBezTo>
                  <a:lnTo>
                    <a:pt x="205" y="32"/>
                  </a:lnTo>
                  <a:cubicBezTo>
                    <a:pt x="205" y="15"/>
                    <a:pt x="205" y="15"/>
                    <a:pt x="189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2" name="Google Shape;20722;p106"/>
            <p:cNvSpPr/>
            <p:nvPr/>
          </p:nvSpPr>
          <p:spPr>
            <a:xfrm>
              <a:off x="3248167" y="1821807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lnTo>
                    <a:pt x="16" y="112"/>
                  </a:lnTo>
                  <a:lnTo>
                    <a:pt x="16" y="112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7"/>
                  </a:lnTo>
                  <a:cubicBezTo>
                    <a:pt x="32" y="112"/>
                    <a:pt x="32" y="112"/>
                    <a:pt x="47" y="112"/>
                  </a:cubicBezTo>
                  <a:lnTo>
                    <a:pt x="64" y="112"/>
                  </a:lnTo>
                  <a:cubicBezTo>
                    <a:pt x="79" y="112"/>
                    <a:pt x="79" y="127"/>
                    <a:pt x="79" y="127"/>
                  </a:cubicBezTo>
                  <a:lnTo>
                    <a:pt x="79" y="112"/>
                  </a:lnTo>
                  <a:lnTo>
                    <a:pt x="79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3" name="Google Shape;20723;p106"/>
            <p:cNvSpPr/>
            <p:nvPr/>
          </p:nvSpPr>
          <p:spPr>
            <a:xfrm>
              <a:off x="3121906" y="1790735"/>
              <a:ext cx="3021" cy="4580"/>
            </a:xfrm>
            <a:custGeom>
              <a:avLst/>
              <a:gdLst/>
              <a:ahLst/>
              <a:cxnLst/>
              <a:rect l="l" t="t" r="r" b="b"/>
              <a:pathLst>
                <a:path w="95" h="144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5" y="1"/>
                    <a:pt x="15" y="17"/>
                  </a:cubicBezTo>
                  <a:lnTo>
                    <a:pt x="15" y="32"/>
                  </a:lnTo>
                  <a:lnTo>
                    <a:pt x="15" y="32"/>
                  </a:lnTo>
                  <a:lnTo>
                    <a:pt x="15" y="49"/>
                  </a:lnTo>
                  <a:lnTo>
                    <a:pt x="0" y="112"/>
                  </a:lnTo>
                  <a:lnTo>
                    <a:pt x="0" y="112"/>
                  </a:lnTo>
                  <a:cubicBezTo>
                    <a:pt x="0" y="127"/>
                    <a:pt x="15" y="143"/>
                    <a:pt x="32" y="143"/>
                  </a:cubicBezTo>
                  <a:lnTo>
                    <a:pt x="47" y="143"/>
                  </a:lnTo>
                  <a:cubicBezTo>
                    <a:pt x="63" y="143"/>
                    <a:pt x="78" y="143"/>
                    <a:pt x="78" y="127"/>
                  </a:cubicBezTo>
                  <a:lnTo>
                    <a:pt x="95" y="32"/>
                  </a:lnTo>
                  <a:cubicBezTo>
                    <a:pt x="95" y="17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4" name="Google Shape;20724;p106"/>
            <p:cNvSpPr/>
            <p:nvPr/>
          </p:nvSpPr>
          <p:spPr>
            <a:xfrm>
              <a:off x="3376940" y="1781734"/>
              <a:ext cx="7028" cy="4548"/>
            </a:xfrm>
            <a:custGeom>
              <a:avLst/>
              <a:gdLst/>
              <a:ahLst/>
              <a:cxnLst/>
              <a:rect l="l" t="t" r="r" b="b"/>
              <a:pathLst>
                <a:path w="221" h="14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58" y="0"/>
                    <a:pt x="158" y="17"/>
                    <a:pt x="143" y="17"/>
                  </a:cubicBezTo>
                  <a:lnTo>
                    <a:pt x="126" y="80"/>
                  </a:lnTo>
                  <a:lnTo>
                    <a:pt x="48" y="63"/>
                  </a:lnTo>
                  <a:cubicBezTo>
                    <a:pt x="48" y="80"/>
                    <a:pt x="32" y="80"/>
                    <a:pt x="32" y="80"/>
                  </a:cubicBezTo>
                  <a:cubicBezTo>
                    <a:pt x="32" y="95"/>
                    <a:pt x="17" y="95"/>
                    <a:pt x="17" y="95"/>
                  </a:cubicBez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0" y="126"/>
                    <a:pt x="32" y="126"/>
                  </a:cubicBezTo>
                  <a:lnTo>
                    <a:pt x="95" y="143"/>
                  </a:lnTo>
                  <a:lnTo>
                    <a:pt x="126" y="143"/>
                  </a:lnTo>
                  <a:lnTo>
                    <a:pt x="143" y="143"/>
                  </a:lnTo>
                  <a:lnTo>
                    <a:pt x="158" y="143"/>
                  </a:lnTo>
                  <a:cubicBezTo>
                    <a:pt x="158" y="143"/>
                    <a:pt x="174" y="143"/>
                    <a:pt x="174" y="126"/>
                  </a:cubicBezTo>
                  <a:lnTo>
                    <a:pt x="206" y="48"/>
                  </a:lnTo>
                  <a:cubicBezTo>
                    <a:pt x="221" y="32"/>
                    <a:pt x="206" y="17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5" name="Google Shape;20725;p106"/>
            <p:cNvSpPr/>
            <p:nvPr/>
          </p:nvSpPr>
          <p:spPr>
            <a:xfrm>
              <a:off x="3212101" y="1814333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8" y="0"/>
                  </a:moveTo>
                  <a:lnTo>
                    <a:pt x="78" y="0"/>
                  </a:lnTo>
                  <a:lnTo>
                    <a:pt x="63" y="0"/>
                  </a:lnTo>
                  <a:lnTo>
                    <a:pt x="15" y="15"/>
                  </a:lnTo>
                  <a:cubicBezTo>
                    <a:pt x="0" y="32"/>
                    <a:pt x="0" y="47"/>
                    <a:pt x="15" y="63"/>
                  </a:cubicBezTo>
                  <a:cubicBezTo>
                    <a:pt x="15" y="78"/>
                    <a:pt x="32" y="78"/>
                    <a:pt x="32" y="78"/>
                  </a:cubicBezTo>
                  <a:lnTo>
                    <a:pt x="63" y="78"/>
                  </a:lnTo>
                  <a:lnTo>
                    <a:pt x="78" y="63"/>
                  </a:lnTo>
                  <a:lnTo>
                    <a:pt x="95" y="78"/>
                  </a:lnTo>
                  <a:cubicBezTo>
                    <a:pt x="110" y="95"/>
                    <a:pt x="110" y="95"/>
                    <a:pt x="126" y="95"/>
                  </a:cubicBezTo>
                  <a:lnTo>
                    <a:pt x="141" y="78"/>
                  </a:lnTo>
                  <a:cubicBezTo>
                    <a:pt x="158" y="63"/>
                    <a:pt x="158" y="32"/>
                    <a:pt x="141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6" name="Google Shape;20726;p106"/>
            <p:cNvSpPr/>
            <p:nvPr/>
          </p:nvSpPr>
          <p:spPr>
            <a:xfrm>
              <a:off x="3436063" y="1804792"/>
              <a:ext cx="6551" cy="2544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4" y="0"/>
                  </a:moveTo>
                  <a:lnTo>
                    <a:pt x="174" y="0"/>
                  </a:lnTo>
                  <a:lnTo>
                    <a:pt x="111" y="16"/>
                  </a:lnTo>
                  <a:lnTo>
                    <a:pt x="111" y="16"/>
                  </a:lnTo>
                  <a:cubicBezTo>
                    <a:pt x="95" y="16"/>
                    <a:pt x="95" y="16"/>
                    <a:pt x="80" y="0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0" y="48"/>
                  </a:ln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63"/>
                    <a:pt x="32" y="48"/>
                    <a:pt x="48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8"/>
                  </a:cubicBezTo>
                  <a:lnTo>
                    <a:pt x="111" y="63"/>
                  </a:lnTo>
                  <a:lnTo>
                    <a:pt x="174" y="63"/>
                  </a:lnTo>
                  <a:cubicBezTo>
                    <a:pt x="189" y="63"/>
                    <a:pt x="206" y="48"/>
                    <a:pt x="206" y="16"/>
                  </a:cubicBezTo>
                  <a:cubicBezTo>
                    <a:pt x="206" y="16"/>
                    <a:pt x="189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7" name="Google Shape;20727;p106"/>
            <p:cNvSpPr/>
            <p:nvPr/>
          </p:nvSpPr>
          <p:spPr>
            <a:xfrm>
              <a:off x="3434568" y="1797286"/>
              <a:ext cx="5057" cy="7028"/>
            </a:xfrm>
            <a:custGeom>
              <a:avLst/>
              <a:gdLst/>
              <a:ahLst/>
              <a:cxnLst/>
              <a:rect l="l" t="t" r="r" b="b"/>
              <a:pathLst>
                <a:path w="159" h="221" extrusionOk="0">
                  <a:moveTo>
                    <a:pt x="64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lnTo>
                    <a:pt x="1" y="63"/>
                  </a:lnTo>
                  <a:cubicBezTo>
                    <a:pt x="1" y="95"/>
                    <a:pt x="16" y="110"/>
                    <a:pt x="32" y="110"/>
                  </a:cubicBezTo>
                  <a:lnTo>
                    <a:pt x="47" y="110"/>
                  </a:lnTo>
                  <a:cubicBezTo>
                    <a:pt x="47" y="110"/>
                    <a:pt x="64" y="110"/>
                    <a:pt x="64" y="95"/>
                  </a:cubicBezTo>
                  <a:lnTo>
                    <a:pt x="95" y="142"/>
                  </a:lnTo>
                  <a:lnTo>
                    <a:pt x="79" y="173"/>
                  </a:lnTo>
                  <a:cubicBezTo>
                    <a:pt x="79" y="205"/>
                    <a:pt x="95" y="221"/>
                    <a:pt x="110" y="221"/>
                  </a:cubicBezTo>
                  <a:lnTo>
                    <a:pt x="110" y="221"/>
                  </a:lnTo>
                  <a:lnTo>
                    <a:pt x="127" y="221"/>
                  </a:lnTo>
                  <a:cubicBezTo>
                    <a:pt x="127" y="205"/>
                    <a:pt x="127" y="189"/>
                    <a:pt x="142" y="189"/>
                  </a:cubicBezTo>
                  <a:lnTo>
                    <a:pt x="158" y="173"/>
                  </a:lnTo>
                  <a:lnTo>
                    <a:pt x="158" y="142"/>
                  </a:lnTo>
                  <a:lnTo>
                    <a:pt x="158" y="126"/>
                  </a:lnTo>
                  <a:lnTo>
                    <a:pt x="110" y="32"/>
                  </a:lnTo>
                  <a:lnTo>
                    <a:pt x="95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8" name="Google Shape;20728;p106"/>
            <p:cNvSpPr/>
            <p:nvPr/>
          </p:nvSpPr>
          <p:spPr>
            <a:xfrm>
              <a:off x="3048726" y="1804283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32" y="1"/>
                  </a:moveTo>
                  <a:lnTo>
                    <a:pt x="16" y="64"/>
                  </a:lnTo>
                  <a:cubicBezTo>
                    <a:pt x="16" y="79"/>
                    <a:pt x="16" y="95"/>
                    <a:pt x="32" y="95"/>
                  </a:cubicBezTo>
                  <a:cubicBezTo>
                    <a:pt x="32" y="111"/>
                    <a:pt x="47" y="111"/>
                    <a:pt x="47" y="127"/>
                  </a:cubicBezTo>
                  <a:lnTo>
                    <a:pt x="32" y="127"/>
                  </a:lnTo>
                  <a:cubicBezTo>
                    <a:pt x="16" y="127"/>
                    <a:pt x="1" y="142"/>
                    <a:pt x="1" y="174"/>
                  </a:cubicBezTo>
                  <a:cubicBezTo>
                    <a:pt x="1" y="190"/>
                    <a:pt x="16" y="190"/>
                    <a:pt x="32" y="190"/>
                  </a:cubicBezTo>
                  <a:lnTo>
                    <a:pt x="47" y="190"/>
                  </a:lnTo>
                  <a:cubicBezTo>
                    <a:pt x="64" y="190"/>
                    <a:pt x="95" y="174"/>
                    <a:pt x="111" y="142"/>
                  </a:cubicBezTo>
                  <a:lnTo>
                    <a:pt x="111" y="111"/>
                  </a:lnTo>
                  <a:lnTo>
                    <a:pt x="111" y="111"/>
                  </a:lnTo>
                  <a:lnTo>
                    <a:pt x="95" y="111"/>
                  </a:lnTo>
                  <a:cubicBezTo>
                    <a:pt x="79" y="95"/>
                    <a:pt x="64" y="79"/>
                    <a:pt x="79" y="64"/>
                  </a:cubicBezTo>
                  <a:lnTo>
                    <a:pt x="79" y="64"/>
                  </a:lnTo>
                  <a:lnTo>
                    <a:pt x="79" y="48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29" name="Google Shape;20729;p106"/>
            <p:cNvSpPr/>
            <p:nvPr/>
          </p:nvSpPr>
          <p:spPr>
            <a:xfrm>
              <a:off x="3106863" y="1811789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64" y="1"/>
                    <a:pt x="47" y="17"/>
                    <a:pt x="47" y="32"/>
                  </a:cubicBezTo>
                  <a:lnTo>
                    <a:pt x="32" y="32"/>
                  </a:lnTo>
                  <a:cubicBezTo>
                    <a:pt x="16" y="32"/>
                    <a:pt x="0" y="64"/>
                    <a:pt x="16" y="80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80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80"/>
                    <a:pt x="110" y="80"/>
                    <a:pt x="127" y="80"/>
                  </a:cubicBezTo>
                  <a:cubicBezTo>
                    <a:pt x="127" y="80"/>
                    <a:pt x="142" y="80"/>
                    <a:pt x="142" y="64"/>
                  </a:cubicBezTo>
                  <a:cubicBezTo>
                    <a:pt x="158" y="49"/>
                    <a:pt x="158" y="32"/>
                    <a:pt x="142" y="17"/>
                  </a:cubicBezTo>
                  <a:cubicBezTo>
                    <a:pt x="127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0" name="Google Shape;20730;p106"/>
            <p:cNvSpPr/>
            <p:nvPr/>
          </p:nvSpPr>
          <p:spPr>
            <a:xfrm>
              <a:off x="3432055" y="176118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63" y="16"/>
                    <a:pt x="48" y="16"/>
                    <a:pt x="32" y="32"/>
                  </a:cubicBezTo>
                  <a:cubicBezTo>
                    <a:pt x="17" y="32"/>
                    <a:pt x="0" y="48"/>
                    <a:pt x="17" y="64"/>
                  </a:cubicBezTo>
                  <a:cubicBezTo>
                    <a:pt x="17" y="79"/>
                    <a:pt x="32" y="95"/>
                    <a:pt x="48" y="95"/>
                  </a:cubicBezTo>
                  <a:cubicBezTo>
                    <a:pt x="48" y="95"/>
                    <a:pt x="63" y="95"/>
                    <a:pt x="63" y="79"/>
                  </a:cubicBezTo>
                  <a:lnTo>
                    <a:pt x="95" y="79"/>
                  </a:lnTo>
                  <a:lnTo>
                    <a:pt x="111" y="79"/>
                  </a:lnTo>
                  <a:cubicBezTo>
                    <a:pt x="111" y="95"/>
                    <a:pt x="126" y="95"/>
                    <a:pt x="126" y="95"/>
                  </a:cubicBezTo>
                  <a:cubicBezTo>
                    <a:pt x="126" y="95"/>
                    <a:pt x="143" y="79"/>
                    <a:pt x="158" y="79"/>
                  </a:cubicBezTo>
                  <a:lnTo>
                    <a:pt x="158" y="79"/>
                  </a:lnTo>
                  <a:lnTo>
                    <a:pt x="174" y="79"/>
                  </a:lnTo>
                  <a:lnTo>
                    <a:pt x="174" y="48"/>
                  </a:lnTo>
                  <a:cubicBezTo>
                    <a:pt x="158" y="32"/>
                    <a:pt x="143" y="16"/>
                    <a:pt x="126" y="16"/>
                  </a:cubicBezTo>
                  <a:lnTo>
                    <a:pt x="126" y="16"/>
                  </a:lnTo>
                  <a:lnTo>
                    <a:pt x="111" y="16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1" name="Google Shape;20731;p106"/>
            <p:cNvSpPr/>
            <p:nvPr/>
          </p:nvSpPr>
          <p:spPr>
            <a:xfrm>
              <a:off x="3309293" y="1819803"/>
              <a:ext cx="4039" cy="4580"/>
            </a:xfrm>
            <a:custGeom>
              <a:avLst/>
              <a:gdLst/>
              <a:ahLst/>
              <a:cxnLst/>
              <a:rect l="l" t="t" r="r" b="b"/>
              <a:pathLst>
                <a:path w="127" h="144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6" y="17"/>
                    <a:pt x="1" y="17"/>
                    <a:pt x="1" y="32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cubicBezTo>
                    <a:pt x="64" y="64"/>
                    <a:pt x="79" y="64"/>
                    <a:pt x="79" y="80"/>
                  </a:cubicBezTo>
                  <a:cubicBezTo>
                    <a:pt x="95" y="112"/>
                    <a:pt x="79" y="127"/>
                    <a:pt x="64" y="127"/>
                  </a:cubicBezTo>
                  <a:lnTo>
                    <a:pt x="47" y="127"/>
                  </a:lnTo>
                  <a:lnTo>
                    <a:pt x="64" y="127"/>
                  </a:lnTo>
                  <a:cubicBezTo>
                    <a:pt x="64" y="143"/>
                    <a:pt x="79" y="143"/>
                    <a:pt x="79" y="143"/>
                  </a:cubicBezTo>
                  <a:lnTo>
                    <a:pt x="110" y="143"/>
                  </a:lnTo>
                  <a:cubicBezTo>
                    <a:pt x="127" y="127"/>
                    <a:pt x="127" y="112"/>
                    <a:pt x="110" y="95"/>
                  </a:cubicBezTo>
                  <a:lnTo>
                    <a:pt x="110" y="80"/>
                  </a:lnTo>
                  <a:lnTo>
                    <a:pt x="95" y="80"/>
                  </a:lnTo>
                  <a:lnTo>
                    <a:pt x="47" y="49"/>
                  </a:lnTo>
                  <a:cubicBezTo>
                    <a:pt x="47" y="32"/>
                    <a:pt x="32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2" name="Google Shape;20732;p106"/>
            <p:cNvSpPr/>
            <p:nvPr/>
          </p:nvSpPr>
          <p:spPr>
            <a:xfrm>
              <a:off x="3041729" y="1819326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78" y="1"/>
                    <a:pt x="78" y="16"/>
                  </a:cubicBezTo>
                  <a:lnTo>
                    <a:pt x="15" y="64"/>
                  </a:lnTo>
                  <a:cubicBezTo>
                    <a:pt x="0" y="64"/>
                    <a:pt x="0" y="64"/>
                    <a:pt x="0" y="79"/>
                  </a:cubicBezTo>
                  <a:lnTo>
                    <a:pt x="0" y="110"/>
                  </a:lnTo>
                  <a:cubicBezTo>
                    <a:pt x="15" y="110"/>
                    <a:pt x="15" y="127"/>
                    <a:pt x="32" y="127"/>
                  </a:cubicBezTo>
                  <a:cubicBezTo>
                    <a:pt x="47" y="127"/>
                    <a:pt x="47" y="127"/>
                    <a:pt x="47" y="110"/>
                  </a:cubicBezTo>
                  <a:lnTo>
                    <a:pt x="95" y="79"/>
                  </a:lnTo>
                  <a:lnTo>
                    <a:pt x="126" y="64"/>
                  </a:lnTo>
                  <a:cubicBezTo>
                    <a:pt x="141" y="47"/>
                    <a:pt x="141" y="32"/>
                    <a:pt x="126" y="16"/>
                  </a:cubicBez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3" name="Google Shape;20733;p106"/>
            <p:cNvSpPr/>
            <p:nvPr/>
          </p:nvSpPr>
          <p:spPr>
            <a:xfrm>
              <a:off x="3267694" y="1765705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43" y="95"/>
                  </a:moveTo>
                  <a:lnTo>
                    <a:pt x="95" y="126"/>
                  </a:lnTo>
                  <a:cubicBezTo>
                    <a:pt x="95" y="126"/>
                    <a:pt x="95" y="143"/>
                    <a:pt x="80" y="158"/>
                  </a:cubicBezTo>
                  <a:lnTo>
                    <a:pt x="8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cubicBezTo>
                    <a:pt x="111" y="174"/>
                    <a:pt x="111" y="158"/>
                    <a:pt x="126" y="143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43" y="95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cubicBezTo>
                    <a:pt x="0" y="32"/>
                    <a:pt x="0" y="63"/>
                    <a:pt x="17" y="80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32" y="80"/>
                    <a:pt x="48" y="63"/>
                  </a:cubicBez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4" name="Google Shape;20734;p106"/>
            <p:cNvSpPr/>
            <p:nvPr/>
          </p:nvSpPr>
          <p:spPr>
            <a:xfrm>
              <a:off x="3183510" y="1831825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49"/>
                  </a:cubicBezTo>
                  <a:cubicBezTo>
                    <a:pt x="0" y="64"/>
                    <a:pt x="17" y="80"/>
                    <a:pt x="48" y="80"/>
                  </a:cubicBezTo>
                  <a:lnTo>
                    <a:pt x="48" y="80"/>
                  </a:lnTo>
                  <a:lnTo>
                    <a:pt x="127" y="64"/>
                  </a:lnTo>
                  <a:cubicBezTo>
                    <a:pt x="143" y="64"/>
                    <a:pt x="158" y="49"/>
                    <a:pt x="158" y="32"/>
                  </a:cubicBezTo>
                  <a:cubicBezTo>
                    <a:pt x="143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5" name="Google Shape;20735;p106"/>
            <p:cNvSpPr/>
            <p:nvPr/>
          </p:nvSpPr>
          <p:spPr>
            <a:xfrm>
              <a:off x="3021693" y="1792261"/>
              <a:ext cx="4516" cy="7060"/>
            </a:xfrm>
            <a:custGeom>
              <a:avLst/>
              <a:gdLst/>
              <a:ahLst/>
              <a:cxnLst/>
              <a:rect l="l" t="t" r="r" b="b"/>
              <a:pathLst>
                <a:path w="142" h="222" extrusionOk="0">
                  <a:moveTo>
                    <a:pt x="110" y="1"/>
                  </a:moveTo>
                  <a:lnTo>
                    <a:pt x="63" y="1"/>
                  </a:lnTo>
                  <a:lnTo>
                    <a:pt x="63" y="32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79"/>
                  </a:cubicBezTo>
                  <a:lnTo>
                    <a:pt x="95" y="110"/>
                  </a:lnTo>
                  <a:cubicBezTo>
                    <a:pt x="110" y="110"/>
                    <a:pt x="126" y="127"/>
                    <a:pt x="110" y="142"/>
                  </a:cubicBezTo>
                  <a:cubicBezTo>
                    <a:pt x="110" y="158"/>
                    <a:pt x="95" y="173"/>
                    <a:pt x="78" y="173"/>
                  </a:cubicBezTo>
                  <a:lnTo>
                    <a:pt x="78" y="173"/>
                  </a:lnTo>
                  <a:lnTo>
                    <a:pt x="15" y="158"/>
                  </a:lnTo>
                  <a:cubicBezTo>
                    <a:pt x="0" y="173"/>
                    <a:pt x="0" y="190"/>
                    <a:pt x="15" y="205"/>
                  </a:cubicBezTo>
                  <a:cubicBezTo>
                    <a:pt x="15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63" y="221"/>
                  </a:lnTo>
                  <a:cubicBezTo>
                    <a:pt x="141" y="173"/>
                    <a:pt x="141" y="95"/>
                    <a:pt x="141" y="32"/>
                  </a:cubicBezTo>
                  <a:cubicBezTo>
                    <a:pt x="126" y="32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6" name="Google Shape;20736;p106"/>
            <p:cNvSpPr/>
            <p:nvPr/>
          </p:nvSpPr>
          <p:spPr>
            <a:xfrm>
              <a:off x="3120888" y="1812329"/>
              <a:ext cx="4516" cy="5502"/>
            </a:xfrm>
            <a:custGeom>
              <a:avLst/>
              <a:gdLst/>
              <a:ahLst/>
              <a:cxnLst/>
              <a:rect l="l" t="t" r="r" b="b"/>
              <a:pathLst>
                <a:path w="142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16" y="47"/>
                  </a:lnTo>
                  <a:lnTo>
                    <a:pt x="32" y="95"/>
                  </a:lnTo>
                  <a:lnTo>
                    <a:pt x="64" y="158"/>
                  </a:lnTo>
                  <a:cubicBezTo>
                    <a:pt x="64" y="158"/>
                    <a:pt x="79" y="158"/>
                    <a:pt x="79" y="173"/>
                  </a:cubicBezTo>
                  <a:lnTo>
                    <a:pt x="79" y="173"/>
                  </a:lnTo>
                  <a:lnTo>
                    <a:pt x="95" y="173"/>
                  </a:lnTo>
                  <a:lnTo>
                    <a:pt x="110" y="173"/>
                  </a:lnTo>
                  <a:cubicBezTo>
                    <a:pt x="127" y="158"/>
                    <a:pt x="142" y="141"/>
                    <a:pt x="127" y="126"/>
                  </a:cubicBezTo>
                  <a:lnTo>
                    <a:pt x="64" y="15"/>
                  </a:lnTo>
                  <a:cubicBezTo>
                    <a:pt x="64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7" name="Google Shape;20737;p106"/>
            <p:cNvSpPr/>
            <p:nvPr/>
          </p:nvSpPr>
          <p:spPr>
            <a:xfrm>
              <a:off x="3321824" y="1816814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lnTo>
                    <a:pt x="0" y="48"/>
                  </a:lnTo>
                  <a:cubicBezTo>
                    <a:pt x="16" y="48"/>
                    <a:pt x="32" y="63"/>
                    <a:pt x="32" y="63"/>
                  </a:cubicBezTo>
                  <a:cubicBezTo>
                    <a:pt x="32" y="63"/>
                    <a:pt x="32" y="80"/>
                    <a:pt x="48" y="80"/>
                  </a:cubicBezTo>
                  <a:lnTo>
                    <a:pt x="111" y="80"/>
                  </a:lnTo>
                  <a:cubicBezTo>
                    <a:pt x="126" y="80"/>
                    <a:pt x="142" y="63"/>
                    <a:pt x="142" y="48"/>
                  </a:cubicBezTo>
                  <a:lnTo>
                    <a:pt x="142" y="48"/>
                  </a:lnTo>
                  <a:lnTo>
                    <a:pt x="142" y="17"/>
                  </a:lnTo>
                  <a:lnTo>
                    <a:pt x="142" y="17"/>
                  </a:lnTo>
                  <a:cubicBezTo>
                    <a:pt x="126" y="17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8" name="Google Shape;20738;p106"/>
            <p:cNvSpPr/>
            <p:nvPr/>
          </p:nvSpPr>
          <p:spPr>
            <a:xfrm>
              <a:off x="3416026" y="175218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32" y="32"/>
                  </a:lnTo>
                  <a:cubicBezTo>
                    <a:pt x="16" y="47"/>
                    <a:pt x="0" y="63"/>
                    <a:pt x="16" y="79"/>
                  </a:cubicBezTo>
                  <a:lnTo>
                    <a:pt x="16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95" y="79"/>
                  </a:lnTo>
                  <a:lnTo>
                    <a:pt x="11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43" y="63"/>
                  </a:lnTo>
                  <a:cubicBezTo>
                    <a:pt x="126" y="47"/>
                    <a:pt x="143" y="32"/>
                    <a:pt x="143" y="32"/>
                  </a:cubicBezTo>
                  <a:lnTo>
                    <a:pt x="143" y="15"/>
                  </a:lnTo>
                  <a:cubicBezTo>
                    <a:pt x="143" y="1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39" name="Google Shape;20739;p106"/>
            <p:cNvSpPr/>
            <p:nvPr/>
          </p:nvSpPr>
          <p:spPr>
            <a:xfrm>
              <a:off x="3199539" y="1799290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6"/>
                  </a:cubicBezTo>
                  <a:lnTo>
                    <a:pt x="1" y="95"/>
                  </a:lnTo>
                  <a:cubicBezTo>
                    <a:pt x="1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9" y="126"/>
                    <a:pt x="64" y="126"/>
                    <a:pt x="80" y="95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0" name="Google Shape;20740;p106"/>
            <p:cNvSpPr/>
            <p:nvPr/>
          </p:nvSpPr>
          <p:spPr>
            <a:xfrm>
              <a:off x="3356872" y="1755178"/>
              <a:ext cx="6583" cy="2035"/>
            </a:xfrm>
            <a:custGeom>
              <a:avLst/>
              <a:gdLst/>
              <a:ahLst/>
              <a:cxnLst/>
              <a:rect l="l" t="t" r="r" b="b"/>
              <a:pathLst>
                <a:path w="207" h="64" extrusionOk="0">
                  <a:moveTo>
                    <a:pt x="206" y="1"/>
                  </a:moveTo>
                  <a:cubicBezTo>
                    <a:pt x="143" y="16"/>
                    <a:pt x="80" y="16"/>
                    <a:pt x="1" y="32"/>
                  </a:cubicBezTo>
                  <a:lnTo>
                    <a:pt x="80" y="64"/>
                  </a:lnTo>
                  <a:lnTo>
                    <a:pt x="95" y="64"/>
                  </a:lnTo>
                  <a:lnTo>
                    <a:pt x="127" y="64"/>
                  </a:lnTo>
                  <a:lnTo>
                    <a:pt x="190" y="32"/>
                  </a:lnTo>
                  <a:cubicBezTo>
                    <a:pt x="190" y="16"/>
                    <a:pt x="206" y="16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1" name="Google Shape;20741;p106"/>
            <p:cNvSpPr/>
            <p:nvPr/>
          </p:nvSpPr>
          <p:spPr>
            <a:xfrm>
              <a:off x="3371438" y="178023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58" y="110"/>
                  </a:moveTo>
                  <a:lnTo>
                    <a:pt x="158" y="110"/>
                  </a:lnTo>
                  <a:lnTo>
                    <a:pt x="158" y="110"/>
                  </a:lnTo>
                  <a:lnTo>
                    <a:pt x="158" y="110"/>
                  </a:lnTo>
                  <a:close/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47" y="1"/>
                    <a:pt x="32" y="16"/>
                  </a:cubicBezTo>
                  <a:lnTo>
                    <a:pt x="16" y="47"/>
                  </a:lnTo>
                  <a:cubicBezTo>
                    <a:pt x="0" y="47"/>
                    <a:pt x="0" y="64"/>
                    <a:pt x="16" y="79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79" y="95"/>
                  </a:lnTo>
                  <a:cubicBezTo>
                    <a:pt x="79" y="95"/>
                    <a:pt x="79" y="79"/>
                    <a:pt x="95" y="64"/>
                  </a:cubicBezTo>
                  <a:lnTo>
                    <a:pt x="110" y="47"/>
                  </a:lnTo>
                  <a:lnTo>
                    <a:pt x="127" y="47"/>
                  </a:lnTo>
                  <a:lnTo>
                    <a:pt x="142" y="64"/>
                  </a:lnTo>
                  <a:lnTo>
                    <a:pt x="142" y="47"/>
                  </a:lnTo>
                  <a:lnTo>
                    <a:pt x="142" y="32"/>
                  </a:lnTo>
                  <a:lnTo>
                    <a:pt x="95" y="32"/>
                  </a:lnTo>
                  <a:cubicBezTo>
                    <a:pt x="95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2" name="Google Shape;20742;p106"/>
            <p:cNvSpPr/>
            <p:nvPr/>
          </p:nvSpPr>
          <p:spPr>
            <a:xfrm>
              <a:off x="3412528" y="1793756"/>
              <a:ext cx="5534" cy="855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173" y="0"/>
                  </a:moveTo>
                  <a:lnTo>
                    <a:pt x="158" y="17"/>
                  </a:lnTo>
                  <a:cubicBezTo>
                    <a:pt x="158" y="48"/>
                    <a:pt x="142" y="63"/>
                    <a:pt x="126" y="63"/>
                  </a:cubicBezTo>
                  <a:lnTo>
                    <a:pt x="110" y="48"/>
                  </a:lnTo>
                  <a:lnTo>
                    <a:pt x="95" y="63"/>
                  </a:lnTo>
                  <a:cubicBezTo>
                    <a:pt x="63" y="80"/>
                    <a:pt x="32" y="80"/>
                    <a:pt x="0" y="126"/>
                  </a:cubicBezTo>
                  <a:lnTo>
                    <a:pt x="0" y="158"/>
                  </a:lnTo>
                  <a:lnTo>
                    <a:pt x="0" y="206"/>
                  </a:lnTo>
                  <a:lnTo>
                    <a:pt x="0" y="221"/>
                  </a:lnTo>
                  <a:cubicBezTo>
                    <a:pt x="16" y="221"/>
                    <a:pt x="16" y="237"/>
                    <a:pt x="16" y="237"/>
                  </a:cubicBezTo>
                  <a:lnTo>
                    <a:pt x="110" y="269"/>
                  </a:lnTo>
                  <a:lnTo>
                    <a:pt x="126" y="269"/>
                  </a:lnTo>
                  <a:lnTo>
                    <a:pt x="126" y="253"/>
                  </a:lnTo>
                  <a:cubicBezTo>
                    <a:pt x="126" y="237"/>
                    <a:pt x="126" y="221"/>
                    <a:pt x="158" y="221"/>
                  </a:cubicBezTo>
                  <a:lnTo>
                    <a:pt x="158" y="221"/>
                  </a:lnTo>
                  <a:lnTo>
                    <a:pt x="158" y="221"/>
                  </a:lnTo>
                  <a:lnTo>
                    <a:pt x="158" y="221"/>
                  </a:lnTo>
                  <a:cubicBezTo>
                    <a:pt x="158" y="221"/>
                    <a:pt x="158" y="206"/>
                    <a:pt x="142" y="206"/>
                  </a:cubicBezTo>
                  <a:lnTo>
                    <a:pt x="95" y="190"/>
                  </a:lnTo>
                  <a:lnTo>
                    <a:pt x="79" y="190"/>
                  </a:lnTo>
                  <a:lnTo>
                    <a:pt x="79" y="190"/>
                  </a:lnTo>
                  <a:cubicBezTo>
                    <a:pt x="63" y="190"/>
                    <a:pt x="63" y="190"/>
                    <a:pt x="47" y="174"/>
                  </a:cubicBezTo>
                  <a:lnTo>
                    <a:pt x="32" y="143"/>
                  </a:lnTo>
                  <a:cubicBezTo>
                    <a:pt x="16" y="126"/>
                    <a:pt x="32" y="95"/>
                    <a:pt x="47" y="95"/>
                  </a:cubicBezTo>
                  <a:lnTo>
                    <a:pt x="63" y="80"/>
                  </a:lnTo>
                  <a:lnTo>
                    <a:pt x="79" y="95"/>
                  </a:lnTo>
                  <a:cubicBezTo>
                    <a:pt x="79" y="80"/>
                    <a:pt x="95" y="80"/>
                    <a:pt x="95" y="80"/>
                  </a:cubicBezTo>
                  <a:lnTo>
                    <a:pt x="95" y="80"/>
                  </a:lnTo>
                  <a:lnTo>
                    <a:pt x="110" y="80"/>
                  </a:lnTo>
                  <a:cubicBezTo>
                    <a:pt x="126" y="95"/>
                    <a:pt x="142" y="111"/>
                    <a:pt x="142" y="126"/>
                  </a:cubicBezTo>
                  <a:lnTo>
                    <a:pt x="126" y="126"/>
                  </a:lnTo>
                  <a:lnTo>
                    <a:pt x="142" y="126"/>
                  </a:lnTo>
                  <a:cubicBezTo>
                    <a:pt x="158" y="126"/>
                    <a:pt x="158" y="111"/>
                    <a:pt x="173" y="95"/>
                  </a:cubicBezTo>
                  <a:lnTo>
                    <a:pt x="17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3" name="Google Shape;20743;p106"/>
            <p:cNvSpPr/>
            <p:nvPr/>
          </p:nvSpPr>
          <p:spPr>
            <a:xfrm>
              <a:off x="3159466" y="1811789"/>
              <a:ext cx="4548" cy="2035"/>
            </a:xfrm>
            <a:custGeom>
              <a:avLst/>
              <a:gdLst/>
              <a:ahLst/>
              <a:cxnLst/>
              <a:rect l="l" t="t" r="r" b="b"/>
              <a:pathLst>
                <a:path w="143" h="64" extrusionOk="0">
                  <a:moveTo>
                    <a:pt x="32" y="49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49"/>
                  </a:lnTo>
                  <a:close/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48" y="1"/>
                    <a:pt x="48" y="17"/>
                    <a:pt x="48" y="17"/>
                  </a:cubicBezTo>
                  <a:lnTo>
                    <a:pt x="48" y="32"/>
                  </a:lnTo>
                  <a:lnTo>
                    <a:pt x="48" y="32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9"/>
                  </a:cubicBezTo>
                  <a:cubicBezTo>
                    <a:pt x="95" y="49"/>
                    <a:pt x="111" y="49"/>
                    <a:pt x="111" y="64"/>
                  </a:cubicBezTo>
                  <a:cubicBezTo>
                    <a:pt x="111" y="49"/>
                    <a:pt x="126" y="49"/>
                    <a:pt x="126" y="32"/>
                  </a:cubicBez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cubicBezTo>
                    <a:pt x="143" y="17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4" name="Google Shape;20744;p106"/>
            <p:cNvSpPr/>
            <p:nvPr/>
          </p:nvSpPr>
          <p:spPr>
            <a:xfrm>
              <a:off x="3086286" y="1812806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95" y="0"/>
                  </a:moveTo>
                  <a:lnTo>
                    <a:pt x="80" y="0"/>
                  </a:lnTo>
                  <a:lnTo>
                    <a:pt x="80" y="17"/>
                  </a:lnTo>
                  <a:cubicBezTo>
                    <a:pt x="80" y="17"/>
                    <a:pt x="64" y="32"/>
                    <a:pt x="49" y="32"/>
                  </a:cubicBezTo>
                  <a:lnTo>
                    <a:pt x="49" y="17"/>
                  </a:lnTo>
                  <a:lnTo>
                    <a:pt x="32" y="17"/>
                  </a:lnTo>
                  <a:cubicBezTo>
                    <a:pt x="32" y="32"/>
                    <a:pt x="17" y="32"/>
                    <a:pt x="17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7" y="48"/>
                  </a:lnTo>
                  <a:cubicBezTo>
                    <a:pt x="17" y="63"/>
                    <a:pt x="32" y="63"/>
                    <a:pt x="49" y="63"/>
                  </a:cubicBezTo>
                  <a:lnTo>
                    <a:pt x="49" y="63"/>
                  </a:lnTo>
                  <a:cubicBezTo>
                    <a:pt x="64" y="63"/>
                    <a:pt x="64" y="63"/>
                    <a:pt x="80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5" name="Google Shape;20745;p106"/>
            <p:cNvSpPr/>
            <p:nvPr/>
          </p:nvSpPr>
          <p:spPr>
            <a:xfrm>
              <a:off x="3427571" y="1804792"/>
              <a:ext cx="8523" cy="3530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47" y="16"/>
                  </a:moveTo>
                  <a:lnTo>
                    <a:pt x="47" y="16"/>
                  </a:lnTo>
                  <a:cubicBezTo>
                    <a:pt x="32" y="16"/>
                    <a:pt x="15" y="48"/>
                    <a:pt x="0" y="63"/>
                  </a:cubicBezTo>
                  <a:lnTo>
                    <a:pt x="0" y="63"/>
                  </a:lnTo>
                  <a:lnTo>
                    <a:pt x="47" y="79"/>
                  </a:lnTo>
                  <a:cubicBezTo>
                    <a:pt x="47" y="79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95"/>
                  </a:lnTo>
                  <a:cubicBezTo>
                    <a:pt x="63" y="79"/>
                    <a:pt x="47" y="48"/>
                    <a:pt x="47" y="32"/>
                  </a:cubicBezTo>
                  <a:lnTo>
                    <a:pt x="47" y="16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lnTo>
                    <a:pt x="204" y="0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6"/>
                  </a:lnTo>
                  <a:cubicBezTo>
                    <a:pt x="126" y="16"/>
                    <a:pt x="110" y="32"/>
                    <a:pt x="110" y="32"/>
                  </a:cubicBezTo>
                  <a:cubicBezTo>
                    <a:pt x="110" y="32"/>
                    <a:pt x="110" y="48"/>
                    <a:pt x="126" y="48"/>
                  </a:cubicBezTo>
                  <a:lnTo>
                    <a:pt x="126" y="63"/>
                  </a:lnTo>
                  <a:cubicBezTo>
                    <a:pt x="141" y="48"/>
                    <a:pt x="141" y="48"/>
                    <a:pt x="158" y="48"/>
                  </a:cubicBezTo>
                  <a:lnTo>
                    <a:pt x="173" y="48"/>
                  </a:lnTo>
                  <a:lnTo>
                    <a:pt x="189" y="48"/>
                  </a:lnTo>
                  <a:cubicBezTo>
                    <a:pt x="204" y="48"/>
                    <a:pt x="221" y="48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36" y="79"/>
                    <a:pt x="252" y="63"/>
                    <a:pt x="252" y="48"/>
                  </a:cubicBezTo>
                  <a:lnTo>
                    <a:pt x="267" y="48"/>
                  </a:lnTo>
                  <a:cubicBezTo>
                    <a:pt x="267" y="16"/>
                    <a:pt x="252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6" name="Google Shape;20746;p106"/>
            <p:cNvSpPr/>
            <p:nvPr/>
          </p:nvSpPr>
          <p:spPr>
            <a:xfrm>
              <a:off x="3379452" y="1753174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110" y="1"/>
                  </a:moveTo>
                  <a:lnTo>
                    <a:pt x="110" y="1"/>
                  </a:lnTo>
                  <a:lnTo>
                    <a:pt x="79" y="1"/>
                  </a:lnTo>
                  <a:lnTo>
                    <a:pt x="16" y="79"/>
                  </a:lnTo>
                  <a:cubicBezTo>
                    <a:pt x="1" y="95"/>
                    <a:pt x="1" y="111"/>
                    <a:pt x="16" y="127"/>
                  </a:cubicBezTo>
                  <a:lnTo>
                    <a:pt x="32" y="127"/>
                  </a:lnTo>
                  <a:lnTo>
                    <a:pt x="64" y="127"/>
                  </a:lnTo>
                  <a:lnTo>
                    <a:pt x="127" y="48"/>
                  </a:lnTo>
                  <a:cubicBezTo>
                    <a:pt x="142" y="48"/>
                    <a:pt x="142" y="16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7" name="Google Shape;20747;p106"/>
            <p:cNvSpPr/>
            <p:nvPr/>
          </p:nvSpPr>
          <p:spPr>
            <a:xfrm>
              <a:off x="3384477" y="180428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78" y="1"/>
                    <a:pt x="63" y="16"/>
                    <a:pt x="63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15" y="48"/>
                  </a:cubicBezTo>
                  <a:cubicBezTo>
                    <a:pt x="0" y="48"/>
                    <a:pt x="0" y="79"/>
                    <a:pt x="15" y="95"/>
                  </a:cubicBez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10" y="79"/>
                    <a:pt x="110" y="79"/>
                    <a:pt x="126" y="79"/>
                  </a:cubicBezTo>
                  <a:cubicBezTo>
                    <a:pt x="110" y="79"/>
                    <a:pt x="126" y="64"/>
                    <a:pt x="126" y="64"/>
                  </a:cubicBezTo>
                  <a:lnTo>
                    <a:pt x="126" y="48"/>
                  </a:lnTo>
                  <a:lnTo>
                    <a:pt x="126" y="32"/>
                  </a:lnTo>
                  <a:cubicBezTo>
                    <a:pt x="126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8" name="Google Shape;20748;p106"/>
            <p:cNvSpPr/>
            <p:nvPr/>
          </p:nvSpPr>
          <p:spPr>
            <a:xfrm>
              <a:off x="3026686" y="1799767"/>
              <a:ext cx="11067" cy="6042"/>
            </a:xfrm>
            <a:custGeom>
              <a:avLst/>
              <a:gdLst/>
              <a:ahLst/>
              <a:cxnLst/>
              <a:rect l="l" t="t" r="r" b="b"/>
              <a:pathLst>
                <a:path w="348" h="190" extrusionOk="0">
                  <a:moveTo>
                    <a:pt x="316" y="1"/>
                  </a:moveTo>
                  <a:lnTo>
                    <a:pt x="299" y="1"/>
                  </a:lnTo>
                  <a:cubicBezTo>
                    <a:pt x="284" y="17"/>
                    <a:pt x="268" y="17"/>
                    <a:pt x="253" y="17"/>
                  </a:cubicBezTo>
                  <a:cubicBezTo>
                    <a:pt x="221" y="17"/>
                    <a:pt x="205" y="17"/>
                    <a:pt x="190" y="32"/>
                  </a:cubicBezTo>
                  <a:lnTo>
                    <a:pt x="110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6" y="32"/>
                    <a:pt x="1" y="48"/>
                    <a:pt x="1" y="64"/>
                  </a:cubicBezTo>
                  <a:lnTo>
                    <a:pt x="1" y="64"/>
                  </a:lnTo>
                  <a:cubicBezTo>
                    <a:pt x="1" y="80"/>
                    <a:pt x="16" y="95"/>
                    <a:pt x="32" y="95"/>
                  </a:cubicBezTo>
                  <a:lnTo>
                    <a:pt x="47" y="95"/>
                  </a:lnTo>
                  <a:cubicBezTo>
                    <a:pt x="64" y="95"/>
                    <a:pt x="79" y="111"/>
                    <a:pt x="95" y="111"/>
                  </a:cubicBezTo>
                  <a:lnTo>
                    <a:pt x="110" y="111"/>
                  </a:lnTo>
                  <a:lnTo>
                    <a:pt x="127" y="95"/>
                  </a:lnTo>
                  <a:lnTo>
                    <a:pt x="190" y="95"/>
                  </a:lnTo>
                  <a:lnTo>
                    <a:pt x="221" y="95"/>
                  </a:lnTo>
                  <a:cubicBezTo>
                    <a:pt x="236" y="80"/>
                    <a:pt x="236" y="80"/>
                    <a:pt x="253" y="80"/>
                  </a:cubicBezTo>
                  <a:lnTo>
                    <a:pt x="268" y="80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84" y="143"/>
                  </a:lnTo>
                  <a:cubicBezTo>
                    <a:pt x="299" y="143"/>
                    <a:pt x="316" y="174"/>
                    <a:pt x="299" y="190"/>
                  </a:cubicBezTo>
                  <a:cubicBezTo>
                    <a:pt x="316" y="190"/>
                    <a:pt x="331" y="174"/>
                    <a:pt x="331" y="158"/>
                  </a:cubicBezTo>
                  <a:lnTo>
                    <a:pt x="331" y="143"/>
                  </a:lnTo>
                  <a:lnTo>
                    <a:pt x="331" y="127"/>
                  </a:lnTo>
                  <a:lnTo>
                    <a:pt x="331" y="111"/>
                  </a:lnTo>
                  <a:cubicBezTo>
                    <a:pt x="316" y="111"/>
                    <a:pt x="316" y="95"/>
                    <a:pt x="316" y="80"/>
                  </a:cubicBezTo>
                  <a:cubicBezTo>
                    <a:pt x="331" y="64"/>
                    <a:pt x="331" y="64"/>
                    <a:pt x="347" y="64"/>
                  </a:cubicBezTo>
                  <a:lnTo>
                    <a:pt x="347" y="48"/>
                  </a:lnTo>
                  <a:cubicBezTo>
                    <a:pt x="347" y="32"/>
                    <a:pt x="347" y="17"/>
                    <a:pt x="33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49" name="Google Shape;20749;p106"/>
            <p:cNvSpPr/>
            <p:nvPr/>
          </p:nvSpPr>
          <p:spPr>
            <a:xfrm>
              <a:off x="3289734" y="1823811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158" y="1"/>
                  </a:moveTo>
                  <a:lnTo>
                    <a:pt x="158" y="1"/>
                  </a:lnTo>
                  <a:lnTo>
                    <a:pt x="32" y="17"/>
                  </a:lnTo>
                  <a:cubicBezTo>
                    <a:pt x="17" y="17"/>
                    <a:pt x="1" y="32"/>
                    <a:pt x="1" y="49"/>
                  </a:cubicBezTo>
                  <a:cubicBezTo>
                    <a:pt x="1" y="64"/>
                    <a:pt x="17" y="80"/>
                    <a:pt x="32" y="80"/>
                  </a:cubicBezTo>
                  <a:lnTo>
                    <a:pt x="32" y="80"/>
                  </a:lnTo>
                  <a:lnTo>
                    <a:pt x="158" y="64"/>
                  </a:lnTo>
                  <a:lnTo>
                    <a:pt x="158" y="64"/>
                  </a:lnTo>
                  <a:cubicBezTo>
                    <a:pt x="175" y="64"/>
                    <a:pt x="190" y="49"/>
                    <a:pt x="190" y="32"/>
                  </a:cubicBezTo>
                  <a:cubicBezTo>
                    <a:pt x="190" y="17"/>
                    <a:pt x="190" y="17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0" name="Google Shape;20750;p106"/>
            <p:cNvSpPr/>
            <p:nvPr/>
          </p:nvSpPr>
          <p:spPr>
            <a:xfrm>
              <a:off x="3101329" y="1792738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1" y="1"/>
                  </a:moveTo>
                  <a:lnTo>
                    <a:pt x="95" y="1"/>
                  </a:lnTo>
                  <a:cubicBezTo>
                    <a:pt x="95" y="1"/>
                    <a:pt x="80" y="1"/>
                    <a:pt x="80" y="17"/>
                  </a:cubicBezTo>
                  <a:cubicBezTo>
                    <a:pt x="64" y="17"/>
                    <a:pt x="64" y="32"/>
                    <a:pt x="80" y="49"/>
                  </a:cubicBez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32" y="32"/>
                  </a:lnTo>
                  <a:cubicBezTo>
                    <a:pt x="17" y="32"/>
                    <a:pt x="17" y="49"/>
                    <a:pt x="1" y="49"/>
                  </a:cubicBezTo>
                  <a:cubicBezTo>
                    <a:pt x="1" y="64"/>
                    <a:pt x="1" y="80"/>
                    <a:pt x="17" y="95"/>
                  </a:cubicBezTo>
                  <a:lnTo>
                    <a:pt x="17" y="95"/>
                  </a:lnTo>
                  <a:cubicBezTo>
                    <a:pt x="17" y="112"/>
                    <a:pt x="17" y="112"/>
                    <a:pt x="32" y="112"/>
                  </a:cubicBezTo>
                  <a:cubicBezTo>
                    <a:pt x="32" y="112"/>
                    <a:pt x="48" y="112"/>
                    <a:pt x="48" y="127"/>
                  </a:cubicBezTo>
                  <a:lnTo>
                    <a:pt x="64" y="127"/>
                  </a:lnTo>
                  <a:lnTo>
                    <a:pt x="64" y="127"/>
                  </a:lnTo>
                  <a:lnTo>
                    <a:pt x="64" y="112"/>
                  </a:lnTo>
                  <a:cubicBezTo>
                    <a:pt x="64" y="95"/>
                    <a:pt x="80" y="95"/>
                    <a:pt x="95" y="80"/>
                  </a:cubicBezTo>
                  <a:lnTo>
                    <a:pt x="95" y="80"/>
                  </a:lnTo>
                  <a:lnTo>
                    <a:pt x="158" y="95"/>
                  </a:lnTo>
                  <a:lnTo>
                    <a:pt x="158" y="80"/>
                  </a:lnTo>
                  <a:lnTo>
                    <a:pt x="143" y="80"/>
                  </a:lnTo>
                  <a:lnTo>
                    <a:pt x="143" y="80"/>
                  </a:lnTo>
                  <a:cubicBezTo>
                    <a:pt x="127" y="80"/>
                    <a:pt x="111" y="80"/>
                    <a:pt x="111" y="64"/>
                  </a:cubicBezTo>
                  <a:cubicBezTo>
                    <a:pt x="95" y="64"/>
                    <a:pt x="95" y="49"/>
                    <a:pt x="95" y="49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1" name="Google Shape;20751;p106"/>
            <p:cNvSpPr/>
            <p:nvPr/>
          </p:nvSpPr>
          <p:spPr>
            <a:xfrm>
              <a:off x="3157971" y="1821330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32"/>
                  </a:lnTo>
                  <a:cubicBezTo>
                    <a:pt x="64" y="47"/>
                    <a:pt x="47" y="64"/>
                    <a:pt x="32" y="79"/>
                  </a:cubicBezTo>
                  <a:lnTo>
                    <a:pt x="16" y="79"/>
                  </a:lnTo>
                  <a:lnTo>
                    <a:pt x="1" y="79"/>
                  </a:lnTo>
                  <a:lnTo>
                    <a:pt x="16" y="95"/>
                  </a:lnTo>
                  <a:lnTo>
                    <a:pt x="1" y="95"/>
                  </a:lnTo>
                  <a:cubicBezTo>
                    <a:pt x="1" y="110"/>
                    <a:pt x="1" y="142"/>
                    <a:pt x="16" y="142"/>
                  </a:cubicBezTo>
                  <a:lnTo>
                    <a:pt x="32" y="142"/>
                  </a:lnTo>
                  <a:cubicBezTo>
                    <a:pt x="47" y="142"/>
                    <a:pt x="64" y="142"/>
                    <a:pt x="64" y="127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2" name="Google Shape;20752;p106"/>
            <p:cNvSpPr/>
            <p:nvPr/>
          </p:nvSpPr>
          <p:spPr>
            <a:xfrm>
              <a:off x="3307767" y="1821807"/>
              <a:ext cx="4580" cy="2576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64" y="1"/>
                  </a:lnTo>
                  <a:lnTo>
                    <a:pt x="17" y="17"/>
                  </a:lnTo>
                  <a:lnTo>
                    <a:pt x="1" y="17"/>
                  </a:lnTo>
                  <a:cubicBezTo>
                    <a:pt x="17" y="17"/>
                    <a:pt x="32" y="32"/>
                    <a:pt x="32" y="49"/>
                  </a:cubicBezTo>
                  <a:cubicBezTo>
                    <a:pt x="32" y="64"/>
                    <a:pt x="17" y="80"/>
                    <a:pt x="17" y="80"/>
                  </a:cubicBezTo>
                  <a:lnTo>
                    <a:pt x="17" y="80"/>
                  </a:lnTo>
                  <a:lnTo>
                    <a:pt x="32" y="80"/>
                  </a:lnTo>
                  <a:lnTo>
                    <a:pt x="95" y="64"/>
                  </a:lnTo>
                  <a:lnTo>
                    <a:pt x="112" y="64"/>
                  </a:lnTo>
                  <a:cubicBezTo>
                    <a:pt x="127" y="64"/>
                    <a:pt x="143" y="49"/>
                    <a:pt x="127" y="17"/>
                  </a:cubicBezTo>
                  <a:cubicBezTo>
                    <a:pt x="127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3" name="Google Shape;20753;p106"/>
            <p:cNvSpPr/>
            <p:nvPr/>
          </p:nvSpPr>
          <p:spPr>
            <a:xfrm>
              <a:off x="3228607" y="179776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32" y="0"/>
                    <a:pt x="17" y="32"/>
                  </a:cubicBezTo>
                  <a:cubicBezTo>
                    <a:pt x="0" y="48"/>
                    <a:pt x="17" y="80"/>
                    <a:pt x="17" y="95"/>
                  </a:cubicBezTo>
                  <a:lnTo>
                    <a:pt x="17" y="95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80" y="80"/>
                  </a:lnTo>
                  <a:lnTo>
                    <a:pt x="95" y="80"/>
                  </a:lnTo>
                  <a:cubicBezTo>
                    <a:pt x="95" y="64"/>
                    <a:pt x="80" y="64"/>
                    <a:pt x="80" y="64"/>
                  </a:cubicBezTo>
                  <a:cubicBezTo>
                    <a:pt x="95" y="64"/>
                    <a:pt x="111" y="48"/>
                    <a:pt x="111" y="32"/>
                  </a:cubicBez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4" name="Google Shape;20754;p106"/>
            <p:cNvSpPr/>
            <p:nvPr/>
          </p:nvSpPr>
          <p:spPr>
            <a:xfrm>
              <a:off x="3157463" y="1799767"/>
              <a:ext cx="7569" cy="706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221" y="1"/>
                  </a:moveTo>
                  <a:lnTo>
                    <a:pt x="174" y="17"/>
                  </a:lnTo>
                  <a:lnTo>
                    <a:pt x="158" y="17"/>
                  </a:lnTo>
                  <a:lnTo>
                    <a:pt x="126" y="17"/>
                  </a:lnTo>
                  <a:cubicBezTo>
                    <a:pt x="95" y="32"/>
                    <a:pt x="48" y="64"/>
                    <a:pt x="48" y="143"/>
                  </a:cubicBezTo>
                  <a:lnTo>
                    <a:pt x="32" y="143"/>
                  </a:lnTo>
                  <a:cubicBezTo>
                    <a:pt x="32" y="158"/>
                    <a:pt x="17" y="158"/>
                    <a:pt x="17" y="158"/>
                  </a:cubicBezTo>
                  <a:cubicBezTo>
                    <a:pt x="0" y="174"/>
                    <a:pt x="0" y="190"/>
                    <a:pt x="17" y="206"/>
                  </a:cubicBezTo>
                  <a:cubicBezTo>
                    <a:pt x="17" y="221"/>
                    <a:pt x="32" y="221"/>
                    <a:pt x="32" y="221"/>
                  </a:cubicBezTo>
                  <a:lnTo>
                    <a:pt x="48" y="221"/>
                  </a:lnTo>
                  <a:lnTo>
                    <a:pt x="48" y="221"/>
                  </a:lnTo>
                  <a:cubicBezTo>
                    <a:pt x="48" y="206"/>
                    <a:pt x="48" y="206"/>
                    <a:pt x="32" y="206"/>
                  </a:cubicBezTo>
                  <a:cubicBezTo>
                    <a:pt x="32" y="190"/>
                    <a:pt x="32" y="158"/>
                    <a:pt x="48" y="158"/>
                  </a:cubicBezTo>
                  <a:lnTo>
                    <a:pt x="63" y="158"/>
                  </a:lnTo>
                  <a:lnTo>
                    <a:pt x="63" y="158"/>
                  </a:lnTo>
                  <a:cubicBezTo>
                    <a:pt x="80" y="158"/>
                    <a:pt x="95" y="158"/>
                    <a:pt x="95" y="174"/>
                  </a:cubicBezTo>
                  <a:lnTo>
                    <a:pt x="111" y="174"/>
                  </a:lnTo>
                  <a:cubicBezTo>
                    <a:pt x="111" y="174"/>
                    <a:pt x="126" y="158"/>
                    <a:pt x="126" y="143"/>
                  </a:cubicBezTo>
                  <a:cubicBezTo>
                    <a:pt x="111" y="95"/>
                    <a:pt x="143" y="80"/>
                    <a:pt x="189" y="64"/>
                  </a:cubicBezTo>
                  <a:cubicBezTo>
                    <a:pt x="189" y="48"/>
                    <a:pt x="206" y="48"/>
                    <a:pt x="206" y="48"/>
                  </a:cubicBezTo>
                  <a:cubicBezTo>
                    <a:pt x="221" y="32"/>
                    <a:pt x="237" y="17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5" name="Google Shape;20755;p106"/>
            <p:cNvSpPr/>
            <p:nvPr/>
          </p:nvSpPr>
          <p:spPr>
            <a:xfrm>
              <a:off x="3303759" y="1779731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80"/>
                  </a:cubicBezTo>
                  <a:cubicBezTo>
                    <a:pt x="17" y="95"/>
                    <a:pt x="17" y="111"/>
                    <a:pt x="1" y="111"/>
                  </a:cubicBezTo>
                  <a:lnTo>
                    <a:pt x="17" y="111"/>
                  </a:lnTo>
                  <a:lnTo>
                    <a:pt x="49" y="111"/>
                  </a:lnTo>
                  <a:lnTo>
                    <a:pt x="80" y="63"/>
                  </a:lnTo>
                  <a:lnTo>
                    <a:pt x="112" y="95"/>
                  </a:lnTo>
                  <a:lnTo>
                    <a:pt x="127" y="95"/>
                  </a:lnTo>
                  <a:cubicBezTo>
                    <a:pt x="143" y="95"/>
                    <a:pt x="143" y="80"/>
                    <a:pt x="158" y="80"/>
                  </a:cubicBezTo>
                  <a:cubicBezTo>
                    <a:pt x="158" y="63"/>
                    <a:pt x="158" y="32"/>
                    <a:pt x="143" y="3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6" name="Google Shape;20756;p106"/>
            <p:cNvSpPr/>
            <p:nvPr/>
          </p:nvSpPr>
          <p:spPr>
            <a:xfrm>
              <a:off x="3173015" y="1791752"/>
              <a:ext cx="8523" cy="5025"/>
            </a:xfrm>
            <a:custGeom>
              <a:avLst/>
              <a:gdLst/>
              <a:ahLst/>
              <a:cxnLst/>
              <a:rect l="l" t="t" r="r" b="b"/>
              <a:pathLst>
                <a:path w="268" h="158" extrusionOk="0">
                  <a:moveTo>
                    <a:pt x="252" y="0"/>
                  </a:moveTo>
                  <a:lnTo>
                    <a:pt x="252" y="17"/>
                  </a:lnTo>
                  <a:lnTo>
                    <a:pt x="173" y="17"/>
                  </a:lnTo>
                  <a:lnTo>
                    <a:pt x="173" y="63"/>
                  </a:lnTo>
                  <a:cubicBezTo>
                    <a:pt x="158" y="63"/>
                    <a:pt x="141" y="80"/>
                    <a:pt x="141" y="80"/>
                  </a:cubicBezTo>
                  <a:cubicBezTo>
                    <a:pt x="126" y="80"/>
                    <a:pt x="126" y="63"/>
                    <a:pt x="110" y="63"/>
                  </a:cubicBezTo>
                  <a:cubicBezTo>
                    <a:pt x="110" y="48"/>
                    <a:pt x="95" y="32"/>
                    <a:pt x="110" y="17"/>
                  </a:cubicBezTo>
                  <a:lnTo>
                    <a:pt x="95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32" y="32"/>
                  </a:lnTo>
                  <a:cubicBezTo>
                    <a:pt x="15" y="48"/>
                    <a:pt x="0" y="48"/>
                    <a:pt x="0" y="63"/>
                  </a:cubicBezTo>
                  <a:lnTo>
                    <a:pt x="0" y="63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15" y="143"/>
                  </a:lnTo>
                  <a:cubicBezTo>
                    <a:pt x="32" y="158"/>
                    <a:pt x="32" y="158"/>
                    <a:pt x="47" y="158"/>
                  </a:cubicBezTo>
                  <a:lnTo>
                    <a:pt x="47" y="158"/>
                  </a:lnTo>
                  <a:lnTo>
                    <a:pt x="78" y="158"/>
                  </a:lnTo>
                  <a:lnTo>
                    <a:pt x="78" y="143"/>
                  </a:lnTo>
                  <a:lnTo>
                    <a:pt x="78" y="143"/>
                  </a:lnTo>
                  <a:cubicBezTo>
                    <a:pt x="47" y="143"/>
                    <a:pt x="47" y="126"/>
                    <a:pt x="47" y="111"/>
                  </a:cubicBezTo>
                  <a:cubicBezTo>
                    <a:pt x="47" y="95"/>
                    <a:pt x="63" y="80"/>
                    <a:pt x="78" y="80"/>
                  </a:cubicBezTo>
                  <a:lnTo>
                    <a:pt x="78" y="80"/>
                  </a:lnTo>
                  <a:cubicBezTo>
                    <a:pt x="110" y="80"/>
                    <a:pt x="126" y="80"/>
                    <a:pt x="141" y="95"/>
                  </a:cubicBezTo>
                  <a:lnTo>
                    <a:pt x="252" y="80"/>
                  </a:lnTo>
                  <a:lnTo>
                    <a:pt x="236" y="80"/>
                  </a:lnTo>
                  <a:cubicBezTo>
                    <a:pt x="236" y="63"/>
                    <a:pt x="236" y="32"/>
                    <a:pt x="267" y="17"/>
                  </a:cubicBezTo>
                  <a:cubicBezTo>
                    <a:pt x="267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7" name="Google Shape;20757;p106"/>
            <p:cNvSpPr/>
            <p:nvPr/>
          </p:nvSpPr>
          <p:spPr>
            <a:xfrm>
              <a:off x="3184019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5" y="1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32"/>
                    <a:pt x="1" y="47"/>
                    <a:pt x="1" y="79"/>
                  </a:cubicBezTo>
                  <a:cubicBezTo>
                    <a:pt x="16" y="64"/>
                    <a:pt x="32" y="64"/>
                    <a:pt x="48" y="64"/>
                  </a:cubicBezTo>
                  <a:lnTo>
                    <a:pt x="64" y="64"/>
                  </a:lnTo>
                  <a:cubicBezTo>
                    <a:pt x="64" y="47"/>
                    <a:pt x="79" y="47"/>
                    <a:pt x="79" y="32"/>
                  </a:cubicBezTo>
                  <a:cubicBezTo>
                    <a:pt x="95" y="32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8" name="Google Shape;20758;p106"/>
            <p:cNvSpPr/>
            <p:nvPr/>
          </p:nvSpPr>
          <p:spPr>
            <a:xfrm>
              <a:off x="3180488" y="1791752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222" y="63"/>
                  </a:move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32" y="17"/>
                  </a:lnTo>
                  <a:cubicBezTo>
                    <a:pt x="1" y="32"/>
                    <a:pt x="1" y="63"/>
                    <a:pt x="1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32" y="80"/>
                    <a:pt x="64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95" y="32"/>
                    <a:pt x="112" y="32"/>
                    <a:pt x="127" y="32"/>
                  </a:cubicBezTo>
                  <a:lnTo>
                    <a:pt x="127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32"/>
                  </a:lnTo>
                  <a:cubicBezTo>
                    <a:pt x="175" y="32"/>
                    <a:pt x="190" y="32"/>
                    <a:pt x="190" y="48"/>
                  </a:cubicBezTo>
                  <a:lnTo>
                    <a:pt x="206" y="80"/>
                  </a:lnTo>
                  <a:lnTo>
                    <a:pt x="206" y="80"/>
                  </a:lnTo>
                  <a:cubicBezTo>
                    <a:pt x="206" y="80"/>
                    <a:pt x="206" y="63"/>
                    <a:pt x="222" y="63"/>
                  </a:cubicBezTo>
                  <a:lnTo>
                    <a:pt x="222" y="8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cubicBezTo>
                    <a:pt x="269" y="63"/>
                    <a:pt x="285" y="63"/>
                    <a:pt x="285" y="80"/>
                  </a:cubicBezTo>
                  <a:cubicBezTo>
                    <a:pt x="285" y="48"/>
                    <a:pt x="285" y="32"/>
                    <a:pt x="253" y="17"/>
                  </a:cubicBezTo>
                  <a:cubicBezTo>
                    <a:pt x="253" y="0"/>
                    <a:pt x="238" y="0"/>
                    <a:pt x="222" y="0"/>
                  </a:cubicBezTo>
                  <a:lnTo>
                    <a:pt x="190" y="0"/>
                  </a:lnTo>
                  <a:lnTo>
                    <a:pt x="175" y="17"/>
                  </a:lnTo>
                  <a:lnTo>
                    <a:pt x="159" y="17"/>
                  </a:lnTo>
                  <a:cubicBezTo>
                    <a:pt x="143" y="17"/>
                    <a:pt x="127" y="17"/>
                    <a:pt x="112" y="32"/>
                  </a:cubicBezTo>
                  <a:lnTo>
                    <a:pt x="80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59" name="Google Shape;20759;p106"/>
            <p:cNvSpPr/>
            <p:nvPr/>
          </p:nvSpPr>
          <p:spPr>
            <a:xfrm>
              <a:off x="3187517" y="179375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0" name="Google Shape;20760;p106"/>
            <p:cNvSpPr/>
            <p:nvPr/>
          </p:nvSpPr>
          <p:spPr>
            <a:xfrm>
              <a:off x="3395958" y="1794265"/>
              <a:ext cx="6583" cy="451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6"/>
                    <a:pt x="17" y="16"/>
                    <a:pt x="17" y="32"/>
                  </a:cubicBezTo>
                  <a:lnTo>
                    <a:pt x="1" y="95"/>
                  </a:lnTo>
                  <a:cubicBezTo>
                    <a:pt x="1" y="110"/>
                    <a:pt x="1" y="110"/>
                    <a:pt x="17" y="127"/>
                  </a:cubicBezTo>
                  <a:cubicBezTo>
                    <a:pt x="17" y="127"/>
                    <a:pt x="32" y="142"/>
                    <a:pt x="49" y="142"/>
                  </a:cubicBezTo>
                  <a:lnTo>
                    <a:pt x="49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5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27"/>
                  </a:lnTo>
                  <a:cubicBezTo>
                    <a:pt x="127" y="127"/>
                    <a:pt x="127" y="110"/>
                    <a:pt x="143" y="110"/>
                  </a:cubicBezTo>
                  <a:lnTo>
                    <a:pt x="143" y="110"/>
                  </a:lnTo>
                  <a:cubicBezTo>
                    <a:pt x="143" y="110"/>
                    <a:pt x="158" y="110"/>
                    <a:pt x="158" y="127"/>
                  </a:cubicBezTo>
                  <a:lnTo>
                    <a:pt x="175" y="127"/>
                  </a:lnTo>
                  <a:lnTo>
                    <a:pt x="175" y="127"/>
                  </a:lnTo>
                  <a:cubicBezTo>
                    <a:pt x="190" y="110"/>
                    <a:pt x="206" y="95"/>
                    <a:pt x="190" y="79"/>
                  </a:cubicBezTo>
                  <a:cubicBezTo>
                    <a:pt x="175" y="64"/>
                    <a:pt x="175" y="64"/>
                    <a:pt x="158" y="64"/>
                  </a:cubicBezTo>
                  <a:lnTo>
                    <a:pt x="143" y="64"/>
                  </a:lnTo>
                  <a:cubicBezTo>
                    <a:pt x="127" y="79"/>
                    <a:pt x="112" y="79"/>
                    <a:pt x="112" y="79"/>
                  </a:cubicBezTo>
                  <a:lnTo>
                    <a:pt x="112" y="47"/>
                  </a:lnTo>
                  <a:lnTo>
                    <a:pt x="95" y="32"/>
                  </a:ln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1" name="Google Shape;20761;p106"/>
            <p:cNvSpPr/>
            <p:nvPr/>
          </p:nvSpPr>
          <p:spPr>
            <a:xfrm>
              <a:off x="3021693" y="1807304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78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63" y="63"/>
                  </a:lnTo>
                  <a:cubicBezTo>
                    <a:pt x="78" y="32"/>
                    <a:pt x="78" y="16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2" name="Google Shape;20762;p106"/>
            <p:cNvSpPr/>
            <p:nvPr/>
          </p:nvSpPr>
          <p:spPr>
            <a:xfrm>
              <a:off x="3111888" y="1794742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78" y="1"/>
                    <a:pt x="63" y="1"/>
                    <a:pt x="63" y="17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cubicBezTo>
                    <a:pt x="95" y="17"/>
                    <a:pt x="95" y="32"/>
                    <a:pt x="95" y="49"/>
                  </a:cubicBezTo>
                  <a:lnTo>
                    <a:pt x="95" y="112"/>
                  </a:lnTo>
                  <a:cubicBezTo>
                    <a:pt x="78" y="127"/>
                    <a:pt x="63" y="143"/>
                    <a:pt x="47" y="143"/>
                  </a:cubicBezTo>
                  <a:lnTo>
                    <a:pt x="47" y="143"/>
                  </a:lnTo>
                  <a:cubicBezTo>
                    <a:pt x="32" y="143"/>
                    <a:pt x="15" y="127"/>
                    <a:pt x="15" y="95"/>
                  </a:cubicBezTo>
                  <a:cubicBezTo>
                    <a:pt x="0" y="112"/>
                    <a:pt x="0" y="127"/>
                    <a:pt x="15" y="143"/>
                  </a:cubicBezTo>
                  <a:cubicBezTo>
                    <a:pt x="15" y="159"/>
                    <a:pt x="32" y="159"/>
                    <a:pt x="47" y="159"/>
                  </a:cubicBezTo>
                  <a:lnTo>
                    <a:pt x="47" y="159"/>
                  </a:lnTo>
                  <a:lnTo>
                    <a:pt x="63" y="159"/>
                  </a:lnTo>
                  <a:lnTo>
                    <a:pt x="126" y="127"/>
                  </a:lnTo>
                  <a:lnTo>
                    <a:pt x="158" y="112"/>
                  </a:lnTo>
                  <a:cubicBezTo>
                    <a:pt x="173" y="95"/>
                    <a:pt x="173" y="95"/>
                    <a:pt x="173" y="80"/>
                  </a:cubicBezTo>
                  <a:cubicBezTo>
                    <a:pt x="189" y="80"/>
                    <a:pt x="189" y="64"/>
                    <a:pt x="173" y="64"/>
                  </a:cubicBezTo>
                  <a:lnTo>
                    <a:pt x="173" y="64"/>
                  </a:lnTo>
                  <a:lnTo>
                    <a:pt x="173" y="49"/>
                  </a:lnTo>
                  <a:cubicBezTo>
                    <a:pt x="173" y="32"/>
                    <a:pt x="158" y="17"/>
                    <a:pt x="141" y="1"/>
                  </a:cubicBez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3" name="Google Shape;20763;p106"/>
            <p:cNvSpPr/>
            <p:nvPr/>
          </p:nvSpPr>
          <p:spPr>
            <a:xfrm>
              <a:off x="3016159" y="1797286"/>
              <a:ext cx="5565" cy="2512"/>
            </a:xfrm>
            <a:custGeom>
              <a:avLst/>
              <a:gdLst/>
              <a:ahLst/>
              <a:cxnLst/>
              <a:rect l="l" t="t" r="r" b="b"/>
              <a:pathLst>
                <a:path w="175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8" y="32"/>
                  </a:lnTo>
                  <a:cubicBezTo>
                    <a:pt x="63" y="32"/>
                    <a:pt x="95" y="32"/>
                    <a:pt x="111" y="63"/>
                  </a:cubicBezTo>
                  <a:cubicBezTo>
                    <a:pt x="126" y="79"/>
                    <a:pt x="126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lnTo>
                    <a:pt x="174" y="63"/>
                  </a:lnTo>
                  <a:lnTo>
                    <a:pt x="174" y="47"/>
                  </a:lnTo>
                  <a:cubicBezTo>
                    <a:pt x="174" y="32"/>
                    <a:pt x="158" y="32"/>
                    <a:pt x="158" y="15"/>
                  </a:cubicBezTo>
                  <a:lnTo>
                    <a:pt x="143" y="15"/>
                  </a:lnTo>
                  <a:lnTo>
                    <a:pt x="126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4" name="Google Shape;20764;p106"/>
            <p:cNvSpPr/>
            <p:nvPr/>
          </p:nvSpPr>
          <p:spPr>
            <a:xfrm>
              <a:off x="3104350" y="1787745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32" y="63"/>
                  </a:lnTo>
                  <a:cubicBezTo>
                    <a:pt x="32" y="63"/>
                    <a:pt x="16" y="80"/>
                    <a:pt x="0" y="80"/>
                  </a:cubicBezTo>
                  <a:lnTo>
                    <a:pt x="0" y="80"/>
                  </a:lnTo>
                  <a:lnTo>
                    <a:pt x="16" y="80"/>
                  </a:lnTo>
                  <a:lnTo>
                    <a:pt x="16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80"/>
                  </a:lnTo>
                  <a:cubicBezTo>
                    <a:pt x="48" y="80"/>
                    <a:pt x="48" y="48"/>
                    <a:pt x="63" y="32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111" y="32"/>
                  </a:lnTo>
                  <a:lnTo>
                    <a:pt x="111" y="32"/>
                  </a:lnTo>
                  <a:cubicBezTo>
                    <a:pt x="95" y="17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5" name="Google Shape;20765;p106"/>
            <p:cNvSpPr/>
            <p:nvPr/>
          </p:nvSpPr>
          <p:spPr>
            <a:xfrm>
              <a:off x="3399488" y="1797286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" y="126"/>
                  </a:move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close/>
                  <a:moveTo>
                    <a:pt x="142" y="0"/>
                  </a:moveTo>
                  <a:cubicBezTo>
                    <a:pt x="127" y="0"/>
                    <a:pt x="110" y="0"/>
                    <a:pt x="110" y="15"/>
                  </a:cubicBezTo>
                  <a:cubicBezTo>
                    <a:pt x="110" y="47"/>
                    <a:pt x="95" y="63"/>
                    <a:pt x="79" y="63"/>
                  </a:cubicBezTo>
                  <a:cubicBezTo>
                    <a:pt x="79" y="79"/>
                    <a:pt x="79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95" y="110"/>
                    <a:pt x="110" y="110"/>
                    <a:pt x="110" y="126"/>
                  </a:cubicBezTo>
                  <a:cubicBezTo>
                    <a:pt x="142" y="110"/>
                    <a:pt x="158" y="79"/>
                    <a:pt x="173" y="32"/>
                  </a:cubicBezTo>
                  <a:cubicBezTo>
                    <a:pt x="190" y="32"/>
                    <a:pt x="173" y="15"/>
                    <a:pt x="173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6" name="Google Shape;20766;p106"/>
            <p:cNvSpPr/>
            <p:nvPr/>
          </p:nvSpPr>
          <p:spPr>
            <a:xfrm>
              <a:off x="3015141" y="1798272"/>
              <a:ext cx="9064" cy="3530"/>
            </a:xfrm>
            <a:custGeom>
              <a:avLst/>
              <a:gdLst/>
              <a:ahLst/>
              <a:cxnLst/>
              <a:rect l="l" t="t" r="r" b="b"/>
              <a:pathLst>
                <a:path w="285" h="111" extrusionOk="0">
                  <a:moveTo>
                    <a:pt x="80" y="64"/>
                  </a:move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6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48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lnTo>
                    <a:pt x="48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112" y="95"/>
                  </a:lnTo>
                  <a:cubicBezTo>
                    <a:pt x="127" y="95"/>
                    <a:pt x="127" y="111"/>
                    <a:pt x="127" y="111"/>
                  </a:cubicBezTo>
                  <a:lnTo>
                    <a:pt x="175" y="111"/>
                  </a:lnTo>
                  <a:lnTo>
                    <a:pt x="238" y="111"/>
                  </a:lnTo>
                  <a:lnTo>
                    <a:pt x="238" y="95"/>
                  </a:lnTo>
                  <a:lnTo>
                    <a:pt x="253" y="95"/>
                  </a:lnTo>
                  <a:cubicBezTo>
                    <a:pt x="269" y="95"/>
                    <a:pt x="284" y="64"/>
                    <a:pt x="269" y="48"/>
                  </a:cubicBezTo>
                  <a:cubicBezTo>
                    <a:pt x="269" y="48"/>
                    <a:pt x="269" y="32"/>
                    <a:pt x="253" y="32"/>
                  </a:cubicBezTo>
                  <a:lnTo>
                    <a:pt x="238" y="32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21" y="32"/>
                  </a:lnTo>
                  <a:cubicBezTo>
                    <a:pt x="221" y="32"/>
                    <a:pt x="206" y="32"/>
                    <a:pt x="206" y="48"/>
                  </a:cubicBezTo>
                  <a:lnTo>
                    <a:pt x="190" y="48"/>
                  </a:lnTo>
                  <a:lnTo>
                    <a:pt x="175" y="48"/>
                  </a:lnTo>
                  <a:cubicBezTo>
                    <a:pt x="158" y="48"/>
                    <a:pt x="158" y="48"/>
                    <a:pt x="143" y="32"/>
                  </a:cubicBezTo>
                  <a:cubicBezTo>
                    <a:pt x="127" y="1"/>
                    <a:pt x="95" y="1"/>
                    <a:pt x="80" y="1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7" name="Google Shape;20767;p106"/>
            <p:cNvSpPr/>
            <p:nvPr/>
          </p:nvSpPr>
          <p:spPr>
            <a:xfrm>
              <a:off x="3017654" y="180027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8" name="Google Shape;20768;p106"/>
            <p:cNvSpPr/>
            <p:nvPr/>
          </p:nvSpPr>
          <p:spPr>
            <a:xfrm>
              <a:off x="3407503" y="1783738"/>
              <a:ext cx="2544" cy="5565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0"/>
                    <a:pt x="1" y="17"/>
                    <a:pt x="1" y="32"/>
                  </a:cubicBezTo>
                  <a:lnTo>
                    <a:pt x="16" y="95"/>
                  </a:lnTo>
                  <a:lnTo>
                    <a:pt x="32" y="111"/>
                  </a:lnTo>
                  <a:cubicBezTo>
                    <a:pt x="48" y="111"/>
                    <a:pt x="64" y="126"/>
                    <a:pt x="64" y="143"/>
                  </a:cubicBezTo>
                  <a:cubicBezTo>
                    <a:pt x="64" y="158"/>
                    <a:pt x="48" y="158"/>
                    <a:pt x="48" y="174"/>
                  </a:cubicBezTo>
                  <a:lnTo>
                    <a:pt x="48" y="174"/>
                  </a:lnTo>
                  <a:lnTo>
                    <a:pt x="48" y="174"/>
                  </a:lnTo>
                  <a:cubicBezTo>
                    <a:pt x="64" y="174"/>
                    <a:pt x="79" y="158"/>
                    <a:pt x="79" y="126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69" name="Google Shape;20769;p106"/>
            <p:cNvSpPr/>
            <p:nvPr/>
          </p:nvSpPr>
          <p:spPr>
            <a:xfrm>
              <a:off x="3398980" y="1772225"/>
              <a:ext cx="6551" cy="5057"/>
            </a:xfrm>
            <a:custGeom>
              <a:avLst/>
              <a:gdLst/>
              <a:ahLst/>
              <a:cxnLst/>
              <a:rect l="l" t="t" r="r" b="b"/>
              <a:pathLst>
                <a:path w="206" h="159" extrusionOk="0">
                  <a:moveTo>
                    <a:pt x="158" y="1"/>
                  </a:moveTo>
                  <a:lnTo>
                    <a:pt x="143" y="1"/>
                  </a:lnTo>
                  <a:lnTo>
                    <a:pt x="48" y="16"/>
                  </a:lnTo>
                  <a:cubicBezTo>
                    <a:pt x="32" y="16"/>
                    <a:pt x="17" y="32"/>
                    <a:pt x="17" y="47"/>
                  </a:cubicBezTo>
                  <a:cubicBezTo>
                    <a:pt x="17" y="64"/>
                    <a:pt x="32" y="79"/>
                    <a:pt x="32" y="79"/>
                  </a:cubicBezTo>
                  <a:lnTo>
                    <a:pt x="32" y="64"/>
                  </a:lnTo>
                  <a:cubicBezTo>
                    <a:pt x="48" y="47"/>
                    <a:pt x="48" y="47"/>
                    <a:pt x="63" y="47"/>
                  </a:cubicBezTo>
                  <a:lnTo>
                    <a:pt x="63" y="47"/>
                  </a:lnTo>
                  <a:lnTo>
                    <a:pt x="80" y="47"/>
                  </a:lnTo>
                  <a:lnTo>
                    <a:pt x="143" y="64"/>
                  </a:lnTo>
                  <a:cubicBezTo>
                    <a:pt x="158" y="79"/>
                    <a:pt x="174" y="95"/>
                    <a:pt x="158" y="110"/>
                  </a:cubicBezTo>
                  <a:cubicBezTo>
                    <a:pt x="158" y="127"/>
                    <a:pt x="143" y="142"/>
                    <a:pt x="126" y="142"/>
                  </a:cubicBezTo>
                  <a:lnTo>
                    <a:pt x="111" y="127"/>
                  </a:lnTo>
                  <a:lnTo>
                    <a:pt x="48" y="110"/>
                  </a:lnTo>
                  <a:cubicBezTo>
                    <a:pt x="48" y="110"/>
                    <a:pt x="48" y="95"/>
                    <a:pt x="32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0" y="110"/>
                    <a:pt x="0" y="127"/>
                  </a:cubicBezTo>
                  <a:cubicBezTo>
                    <a:pt x="0" y="142"/>
                    <a:pt x="17" y="158"/>
                    <a:pt x="32" y="158"/>
                  </a:cubicBezTo>
                  <a:lnTo>
                    <a:pt x="48" y="158"/>
                  </a:lnTo>
                  <a:cubicBezTo>
                    <a:pt x="111" y="158"/>
                    <a:pt x="174" y="142"/>
                    <a:pt x="189" y="110"/>
                  </a:cubicBezTo>
                  <a:lnTo>
                    <a:pt x="189" y="110"/>
                  </a:lnTo>
                  <a:lnTo>
                    <a:pt x="189" y="110"/>
                  </a:lnTo>
                  <a:cubicBezTo>
                    <a:pt x="174" y="110"/>
                    <a:pt x="158" y="79"/>
                    <a:pt x="174" y="64"/>
                  </a:cubicBezTo>
                  <a:cubicBezTo>
                    <a:pt x="174" y="47"/>
                    <a:pt x="189" y="47"/>
                    <a:pt x="206" y="47"/>
                  </a:cubicBez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174" y="16"/>
                  </a:lnTo>
                  <a:cubicBezTo>
                    <a:pt x="174" y="1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0" name="Google Shape;20770;p106"/>
            <p:cNvSpPr/>
            <p:nvPr/>
          </p:nvSpPr>
          <p:spPr>
            <a:xfrm>
              <a:off x="3293741" y="1819326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32" y="64"/>
                  </a:moveTo>
                  <a:cubicBezTo>
                    <a:pt x="17" y="64"/>
                    <a:pt x="1" y="64"/>
                    <a:pt x="1" y="79"/>
                  </a:cubicBezTo>
                  <a:cubicBezTo>
                    <a:pt x="1" y="110"/>
                    <a:pt x="17" y="127"/>
                    <a:pt x="32" y="127"/>
                  </a:cubicBezTo>
                  <a:lnTo>
                    <a:pt x="64" y="127"/>
                  </a:lnTo>
                  <a:cubicBezTo>
                    <a:pt x="80" y="127"/>
                    <a:pt x="95" y="127"/>
                    <a:pt x="112" y="110"/>
                  </a:cubicBezTo>
                  <a:lnTo>
                    <a:pt x="112" y="110"/>
                  </a:lnTo>
                  <a:cubicBezTo>
                    <a:pt x="95" y="110"/>
                    <a:pt x="95" y="127"/>
                    <a:pt x="80" y="127"/>
                  </a:cubicBezTo>
                  <a:lnTo>
                    <a:pt x="64" y="127"/>
                  </a:lnTo>
                  <a:cubicBezTo>
                    <a:pt x="49" y="110"/>
                    <a:pt x="49" y="95"/>
                    <a:pt x="49" y="79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32" y="64"/>
                  </a:lnTo>
                  <a:close/>
                  <a:moveTo>
                    <a:pt x="127" y="1"/>
                  </a:moveTo>
                  <a:lnTo>
                    <a:pt x="127" y="32"/>
                  </a:lnTo>
                  <a:lnTo>
                    <a:pt x="127" y="47"/>
                  </a:lnTo>
                  <a:cubicBezTo>
                    <a:pt x="127" y="47"/>
                    <a:pt x="127" y="32"/>
                    <a:pt x="143" y="32"/>
                  </a:cubicBezTo>
                  <a:lnTo>
                    <a:pt x="143" y="32"/>
                  </a:lnTo>
                  <a:lnTo>
                    <a:pt x="158" y="47"/>
                  </a:lnTo>
                  <a:cubicBezTo>
                    <a:pt x="158" y="32"/>
                    <a:pt x="158" y="32"/>
                    <a:pt x="175" y="32"/>
                  </a:cubicBezTo>
                  <a:lnTo>
                    <a:pt x="175" y="32"/>
                  </a:lnTo>
                  <a:cubicBezTo>
                    <a:pt x="175" y="32"/>
                    <a:pt x="190" y="32"/>
                    <a:pt x="190" y="47"/>
                  </a:cubicBezTo>
                  <a:cubicBezTo>
                    <a:pt x="206" y="64"/>
                    <a:pt x="206" y="79"/>
                    <a:pt x="206" y="79"/>
                  </a:cubicBezTo>
                  <a:lnTo>
                    <a:pt x="206" y="79"/>
                  </a:lnTo>
                  <a:cubicBezTo>
                    <a:pt x="221" y="47"/>
                    <a:pt x="206" y="32"/>
                    <a:pt x="190" y="32"/>
                  </a:cubicBezTo>
                  <a:lnTo>
                    <a:pt x="143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1" name="Google Shape;20771;p106"/>
            <p:cNvSpPr/>
            <p:nvPr/>
          </p:nvSpPr>
          <p:spPr>
            <a:xfrm>
              <a:off x="3404991" y="177623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32" y="47"/>
                  </a:moveTo>
                  <a:lnTo>
                    <a:pt x="32" y="47"/>
                  </a:lnTo>
                  <a:cubicBezTo>
                    <a:pt x="17" y="47"/>
                    <a:pt x="0" y="64"/>
                    <a:pt x="0" y="79"/>
                  </a:cubicBezTo>
                  <a:lnTo>
                    <a:pt x="0" y="142"/>
                  </a:lnTo>
                  <a:cubicBezTo>
                    <a:pt x="0" y="158"/>
                    <a:pt x="17" y="173"/>
                    <a:pt x="32" y="173"/>
                  </a:cubicBezTo>
                  <a:lnTo>
                    <a:pt x="32" y="173"/>
                  </a:lnTo>
                  <a:cubicBezTo>
                    <a:pt x="48" y="173"/>
                    <a:pt x="63" y="158"/>
                    <a:pt x="63" y="142"/>
                  </a:cubicBezTo>
                  <a:lnTo>
                    <a:pt x="63" y="95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9"/>
                  </a:lnTo>
                  <a:cubicBezTo>
                    <a:pt x="48" y="79"/>
                    <a:pt x="32" y="64"/>
                    <a:pt x="32" y="47"/>
                  </a:cubicBezTo>
                  <a:lnTo>
                    <a:pt x="32" y="47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11" y="1"/>
                  </a:lnTo>
                  <a:lnTo>
                    <a:pt x="95" y="1"/>
                  </a:lnTo>
                  <a:lnTo>
                    <a:pt x="95" y="3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43" y="47"/>
                  </a:lnTo>
                  <a:cubicBezTo>
                    <a:pt x="143" y="32"/>
                    <a:pt x="143" y="16"/>
                    <a:pt x="158" y="1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2" name="Google Shape;20772;p106"/>
            <p:cNvSpPr/>
            <p:nvPr/>
          </p:nvSpPr>
          <p:spPr>
            <a:xfrm>
              <a:off x="3254177" y="176869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"/>
                    <a:pt x="16" y="17"/>
                    <a:pt x="32" y="32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6" y="112"/>
                  </a:cubicBezTo>
                  <a:cubicBezTo>
                    <a:pt x="16" y="127"/>
                    <a:pt x="32" y="127"/>
                    <a:pt x="47" y="127"/>
                  </a:cubicBezTo>
                  <a:lnTo>
                    <a:pt x="64" y="127"/>
                  </a:lnTo>
                  <a:lnTo>
                    <a:pt x="79" y="112"/>
                  </a:lnTo>
                  <a:cubicBezTo>
                    <a:pt x="95" y="112"/>
                    <a:pt x="95" y="95"/>
                    <a:pt x="95" y="80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3" name="Google Shape;20773;p106"/>
            <p:cNvSpPr/>
            <p:nvPr/>
          </p:nvSpPr>
          <p:spPr>
            <a:xfrm>
              <a:off x="3026177" y="1793279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95" y="0"/>
                  </a:moveTo>
                  <a:lnTo>
                    <a:pt x="80" y="0"/>
                  </a:lnTo>
                  <a:cubicBezTo>
                    <a:pt x="63" y="0"/>
                    <a:pt x="48" y="15"/>
                    <a:pt x="48" y="32"/>
                  </a:cubicBezTo>
                  <a:lnTo>
                    <a:pt x="32" y="32"/>
                  </a:lnTo>
                  <a:cubicBezTo>
                    <a:pt x="17" y="47"/>
                    <a:pt x="0" y="63"/>
                    <a:pt x="17" y="78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78"/>
                    <a:pt x="95" y="78"/>
                  </a:cubicBezTo>
                  <a:lnTo>
                    <a:pt x="95" y="78"/>
                  </a:lnTo>
                  <a:lnTo>
                    <a:pt x="111" y="78"/>
                  </a:lnTo>
                  <a:lnTo>
                    <a:pt x="143" y="78"/>
                  </a:lnTo>
                  <a:cubicBezTo>
                    <a:pt x="143" y="63"/>
                    <a:pt x="158" y="47"/>
                    <a:pt x="143" y="32"/>
                  </a:cubicBezTo>
                  <a:cubicBezTo>
                    <a:pt x="126" y="15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4" name="Google Shape;20774;p106"/>
            <p:cNvSpPr/>
            <p:nvPr/>
          </p:nvSpPr>
          <p:spPr>
            <a:xfrm>
              <a:off x="3049203" y="1823811"/>
              <a:ext cx="4071" cy="3562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80" y="1"/>
                  </a:moveTo>
                  <a:cubicBezTo>
                    <a:pt x="64" y="1"/>
                    <a:pt x="49" y="1"/>
                    <a:pt x="32" y="17"/>
                  </a:cubicBezTo>
                  <a:lnTo>
                    <a:pt x="32" y="17"/>
                  </a:lnTo>
                  <a:lnTo>
                    <a:pt x="17" y="17"/>
                  </a:lnTo>
                  <a:lnTo>
                    <a:pt x="17" y="32"/>
                  </a:lnTo>
                  <a:cubicBezTo>
                    <a:pt x="17" y="49"/>
                    <a:pt x="1" y="80"/>
                    <a:pt x="32" y="95"/>
                  </a:cubicBezTo>
                  <a:cubicBezTo>
                    <a:pt x="32" y="112"/>
                    <a:pt x="64" y="112"/>
                    <a:pt x="80" y="112"/>
                  </a:cubicBezTo>
                  <a:lnTo>
                    <a:pt x="96" y="112"/>
                  </a:lnTo>
                  <a:lnTo>
                    <a:pt x="112" y="95"/>
                  </a:lnTo>
                  <a:cubicBezTo>
                    <a:pt x="112" y="80"/>
                    <a:pt x="127" y="80"/>
                    <a:pt x="112" y="80"/>
                  </a:cubicBezTo>
                  <a:cubicBezTo>
                    <a:pt x="112" y="64"/>
                    <a:pt x="112" y="49"/>
                    <a:pt x="80" y="49"/>
                  </a:cubicBezTo>
                  <a:cubicBezTo>
                    <a:pt x="96" y="49"/>
                    <a:pt x="96" y="32"/>
                    <a:pt x="96" y="32"/>
                  </a:cubicBezTo>
                  <a:cubicBezTo>
                    <a:pt x="96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5" name="Google Shape;20775;p106"/>
            <p:cNvSpPr/>
            <p:nvPr/>
          </p:nvSpPr>
          <p:spPr>
            <a:xfrm>
              <a:off x="3346376" y="1790258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32"/>
                    <a:pt x="1" y="4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95" y="32"/>
                    <a:pt x="110" y="47"/>
                    <a:pt x="110" y="47"/>
                  </a:cubicBezTo>
                  <a:cubicBezTo>
                    <a:pt x="127" y="32"/>
                    <a:pt x="110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6" name="Google Shape;20776;p106"/>
            <p:cNvSpPr/>
            <p:nvPr/>
          </p:nvSpPr>
          <p:spPr>
            <a:xfrm>
              <a:off x="3391474" y="1798749"/>
              <a:ext cx="7060" cy="3053"/>
            </a:xfrm>
            <a:custGeom>
              <a:avLst/>
              <a:gdLst/>
              <a:ahLst/>
              <a:cxnLst/>
              <a:rect l="l" t="t" r="r" b="b"/>
              <a:pathLst>
                <a:path w="222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3"/>
                  </a:cubicBezTo>
                  <a:lnTo>
                    <a:pt x="16" y="49"/>
                  </a:lnTo>
                  <a:lnTo>
                    <a:pt x="16" y="80"/>
                  </a:lnTo>
                  <a:lnTo>
                    <a:pt x="32" y="80"/>
                  </a:lnTo>
                  <a:cubicBezTo>
                    <a:pt x="32" y="80"/>
                    <a:pt x="47" y="80"/>
                    <a:pt x="64" y="96"/>
                  </a:cubicBez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cubicBezTo>
                    <a:pt x="110" y="80"/>
                    <a:pt x="110" y="80"/>
                    <a:pt x="127" y="96"/>
                  </a:cubicBezTo>
                  <a:cubicBezTo>
                    <a:pt x="158" y="96"/>
                    <a:pt x="173" y="80"/>
                    <a:pt x="205" y="80"/>
                  </a:cubicBezTo>
                  <a:cubicBezTo>
                    <a:pt x="205" y="64"/>
                    <a:pt x="221" y="64"/>
                    <a:pt x="221" y="64"/>
                  </a:cubicBezTo>
                  <a:lnTo>
                    <a:pt x="221" y="64"/>
                  </a:lnTo>
                  <a:cubicBezTo>
                    <a:pt x="205" y="49"/>
                    <a:pt x="190" y="33"/>
                    <a:pt x="205" y="17"/>
                  </a:cubicBezTo>
                  <a:cubicBezTo>
                    <a:pt x="205" y="1"/>
                    <a:pt x="221" y="1"/>
                    <a:pt x="221" y="1"/>
                  </a:cubicBezTo>
                  <a:lnTo>
                    <a:pt x="221" y="1"/>
                  </a:lnTo>
                  <a:lnTo>
                    <a:pt x="190" y="1"/>
                  </a:lnTo>
                  <a:lnTo>
                    <a:pt x="190" y="1"/>
                  </a:lnTo>
                  <a:cubicBezTo>
                    <a:pt x="158" y="17"/>
                    <a:pt x="127" y="17"/>
                    <a:pt x="110" y="33"/>
                  </a:cubicBez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95" y="17"/>
                    <a:pt x="95" y="17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7" name="Google Shape;20777;p106"/>
            <p:cNvSpPr/>
            <p:nvPr/>
          </p:nvSpPr>
          <p:spPr>
            <a:xfrm>
              <a:off x="3306304" y="1814333"/>
              <a:ext cx="6520" cy="2035"/>
            </a:xfrm>
            <a:custGeom>
              <a:avLst/>
              <a:gdLst/>
              <a:ahLst/>
              <a:cxnLst/>
              <a:rect l="l" t="t" r="r" b="b"/>
              <a:pathLst>
                <a:path w="205" h="64" extrusionOk="0">
                  <a:moveTo>
                    <a:pt x="158" y="15"/>
                  </a:moveTo>
                  <a:lnTo>
                    <a:pt x="158" y="32"/>
                  </a:lnTo>
                  <a:lnTo>
                    <a:pt x="126" y="32"/>
                  </a:lnTo>
                  <a:cubicBezTo>
                    <a:pt x="141" y="47"/>
                    <a:pt x="141" y="47"/>
                    <a:pt x="141" y="63"/>
                  </a:cubicBezTo>
                  <a:lnTo>
                    <a:pt x="189" y="47"/>
                  </a:lnTo>
                  <a:lnTo>
                    <a:pt x="204" y="47"/>
                  </a:lnTo>
                  <a:lnTo>
                    <a:pt x="204" y="32"/>
                  </a:lnTo>
                  <a:lnTo>
                    <a:pt x="189" y="32"/>
                  </a:lnTo>
                  <a:cubicBezTo>
                    <a:pt x="173" y="15"/>
                    <a:pt x="173" y="15"/>
                    <a:pt x="158" y="15"/>
                  </a:cubicBezTo>
                  <a:close/>
                  <a:moveTo>
                    <a:pt x="95" y="0"/>
                  </a:moveTo>
                  <a:lnTo>
                    <a:pt x="32" y="0"/>
                  </a:lnTo>
                  <a:cubicBezTo>
                    <a:pt x="0" y="0"/>
                    <a:pt x="0" y="15"/>
                    <a:pt x="0" y="32"/>
                  </a:cubicBezTo>
                  <a:lnTo>
                    <a:pt x="0" y="32"/>
                  </a:lnTo>
                  <a:cubicBezTo>
                    <a:pt x="0" y="32"/>
                    <a:pt x="15" y="32"/>
                    <a:pt x="15" y="47"/>
                  </a:cubicBezTo>
                  <a:lnTo>
                    <a:pt x="47" y="47"/>
                  </a:lnTo>
                  <a:lnTo>
                    <a:pt x="78" y="32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8" name="Google Shape;20778;p106"/>
            <p:cNvSpPr/>
            <p:nvPr/>
          </p:nvSpPr>
          <p:spPr>
            <a:xfrm>
              <a:off x="3323319" y="1765705"/>
              <a:ext cx="3053" cy="6551"/>
            </a:xfrm>
            <a:custGeom>
              <a:avLst/>
              <a:gdLst/>
              <a:ahLst/>
              <a:cxnLst/>
              <a:rect l="l" t="t" r="r" b="b"/>
              <a:pathLst>
                <a:path w="96" h="206" extrusionOk="0">
                  <a:moveTo>
                    <a:pt x="79" y="0"/>
                  </a:moveTo>
                  <a:cubicBezTo>
                    <a:pt x="79" y="17"/>
                    <a:pt x="79" y="17"/>
                    <a:pt x="64" y="17"/>
                  </a:cubicBezTo>
                  <a:lnTo>
                    <a:pt x="64" y="17"/>
                  </a:lnTo>
                  <a:lnTo>
                    <a:pt x="48" y="17"/>
                  </a:lnTo>
                  <a:lnTo>
                    <a:pt x="48" y="17"/>
                  </a:lnTo>
                  <a:cubicBezTo>
                    <a:pt x="1" y="63"/>
                    <a:pt x="16" y="95"/>
                    <a:pt x="16" y="143"/>
                  </a:cubicBezTo>
                  <a:cubicBezTo>
                    <a:pt x="32" y="143"/>
                    <a:pt x="32" y="158"/>
                    <a:pt x="32" y="174"/>
                  </a:cubicBezTo>
                  <a:lnTo>
                    <a:pt x="32" y="174"/>
                  </a:lnTo>
                  <a:cubicBezTo>
                    <a:pt x="32" y="189"/>
                    <a:pt x="32" y="206"/>
                    <a:pt x="64" y="206"/>
                  </a:cubicBezTo>
                  <a:lnTo>
                    <a:pt x="64" y="206"/>
                  </a:lnTo>
                  <a:lnTo>
                    <a:pt x="79" y="206"/>
                  </a:lnTo>
                  <a:cubicBezTo>
                    <a:pt x="95" y="206"/>
                    <a:pt x="95" y="206"/>
                    <a:pt x="95" y="189"/>
                  </a:cubicBezTo>
                  <a:lnTo>
                    <a:pt x="95" y="189"/>
                  </a:lnTo>
                  <a:lnTo>
                    <a:pt x="95" y="158"/>
                  </a:lnTo>
                  <a:lnTo>
                    <a:pt x="95" y="126"/>
                  </a:lnTo>
                  <a:cubicBezTo>
                    <a:pt x="79" y="95"/>
                    <a:pt x="79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79" y="48"/>
                    <a:pt x="79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79" name="Google Shape;20779;p106"/>
            <p:cNvSpPr/>
            <p:nvPr/>
          </p:nvSpPr>
          <p:spPr>
            <a:xfrm>
              <a:off x="3169484" y="1820821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lnTo>
                    <a:pt x="63" y="0"/>
                  </a:lnTo>
                  <a:lnTo>
                    <a:pt x="48" y="17"/>
                  </a:lnTo>
                  <a:lnTo>
                    <a:pt x="17" y="48"/>
                  </a:lnTo>
                  <a:cubicBezTo>
                    <a:pt x="32" y="48"/>
                    <a:pt x="32" y="63"/>
                    <a:pt x="32" y="80"/>
                  </a:cubicBezTo>
                  <a:lnTo>
                    <a:pt x="0" y="143"/>
                  </a:lnTo>
                  <a:lnTo>
                    <a:pt x="0" y="143"/>
                  </a:lnTo>
                  <a:lnTo>
                    <a:pt x="17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95" y="126"/>
                  </a:lnTo>
                  <a:cubicBezTo>
                    <a:pt x="126" y="126"/>
                    <a:pt x="126" y="111"/>
                    <a:pt x="126" y="95"/>
                  </a:cubicBezTo>
                  <a:cubicBezTo>
                    <a:pt x="126" y="80"/>
                    <a:pt x="111" y="63"/>
                    <a:pt x="95" y="63"/>
                  </a:cubicBezTo>
                  <a:lnTo>
                    <a:pt x="95" y="63"/>
                  </a:lnTo>
                  <a:cubicBezTo>
                    <a:pt x="111" y="48"/>
                    <a:pt x="111" y="32"/>
                    <a:pt x="95" y="17"/>
                  </a:cubicBezTo>
                  <a:cubicBezTo>
                    <a:pt x="80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0" name="Google Shape;20780;p106"/>
            <p:cNvSpPr/>
            <p:nvPr/>
          </p:nvSpPr>
          <p:spPr>
            <a:xfrm>
              <a:off x="3415518" y="1754192"/>
              <a:ext cx="6551" cy="8523"/>
            </a:xfrm>
            <a:custGeom>
              <a:avLst/>
              <a:gdLst/>
              <a:ahLst/>
              <a:cxnLst/>
              <a:rect l="l" t="t" r="r" b="b"/>
              <a:pathLst>
                <a:path w="206" h="268" extrusionOk="0">
                  <a:moveTo>
                    <a:pt x="205" y="110"/>
                  </a:moveTo>
                  <a:lnTo>
                    <a:pt x="190" y="110"/>
                  </a:lnTo>
                  <a:cubicBezTo>
                    <a:pt x="174" y="110"/>
                    <a:pt x="142" y="126"/>
                    <a:pt x="127" y="126"/>
                  </a:cubicBezTo>
                  <a:lnTo>
                    <a:pt x="127" y="158"/>
                  </a:lnTo>
                  <a:cubicBezTo>
                    <a:pt x="111" y="173"/>
                    <a:pt x="111" y="189"/>
                    <a:pt x="96" y="189"/>
                  </a:cubicBezTo>
                  <a:lnTo>
                    <a:pt x="96" y="189"/>
                  </a:lnTo>
                  <a:lnTo>
                    <a:pt x="64" y="189"/>
                  </a:lnTo>
                  <a:lnTo>
                    <a:pt x="48" y="189"/>
                  </a:lnTo>
                  <a:cubicBezTo>
                    <a:pt x="32" y="189"/>
                    <a:pt x="16" y="189"/>
                    <a:pt x="16" y="205"/>
                  </a:cubicBezTo>
                  <a:cubicBezTo>
                    <a:pt x="1" y="221"/>
                    <a:pt x="16" y="252"/>
                    <a:pt x="32" y="252"/>
                  </a:cubicBezTo>
                  <a:lnTo>
                    <a:pt x="32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36"/>
                  </a:lnTo>
                  <a:cubicBezTo>
                    <a:pt x="96" y="236"/>
                    <a:pt x="111" y="252"/>
                    <a:pt x="111" y="268"/>
                  </a:cubicBezTo>
                  <a:cubicBezTo>
                    <a:pt x="127" y="268"/>
                    <a:pt x="127" y="252"/>
                    <a:pt x="127" y="252"/>
                  </a:cubicBezTo>
                  <a:cubicBezTo>
                    <a:pt x="159" y="236"/>
                    <a:pt x="174" y="205"/>
                    <a:pt x="190" y="173"/>
                  </a:cubicBezTo>
                  <a:cubicBezTo>
                    <a:pt x="190" y="158"/>
                    <a:pt x="190" y="126"/>
                    <a:pt x="205" y="126"/>
                  </a:cubicBezTo>
                  <a:lnTo>
                    <a:pt x="205" y="110"/>
                  </a:lnTo>
                  <a:lnTo>
                    <a:pt x="205" y="110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11" y="16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27" y="47"/>
                  </a:lnTo>
                  <a:lnTo>
                    <a:pt x="174" y="47"/>
                  </a:lnTo>
                  <a:lnTo>
                    <a:pt x="190" y="47"/>
                  </a:lnTo>
                  <a:lnTo>
                    <a:pt x="174" y="16"/>
                  </a:lnTo>
                  <a:cubicBezTo>
                    <a:pt x="174" y="16"/>
                    <a:pt x="159" y="16"/>
                    <a:pt x="159" y="0"/>
                  </a:cubicBezTo>
                  <a:lnTo>
                    <a:pt x="159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1" name="Google Shape;20781;p106"/>
            <p:cNvSpPr/>
            <p:nvPr/>
          </p:nvSpPr>
          <p:spPr>
            <a:xfrm>
              <a:off x="3432564" y="1786250"/>
              <a:ext cx="3053" cy="1527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" y="1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95" y="47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64" y="16"/>
                  </a:lnTo>
                  <a:lnTo>
                    <a:pt x="47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2" name="Google Shape;20782;p106"/>
            <p:cNvSpPr/>
            <p:nvPr/>
          </p:nvSpPr>
          <p:spPr>
            <a:xfrm>
              <a:off x="3051206" y="1819326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3" y="1"/>
                  </a:moveTo>
                  <a:lnTo>
                    <a:pt x="17" y="16"/>
                  </a:lnTo>
                  <a:cubicBezTo>
                    <a:pt x="1" y="16"/>
                    <a:pt x="1" y="32"/>
                    <a:pt x="1" y="47"/>
                  </a:cubicBezTo>
                  <a:lnTo>
                    <a:pt x="17" y="64"/>
                  </a:lnTo>
                  <a:lnTo>
                    <a:pt x="33" y="64"/>
                  </a:lnTo>
                  <a:lnTo>
                    <a:pt x="49" y="64"/>
                  </a:lnTo>
                  <a:cubicBezTo>
                    <a:pt x="64" y="64"/>
                    <a:pt x="96" y="79"/>
                    <a:pt x="112" y="79"/>
                  </a:cubicBezTo>
                  <a:lnTo>
                    <a:pt x="112" y="79"/>
                  </a:lnTo>
                  <a:lnTo>
                    <a:pt x="80" y="32"/>
                  </a:lnTo>
                  <a:lnTo>
                    <a:pt x="64" y="47"/>
                  </a:lnTo>
                  <a:cubicBezTo>
                    <a:pt x="49" y="47"/>
                    <a:pt x="49" y="32"/>
                    <a:pt x="49" y="32"/>
                  </a:cubicBezTo>
                  <a:cubicBezTo>
                    <a:pt x="33" y="32"/>
                    <a:pt x="33" y="16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3" name="Google Shape;20783;p106"/>
            <p:cNvSpPr/>
            <p:nvPr/>
          </p:nvSpPr>
          <p:spPr>
            <a:xfrm>
              <a:off x="3072801" y="179375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5" y="0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63" y="95"/>
                  </a:lnTo>
                  <a:lnTo>
                    <a:pt x="63" y="95"/>
                  </a:lnTo>
                  <a:cubicBezTo>
                    <a:pt x="47" y="111"/>
                    <a:pt x="63" y="143"/>
                    <a:pt x="78" y="143"/>
                  </a:cubicBezTo>
                  <a:cubicBezTo>
                    <a:pt x="78" y="158"/>
                    <a:pt x="95" y="158"/>
                    <a:pt x="95" y="158"/>
                  </a:cubicBezTo>
                  <a:cubicBezTo>
                    <a:pt x="110" y="158"/>
                    <a:pt x="110" y="143"/>
                    <a:pt x="126" y="143"/>
                  </a:cubicBezTo>
                  <a:lnTo>
                    <a:pt x="141" y="111"/>
                  </a:lnTo>
                  <a:cubicBezTo>
                    <a:pt x="158" y="95"/>
                    <a:pt x="141" y="80"/>
                    <a:pt x="141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4" name="Google Shape;20784;p106"/>
            <p:cNvSpPr/>
            <p:nvPr/>
          </p:nvSpPr>
          <p:spPr>
            <a:xfrm>
              <a:off x="3396499" y="1760680"/>
              <a:ext cx="5025" cy="2544"/>
            </a:xfrm>
            <a:custGeom>
              <a:avLst/>
              <a:gdLst/>
              <a:ahLst/>
              <a:cxnLst/>
              <a:rect l="l" t="t" r="r" b="b"/>
              <a:pathLst>
                <a:path w="158" h="80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lnTo>
                    <a:pt x="32" y="17"/>
                  </a:lnTo>
                  <a:cubicBezTo>
                    <a:pt x="15" y="17"/>
                    <a:pt x="0" y="32"/>
                    <a:pt x="0" y="48"/>
                  </a:cubicBezTo>
                  <a:cubicBezTo>
                    <a:pt x="0" y="64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95" y="64"/>
                  </a:lnTo>
                  <a:lnTo>
                    <a:pt x="126" y="64"/>
                  </a:lnTo>
                  <a:cubicBezTo>
                    <a:pt x="141" y="64"/>
                    <a:pt x="158" y="48"/>
                    <a:pt x="141" y="32"/>
                  </a:cubicBezTo>
                  <a:cubicBezTo>
                    <a:pt x="141" y="17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5" name="Google Shape;20785;p106"/>
            <p:cNvSpPr/>
            <p:nvPr/>
          </p:nvSpPr>
          <p:spPr>
            <a:xfrm>
              <a:off x="3446081" y="1797763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0"/>
                  </a:moveTo>
                  <a:lnTo>
                    <a:pt x="32" y="0"/>
                  </a:lnTo>
                  <a:cubicBezTo>
                    <a:pt x="48" y="0"/>
                    <a:pt x="48" y="17"/>
                    <a:pt x="48" y="17"/>
                  </a:cubicBezTo>
                  <a:cubicBezTo>
                    <a:pt x="32" y="32"/>
                    <a:pt x="17" y="48"/>
                    <a:pt x="0" y="48"/>
                  </a:cubicBezTo>
                  <a:lnTo>
                    <a:pt x="0" y="48"/>
                  </a:lnTo>
                  <a:lnTo>
                    <a:pt x="0" y="80"/>
                  </a:lnTo>
                  <a:cubicBezTo>
                    <a:pt x="17" y="64"/>
                    <a:pt x="17" y="64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80"/>
                    <a:pt x="63" y="95"/>
                  </a:cubicBezTo>
                  <a:lnTo>
                    <a:pt x="63" y="95"/>
                  </a:lnTo>
                  <a:cubicBezTo>
                    <a:pt x="63" y="95"/>
                    <a:pt x="80" y="95"/>
                    <a:pt x="80" y="80"/>
                  </a:cubicBezTo>
                  <a:lnTo>
                    <a:pt x="80" y="32"/>
                  </a:lnTo>
                  <a:cubicBezTo>
                    <a:pt x="80" y="17"/>
                    <a:pt x="80" y="17"/>
                    <a:pt x="63" y="17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6" name="Google Shape;20786;p106"/>
            <p:cNvSpPr/>
            <p:nvPr/>
          </p:nvSpPr>
          <p:spPr>
            <a:xfrm>
              <a:off x="3406994" y="1802788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7" y="16"/>
                  </a:cubicBezTo>
                  <a:cubicBezTo>
                    <a:pt x="0" y="16"/>
                    <a:pt x="0" y="32"/>
                    <a:pt x="0" y="32"/>
                  </a:cubicBezTo>
                  <a:lnTo>
                    <a:pt x="0" y="79"/>
                  </a:lnTo>
                  <a:cubicBezTo>
                    <a:pt x="0" y="95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95"/>
                    <a:pt x="64" y="79"/>
                  </a:cubicBezTo>
                  <a:lnTo>
                    <a:pt x="64" y="79"/>
                  </a:lnTo>
                  <a:cubicBezTo>
                    <a:pt x="64" y="95"/>
                    <a:pt x="80" y="95"/>
                    <a:pt x="80" y="95"/>
                  </a:cubicBezTo>
                  <a:cubicBezTo>
                    <a:pt x="95" y="95"/>
                    <a:pt x="111" y="79"/>
                    <a:pt x="111" y="63"/>
                  </a:cubicBezTo>
                  <a:cubicBezTo>
                    <a:pt x="111" y="48"/>
                    <a:pt x="111" y="32"/>
                    <a:pt x="95" y="1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7" name="Google Shape;20787;p106"/>
            <p:cNvSpPr/>
            <p:nvPr/>
          </p:nvSpPr>
          <p:spPr>
            <a:xfrm>
              <a:off x="3246640" y="1813315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6"/>
                  </a:move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49" y="1"/>
                  </a:moveTo>
                  <a:lnTo>
                    <a:pt x="49" y="16"/>
                  </a:lnTo>
                  <a:cubicBezTo>
                    <a:pt x="49" y="16"/>
                    <a:pt x="64" y="16"/>
                    <a:pt x="64" y="32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2" y="79"/>
                  </a:lnTo>
                  <a:cubicBezTo>
                    <a:pt x="127" y="64"/>
                    <a:pt x="127" y="47"/>
                    <a:pt x="127" y="47"/>
                  </a:cubicBezTo>
                  <a:cubicBezTo>
                    <a:pt x="127" y="32"/>
                    <a:pt x="112" y="16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8" name="Google Shape;20788;p106"/>
            <p:cNvSpPr/>
            <p:nvPr/>
          </p:nvSpPr>
          <p:spPr>
            <a:xfrm>
              <a:off x="3162456" y="1821330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12" y="1"/>
                  </a:moveTo>
                  <a:cubicBezTo>
                    <a:pt x="112" y="16"/>
                    <a:pt x="95" y="47"/>
                    <a:pt x="80" y="47"/>
                  </a:cubicBezTo>
                  <a:lnTo>
                    <a:pt x="80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32" y="64"/>
                    <a:pt x="17" y="64"/>
                    <a:pt x="17" y="79"/>
                  </a:cubicBezTo>
                  <a:cubicBezTo>
                    <a:pt x="1" y="79"/>
                    <a:pt x="1" y="110"/>
                    <a:pt x="1" y="127"/>
                  </a:cubicBezTo>
                  <a:lnTo>
                    <a:pt x="32" y="127"/>
                  </a:lnTo>
                  <a:lnTo>
                    <a:pt x="49" y="127"/>
                  </a:lnTo>
                  <a:lnTo>
                    <a:pt x="64" y="127"/>
                  </a:lnTo>
                  <a:cubicBezTo>
                    <a:pt x="80" y="110"/>
                    <a:pt x="112" y="110"/>
                    <a:pt x="127" y="79"/>
                  </a:cubicBezTo>
                  <a:cubicBezTo>
                    <a:pt x="127" y="47"/>
                    <a:pt x="112" y="16"/>
                    <a:pt x="11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89" name="Google Shape;20789;p106"/>
            <p:cNvSpPr/>
            <p:nvPr/>
          </p:nvSpPr>
          <p:spPr>
            <a:xfrm>
              <a:off x="3426045" y="1792261"/>
              <a:ext cx="7028" cy="4516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cubicBezTo>
                    <a:pt x="111" y="16"/>
                    <a:pt x="95" y="16"/>
                    <a:pt x="95" y="16"/>
                  </a:cubicBezTo>
                  <a:lnTo>
                    <a:pt x="95" y="32"/>
                  </a:lnTo>
                  <a:cubicBezTo>
                    <a:pt x="111" y="47"/>
                    <a:pt x="111" y="79"/>
                    <a:pt x="95" y="79"/>
                  </a:cubicBezTo>
                  <a:lnTo>
                    <a:pt x="80" y="79"/>
                  </a:lnTo>
                  <a:cubicBezTo>
                    <a:pt x="80" y="95"/>
                    <a:pt x="63" y="110"/>
                    <a:pt x="63" y="110"/>
                  </a:cubicBezTo>
                  <a:lnTo>
                    <a:pt x="48" y="127"/>
                  </a:lnTo>
                  <a:cubicBezTo>
                    <a:pt x="32" y="127"/>
                    <a:pt x="17" y="110"/>
                    <a:pt x="17" y="95"/>
                  </a:cubicBezTo>
                  <a:lnTo>
                    <a:pt x="17" y="95"/>
                  </a:lnTo>
                  <a:cubicBezTo>
                    <a:pt x="0" y="110"/>
                    <a:pt x="0" y="110"/>
                    <a:pt x="0" y="127"/>
                  </a:cubicBezTo>
                  <a:lnTo>
                    <a:pt x="63" y="142"/>
                  </a:lnTo>
                  <a:cubicBezTo>
                    <a:pt x="80" y="110"/>
                    <a:pt x="111" y="95"/>
                    <a:pt x="143" y="64"/>
                  </a:cubicBezTo>
                  <a:lnTo>
                    <a:pt x="143" y="64"/>
                  </a:lnTo>
                  <a:lnTo>
                    <a:pt x="158" y="79"/>
                  </a:lnTo>
                  <a:lnTo>
                    <a:pt x="174" y="79"/>
                  </a:lnTo>
                  <a:cubicBezTo>
                    <a:pt x="189" y="79"/>
                    <a:pt x="206" y="79"/>
                    <a:pt x="206" y="64"/>
                  </a:cubicBezTo>
                  <a:cubicBezTo>
                    <a:pt x="221" y="47"/>
                    <a:pt x="206" y="32"/>
                    <a:pt x="189" y="16"/>
                  </a:cubicBezTo>
                  <a:lnTo>
                    <a:pt x="189" y="16"/>
                  </a:lnTo>
                  <a:cubicBezTo>
                    <a:pt x="174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0" name="Google Shape;20790;p106"/>
            <p:cNvSpPr/>
            <p:nvPr/>
          </p:nvSpPr>
          <p:spPr>
            <a:xfrm>
              <a:off x="3166463" y="1817800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7"/>
                    <a:pt x="64" y="17"/>
                    <a:pt x="64" y="32"/>
                  </a:cubicBezTo>
                  <a:lnTo>
                    <a:pt x="17" y="158"/>
                  </a:lnTo>
                  <a:cubicBezTo>
                    <a:pt x="1" y="158"/>
                    <a:pt x="17" y="190"/>
                    <a:pt x="32" y="190"/>
                  </a:cubicBezTo>
                  <a:lnTo>
                    <a:pt x="32" y="190"/>
                  </a:lnTo>
                  <a:lnTo>
                    <a:pt x="64" y="143"/>
                  </a:lnTo>
                  <a:cubicBezTo>
                    <a:pt x="64" y="127"/>
                    <a:pt x="80" y="127"/>
                    <a:pt x="80" y="127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127" y="49"/>
                  </a:lnTo>
                  <a:cubicBezTo>
                    <a:pt x="127" y="32"/>
                    <a:pt x="127" y="17"/>
                    <a:pt x="112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1" name="Google Shape;20791;p106"/>
            <p:cNvSpPr/>
            <p:nvPr/>
          </p:nvSpPr>
          <p:spPr>
            <a:xfrm>
              <a:off x="3134405" y="1826355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63" y="47"/>
                  </a:lnTo>
                  <a:cubicBezTo>
                    <a:pt x="63" y="63"/>
                    <a:pt x="63" y="63"/>
                    <a:pt x="48" y="78"/>
                  </a:cubicBezTo>
                  <a:lnTo>
                    <a:pt x="48" y="78"/>
                  </a:lnTo>
                  <a:lnTo>
                    <a:pt x="17" y="141"/>
                  </a:lnTo>
                  <a:cubicBezTo>
                    <a:pt x="0" y="158"/>
                    <a:pt x="17" y="173"/>
                    <a:pt x="32" y="189"/>
                  </a:cubicBezTo>
                  <a:lnTo>
                    <a:pt x="48" y="189"/>
                  </a:lnTo>
                  <a:cubicBezTo>
                    <a:pt x="63" y="189"/>
                    <a:pt x="63" y="173"/>
                    <a:pt x="80" y="173"/>
                  </a:cubicBezTo>
                  <a:lnTo>
                    <a:pt x="143" y="47"/>
                  </a:lnTo>
                  <a:cubicBezTo>
                    <a:pt x="158" y="32"/>
                    <a:pt x="143" y="15"/>
                    <a:pt x="126" y="15"/>
                  </a:cubicBezTo>
                  <a:cubicBezTo>
                    <a:pt x="126" y="0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2" name="Google Shape;20792;p106"/>
            <p:cNvSpPr/>
            <p:nvPr/>
          </p:nvSpPr>
          <p:spPr>
            <a:xfrm>
              <a:off x="3252651" y="1806287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64" y="16"/>
                    <a:pt x="64" y="16"/>
                    <a:pt x="49" y="16"/>
                  </a:cubicBezTo>
                  <a:lnTo>
                    <a:pt x="17" y="64"/>
                  </a:lnTo>
                  <a:cubicBezTo>
                    <a:pt x="1" y="79"/>
                    <a:pt x="1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64" y="127"/>
                    <a:pt x="64" y="111"/>
                  </a:cubicBezTo>
                  <a:lnTo>
                    <a:pt x="112" y="64"/>
                  </a:lnTo>
                  <a:cubicBezTo>
                    <a:pt x="127" y="48"/>
                    <a:pt x="112" y="32"/>
                    <a:pt x="95" y="16"/>
                  </a:cubicBez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3" name="Google Shape;20793;p106"/>
            <p:cNvSpPr/>
            <p:nvPr/>
          </p:nvSpPr>
          <p:spPr>
            <a:xfrm>
              <a:off x="3442582" y="1782720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47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80"/>
                    <a:pt x="1" y="95"/>
                    <a:pt x="16" y="95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cubicBezTo>
                    <a:pt x="79" y="112"/>
                    <a:pt x="79" y="112"/>
                    <a:pt x="95" y="127"/>
                  </a:cubicBezTo>
                  <a:cubicBezTo>
                    <a:pt x="95" y="112"/>
                    <a:pt x="110" y="112"/>
                    <a:pt x="110" y="112"/>
                  </a:cubicBezTo>
                  <a:cubicBezTo>
                    <a:pt x="110" y="95"/>
                    <a:pt x="110" y="64"/>
                    <a:pt x="95" y="64"/>
                  </a:cubicBezTo>
                  <a:lnTo>
                    <a:pt x="95" y="64"/>
                  </a:lnTo>
                  <a:lnTo>
                    <a:pt x="79" y="49"/>
                  </a:lnTo>
                  <a:lnTo>
                    <a:pt x="79" y="49"/>
                  </a:lnTo>
                  <a:cubicBezTo>
                    <a:pt x="79" y="32"/>
                    <a:pt x="64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4" name="Google Shape;20794;p106"/>
            <p:cNvSpPr/>
            <p:nvPr/>
          </p:nvSpPr>
          <p:spPr>
            <a:xfrm>
              <a:off x="3410524" y="179175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8"/>
                  </a:cubicBezTo>
                  <a:cubicBezTo>
                    <a:pt x="0" y="63"/>
                    <a:pt x="16" y="63"/>
                    <a:pt x="16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63" y="80"/>
                  </a:lnTo>
                  <a:cubicBezTo>
                    <a:pt x="63" y="63"/>
                    <a:pt x="79" y="63"/>
                    <a:pt x="95" y="63"/>
                  </a:cubicBezTo>
                  <a:lnTo>
                    <a:pt x="142" y="48"/>
                  </a:lnTo>
                  <a:lnTo>
                    <a:pt x="142" y="48"/>
                  </a:lnTo>
                  <a:cubicBezTo>
                    <a:pt x="142" y="48"/>
                    <a:pt x="142" y="63"/>
                    <a:pt x="158" y="63"/>
                  </a:cubicBezTo>
                  <a:cubicBezTo>
                    <a:pt x="158" y="48"/>
                    <a:pt x="158" y="48"/>
                    <a:pt x="173" y="32"/>
                  </a:cubicBezTo>
                  <a:lnTo>
                    <a:pt x="173" y="32"/>
                  </a:lnTo>
                  <a:lnTo>
                    <a:pt x="158" y="17"/>
                  </a:lnTo>
                  <a:cubicBezTo>
                    <a:pt x="158" y="17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5" name="Google Shape;20795;p106"/>
            <p:cNvSpPr/>
            <p:nvPr/>
          </p:nvSpPr>
          <p:spPr>
            <a:xfrm>
              <a:off x="3421560" y="1795760"/>
              <a:ext cx="9032" cy="7060"/>
            </a:xfrm>
            <a:custGeom>
              <a:avLst/>
              <a:gdLst/>
              <a:ahLst/>
              <a:cxnLst/>
              <a:rect l="l" t="t" r="r" b="b"/>
              <a:pathLst>
                <a:path w="284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32"/>
                  </a:lnTo>
                  <a:lnTo>
                    <a:pt x="0" y="63"/>
                  </a:lnTo>
                  <a:lnTo>
                    <a:pt x="15" y="80"/>
                  </a:lnTo>
                  <a:cubicBezTo>
                    <a:pt x="15" y="63"/>
                    <a:pt x="15" y="63"/>
                    <a:pt x="32" y="63"/>
                  </a:cubicBezTo>
                  <a:lnTo>
                    <a:pt x="32" y="63"/>
                  </a:lnTo>
                  <a:cubicBezTo>
                    <a:pt x="47" y="63"/>
                    <a:pt x="47" y="80"/>
                    <a:pt x="63" y="80"/>
                  </a:cubicBezTo>
                  <a:lnTo>
                    <a:pt x="63" y="127"/>
                  </a:lnTo>
                  <a:cubicBezTo>
                    <a:pt x="78" y="127"/>
                    <a:pt x="78" y="143"/>
                    <a:pt x="78" y="158"/>
                  </a:cubicBezTo>
                  <a:lnTo>
                    <a:pt x="110" y="206"/>
                  </a:lnTo>
                  <a:cubicBezTo>
                    <a:pt x="126" y="206"/>
                    <a:pt x="126" y="221"/>
                    <a:pt x="141" y="221"/>
                  </a:cubicBezTo>
                  <a:cubicBezTo>
                    <a:pt x="141" y="221"/>
                    <a:pt x="158" y="221"/>
                    <a:pt x="158" y="206"/>
                  </a:cubicBezTo>
                  <a:cubicBezTo>
                    <a:pt x="141" y="206"/>
                    <a:pt x="126" y="190"/>
                    <a:pt x="126" y="174"/>
                  </a:cubicBezTo>
                  <a:cubicBezTo>
                    <a:pt x="141" y="158"/>
                    <a:pt x="141" y="143"/>
                    <a:pt x="158" y="143"/>
                  </a:cubicBezTo>
                  <a:lnTo>
                    <a:pt x="110" y="80"/>
                  </a:lnTo>
                  <a:lnTo>
                    <a:pt x="236" y="95"/>
                  </a:lnTo>
                  <a:lnTo>
                    <a:pt x="236" y="95"/>
                  </a:lnTo>
                  <a:cubicBezTo>
                    <a:pt x="252" y="95"/>
                    <a:pt x="267" y="80"/>
                    <a:pt x="267" y="63"/>
                  </a:cubicBezTo>
                  <a:cubicBezTo>
                    <a:pt x="284" y="48"/>
                    <a:pt x="267" y="32"/>
                    <a:pt x="236" y="32"/>
                  </a:cubicBezTo>
                  <a:lnTo>
                    <a:pt x="204" y="32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32"/>
                  </a:lnTo>
                  <a:cubicBezTo>
                    <a:pt x="141" y="48"/>
                    <a:pt x="126" y="63"/>
                    <a:pt x="110" y="63"/>
                  </a:cubicBezTo>
                  <a:lnTo>
                    <a:pt x="110" y="63"/>
                  </a:lnTo>
                  <a:cubicBezTo>
                    <a:pt x="78" y="63"/>
                    <a:pt x="63" y="48"/>
                    <a:pt x="63" y="32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6" name="Google Shape;20796;p106"/>
            <p:cNvSpPr/>
            <p:nvPr/>
          </p:nvSpPr>
          <p:spPr>
            <a:xfrm>
              <a:off x="3436572" y="1790258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110" y="1"/>
                  </a:moveTo>
                  <a:lnTo>
                    <a:pt x="95" y="1"/>
                  </a:lnTo>
                  <a:lnTo>
                    <a:pt x="64" y="1"/>
                  </a:lnTo>
                  <a:lnTo>
                    <a:pt x="47" y="16"/>
                  </a:lnTo>
                  <a:lnTo>
                    <a:pt x="47" y="16"/>
                  </a:lnTo>
                  <a:cubicBezTo>
                    <a:pt x="32" y="16"/>
                    <a:pt x="32" y="16"/>
                    <a:pt x="32" y="1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110" y="64"/>
                  </a:lnTo>
                  <a:cubicBezTo>
                    <a:pt x="127" y="64"/>
                    <a:pt x="142" y="47"/>
                    <a:pt x="142" y="32"/>
                  </a:cubicBezTo>
                  <a:lnTo>
                    <a:pt x="142" y="32"/>
                  </a:lnTo>
                  <a:cubicBezTo>
                    <a:pt x="142" y="16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7" name="Google Shape;20797;p106"/>
            <p:cNvSpPr/>
            <p:nvPr/>
          </p:nvSpPr>
          <p:spPr>
            <a:xfrm>
              <a:off x="3380947" y="1791275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78"/>
                    <a:pt x="48" y="95"/>
                    <a:pt x="32" y="110"/>
                  </a:cubicBezTo>
                  <a:cubicBezTo>
                    <a:pt x="48" y="110"/>
                    <a:pt x="48" y="95"/>
                    <a:pt x="48" y="95"/>
                  </a:cubicBezTo>
                  <a:lnTo>
                    <a:pt x="48" y="95"/>
                  </a:lnTo>
                  <a:lnTo>
                    <a:pt x="111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cubicBezTo>
                    <a:pt x="80" y="32"/>
                    <a:pt x="80" y="32"/>
                    <a:pt x="63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8" name="Google Shape;20798;p106"/>
            <p:cNvSpPr/>
            <p:nvPr/>
          </p:nvSpPr>
          <p:spPr>
            <a:xfrm>
              <a:off x="3165986" y="1821807"/>
              <a:ext cx="4516" cy="4580"/>
            </a:xfrm>
            <a:custGeom>
              <a:avLst/>
              <a:gdLst/>
              <a:ahLst/>
              <a:cxnLst/>
              <a:rect l="l" t="t" r="r" b="b"/>
              <a:pathLst>
                <a:path w="142" h="144" extrusionOk="0">
                  <a:moveTo>
                    <a:pt x="110" y="1"/>
                  </a:move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" y="112"/>
                  </a:cubicBezTo>
                  <a:cubicBezTo>
                    <a:pt x="1" y="127"/>
                    <a:pt x="16" y="143"/>
                    <a:pt x="32" y="143"/>
                  </a:cubicBezTo>
                  <a:lnTo>
                    <a:pt x="47" y="143"/>
                  </a:lnTo>
                  <a:lnTo>
                    <a:pt x="79" y="127"/>
                  </a:lnTo>
                  <a:cubicBezTo>
                    <a:pt x="95" y="127"/>
                    <a:pt x="95" y="112"/>
                    <a:pt x="110" y="112"/>
                  </a:cubicBezTo>
                  <a:lnTo>
                    <a:pt x="110" y="112"/>
                  </a:lnTo>
                  <a:lnTo>
                    <a:pt x="110" y="112"/>
                  </a:lnTo>
                  <a:lnTo>
                    <a:pt x="142" y="49"/>
                  </a:lnTo>
                  <a:cubicBezTo>
                    <a:pt x="142" y="32"/>
                    <a:pt x="142" y="17"/>
                    <a:pt x="127" y="17"/>
                  </a:cubicBezTo>
                  <a:lnTo>
                    <a:pt x="127" y="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99" name="Google Shape;20799;p106"/>
            <p:cNvSpPr/>
            <p:nvPr/>
          </p:nvSpPr>
          <p:spPr>
            <a:xfrm>
              <a:off x="3356872" y="1803774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64" y="17"/>
                  </a:lnTo>
                  <a:lnTo>
                    <a:pt x="17" y="48"/>
                  </a:lnTo>
                  <a:cubicBezTo>
                    <a:pt x="17" y="48"/>
                    <a:pt x="17" y="64"/>
                    <a:pt x="1" y="64"/>
                  </a:cubicBezTo>
                  <a:cubicBezTo>
                    <a:pt x="17" y="80"/>
                    <a:pt x="17" y="95"/>
                    <a:pt x="17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111"/>
                    <a:pt x="64" y="95"/>
                  </a:cubicBezTo>
                  <a:lnTo>
                    <a:pt x="127" y="48"/>
                  </a:lnTo>
                  <a:cubicBezTo>
                    <a:pt x="143" y="48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0" name="Google Shape;20800;p106"/>
            <p:cNvSpPr/>
            <p:nvPr/>
          </p:nvSpPr>
          <p:spPr>
            <a:xfrm>
              <a:off x="3298289" y="178071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cubicBezTo>
                    <a:pt x="32" y="17"/>
                    <a:pt x="32" y="17"/>
                    <a:pt x="32" y="32"/>
                  </a:cubicBezTo>
                  <a:lnTo>
                    <a:pt x="32" y="32"/>
                  </a:lnTo>
                  <a:cubicBezTo>
                    <a:pt x="15" y="49"/>
                    <a:pt x="0" y="49"/>
                    <a:pt x="0" y="80"/>
                  </a:cubicBezTo>
                  <a:cubicBezTo>
                    <a:pt x="0" y="112"/>
                    <a:pt x="32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78" y="127"/>
                    <a:pt x="78" y="112"/>
                  </a:cubicBezTo>
                  <a:lnTo>
                    <a:pt x="78" y="112"/>
                  </a:lnTo>
                  <a:lnTo>
                    <a:pt x="78" y="112"/>
                  </a:lnTo>
                  <a:cubicBezTo>
                    <a:pt x="63" y="112"/>
                    <a:pt x="63" y="112"/>
                    <a:pt x="47" y="95"/>
                  </a:cubicBezTo>
                  <a:cubicBezTo>
                    <a:pt x="47" y="64"/>
                    <a:pt x="63" y="49"/>
                    <a:pt x="78" y="49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1" name="Google Shape;20801;p106"/>
            <p:cNvSpPr/>
            <p:nvPr/>
          </p:nvSpPr>
          <p:spPr>
            <a:xfrm>
              <a:off x="3183510" y="1793756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127" y="17"/>
                  </a:lnTo>
                  <a:lnTo>
                    <a:pt x="111" y="17"/>
                  </a:lnTo>
                  <a:lnTo>
                    <a:pt x="111" y="48"/>
                  </a:lnTo>
                  <a:cubicBezTo>
                    <a:pt x="127" y="63"/>
                    <a:pt x="111" y="80"/>
                    <a:pt x="95" y="95"/>
                  </a:cubicBezTo>
                  <a:lnTo>
                    <a:pt x="80" y="95"/>
                  </a:lnTo>
                  <a:cubicBezTo>
                    <a:pt x="64" y="95"/>
                    <a:pt x="64" y="80"/>
                    <a:pt x="48" y="63"/>
                  </a:cubicBezTo>
                  <a:lnTo>
                    <a:pt x="48" y="63"/>
                  </a:lnTo>
                  <a:lnTo>
                    <a:pt x="48" y="80"/>
                  </a:lnTo>
                  <a:lnTo>
                    <a:pt x="17" y="143"/>
                  </a:lnTo>
                  <a:cubicBezTo>
                    <a:pt x="0" y="158"/>
                    <a:pt x="0" y="174"/>
                    <a:pt x="17" y="190"/>
                  </a:cubicBezTo>
                  <a:lnTo>
                    <a:pt x="32" y="190"/>
                  </a:lnTo>
                  <a:lnTo>
                    <a:pt x="32" y="190"/>
                  </a:lnTo>
                  <a:cubicBezTo>
                    <a:pt x="48" y="190"/>
                    <a:pt x="64" y="190"/>
                    <a:pt x="64" y="174"/>
                  </a:cubicBezTo>
                  <a:lnTo>
                    <a:pt x="80" y="174"/>
                  </a:lnTo>
                  <a:lnTo>
                    <a:pt x="80" y="174"/>
                  </a:lnTo>
                  <a:cubicBezTo>
                    <a:pt x="64" y="174"/>
                    <a:pt x="64" y="158"/>
                    <a:pt x="64" y="158"/>
                  </a:cubicBezTo>
                  <a:cubicBezTo>
                    <a:pt x="48" y="143"/>
                    <a:pt x="64" y="111"/>
                    <a:pt x="80" y="111"/>
                  </a:cubicBezTo>
                  <a:lnTo>
                    <a:pt x="95" y="95"/>
                  </a:lnTo>
                  <a:cubicBezTo>
                    <a:pt x="95" y="95"/>
                    <a:pt x="111" y="95"/>
                    <a:pt x="127" y="80"/>
                  </a:cubicBezTo>
                  <a:lnTo>
                    <a:pt x="127" y="80"/>
                  </a:lnTo>
                  <a:lnTo>
                    <a:pt x="190" y="80"/>
                  </a:lnTo>
                  <a:cubicBezTo>
                    <a:pt x="190" y="63"/>
                    <a:pt x="206" y="63"/>
                    <a:pt x="206" y="48"/>
                  </a:cubicBezTo>
                  <a:lnTo>
                    <a:pt x="206" y="32"/>
                  </a:lnTo>
                  <a:cubicBezTo>
                    <a:pt x="206" y="17"/>
                    <a:pt x="206" y="17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2" name="Google Shape;20802;p106"/>
            <p:cNvSpPr/>
            <p:nvPr/>
          </p:nvSpPr>
          <p:spPr>
            <a:xfrm>
              <a:off x="3330824" y="1779731"/>
              <a:ext cx="3562" cy="454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64" y="0"/>
                  </a:moveTo>
                  <a:cubicBezTo>
                    <a:pt x="64" y="17"/>
                    <a:pt x="49" y="17"/>
                    <a:pt x="49" y="17"/>
                  </a:cubicBezTo>
                  <a:lnTo>
                    <a:pt x="32" y="17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49" y="143"/>
                  </a:lnTo>
                  <a:lnTo>
                    <a:pt x="80" y="143"/>
                  </a:lnTo>
                  <a:lnTo>
                    <a:pt x="95" y="143"/>
                  </a:lnTo>
                  <a:cubicBezTo>
                    <a:pt x="112" y="126"/>
                    <a:pt x="112" y="95"/>
                    <a:pt x="95" y="95"/>
                  </a:cubicBezTo>
                  <a:lnTo>
                    <a:pt x="64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3" name="Google Shape;20803;p106"/>
            <p:cNvSpPr/>
            <p:nvPr/>
          </p:nvSpPr>
          <p:spPr>
            <a:xfrm>
              <a:off x="3396976" y="178424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26" y="1"/>
                  </a:lnTo>
                  <a:lnTo>
                    <a:pt x="111" y="16"/>
                  </a:lnTo>
                  <a:cubicBezTo>
                    <a:pt x="95" y="32"/>
                    <a:pt x="95" y="32"/>
                    <a:pt x="80" y="32"/>
                  </a:cubicBezTo>
                  <a:lnTo>
                    <a:pt x="4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0" y="95"/>
                  </a:lnTo>
                  <a:lnTo>
                    <a:pt x="17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80" y="95"/>
                  </a:lnTo>
                  <a:cubicBezTo>
                    <a:pt x="95" y="95"/>
                    <a:pt x="126" y="95"/>
                    <a:pt x="143" y="79"/>
                  </a:cubicBezTo>
                  <a:lnTo>
                    <a:pt x="158" y="64"/>
                  </a:lnTo>
                  <a:cubicBezTo>
                    <a:pt x="174" y="47"/>
                    <a:pt x="174" y="16"/>
                    <a:pt x="158" y="16"/>
                  </a:cubicBezTo>
                  <a:cubicBezTo>
                    <a:pt x="158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4" name="Google Shape;20804;p106"/>
            <p:cNvSpPr/>
            <p:nvPr/>
          </p:nvSpPr>
          <p:spPr>
            <a:xfrm>
              <a:off x="3027163" y="1819803"/>
              <a:ext cx="6042" cy="4580"/>
            </a:xfrm>
            <a:custGeom>
              <a:avLst/>
              <a:gdLst/>
              <a:ahLst/>
              <a:cxnLst/>
              <a:rect l="l" t="t" r="r" b="b"/>
              <a:pathLst>
                <a:path w="190" h="14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27" y="1"/>
                    <a:pt x="127" y="17"/>
                  </a:cubicBezTo>
                  <a:lnTo>
                    <a:pt x="80" y="64"/>
                  </a:lnTo>
                  <a:lnTo>
                    <a:pt x="64" y="49"/>
                  </a:lnTo>
                  <a:lnTo>
                    <a:pt x="49" y="49"/>
                  </a:lnTo>
                  <a:cubicBezTo>
                    <a:pt x="49" y="64"/>
                    <a:pt x="49" y="64"/>
                    <a:pt x="32" y="64"/>
                  </a:cubicBezTo>
                  <a:cubicBezTo>
                    <a:pt x="17" y="64"/>
                    <a:pt x="17" y="80"/>
                    <a:pt x="1" y="112"/>
                  </a:cubicBezTo>
                  <a:cubicBezTo>
                    <a:pt x="1" y="127"/>
                    <a:pt x="17" y="143"/>
                    <a:pt x="32" y="143"/>
                  </a:cubicBezTo>
                  <a:lnTo>
                    <a:pt x="49" y="143"/>
                  </a:lnTo>
                  <a:lnTo>
                    <a:pt x="64" y="143"/>
                  </a:lnTo>
                  <a:lnTo>
                    <a:pt x="64" y="127"/>
                  </a:lnTo>
                  <a:lnTo>
                    <a:pt x="95" y="127"/>
                  </a:lnTo>
                  <a:lnTo>
                    <a:pt x="127" y="127"/>
                  </a:lnTo>
                  <a:cubicBezTo>
                    <a:pt x="127" y="127"/>
                    <a:pt x="143" y="112"/>
                    <a:pt x="143" y="95"/>
                  </a:cubicBezTo>
                  <a:lnTo>
                    <a:pt x="143" y="95"/>
                  </a:lnTo>
                  <a:lnTo>
                    <a:pt x="175" y="49"/>
                  </a:lnTo>
                  <a:cubicBezTo>
                    <a:pt x="190" y="32"/>
                    <a:pt x="190" y="17"/>
                    <a:pt x="175" y="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5" name="Google Shape;20805;p106"/>
            <p:cNvSpPr/>
            <p:nvPr/>
          </p:nvSpPr>
          <p:spPr>
            <a:xfrm>
              <a:off x="3146427" y="1836373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32" y="0"/>
                  </a:lnTo>
                  <a:cubicBezTo>
                    <a:pt x="17" y="0"/>
                    <a:pt x="1" y="32"/>
                    <a:pt x="1" y="47"/>
                  </a:cubicBezTo>
                  <a:lnTo>
                    <a:pt x="17" y="78"/>
                  </a:lnTo>
                  <a:cubicBezTo>
                    <a:pt x="17" y="78"/>
                    <a:pt x="17" y="95"/>
                    <a:pt x="32" y="95"/>
                  </a:cubicBezTo>
                  <a:cubicBezTo>
                    <a:pt x="32" y="95"/>
                    <a:pt x="32" y="110"/>
                    <a:pt x="48" y="110"/>
                  </a:cubicBezTo>
                  <a:lnTo>
                    <a:pt x="48" y="95"/>
                  </a:lnTo>
                  <a:lnTo>
                    <a:pt x="95" y="95"/>
                  </a:lnTo>
                  <a:cubicBezTo>
                    <a:pt x="111" y="78"/>
                    <a:pt x="127" y="63"/>
                    <a:pt x="111" y="47"/>
                  </a:cubicBezTo>
                  <a:cubicBezTo>
                    <a:pt x="111" y="32"/>
                    <a:pt x="95" y="32"/>
                    <a:pt x="80" y="3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6" name="Google Shape;20806;p106"/>
            <p:cNvSpPr/>
            <p:nvPr/>
          </p:nvSpPr>
          <p:spPr>
            <a:xfrm>
              <a:off x="3338839" y="1809308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10"/>
                  </a:moveTo>
                  <a:lnTo>
                    <a:pt x="64" y="110"/>
                  </a:lnTo>
                  <a:lnTo>
                    <a:pt x="64" y="11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" y="47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32" y="127"/>
                  </a:lnTo>
                  <a:lnTo>
                    <a:pt x="32" y="142"/>
                  </a:lnTo>
                  <a:lnTo>
                    <a:pt x="80" y="127"/>
                  </a:lnTo>
                  <a:lnTo>
                    <a:pt x="80" y="110"/>
                  </a:lnTo>
                  <a:cubicBezTo>
                    <a:pt x="80" y="110"/>
                    <a:pt x="95" y="110"/>
                    <a:pt x="95" y="95"/>
                  </a:cubicBezTo>
                  <a:lnTo>
                    <a:pt x="95" y="64"/>
                  </a:lnTo>
                  <a:lnTo>
                    <a:pt x="64" y="16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7" name="Google Shape;20807;p106"/>
            <p:cNvSpPr/>
            <p:nvPr/>
          </p:nvSpPr>
          <p:spPr>
            <a:xfrm>
              <a:off x="3229116" y="179976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" y="17"/>
                    <a:pt x="1" y="32"/>
                  </a:cubicBezTo>
                  <a:lnTo>
                    <a:pt x="1" y="32"/>
                  </a:lnTo>
                  <a:lnTo>
                    <a:pt x="1" y="158"/>
                  </a:lnTo>
                  <a:lnTo>
                    <a:pt x="1" y="174"/>
                  </a:lnTo>
                  <a:cubicBezTo>
                    <a:pt x="16" y="190"/>
                    <a:pt x="16" y="190"/>
                    <a:pt x="32" y="190"/>
                  </a:cubicBezTo>
                  <a:lnTo>
                    <a:pt x="48" y="190"/>
                  </a:lnTo>
                  <a:lnTo>
                    <a:pt x="48" y="190"/>
                  </a:lnTo>
                  <a:cubicBezTo>
                    <a:pt x="64" y="190"/>
                    <a:pt x="64" y="190"/>
                    <a:pt x="79" y="174"/>
                  </a:cubicBezTo>
                  <a:lnTo>
                    <a:pt x="64" y="174"/>
                  </a:lnTo>
                  <a:cubicBezTo>
                    <a:pt x="48" y="158"/>
                    <a:pt x="64" y="143"/>
                    <a:pt x="64" y="127"/>
                  </a:cubicBez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95"/>
                  </a:lnTo>
                  <a:lnTo>
                    <a:pt x="95" y="48"/>
                  </a:lnTo>
                  <a:lnTo>
                    <a:pt x="95" y="32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8" name="Google Shape;20808;p106"/>
            <p:cNvSpPr/>
            <p:nvPr/>
          </p:nvSpPr>
          <p:spPr>
            <a:xfrm>
              <a:off x="3414023" y="1804283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0" y="32"/>
                  </a:lnTo>
                  <a:cubicBezTo>
                    <a:pt x="0" y="48"/>
                    <a:pt x="0" y="64"/>
                    <a:pt x="16" y="64"/>
                  </a:cubicBezTo>
                  <a:lnTo>
                    <a:pt x="32" y="79"/>
                  </a:lnTo>
                  <a:cubicBezTo>
                    <a:pt x="32" y="64"/>
                    <a:pt x="32" y="64"/>
                    <a:pt x="48" y="64"/>
                  </a:cubicBezTo>
                  <a:lnTo>
                    <a:pt x="63" y="48"/>
                  </a:lnTo>
                  <a:lnTo>
                    <a:pt x="79" y="48"/>
                  </a:lnTo>
                  <a:lnTo>
                    <a:pt x="79" y="48"/>
                  </a:lnTo>
                  <a:cubicBezTo>
                    <a:pt x="95" y="48"/>
                    <a:pt x="95" y="64"/>
                    <a:pt x="111" y="64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26" y="95"/>
                    <a:pt x="143" y="95"/>
                  </a:cubicBezTo>
                  <a:lnTo>
                    <a:pt x="174" y="95"/>
                  </a:lnTo>
                  <a:cubicBezTo>
                    <a:pt x="174" y="95"/>
                    <a:pt x="189" y="95"/>
                    <a:pt x="189" y="111"/>
                  </a:cubicBezTo>
                  <a:lnTo>
                    <a:pt x="206" y="111"/>
                  </a:lnTo>
                  <a:cubicBezTo>
                    <a:pt x="221" y="111"/>
                    <a:pt x="221" y="95"/>
                    <a:pt x="237" y="79"/>
                  </a:cubicBezTo>
                  <a:lnTo>
                    <a:pt x="237" y="64"/>
                  </a:lnTo>
                  <a:cubicBezTo>
                    <a:pt x="237" y="64"/>
                    <a:pt x="237" y="48"/>
                    <a:pt x="221" y="48"/>
                  </a:cubicBezTo>
                  <a:lnTo>
                    <a:pt x="206" y="32"/>
                  </a:lnTo>
                  <a:lnTo>
                    <a:pt x="206" y="32"/>
                  </a:lnTo>
                  <a:lnTo>
                    <a:pt x="206" y="64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58" y="95"/>
                  </a:lnTo>
                  <a:lnTo>
                    <a:pt x="126" y="79"/>
                  </a:lnTo>
                  <a:cubicBezTo>
                    <a:pt x="111" y="64"/>
                    <a:pt x="111" y="64"/>
                    <a:pt x="111" y="48"/>
                  </a:cubicBezTo>
                  <a:lnTo>
                    <a:pt x="111" y="16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09" name="Google Shape;20809;p106"/>
            <p:cNvSpPr/>
            <p:nvPr/>
          </p:nvSpPr>
          <p:spPr>
            <a:xfrm>
              <a:off x="3415518" y="180428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0" name="Google Shape;20810;p106"/>
            <p:cNvSpPr/>
            <p:nvPr/>
          </p:nvSpPr>
          <p:spPr>
            <a:xfrm>
              <a:off x="3422546" y="1769712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79" y="111"/>
                  </a:lnTo>
                  <a:cubicBezTo>
                    <a:pt x="79" y="126"/>
                    <a:pt x="95" y="126"/>
                    <a:pt x="95" y="126"/>
                  </a:cubicBezTo>
                  <a:cubicBezTo>
                    <a:pt x="95" y="111"/>
                    <a:pt x="110" y="95"/>
                    <a:pt x="110" y="95"/>
                  </a:cubicBezTo>
                  <a:lnTo>
                    <a:pt x="127" y="95"/>
                  </a:lnTo>
                  <a:lnTo>
                    <a:pt x="127" y="95"/>
                  </a:lnTo>
                  <a:lnTo>
                    <a:pt x="142" y="95"/>
                  </a:lnTo>
                  <a:cubicBezTo>
                    <a:pt x="142" y="80"/>
                    <a:pt x="142" y="63"/>
                    <a:pt x="127" y="63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1" name="Google Shape;20811;p106"/>
            <p:cNvSpPr/>
            <p:nvPr/>
          </p:nvSpPr>
          <p:spPr>
            <a:xfrm>
              <a:off x="3429034" y="1779254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64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5" y="78"/>
                  </a:lnTo>
                  <a:cubicBezTo>
                    <a:pt x="95" y="78"/>
                    <a:pt x="112" y="63"/>
                    <a:pt x="112" y="47"/>
                  </a:cubicBezTo>
                  <a:cubicBezTo>
                    <a:pt x="95" y="15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2" name="Google Shape;20812;p106"/>
            <p:cNvSpPr/>
            <p:nvPr/>
          </p:nvSpPr>
          <p:spPr>
            <a:xfrm>
              <a:off x="3385940" y="1772702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7"/>
                  </a:cubicBezTo>
                  <a:cubicBezTo>
                    <a:pt x="80" y="32"/>
                    <a:pt x="80" y="4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80" y="64"/>
                    <a:pt x="80" y="80"/>
                    <a:pt x="80" y="80"/>
                  </a:cubicBezTo>
                  <a:lnTo>
                    <a:pt x="80" y="80"/>
                  </a:lnTo>
                  <a:lnTo>
                    <a:pt x="49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80"/>
                    <a:pt x="1" y="112"/>
                  </a:cubicBezTo>
                  <a:lnTo>
                    <a:pt x="1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112" y="143"/>
                  </a:lnTo>
                  <a:lnTo>
                    <a:pt x="112" y="143"/>
                  </a:lnTo>
                  <a:cubicBezTo>
                    <a:pt x="112" y="127"/>
                    <a:pt x="112" y="127"/>
                    <a:pt x="127" y="112"/>
                  </a:cubicBezTo>
                  <a:cubicBezTo>
                    <a:pt x="112" y="112"/>
                    <a:pt x="95" y="95"/>
                    <a:pt x="95" y="80"/>
                  </a:cubicBezTo>
                  <a:cubicBezTo>
                    <a:pt x="95" y="64"/>
                    <a:pt x="112" y="49"/>
                    <a:pt x="127" y="49"/>
                  </a:cubicBezTo>
                  <a:lnTo>
                    <a:pt x="143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3" name="Google Shape;20813;p106"/>
            <p:cNvSpPr/>
            <p:nvPr/>
          </p:nvSpPr>
          <p:spPr>
            <a:xfrm>
              <a:off x="3017654" y="1804792"/>
              <a:ext cx="4071" cy="6042"/>
            </a:xfrm>
            <a:custGeom>
              <a:avLst/>
              <a:gdLst/>
              <a:ahLst/>
              <a:cxnLst/>
              <a:rect l="l" t="t" r="r" b="b"/>
              <a:pathLst>
                <a:path w="128" h="190" extrusionOk="0">
                  <a:moveTo>
                    <a:pt x="33" y="0"/>
                  </a:moveTo>
                  <a:lnTo>
                    <a:pt x="33" y="16"/>
                  </a:lnTo>
                  <a:cubicBezTo>
                    <a:pt x="16" y="32"/>
                    <a:pt x="16" y="48"/>
                    <a:pt x="33" y="63"/>
                  </a:cubicBezTo>
                  <a:cubicBezTo>
                    <a:pt x="48" y="63"/>
                    <a:pt x="64" y="79"/>
                    <a:pt x="64" y="79"/>
                  </a:cubicBezTo>
                  <a:lnTo>
                    <a:pt x="48" y="79"/>
                  </a:lnTo>
                  <a:lnTo>
                    <a:pt x="33" y="79"/>
                  </a:lnTo>
                  <a:cubicBezTo>
                    <a:pt x="16" y="79"/>
                    <a:pt x="1" y="111"/>
                    <a:pt x="16" y="126"/>
                  </a:cubicBezTo>
                  <a:lnTo>
                    <a:pt x="16" y="142"/>
                  </a:lnTo>
                  <a:cubicBezTo>
                    <a:pt x="33" y="158"/>
                    <a:pt x="33" y="174"/>
                    <a:pt x="48" y="189"/>
                  </a:cubicBezTo>
                  <a:lnTo>
                    <a:pt x="48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4" y="174"/>
                  </a:lnTo>
                  <a:cubicBezTo>
                    <a:pt x="48" y="158"/>
                    <a:pt x="48" y="126"/>
                    <a:pt x="64" y="111"/>
                  </a:cubicBezTo>
                  <a:lnTo>
                    <a:pt x="79" y="111"/>
                  </a:lnTo>
                  <a:lnTo>
                    <a:pt x="79" y="111"/>
                  </a:lnTo>
                  <a:cubicBezTo>
                    <a:pt x="96" y="111"/>
                    <a:pt x="111" y="111"/>
                    <a:pt x="111" y="126"/>
                  </a:cubicBezTo>
                  <a:lnTo>
                    <a:pt x="127" y="142"/>
                  </a:lnTo>
                  <a:lnTo>
                    <a:pt x="127" y="111"/>
                  </a:lnTo>
                  <a:lnTo>
                    <a:pt x="111" y="111"/>
                  </a:lnTo>
                  <a:cubicBezTo>
                    <a:pt x="111" y="111"/>
                    <a:pt x="96" y="111"/>
                    <a:pt x="79" y="95"/>
                  </a:cubicBezTo>
                  <a:lnTo>
                    <a:pt x="79" y="63"/>
                  </a:lnTo>
                  <a:lnTo>
                    <a:pt x="79" y="48"/>
                  </a:lnTo>
                  <a:cubicBezTo>
                    <a:pt x="79" y="32"/>
                    <a:pt x="79" y="32"/>
                    <a:pt x="96" y="16"/>
                  </a:cubicBezTo>
                  <a:lnTo>
                    <a:pt x="96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cubicBezTo>
                    <a:pt x="33" y="16"/>
                    <a:pt x="33" y="16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4" name="Google Shape;20814;p106"/>
            <p:cNvSpPr/>
            <p:nvPr/>
          </p:nvSpPr>
          <p:spPr>
            <a:xfrm>
              <a:off x="3419557" y="1764687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63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63" y="49"/>
                    <a:pt x="63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5" name="Google Shape;20815;p106"/>
            <p:cNvSpPr/>
            <p:nvPr/>
          </p:nvSpPr>
          <p:spPr>
            <a:xfrm>
              <a:off x="3048726" y="1820344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5"/>
                    <a:pt x="1" y="15"/>
                    <a:pt x="1" y="32"/>
                  </a:cubicBezTo>
                  <a:lnTo>
                    <a:pt x="1" y="63"/>
                  </a:lnTo>
                  <a:cubicBezTo>
                    <a:pt x="16" y="63"/>
                    <a:pt x="16" y="63"/>
                    <a:pt x="32" y="47"/>
                  </a:cubicBezTo>
                  <a:cubicBezTo>
                    <a:pt x="47" y="47"/>
                    <a:pt x="79" y="47"/>
                    <a:pt x="95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79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6" name="Google Shape;20816;p106"/>
            <p:cNvSpPr/>
            <p:nvPr/>
          </p:nvSpPr>
          <p:spPr>
            <a:xfrm>
              <a:off x="3268203" y="176370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73" y="0"/>
                  </a:moveTo>
                  <a:cubicBezTo>
                    <a:pt x="110" y="0"/>
                    <a:pt x="47" y="16"/>
                    <a:pt x="1" y="16"/>
                  </a:cubicBezTo>
                  <a:lnTo>
                    <a:pt x="1" y="32"/>
                  </a:lnTo>
                  <a:lnTo>
                    <a:pt x="47" y="63"/>
                  </a:lnTo>
                  <a:lnTo>
                    <a:pt x="64" y="80"/>
                  </a:lnTo>
                  <a:lnTo>
                    <a:pt x="79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58" y="32"/>
                  </a:lnTo>
                  <a:cubicBezTo>
                    <a:pt x="173" y="32"/>
                    <a:pt x="173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7" name="Google Shape;20817;p106"/>
            <p:cNvSpPr/>
            <p:nvPr/>
          </p:nvSpPr>
          <p:spPr>
            <a:xfrm>
              <a:off x="3324813" y="1773243"/>
              <a:ext cx="9064" cy="4039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238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158" y="32"/>
                  </a:lnTo>
                  <a:cubicBezTo>
                    <a:pt x="143" y="15"/>
                    <a:pt x="127" y="15"/>
                    <a:pt x="127" y="15"/>
                  </a:cubicBezTo>
                  <a:cubicBezTo>
                    <a:pt x="80" y="15"/>
                    <a:pt x="48" y="32"/>
                    <a:pt x="17" y="47"/>
                  </a:cubicBezTo>
                  <a:cubicBezTo>
                    <a:pt x="1" y="47"/>
                    <a:pt x="1" y="47"/>
                    <a:pt x="1" y="63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7" y="78"/>
                  </a:lnTo>
                  <a:lnTo>
                    <a:pt x="17" y="110"/>
                  </a:lnTo>
                  <a:lnTo>
                    <a:pt x="17" y="126"/>
                  </a:lnTo>
                  <a:lnTo>
                    <a:pt x="95" y="78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7" y="63"/>
                    <a:pt x="143" y="78"/>
                    <a:pt x="143" y="78"/>
                  </a:cubicBezTo>
                  <a:cubicBezTo>
                    <a:pt x="143" y="95"/>
                    <a:pt x="158" y="95"/>
                    <a:pt x="158" y="95"/>
                  </a:cubicBezTo>
                  <a:lnTo>
                    <a:pt x="158" y="95"/>
                  </a:lnTo>
                  <a:lnTo>
                    <a:pt x="158" y="95"/>
                  </a:lnTo>
                  <a:lnTo>
                    <a:pt x="158" y="78"/>
                  </a:lnTo>
                  <a:cubicBezTo>
                    <a:pt x="143" y="63"/>
                    <a:pt x="158" y="47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32"/>
                    <a:pt x="206" y="32"/>
                    <a:pt x="221" y="47"/>
                  </a:cubicBezTo>
                  <a:lnTo>
                    <a:pt x="221" y="47"/>
                  </a:lnTo>
                  <a:lnTo>
                    <a:pt x="221" y="47"/>
                  </a:lnTo>
                  <a:cubicBezTo>
                    <a:pt x="221" y="32"/>
                    <a:pt x="238" y="15"/>
                    <a:pt x="253" y="15"/>
                  </a:cubicBezTo>
                  <a:cubicBezTo>
                    <a:pt x="253" y="15"/>
                    <a:pt x="269" y="15"/>
                    <a:pt x="269" y="32"/>
                  </a:cubicBezTo>
                  <a:lnTo>
                    <a:pt x="284" y="32"/>
                  </a:lnTo>
                  <a:cubicBezTo>
                    <a:pt x="284" y="32"/>
                    <a:pt x="284" y="15"/>
                    <a:pt x="269" y="15"/>
                  </a:cubicBezTo>
                  <a:cubicBezTo>
                    <a:pt x="269" y="0"/>
                    <a:pt x="253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8" name="Google Shape;20818;p106"/>
            <p:cNvSpPr/>
            <p:nvPr/>
          </p:nvSpPr>
          <p:spPr>
            <a:xfrm>
              <a:off x="3420543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47" y="0"/>
                  </a:moveTo>
                  <a:lnTo>
                    <a:pt x="32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32" y="32"/>
                    <a:pt x="32" y="48"/>
                  </a:cubicBezTo>
                  <a:cubicBezTo>
                    <a:pt x="47" y="32"/>
                    <a:pt x="47" y="32"/>
                    <a:pt x="64" y="32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79" y="32"/>
                    <a:pt x="95" y="48"/>
                    <a:pt x="95" y="63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95"/>
                  </a:lnTo>
                  <a:lnTo>
                    <a:pt x="158" y="95"/>
                  </a:lnTo>
                  <a:cubicBezTo>
                    <a:pt x="158" y="111"/>
                    <a:pt x="190" y="111"/>
                    <a:pt x="205" y="111"/>
                  </a:cubicBezTo>
                  <a:lnTo>
                    <a:pt x="221" y="111"/>
                  </a:lnTo>
                  <a:cubicBezTo>
                    <a:pt x="236" y="111"/>
                    <a:pt x="253" y="95"/>
                    <a:pt x="236" y="79"/>
                  </a:cubicBezTo>
                  <a:cubicBezTo>
                    <a:pt x="236" y="63"/>
                    <a:pt x="221" y="48"/>
                    <a:pt x="205" y="48"/>
                  </a:cubicBezTo>
                  <a:lnTo>
                    <a:pt x="205" y="48"/>
                  </a:lnTo>
                  <a:lnTo>
                    <a:pt x="190" y="48"/>
                  </a:lnTo>
                  <a:cubicBezTo>
                    <a:pt x="173" y="32"/>
                    <a:pt x="158" y="32"/>
                    <a:pt x="127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32"/>
                    <a:pt x="64" y="32"/>
                    <a:pt x="64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19" name="Google Shape;20819;p106"/>
            <p:cNvSpPr/>
            <p:nvPr/>
          </p:nvSpPr>
          <p:spPr>
            <a:xfrm>
              <a:off x="3020166" y="1804283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3" y="16"/>
                    <a:pt x="143" y="32"/>
                    <a:pt x="126" y="32"/>
                  </a:cubicBezTo>
                  <a:lnTo>
                    <a:pt x="111" y="32"/>
                  </a:lnTo>
                  <a:lnTo>
                    <a:pt x="111" y="32"/>
                  </a:lnTo>
                  <a:lnTo>
                    <a:pt x="80" y="32"/>
                  </a:lnTo>
                  <a:cubicBezTo>
                    <a:pt x="80" y="48"/>
                    <a:pt x="95" y="48"/>
                    <a:pt x="95" y="64"/>
                  </a:cubicBezTo>
                  <a:cubicBezTo>
                    <a:pt x="95" y="79"/>
                    <a:pt x="80" y="95"/>
                    <a:pt x="63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17" y="95"/>
                    <a:pt x="0" y="79"/>
                  </a:cubicBezTo>
                  <a:lnTo>
                    <a:pt x="0" y="111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126" y="95"/>
                  </a:lnTo>
                  <a:lnTo>
                    <a:pt x="158" y="79"/>
                  </a:lnTo>
                  <a:cubicBezTo>
                    <a:pt x="158" y="64"/>
                    <a:pt x="158" y="64"/>
                    <a:pt x="174" y="64"/>
                  </a:cubicBezTo>
                  <a:lnTo>
                    <a:pt x="189" y="48"/>
                  </a:lnTo>
                  <a:lnTo>
                    <a:pt x="189" y="16"/>
                  </a:lnTo>
                  <a:cubicBezTo>
                    <a:pt x="189" y="16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0" name="Google Shape;20820;p106"/>
            <p:cNvSpPr/>
            <p:nvPr/>
          </p:nvSpPr>
          <p:spPr>
            <a:xfrm>
              <a:off x="3338362" y="1812806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95" y="17"/>
                  </a:lnTo>
                  <a:lnTo>
                    <a:pt x="47" y="32"/>
                  </a:lnTo>
                  <a:cubicBezTo>
                    <a:pt x="47" y="48"/>
                    <a:pt x="32" y="63"/>
                    <a:pt x="16" y="63"/>
                  </a:cubicBezTo>
                  <a:lnTo>
                    <a:pt x="16" y="63"/>
                  </a:lnTo>
                  <a:lnTo>
                    <a:pt x="1" y="63"/>
                  </a:lnTo>
                  <a:lnTo>
                    <a:pt x="1" y="80"/>
                  </a:lnTo>
                  <a:cubicBezTo>
                    <a:pt x="1" y="95"/>
                    <a:pt x="1" y="95"/>
                    <a:pt x="16" y="95"/>
                  </a:cubicBezTo>
                  <a:lnTo>
                    <a:pt x="32" y="95"/>
                  </a:lnTo>
                  <a:cubicBezTo>
                    <a:pt x="32" y="95"/>
                    <a:pt x="32" y="80"/>
                    <a:pt x="47" y="80"/>
                  </a:cubicBezTo>
                  <a:lnTo>
                    <a:pt x="64" y="63"/>
                  </a:ln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95" y="63"/>
                    <a:pt x="110" y="80"/>
                  </a:cubicBezTo>
                  <a:lnTo>
                    <a:pt x="110" y="80"/>
                  </a:lnTo>
                  <a:lnTo>
                    <a:pt x="142" y="63"/>
                  </a:lnTo>
                  <a:lnTo>
                    <a:pt x="127" y="63"/>
                  </a:lnTo>
                  <a:cubicBezTo>
                    <a:pt x="110" y="48"/>
                    <a:pt x="110" y="48"/>
                    <a:pt x="110" y="32"/>
                  </a:cubicBezTo>
                  <a:cubicBezTo>
                    <a:pt x="110" y="17"/>
                    <a:pt x="110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1" name="Google Shape;20821;p106"/>
            <p:cNvSpPr/>
            <p:nvPr/>
          </p:nvSpPr>
          <p:spPr>
            <a:xfrm>
              <a:off x="3182015" y="1804792"/>
              <a:ext cx="3053" cy="4548"/>
            </a:xfrm>
            <a:custGeom>
              <a:avLst/>
              <a:gdLst/>
              <a:ahLst/>
              <a:cxnLst/>
              <a:rect l="l" t="t" r="r" b="b"/>
              <a:pathLst>
                <a:path w="96" h="143" extrusionOk="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cubicBezTo>
                    <a:pt x="1" y="0"/>
                    <a:pt x="1" y="0"/>
                    <a:pt x="1" y="16"/>
                  </a:cubicBezTo>
                  <a:lnTo>
                    <a:pt x="16" y="95"/>
                  </a:lnTo>
                  <a:lnTo>
                    <a:pt x="16" y="111"/>
                  </a:lnTo>
                  <a:lnTo>
                    <a:pt x="47" y="142"/>
                  </a:lnTo>
                  <a:lnTo>
                    <a:pt x="64" y="142"/>
                  </a:lnTo>
                  <a:cubicBezTo>
                    <a:pt x="79" y="126"/>
                    <a:pt x="95" y="111"/>
                    <a:pt x="79" y="95"/>
                  </a:cubicBezTo>
                  <a:lnTo>
                    <a:pt x="47" y="16"/>
                  </a:ln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2" name="Google Shape;20822;p106"/>
            <p:cNvSpPr/>
            <p:nvPr/>
          </p:nvSpPr>
          <p:spPr>
            <a:xfrm>
              <a:off x="3036704" y="1799767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10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79" y="1"/>
                    <a:pt x="64" y="17"/>
                    <a:pt x="64" y="32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6" y="64"/>
                    <a:pt x="1" y="80"/>
                  </a:cubicBezTo>
                  <a:cubicBezTo>
                    <a:pt x="1" y="95"/>
                    <a:pt x="1" y="111"/>
                    <a:pt x="16" y="111"/>
                  </a:cubicBezTo>
                  <a:cubicBezTo>
                    <a:pt x="1" y="95"/>
                    <a:pt x="16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79" y="95"/>
                  </a:cubicBezTo>
                  <a:lnTo>
                    <a:pt x="95" y="127"/>
                  </a:lnTo>
                  <a:lnTo>
                    <a:pt x="95" y="143"/>
                  </a:lnTo>
                  <a:lnTo>
                    <a:pt x="110" y="127"/>
                  </a:lnTo>
                  <a:lnTo>
                    <a:pt x="110" y="95"/>
                  </a:lnTo>
                  <a:lnTo>
                    <a:pt x="127" y="111"/>
                  </a:lnTo>
                  <a:lnTo>
                    <a:pt x="142" y="111"/>
                  </a:lnTo>
                  <a:cubicBezTo>
                    <a:pt x="173" y="95"/>
                    <a:pt x="173" y="80"/>
                    <a:pt x="158" y="64"/>
                  </a:cubicBezTo>
                  <a:lnTo>
                    <a:pt x="142" y="17"/>
                  </a:lnTo>
                  <a:cubicBezTo>
                    <a:pt x="142" y="1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3" name="Google Shape;20823;p106"/>
            <p:cNvSpPr/>
            <p:nvPr/>
          </p:nvSpPr>
          <p:spPr>
            <a:xfrm>
              <a:off x="3443600" y="1804283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63" y="16"/>
                  </a:lnTo>
                  <a:cubicBezTo>
                    <a:pt x="63" y="32"/>
                    <a:pt x="63" y="32"/>
                    <a:pt x="47" y="32"/>
                  </a:cubicBez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32" y="48"/>
                    <a:pt x="15" y="64"/>
                  </a:cubicBezTo>
                  <a:cubicBezTo>
                    <a:pt x="15" y="79"/>
                    <a:pt x="32" y="95"/>
                    <a:pt x="47" y="111"/>
                  </a:cubicBezTo>
                  <a:lnTo>
                    <a:pt x="15" y="127"/>
                  </a:lnTo>
                  <a:cubicBezTo>
                    <a:pt x="0" y="142"/>
                    <a:pt x="0" y="158"/>
                    <a:pt x="0" y="174"/>
                  </a:cubicBezTo>
                  <a:cubicBezTo>
                    <a:pt x="15" y="190"/>
                    <a:pt x="32" y="190"/>
                    <a:pt x="32" y="190"/>
                  </a:cubicBezTo>
                  <a:lnTo>
                    <a:pt x="47" y="190"/>
                  </a:lnTo>
                  <a:lnTo>
                    <a:pt x="63" y="190"/>
                  </a:lnTo>
                  <a:lnTo>
                    <a:pt x="95" y="158"/>
                  </a:lnTo>
                  <a:lnTo>
                    <a:pt x="95" y="142"/>
                  </a:lnTo>
                  <a:cubicBezTo>
                    <a:pt x="110" y="142"/>
                    <a:pt x="110" y="127"/>
                    <a:pt x="126" y="127"/>
                  </a:cubicBezTo>
                  <a:cubicBezTo>
                    <a:pt x="126" y="95"/>
                    <a:pt x="110" y="7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6" y="32"/>
                    <a:pt x="110" y="16"/>
                  </a:cubicBezTo>
                  <a:cubicBezTo>
                    <a:pt x="110" y="16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4" name="Google Shape;20824;p106"/>
            <p:cNvSpPr/>
            <p:nvPr/>
          </p:nvSpPr>
          <p:spPr>
            <a:xfrm>
              <a:off x="3309293" y="1813315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110" y="1"/>
                  </a:moveTo>
                  <a:cubicBezTo>
                    <a:pt x="127" y="1"/>
                    <a:pt x="127" y="16"/>
                    <a:pt x="110" y="16"/>
                  </a:cubicBezTo>
                  <a:cubicBezTo>
                    <a:pt x="110" y="32"/>
                    <a:pt x="95" y="47"/>
                    <a:pt x="79" y="47"/>
                  </a:cubicBezTo>
                  <a:lnTo>
                    <a:pt x="64" y="32"/>
                  </a:lnTo>
                  <a:lnTo>
                    <a:pt x="16" y="16"/>
                  </a:lnTo>
                  <a:lnTo>
                    <a:pt x="16" y="1"/>
                  </a:lnTo>
                  <a:cubicBezTo>
                    <a:pt x="16" y="16"/>
                    <a:pt x="16" y="16"/>
                    <a:pt x="1" y="16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cubicBezTo>
                    <a:pt x="16" y="47"/>
                    <a:pt x="32" y="47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47"/>
                  </a:lnTo>
                  <a:cubicBezTo>
                    <a:pt x="79" y="47"/>
                    <a:pt x="79" y="47"/>
                    <a:pt x="95" y="64"/>
                  </a:cubicBezTo>
                  <a:lnTo>
                    <a:pt x="110" y="64"/>
                  </a:lnTo>
                  <a:lnTo>
                    <a:pt x="110" y="79"/>
                  </a:lnTo>
                  <a:lnTo>
                    <a:pt x="110" y="127"/>
                  </a:lnTo>
                  <a:lnTo>
                    <a:pt x="110" y="142"/>
                  </a:lnTo>
                  <a:cubicBezTo>
                    <a:pt x="110" y="158"/>
                    <a:pt x="127" y="173"/>
                    <a:pt x="142" y="173"/>
                  </a:cubicBezTo>
                  <a:lnTo>
                    <a:pt x="142" y="173"/>
                  </a:lnTo>
                  <a:cubicBezTo>
                    <a:pt x="173" y="173"/>
                    <a:pt x="190" y="158"/>
                    <a:pt x="173" y="142"/>
                  </a:cubicBezTo>
                  <a:lnTo>
                    <a:pt x="173" y="127"/>
                  </a:lnTo>
                  <a:lnTo>
                    <a:pt x="173" y="32"/>
                  </a:lnTo>
                  <a:cubicBezTo>
                    <a:pt x="173" y="16"/>
                    <a:pt x="158" y="16"/>
                    <a:pt x="142" y="1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5" name="Google Shape;20825;p106"/>
            <p:cNvSpPr/>
            <p:nvPr/>
          </p:nvSpPr>
          <p:spPr>
            <a:xfrm>
              <a:off x="3320329" y="1775246"/>
              <a:ext cx="5025" cy="3498"/>
            </a:xfrm>
            <a:custGeom>
              <a:avLst/>
              <a:gdLst/>
              <a:ahLst/>
              <a:cxnLst/>
              <a:rect l="l" t="t" r="r" b="b"/>
              <a:pathLst>
                <a:path w="158" h="110" extrusionOk="0"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79" y="15"/>
                  </a:lnTo>
                  <a:lnTo>
                    <a:pt x="47" y="15"/>
                  </a:lnTo>
                  <a:lnTo>
                    <a:pt x="32" y="15"/>
                  </a:lnTo>
                  <a:lnTo>
                    <a:pt x="32" y="15"/>
                  </a:lnTo>
                  <a:cubicBezTo>
                    <a:pt x="16" y="15"/>
                    <a:pt x="16" y="15"/>
                    <a:pt x="16" y="32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47"/>
                    <a:pt x="16" y="47"/>
                    <a:pt x="16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7" y="110"/>
                    <a:pt x="63" y="110"/>
                    <a:pt x="79" y="110"/>
                  </a:cubicBezTo>
                  <a:lnTo>
                    <a:pt x="79" y="110"/>
                  </a:lnTo>
                  <a:lnTo>
                    <a:pt x="79" y="110"/>
                  </a:lnTo>
                  <a:lnTo>
                    <a:pt x="110" y="110"/>
                  </a:lnTo>
                  <a:cubicBezTo>
                    <a:pt x="110" y="95"/>
                    <a:pt x="126" y="78"/>
                    <a:pt x="126" y="78"/>
                  </a:cubicBezTo>
                  <a:lnTo>
                    <a:pt x="158" y="63"/>
                  </a:lnTo>
                  <a:lnTo>
                    <a:pt x="158" y="47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6" name="Google Shape;20826;p106"/>
            <p:cNvSpPr/>
            <p:nvPr/>
          </p:nvSpPr>
          <p:spPr>
            <a:xfrm>
              <a:off x="3013137" y="179929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" y="47"/>
                    <a:pt x="1" y="63"/>
                    <a:pt x="1" y="79"/>
                  </a:cubicBezTo>
                  <a:cubicBezTo>
                    <a:pt x="17" y="110"/>
                    <a:pt x="48" y="142"/>
                    <a:pt x="80" y="189"/>
                  </a:cubicBezTo>
                  <a:cubicBezTo>
                    <a:pt x="95" y="158"/>
                    <a:pt x="95" y="142"/>
                    <a:pt x="95" y="110"/>
                  </a:cubicBezTo>
                  <a:lnTo>
                    <a:pt x="95" y="95"/>
                  </a:lnTo>
                  <a:cubicBezTo>
                    <a:pt x="95" y="79"/>
                    <a:pt x="80" y="79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32"/>
                    <a:pt x="80" y="16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7" name="Google Shape;20827;p106"/>
            <p:cNvSpPr/>
            <p:nvPr/>
          </p:nvSpPr>
          <p:spPr>
            <a:xfrm>
              <a:off x="3179025" y="1783261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cubicBezTo>
                    <a:pt x="78" y="0"/>
                    <a:pt x="63" y="15"/>
                    <a:pt x="47" y="15"/>
                  </a:cubicBezTo>
                  <a:cubicBezTo>
                    <a:pt x="32" y="15"/>
                    <a:pt x="32" y="15"/>
                    <a:pt x="15" y="0"/>
                  </a:cubicBezTo>
                  <a:lnTo>
                    <a:pt x="0" y="47"/>
                  </a:lnTo>
                  <a:cubicBezTo>
                    <a:pt x="0" y="63"/>
                    <a:pt x="15" y="78"/>
                    <a:pt x="32" y="78"/>
                  </a:cubicBezTo>
                  <a:lnTo>
                    <a:pt x="47" y="78"/>
                  </a:lnTo>
                  <a:lnTo>
                    <a:pt x="63" y="78"/>
                  </a:lnTo>
                  <a:lnTo>
                    <a:pt x="78" y="63"/>
                  </a:lnTo>
                  <a:lnTo>
                    <a:pt x="78" y="32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8" name="Google Shape;20828;p106"/>
            <p:cNvSpPr/>
            <p:nvPr/>
          </p:nvSpPr>
          <p:spPr>
            <a:xfrm>
              <a:off x="3327835" y="1766214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6"/>
                    <a:pt x="32" y="16"/>
                    <a:pt x="32" y="32"/>
                  </a:cubicBez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110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63" y="127"/>
                    <a:pt x="63" y="127"/>
                    <a:pt x="80" y="127"/>
                  </a:cubicBezTo>
                  <a:lnTo>
                    <a:pt x="95" y="127"/>
                  </a:lnTo>
                  <a:cubicBezTo>
                    <a:pt x="95" y="127"/>
                    <a:pt x="111" y="110"/>
                    <a:pt x="111" y="95"/>
                  </a:cubicBezTo>
                  <a:lnTo>
                    <a:pt x="111" y="79"/>
                  </a:lnTo>
                  <a:lnTo>
                    <a:pt x="95" y="32"/>
                  </a:lnTo>
                  <a:cubicBezTo>
                    <a:pt x="95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29" name="Google Shape;20829;p106"/>
            <p:cNvSpPr/>
            <p:nvPr/>
          </p:nvSpPr>
          <p:spPr>
            <a:xfrm>
              <a:off x="3439052" y="177270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17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32" y="64"/>
                  </a:lnTo>
                  <a:lnTo>
                    <a:pt x="17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64" y="206"/>
                  </a:lnTo>
                  <a:cubicBezTo>
                    <a:pt x="80" y="221"/>
                    <a:pt x="80" y="221"/>
                    <a:pt x="95" y="221"/>
                  </a:cubicBez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cubicBezTo>
                    <a:pt x="112" y="221"/>
                    <a:pt x="127" y="206"/>
                    <a:pt x="127" y="206"/>
                  </a:cubicBezTo>
                  <a:lnTo>
                    <a:pt x="143" y="175"/>
                  </a:lnTo>
                  <a:lnTo>
                    <a:pt x="158" y="127"/>
                  </a:lnTo>
                  <a:cubicBezTo>
                    <a:pt x="175" y="112"/>
                    <a:pt x="175" y="95"/>
                    <a:pt x="158" y="80"/>
                  </a:cubicBezTo>
                  <a:lnTo>
                    <a:pt x="143" y="80"/>
                  </a:lnTo>
                  <a:cubicBezTo>
                    <a:pt x="143" y="95"/>
                    <a:pt x="143" y="95"/>
                    <a:pt x="127" y="112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64" y="127"/>
                  </a:lnTo>
                  <a:cubicBezTo>
                    <a:pt x="64" y="127"/>
                    <a:pt x="49" y="127"/>
                    <a:pt x="32" y="112"/>
                  </a:cubicBezTo>
                  <a:cubicBezTo>
                    <a:pt x="32" y="95"/>
                    <a:pt x="32" y="64"/>
                    <a:pt x="64" y="64"/>
                  </a:cubicBezTo>
                  <a:lnTo>
                    <a:pt x="95" y="49"/>
                  </a:lnTo>
                  <a:lnTo>
                    <a:pt x="95" y="49"/>
                  </a:ln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0" name="Google Shape;20830;p106"/>
            <p:cNvSpPr/>
            <p:nvPr/>
          </p:nvSpPr>
          <p:spPr>
            <a:xfrm>
              <a:off x="3180011" y="1801771"/>
              <a:ext cx="2512" cy="7060"/>
            </a:xfrm>
            <a:custGeom>
              <a:avLst/>
              <a:gdLst/>
              <a:ahLst/>
              <a:cxnLst/>
              <a:rect l="l" t="t" r="r" b="b"/>
              <a:pathLst>
                <a:path w="79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47" y="17"/>
                    <a:pt x="32" y="32"/>
                    <a:pt x="16" y="48"/>
                  </a:cubicBezTo>
                  <a:lnTo>
                    <a:pt x="1" y="48"/>
                  </a:lnTo>
                  <a:lnTo>
                    <a:pt x="32" y="95"/>
                  </a:lnTo>
                  <a:cubicBezTo>
                    <a:pt x="32" y="111"/>
                    <a:pt x="32" y="143"/>
                    <a:pt x="16" y="143"/>
                  </a:cubicBezTo>
                  <a:lnTo>
                    <a:pt x="1" y="158"/>
                  </a:lnTo>
                  <a:lnTo>
                    <a:pt x="1" y="190"/>
                  </a:lnTo>
                  <a:cubicBezTo>
                    <a:pt x="1" y="206"/>
                    <a:pt x="16" y="221"/>
                    <a:pt x="32" y="221"/>
                  </a:cubicBezTo>
                  <a:lnTo>
                    <a:pt x="32" y="221"/>
                  </a:lnTo>
                  <a:cubicBezTo>
                    <a:pt x="64" y="221"/>
                    <a:pt x="79" y="206"/>
                    <a:pt x="79" y="190"/>
                  </a:cubicBezTo>
                  <a:lnTo>
                    <a:pt x="79" y="190"/>
                  </a:lnTo>
                  <a:lnTo>
                    <a:pt x="64" y="111"/>
                  </a:lnTo>
                  <a:lnTo>
                    <a:pt x="64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1" name="Google Shape;20831;p106"/>
            <p:cNvSpPr/>
            <p:nvPr/>
          </p:nvSpPr>
          <p:spPr>
            <a:xfrm>
              <a:off x="3170470" y="180177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43" y="1"/>
                  </a:lnTo>
                  <a:lnTo>
                    <a:pt x="127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" y="17"/>
                  </a:lnTo>
                  <a:lnTo>
                    <a:pt x="1" y="17"/>
                  </a:lnTo>
                  <a:cubicBezTo>
                    <a:pt x="17" y="17"/>
                    <a:pt x="17" y="32"/>
                    <a:pt x="32" y="48"/>
                  </a:cubicBezTo>
                  <a:cubicBezTo>
                    <a:pt x="32" y="64"/>
                    <a:pt x="32" y="80"/>
                    <a:pt x="1" y="95"/>
                  </a:cubicBezTo>
                  <a:lnTo>
                    <a:pt x="1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12" y="80"/>
                  </a:lnTo>
                  <a:lnTo>
                    <a:pt x="158" y="80"/>
                  </a:lnTo>
                  <a:lnTo>
                    <a:pt x="175" y="64"/>
                  </a:lnTo>
                  <a:cubicBezTo>
                    <a:pt x="158" y="64"/>
                    <a:pt x="158" y="48"/>
                    <a:pt x="158" y="32"/>
                  </a:cubicBezTo>
                  <a:lnTo>
                    <a:pt x="175" y="17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2" name="Google Shape;20832;p106"/>
            <p:cNvSpPr/>
            <p:nvPr/>
          </p:nvSpPr>
          <p:spPr>
            <a:xfrm>
              <a:off x="3158448" y="180479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32"/>
                    <a:pt x="1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63"/>
                  </a:lnTo>
                  <a:lnTo>
                    <a:pt x="17" y="48"/>
                  </a:lnTo>
                  <a:cubicBezTo>
                    <a:pt x="32" y="32"/>
                    <a:pt x="32" y="16"/>
                    <a:pt x="49" y="16"/>
                  </a:cubicBezTo>
                  <a:lnTo>
                    <a:pt x="49" y="16"/>
                  </a:lnTo>
                  <a:cubicBezTo>
                    <a:pt x="64" y="16"/>
                    <a:pt x="64" y="16"/>
                    <a:pt x="64" y="32"/>
                  </a:cubicBezTo>
                  <a:cubicBezTo>
                    <a:pt x="80" y="32"/>
                    <a:pt x="95" y="48"/>
                    <a:pt x="80" y="63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63"/>
                  </a:lnTo>
                  <a:cubicBezTo>
                    <a:pt x="95" y="48"/>
                    <a:pt x="112" y="32"/>
                    <a:pt x="127" y="32"/>
                  </a:cubicBezTo>
                  <a:lnTo>
                    <a:pt x="127" y="32"/>
                  </a:lnTo>
                  <a:lnTo>
                    <a:pt x="127" y="32"/>
                  </a:lnTo>
                  <a:lnTo>
                    <a:pt x="158" y="48"/>
                  </a:lnTo>
                  <a:lnTo>
                    <a:pt x="175" y="48"/>
                  </a:lnTo>
                  <a:lnTo>
                    <a:pt x="158" y="32"/>
                  </a:lnTo>
                  <a:cubicBezTo>
                    <a:pt x="158" y="16"/>
                    <a:pt x="143" y="16"/>
                    <a:pt x="127" y="16"/>
                  </a:cubicBezTo>
                  <a:lnTo>
                    <a:pt x="112" y="16"/>
                  </a:lnTo>
                  <a:cubicBezTo>
                    <a:pt x="112" y="32"/>
                    <a:pt x="95" y="32"/>
                    <a:pt x="95" y="32"/>
                  </a:cubicBezTo>
                  <a:cubicBezTo>
                    <a:pt x="80" y="32"/>
                    <a:pt x="80" y="32"/>
                    <a:pt x="80" y="16"/>
                  </a:cubicBezTo>
                  <a:lnTo>
                    <a:pt x="64" y="16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3" name="Google Shape;20833;p106"/>
            <p:cNvSpPr/>
            <p:nvPr/>
          </p:nvSpPr>
          <p:spPr>
            <a:xfrm>
              <a:off x="3110361" y="178625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80" y="1"/>
                  </a:lnTo>
                  <a:lnTo>
                    <a:pt x="63" y="1"/>
                  </a:lnTo>
                  <a:cubicBezTo>
                    <a:pt x="48" y="16"/>
                    <a:pt x="32" y="16"/>
                    <a:pt x="17" y="16"/>
                  </a:cubicBezTo>
                  <a:lnTo>
                    <a:pt x="17" y="47"/>
                  </a:lnTo>
                  <a:cubicBezTo>
                    <a:pt x="17" y="64"/>
                    <a:pt x="17" y="79"/>
                    <a:pt x="0" y="79"/>
                  </a:cubicBezTo>
                  <a:cubicBezTo>
                    <a:pt x="0" y="95"/>
                    <a:pt x="17" y="95"/>
                    <a:pt x="17" y="95"/>
                  </a:cubicBezTo>
                  <a:lnTo>
                    <a:pt x="32" y="9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cubicBezTo>
                    <a:pt x="111" y="64"/>
                    <a:pt x="126" y="47"/>
                    <a:pt x="111" y="32"/>
                  </a:cubicBezTo>
                  <a:lnTo>
                    <a:pt x="111" y="16"/>
                  </a:lnTo>
                  <a:lnTo>
                    <a:pt x="111" y="16"/>
                  </a:lnTo>
                  <a:cubicBezTo>
                    <a:pt x="111" y="1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4" name="Google Shape;20834;p106"/>
            <p:cNvSpPr/>
            <p:nvPr/>
          </p:nvSpPr>
          <p:spPr>
            <a:xfrm>
              <a:off x="3245654" y="182482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cubicBezTo>
                    <a:pt x="48" y="80"/>
                    <a:pt x="63" y="111"/>
                    <a:pt x="95" y="111"/>
                  </a:cubicBezTo>
                  <a:lnTo>
                    <a:pt x="95" y="111"/>
                  </a:lnTo>
                  <a:cubicBezTo>
                    <a:pt x="126" y="111"/>
                    <a:pt x="143" y="80"/>
                    <a:pt x="158" y="63"/>
                  </a:cubicBezTo>
                  <a:lnTo>
                    <a:pt x="158" y="32"/>
                  </a:lnTo>
                  <a:cubicBezTo>
                    <a:pt x="158" y="32"/>
                    <a:pt x="158" y="17"/>
                    <a:pt x="143" y="17"/>
                  </a:cubicBezTo>
                  <a:lnTo>
                    <a:pt x="126" y="17"/>
                  </a:lnTo>
                  <a:cubicBezTo>
                    <a:pt x="111" y="17"/>
                    <a:pt x="111" y="17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80" y="17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5" name="Google Shape;20835;p106"/>
            <p:cNvSpPr/>
            <p:nvPr/>
          </p:nvSpPr>
          <p:spPr>
            <a:xfrm>
              <a:off x="3053751" y="1809308"/>
              <a:ext cx="5025" cy="4516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126" y="0"/>
                  </a:moveTo>
                  <a:lnTo>
                    <a:pt x="126" y="0"/>
                  </a:lnTo>
                  <a:lnTo>
                    <a:pt x="95" y="0"/>
                  </a:lnTo>
                  <a:lnTo>
                    <a:pt x="16" y="95"/>
                  </a:lnTo>
                  <a:cubicBezTo>
                    <a:pt x="0" y="110"/>
                    <a:pt x="0" y="127"/>
                    <a:pt x="16" y="142"/>
                  </a:cubicBezTo>
                  <a:lnTo>
                    <a:pt x="32" y="142"/>
                  </a:lnTo>
                  <a:lnTo>
                    <a:pt x="63" y="142"/>
                  </a:lnTo>
                  <a:lnTo>
                    <a:pt x="142" y="47"/>
                  </a:lnTo>
                  <a:cubicBezTo>
                    <a:pt x="158" y="47"/>
                    <a:pt x="158" y="16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6" name="Google Shape;20836;p106"/>
            <p:cNvSpPr/>
            <p:nvPr/>
          </p:nvSpPr>
          <p:spPr>
            <a:xfrm>
              <a:off x="3337853" y="1788254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95" y="1"/>
                  </a:lnTo>
                  <a:lnTo>
                    <a:pt x="32" y="16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0" y="64"/>
                    <a:pt x="0" y="64"/>
                    <a:pt x="17" y="79"/>
                  </a:cubicBezTo>
                  <a:lnTo>
                    <a:pt x="17" y="79"/>
                  </a:lnTo>
                  <a:lnTo>
                    <a:pt x="32" y="64"/>
                  </a:lnTo>
                  <a:cubicBezTo>
                    <a:pt x="48" y="64"/>
                    <a:pt x="48" y="47"/>
                    <a:pt x="63" y="47"/>
                  </a:cubicBez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cubicBezTo>
                    <a:pt x="63" y="32"/>
                    <a:pt x="80" y="32"/>
                    <a:pt x="95" y="32"/>
                  </a:cubicBezTo>
                  <a:lnTo>
                    <a:pt x="95" y="32"/>
                  </a:lnTo>
                  <a:lnTo>
                    <a:pt x="111" y="32"/>
                  </a:lnTo>
                  <a:cubicBezTo>
                    <a:pt x="111" y="32"/>
                    <a:pt x="111" y="16"/>
                    <a:pt x="126" y="16"/>
                  </a:cubicBezTo>
                  <a:lnTo>
                    <a:pt x="126" y="16"/>
                  </a:lnTo>
                  <a:lnTo>
                    <a:pt x="126" y="16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7" name="Google Shape;20837;p106"/>
            <p:cNvSpPr/>
            <p:nvPr/>
          </p:nvSpPr>
          <p:spPr>
            <a:xfrm>
              <a:off x="3399488" y="1784724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7"/>
                    <a:pt x="110" y="32"/>
                  </a:cubicBezTo>
                  <a:lnTo>
                    <a:pt x="79" y="80"/>
                  </a:lnTo>
                  <a:lnTo>
                    <a:pt x="64" y="80"/>
                  </a:lnTo>
                  <a:lnTo>
                    <a:pt x="47" y="80"/>
                  </a:lnTo>
                  <a:cubicBezTo>
                    <a:pt x="16" y="80"/>
                    <a:pt x="1" y="95"/>
                    <a:pt x="16" y="127"/>
                  </a:cubicBezTo>
                  <a:cubicBezTo>
                    <a:pt x="16" y="143"/>
                    <a:pt x="32" y="143"/>
                    <a:pt x="47" y="143"/>
                  </a:cubicBezTo>
                  <a:lnTo>
                    <a:pt x="47" y="143"/>
                  </a:lnTo>
                  <a:lnTo>
                    <a:pt x="47" y="143"/>
                  </a:lnTo>
                  <a:lnTo>
                    <a:pt x="79" y="143"/>
                  </a:lnTo>
                  <a:lnTo>
                    <a:pt x="158" y="95"/>
                  </a:lnTo>
                  <a:lnTo>
                    <a:pt x="158" y="64"/>
                  </a:lnTo>
                  <a:lnTo>
                    <a:pt x="173" y="49"/>
                  </a:lnTo>
                  <a:lnTo>
                    <a:pt x="173" y="49"/>
                  </a:lnTo>
                  <a:cubicBezTo>
                    <a:pt x="173" y="32"/>
                    <a:pt x="173" y="17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8" name="Google Shape;20838;p106"/>
            <p:cNvSpPr/>
            <p:nvPr/>
          </p:nvSpPr>
          <p:spPr>
            <a:xfrm>
              <a:off x="3174000" y="1797763"/>
              <a:ext cx="9541" cy="2544"/>
            </a:xfrm>
            <a:custGeom>
              <a:avLst/>
              <a:gdLst/>
              <a:ahLst/>
              <a:cxnLst/>
              <a:rect l="l" t="t" r="r" b="b"/>
              <a:pathLst>
                <a:path w="300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17"/>
                    <a:pt x="1" y="32"/>
                    <a:pt x="16" y="48"/>
                  </a:cubicBezTo>
                  <a:lnTo>
                    <a:pt x="16" y="48"/>
                  </a:lnTo>
                  <a:cubicBezTo>
                    <a:pt x="16" y="64"/>
                    <a:pt x="32" y="64"/>
                    <a:pt x="32" y="64"/>
                  </a:cubicBezTo>
                  <a:lnTo>
                    <a:pt x="47" y="64"/>
                  </a:lnTo>
                  <a:cubicBezTo>
                    <a:pt x="79" y="80"/>
                    <a:pt x="110" y="80"/>
                    <a:pt x="142" y="80"/>
                  </a:cubicBezTo>
                  <a:lnTo>
                    <a:pt x="205" y="80"/>
                  </a:lnTo>
                  <a:cubicBezTo>
                    <a:pt x="221" y="80"/>
                    <a:pt x="236" y="80"/>
                    <a:pt x="253" y="64"/>
                  </a:cubicBezTo>
                  <a:lnTo>
                    <a:pt x="253" y="64"/>
                  </a:lnTo>
                  <a:lnTo>
                    <a:pt x="268" y="64"/>
                  </a:lnTo>
                  <a:lnTo>
                    <a:pt x="284" y="64"/>
                  </a:lnTo>
                  <a:cubicBezTo>
                    <a:pt x="284" y="48"/>
                    <a:pt x="299" y="48"/>
                    <a:pt x="299" y="32"/>
                  </a:cubicBezTo>
                  <a:cubicBezTo>
                    <a:pt x="299" y="17"/>
                    <a:pt x="284" y="17"/>
                    <a:pt x="284" y="0"/>
                  </a:cubicBezTo>
                  <a:lnTo>
                    <a:pt x="268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205" y="0"/>
                  </a:lnTo>
                  <a:cubicBezTo>
                    <a:pt x="173" y="17"/>
                    <a:pt x="158" y="32"/>
                    <a:pt x="142" y="32"/>
                  </a:cubicBezTo>
                  <a:cubicBezTo>
                    <a:pt x="127" y="32"/>
                    <a:pt x="127" y="48"/>
                    <a:pt x="110" y="48"/>
                  </a:cubicBezTo>
                  <a:lnTo>
                    <a:pt x="95" y="48"/>
                  </a:lnTo>
                  <a:cubicBezTo>
                    <a:pt x="95" y="48"/>
                    <a:pt x="79" y="48"/>
                    <a:pt x="64" y="32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39" name="Google Shape;20839;p106"/>
            <p:cNvSpPr/>
            <p:nvPr/>
          </p:nvSpPr>
          <p:spPr>
            <a:xfrm>
              <a:off x="3420034" y="175164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95" y="1"/>
                  </a:moveTo>
                  <a:lnTo>
                    <a:pt x="95" y="1"/>
                  </a:lnTo>
                  <a:cubicBezTo>
                    <a:pt x="63" y="1"/>
                    <a:pt x="48" y="17"/>
                    <a:pt x="32" y="32"/>
                  </a:cubicBezTo>
                  <a:lnTo>
                    <a:pt x="32" y="32"/>
                  </a:lnTo>
                  <a:lnTo>
                    <a:pt x="17" y="49"/>
                  </a:lnTo>
                  <a:cubicBezTo>
                    <a:pt x="17" y="49"/>
                    <a:pt x="0" y="64"/>
                    <a:pt x="17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17" y="96"/>
                    <a:pt x="32" y="96"/>
                    <a:pt x="32" y="96"/>
                  </a:cubicBezTo>
                  <a:lnTo>
                    <a:pt x="48" y="96"/>
                  </a:lnTo>
                  <a:lnTo>
                    <a:pt x="63" y="96"/>
                  </a:lnTo>
                  <a:cubicBezTo>
                    <a:pt x="63" y="96"/>
                    <a:pt x="80" y="96"/>
                    <a:pt x="80" y="80"/>
                  </a:cubicBezTo>
                  <a:lnTo>
                    <a:pt x="80" y="80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112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95" y="112"/>
                    <a:pt x="95" y="96"/>
                    <a:pt x="111" y="96"/>
                  </a:cubicBezTo>
                  <a:cubicBezTo>
                    <a:pt x="111" y="80"/>
                    <a:pt x="95" y="80"/>
                    <a:pt x="111" y="64"/>
                  </a:cubicBezTo>
                  <a:cubicBezTo>
                    <a:pt x="111" y="49"/>
                    <a:pt x="111" y="32"/>
                    <a:pt x="126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43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0" name="Google Shape;20840;p106"/>
            <p:cNvSpPr/>
            <p:nvPr/>
          </p:nvSpPr>
          <p:spPr>
            <a:xfrm>
              <a:off x="3403973" y="177372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1" y="32"/>
                    <a:pt x="17" y="63"/>
                    <a:pt x="32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64" y="126"/>
                  </a:lnTo>
                  <a:lnTo>
                    <a:pt x="64" y="126"/>
                  </a:lnTo>
                  <a:cubicBezTo>
                    <a:pt x="64" y="143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95" y="143"/>
                    <a:pt x="112" y="126"/>
                    <a:pt x="127" y="126"/>
                  </a:cubicBezTo>
                  <a:lnTo>
                    <a:pt x="127" y="126"/>
                  </a:lnTo>
                  <a:lnTo>
                    <a:pt x="127" y="111"/>
                  </a:lnTo>
                  <a:lnTo>
                    <a:pt x="127" y="80"/>
                  </a:lnTo>
                  <a:lnTo>
                    <a:pt x="112" y="32"/>
                  </a:lnTo>
                  <a:cubicBezTo>
                    <a:pt x="112" y="17"/>
                    <a:pt x="95" y="17"/>
                    <a:pt x="80" y="0"/>
                  </a:cubicBez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1" name="Google Shape;20841;p106"/>
            <p:cNvSpPr/>
            <p:nvPr/>
          </p:nvSpPr>
          <p:spPr>
            <a:xfrm>
              <a:off x="3334355" y="1771716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10" y="0"/>
                  </a:moveTo>
                  <a:lnTo>
                    <a:pt x="95" y="0"/>
                  </a:lnTo>
                  <a:lnTo>
                    <a:pt x="32" y="17"/>
                  </a:lnTo>
                  <a:lnTo>
                    <a:pt x="16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6" y="63"/>
                    <a:pt x="32" y="80"/>
                    <a:pt x="47" y="80"/>
                  </a:cubicBezTo>
                  <a:lnTo>
                    <a:pt x="47" y="80"/>
                  </a:lnTo>
                  <a:lnTo>
                    <a:pt x="79" y="80"/>
                  </a:lnTo>
                  <a:lnTo>
                    <a:pt x="110" y="80"/>
                  </a:lnTo>
                  <a:cubicBezTo>
                    <a:pt x="127" y="80"/>
                    <a:pt x="142" y="63"/>
                    <a:pt x="142" y="32"/>
                  </a:cubicBezTo>
                  <a:cubicBezTo>
                    <a:pt x="142" y="17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2" name="Google Shape;20842;p106"/>
            <p:cNvSpPr/>
            <p:nvPr/>
          </p:nvSpPr>
          <p:spPr>
            <a:xfrm>
              <a:off x="3300770" y="1822825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63" y="0"/>
                  </a:moveTo>
                  <a:lnTo>
                    <a:pt x="17" y="0"/>
                  </a:lnTo>
                  <a:cubicBezTo>
                    <a:pt x="0" y="0"/>
                    <a:pt x="0" y="0"/>
                    <a:pt x="0" y="17"/>
                  </a:cubicBezTo>
                  <a:cubicBezTo>
                    <a:pt x="17" y="17"/>
                    <a:pt x="17" y="32"/>
                    <a:pt x="17" y="48"/>
                  </a:cubicBezTo>
                  <a:cubicBezTo>
                    <a:pt x="17" y="63"/>
                    <a:pt x="0" y="63"/>
                    <a:pt x="0" y="63"/>
                  </a:cubicBezTo>
                  <a:cubicBezTo>
                    <a:pt x="0" y="63"/>
                    <a:pt x="0" y="80"/>
                    <a:pt x="17" y="80"/>
                  </a:cubicBezTo>
                  <a:lnTo>
                    <a:pt x="17" y="80"/>
                  </a:lnTo>
                  <a:lnTo>
                    <a:pt x="80" y="63"/>
                  </a:lnTo>
                  <a:cubicBezTo>
                    <a:pt x="95" y="63"/>
                    <a:pt x="111" y="48"/>
                    <a:pt x="111" y="32"/>
                  </a:cubicBezTo>
                  <a:lnTo>
                    <a:pt x="95" y="32"/>
                  </a:lnTo>
                  <a:cubicBezTo>
                    <a:pt x="80" y="32"/>
                    <a:pt x="63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3" name="Google Shape;20843;p106"/>
            <p:cNvSpPr/>
            <p:nvPr/>
          </p:nvSpPr>
          <p:spPr>
            <a:xfrm>
              <a:off x="3432564" y="1753174"/>
              <a:ext cx="3530" cy="454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32"/>
                    <a:pt x="1" y="48"/>
                  </a:cubicBezTo>
                  <a:lnTo>
                    <a:pt x="47" y="142"/>
                  </a:lnTo>
                  <a:lnTo>
                    <a:pt x="64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110" y="142"/>
                  </a:lnTo>
                  <a:cubicBezTo>
                    <a:pt x="95" y="127"/>
                    <a:pt x="110" y="127"/>
                    <a:pt x="110" y="111"/>
                  </a:cubicBezTo>
                  <a:lnTo>
                    <a:pt x="110" y="111"/>
                  </a:lnTo>
                  <a:lnTo>
                    <a:pt x="110" y="111"/>
                  </a:lnTo>
                  <a:lnTo>
                    <a:pt x="110" y="95"/>
                  </a:lnTo>
                  <a:cubicBezTo>
                    <a:pt x="95" y="95"/>
                    <a:pt x="79" y="79"/>
                    <a:pt x="79" y="79"/>
                  </a:cubicBezTo>
                  <a:cubicBezTo>
                    <a:pt x="47" y="64"/>
                    <a:pt x="47" y="32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4" name="Google Shape;20844;p106"/>
            <p:cNvSpPr/>
            <p:nvPr/>
          </p:nvSpPr>
          <p:spPr>
            <a:xfrm>
              <a:off x="3423564" y="1793756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0"/>
                  </a:moveTo>
                  <a:lnTo>
                    <a:pt x="47" y="0"/>
                  </a:lnTo>
                  <a:lnTo>
                    <a:pt x="32" y="0"/>
                  </a:lnTo>
                  <a:cubicBezTo>
                    <a:pt x="15" y="0"/>
                    <a:pt x="15" y="17"/>
                    <a:pt x="0" y="32"/>
                  </a:cubicBezTo>
                  <a:lnTo>
                    <a:pt x="0" y="80"/>
                  </a:ln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15" y="126"/>
                    <a:pt x="47" y="126"/>
                  </a:cubicBezTo>
                  <a:lnTo>
                    <a:pt x="47" y="126"/>
                  </a:lnTo>
                  <a:cubicBezTo>
                    <a:pt x="63" y="126"/>
                    <a:pt x="78" y="111"/>
                    <a:pt x="78" y="95"/>
                  </a:cubicBezTo>
                  <a:lnTo>
                    <a:pt x="78" y="80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5" name="Google Shape;20845;p106"/>
            <p:cNvSpPr/>
            <p:nvPr/>
          </p:nvSpPr>
          <p:spPr>
            <a:xfrm>
              <a:off x="3394495" y="1789749"/>
              <a:ext cx="2512" cy="3562"/>
            </a:xfrm>
            <a:custGeom>
              <a:avLst/>
              <a:gdLst/>
              <a:ahLst/>
              <a:cxnLst/>
              <a:rect l="l" t="t" r="r" b="b"/>
              <a:pathLst>
                <a:path w="79" h="112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17"/>
                    <a:pt x="47" y="32"/>
                    <a:pt x="32" y="32"/>
                  </a:cubicBezTo>
                  <a:lnTo>
                    <a:pt x="15" y="32"/>
                  </a:lnTo>
                  <a:cubicBezTo>
                    <a:pt x="15" y="32"/>
                    <a:pt x="0" y="32"/>
                    <a:pt x="0" y="17"/>
                  </a:cubicBezTo>
                  <a:lnTo>
                    <a:pt x="0" y="80"/>
                  </a:lnTo>
                  <a:cubicBezTo>
                    <a:pt x="15" y="95"/>
                    <a:pt x="15" y="111"/>
                    <a:pt x="32" y="111"/>
                  </a:cubicBezTo>
                  <a:lnTo>
                    <a:pt x="47" y="111"/>
                  </a:lnTo>
                  <a:lnTo>
                    <a:pt x="47" y="111"/>
                  </a:lnTo>
                  <a:cubicBezTo>
                    <a:pt x="63" y="111"/>
                    <a:pt x="78" y="95"/>
                    <a:pt x="78" y="80"/>
                  </a:cubicBezTo>
                  <a:lnTo>
                    <a:pt x="63" y="3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6" name="Google Shape;20846;p106"/>
            <p:cNvSpPr/>
            <p:nvPr/>
          </p:nvSpPr>
          <p:spPr>
            <a:xfrm>
              <a:off x="3109884" y="1794742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32" y="17"/>
                  </a:lnTo>
                  <a:lnTo>
                    <a:pt x="15" y="17"/>
                  </a:lnTo>
                  <a:lnTo>
                    <a:pt x="15" y="17"/>
                  </a:lnTo>
                  <a:cubicBezTo>
                    <a:pt x="0" y="32"/>
                    <a:pt x="0" y="32"/>
                    <a:pt x="0" y="49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64"/>
                  </a:lnTo>
                  <a:lnTo>
                    <a:pt x="95" y="64"/>
                  </a:lnTo>
                  <a:lnTo>
                    <a:pt x="95" y="49"/>
                  </a:lnTo>
                  <a:cubicBezTo>
                    <a:pt x="95" y="32"/>
                    <a:pt x="110" y="17"/>
                    <a:pt x="126" y="17"/>
                  </a:cubicBezTo>
                  <a:lnTo>
                    <a:pt x="126" y="17"/>
                  </a:lnTo>
                  <a:lnTo>
                    <a:pt x="126" y="17"/>
                  </a:lnTo>
                  <a:cubicBezTo>
                    <a:pt x="126" y="1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7" name="Google Shape;20847;p106"/>
            <p:cNvSpPr/>
            <p:nvPr/>
          </p:nvSpPr>
          <p:spPr>
            <a:xfrm>
              <a:off x="3056740" y="1799767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7"/>
                    <a:pt x="32" y="32"/>
                    <a:pt x="16" y="32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111"/>
                    <a:pt x="64" y="80"/>
                  </a:cubicBezTo>
                  <a:lnTo>
                    <a:pt x="79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8" name="Google Shape;20848;p106"/>
            <p:cNvSpPr/>
            <p:nvPr/>
          </p:nvSpPr>
          <p:spPr>
            <a:xfrm>
              <a:off x="3412019" y="175667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8"/>
                    <a:pt x="0" y="48"/>
                    <a:pt x="16" y="48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26" y="48"/>
                    <a:pt x="126" y="32"/>
                  </a:cubicBezTo>
                  <a:lnTo>
                    <a:pt x="126" y="17"/>
                  </a:lnTo>
                  <a:cubicBezTo>
                    <a:pt x="126" y="1"/>
                    <a:pt x="111" y="1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49" name="Google Shape;20849;p106"/>
            <p:cNvSpPr/>
            <p:nvPr/>
          </p:nvSpPr>
          <p:spPr>
            <a:xfrm>
              <a:off x="3304300" y="1807781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126" y="1"/>
                  </a:moveTo>
                  <a:lnTo>
                    <a:pt x="110" y="1"/>
                  </a:lnTo>
                  <a:cubicBezTo>
                    <a:pt x="110" y="1"/>
                    <a:pt x="110" y="17"/>
                    <a:pt x="95" y="17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5" y="80"/>
                    <a:pt x="0" y="95"/>
                    <a:pt x="15" y="112"/>
                  </a:cubicBezTo>
                  <a:cubicBezTo>
                    <a:pt x="32" y="127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141" y="64"/>
                  </a:lnTo>
                  <a:cubicBezTo>
                    <a:pt x="158" y="48"/>
                    <a:pt x="158" y="32"/>
                    <a:pt x="14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0" name="Google Shape;20850;p106"/>
            <p:cNvSpPr/>
            <p:nvPr/>
          </p:nvSpPr>
          <p:spPr>
            <a:xfrm>
              <a:off x="3190538" y="1784724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0" y="112"/>
                  </a:moveTo>
                  <a:lnTo>
                    <a:pt x="0" y="127"/>
                  </a:lnTo>
                  <a:lnTo>
                    <a:pt x="0" y="112"/>
                  </a:lnTo>
                  <a:lnTo>
                    <a:pt x="0" y="112"/>
                  </a:lnTo>
                  <a:close/>
                  <a:moveTo>
                    <a:pt x="111" y="1"/>
                  </a:moveTo>
                  <a:lnTo>
                    <a:pt x="48" y="49"/>
                  </a:lnTo>
                  <a:cubicBezTo>
                    <a:pt x="32" y="49"/>
                    <a:pt x="32" y="64"/>
                    <a:pt x="32" y="80"/>
                  </a:cubicBezTo>
                  <a:lnTo>
                    <a:pt x="32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126" y="95"/>
                  </a:lnTo>
                  <a:cubicBezTo>
                    <a:pt x="126" y="112"/>
                    <a:pt x="111" y="127"/>
                    <a:pt x="95" y="127"/>
                  </a:cubicBezTo>
                  <a:lnTo>
                    <a:pt x="63" y="143"/>
                  </a:lnTo>
                  <a:lnTo>
                    <a:pt x="63" y="158"/>
                  </a:lnTo>
                  <a:lnTo>
                    <a:pt x="63" y="175"/>
                  </a:lnTo>
                  <a:lnTo>
                    <a:pt x="79" y="175"/>
                  </a:lnTo>
                  <a:lnTo>
                    <a:pt x="95" y="158"/>
                  </a:lnTo>
                  <a:cubicBezTo>
                    <a:pt x="111" y="158"/>
                    <a:pt x="126" y="143"/>
                    <a:pt x="126" y="127"/>
                  </a:cubicBezTo>
                  <a:lnTo>
                    <a:pt x="126" y="11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64"/>
                  </a:lnTo>
                  <a:cubicBezTo>
                    <a:pt x="126" y="64"/>
                    <a:pt x="111" y="49"/>
                    <a:pt x="111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1" name="Google Shape;20851;p106"/>
            <p:cNvSpPr/>
            <p:nvPr/>
          </p:nvSpPr>
          <p:spPr>
            <a:xfrm>
              <a:off x="3090834" y="179226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cubicBezTo>
                    <a:pt x="95" y="1"/>
                    <a:pt x="95" y="16"/>
                    <a:pt x="95" y="16"/>
                  </a:cubicBezTo>
                  <a:lnTo>
                    <a:pt x="78" y="16"/>
                  </a:lnTo>
                  <a:cubicBezTo>
                    <a:pt x="63" y="32"/>
                    <a:pt x="0" y="64"/>
                    <a:pt x="32" y="127"/>
                  </a:cubicBezTo>
                  <a:cubicBezTo>
                    <a:pt x="47" y="142"/>
                    <a:pt x="63" y="142"/>
                    <a:pt x="63" y="142"/>
                  </a:cubicBezTo>
                  <a:lnTo>
                    <a:pt x="78" y="142"/>
                  </a:lnTo>
                  <a:lnTo>
                    <a:pt x="95" y="142"/>
                  </a:lnTo>
                  <a:lnTo>
                    <a:pt x="63" y="79"/>
                  </a:lnTo>
                  <a:cubicBezTo>
                    <a:pt x="63" y="64"/>
                    <a:pt x="63" y="47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110" y="32"/>
                    <a:pt x="110" y="32"/>
                    <a:pt x="110" y="47"/>
                  </a:cubicBezTo>
                  <a:cubicBezTo>
                    <a:pt x="126" y="32"/>
                    <a:pt x="126" y="16"/>
                    <a:pt x="141" y="16"/>
                  </a:cubicBezTo>
                  <a:lnTo>
                    <a:pt x="141" y="16"/>
                  </a:lnTo>
                  <a:lnTo>
                    <a:pt x="141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2" name="Google Shape;20852;p106"/>
            <p:cNvSpPr/>
            <p:nvPr/>
          </p:nvSpPr>
          <p:spPr>
            <a:xfrm>
              <a:off x="3193528" y="1782243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32" y="142"/>
                  </a:cubicBezTo>
                  <a:cubicBezTo>
                    <a:pt x="48" y="158"/>
                    <a:pt x="48" y="158"/>
                    <a:pt x="64" y="158"/>
                  </a:cubicBezTo>
                  <a:lnTo>
                    <a:pt x="64" y="158"/>
                  </a:lnTo>
                  <a:lnTo>
                    <a:pt x="80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12" y="158"/>
                    <a:pt x="127" y="158"/>
                    <a:pt x="127" y="142"/>
                  </a:cubicBezTo>
                  <a:cubicBezTo>
                    <a:pt x="127" y="142"/>
                    <a:pt x="143" y="142"/>
                    <a:pt x="143" y="127"/>
                  </a:cubicBezTo>
                  <a:lnTo>
                    <a:pt x="127" y="142"/>
                  </a:lnTo>
                  <a:lnTo>
                    <a:pt x="112" y="142"/>
                  </a:lnTo>
                  <a:cubicBezTo>
                    <a:pt x="95" y="142"/>
                    <a:pt x="80" y="127"/>
                    <a:pt x="80" y="110"/>
                  </a:cubicBezTo>
                  <a:lnTo>
                    <a:pt x="80" y="95"/>
                  </a:lnTo>
                  <a:lnTo>
                    <a:pt x="80" y="47"/>
                  </a:lnTo>
                  <a:lnTo>
                    <a:pt x="80" y="32"/>
                  </a:lnTo>
                  <a:lnTo>
                    <a:pt x="80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3" name="Google Shape;20853;p106"/>
            <p:cNvSpPr/>
            <p:nvPr/>
          </p:nvSpPr>
          <p:spPr>
            <a:xfrm>
              <a:off x="3392492" y="1812806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95" y="174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5" y="174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47" y="17"/>
                  </a:lnTo>
                  <a:cubicBezTo>
                    <a:pt x="32" y="17"/>
                    <a:pt x="32" y="17"/>
                    <a:pt x="32" y="32"/>
                  </a:cubicBezTo>
                  <a:cubicBezTo>
                    <a:pt x="0" y="63"/>
                    <a:pt x="0" y="80"/>
                    <a:pt x="0" y="111"/>
                  </a:cubicBezTo>
                  <a:lnTo>
                    <a:pt x="32" y="111"/>
                  </a:lnTo>
                  <a:lnTo>
                    <a:pt x="32" y="111"/>
                  </a:lnTo>
                  <a:cubicBezTo>
                    <a:pt x="47" y="126"/>
                    <a:pt x="95" y="126"/>
                    <a:pt x="95" y="174"/>
                  </a:cubicBezTo>
                  <a:lnTo>
                    <a:pt x="95" y="174"/>
                  </a:lnTo>
                  <a:lnTo>
                    <a:pt x="126" y="174"/>
                  </a:lnTo>
                  <a:lnTo>
                    <a:pt x="141" y="174"/>
                  </a:lnTo>
                  <a:cubicBezTo>
                    <a:pt x="141" y="143"/>
                    <a:pt x="141" y="126"/>
                    <a:pt x="126" y="126"/>
                  </a:cubicBezTo>
                  <a:cubicBezTo>
                    <a:pt x="110" y="126"/>
                    <a:pt x="110" y="111"/>
                    <a:pt x="95" y="111"/>
                  </a:cubicBezTo>
                  <a:cubicBezTo>
                    <a:pt x="78" y="111"/>
                    <a:pt x="78" y="95"/>
                    <a:pt x="78" y="95"/>
                  </a:cubicBezTo>
                  <a:lnTo>
                    <a:pt x="78" y="80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lnTo>
                    <a:pt x="158" y="17"/>
                  </a:ln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4" name="Google Shape;20854;p106"/>
            <p:cNvSpPr/>
            <p:nvPr/>
          </p:nvSpPr>
          <p:spPr>
            <a:xfrm>
              <a:off x="3393955" y="18143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5" name="Google Shape;20855;p106"/>
            <p:cNvSpPr/>
            <p:nvPr/>
          </p:nvSpPr>
          <p:spPr>
            <a:xfrm>
              <a:off x="3297271" y="1820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cubicBezTo>
                    <a:pt x="47" y="0"/>
                    <a:pt x="47" y="0"/>
                    <a:pt x="47" y="15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16" y="15"/>
                    <a:pt x="16" y="15"/>
                  </a:cubicBezTo>
                  <a:lnTo>
                    <a:pt x="1" y="6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64" y="78"/>
                  </a:lnTo>
                  <a:lnTo>
                    <a:pt x="79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95" y="47"/>
                    <a:pt x="95" y="32"/>
                    <a:pt x="79" y="15"/>
                  </a:cubicBezTo>
                  <a:cubicBezTo>
                    <a:pt x="79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6" name="Google Shape;20856;p106"/>
            <p:cNvSpPr/>
            <p:nvPr/>
          </p:nvSpPr>
          <p:spPr>
            <a:xfrm>
              <a:off x="3127376" y="1825337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64"/>
                    <a:pt x="32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49" y="142"/>
                  </a:cubicBezTo>
                  <a:lnTo>
                    <a:pt x="64" y="142"/>
                  </a:lnTo>
                  <a:cubicBezTo>
                    <a:pt x="80" y="142"/>
                    <a:pt x="95" y="142"/>
                    <a:pt x="95" y="110"/>
                  </a:cubicBezTo>
                  <a:lnTo>
                    <a:pt x="95" y="47"/>
                  </a:lnTo>
                  <a:lnTo>
                    <a:pt x="95" y="16"/>
                  </a:lnTo>
                  <a:cubicBezTo>
                    <a:pt x="80" y="1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7" name="Google Shape;20857;p106"/>
            <p:cNvSpPr/>
            <p:nvPr/>
          </p:nvSpPr>
          <p:spPr>
            <a:xfrm>
              <a:off x="3412019" y="1761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111"/>
                  </a:moveTo>
                  <a:lnTo>
                    <a:pt x="16" y="127"/>
                  </a:lnTo>
                  <a:lnTo>
                    <a:pt x="63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95" y="174"/>
                  </a:lnTo>
                  <a:lnTo>
                    <a:pt x="111" y="174"/>
                  </a:lnTo>
                  <a:cubicBezTo>
                    <a:pt x="126" y="159"/>
                    <a:pt x="126" y="142"/>
                    <a:pt x="111" y="127"/>
                  </a:cubicBezTo>
                  <a:cubicBezTo>
                    <a:pt x="111" y="111"/>
                    <a:pt x="95" y="111"/>
                    <a:pt x="95" y="111"/>
                  </a:cubicBezTo>
                  <a:close/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lnTo>
                    <a:pt x="0" y="64"/>
                  </a:lnTo>
                  <a:lnTo>
                    <a:pt x="32" y="48"/>
                  </a:lnTo>
                  <a:cubicBezTo>
                    <a:pt x="16" y="48"/>
                    <a:pt x="32" y="48"/>
                    <a:pt x="32" y="32"/>
                  </a:cubicBezTo>
                  <a:cubicBezTo>
                    <a:pt x="32" y="16"/>
                    <a:pt x="32" y="16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8" name="Google Shape;20858;p106"/>
            <p:cNvSpPr/>
            <p:nvPr/>
          </p:nvSpPr>
          <p:spPr>
            <a:xfrm>
              <a:off x="3332828" y="1816814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75" y="0"/>
                  </a:moveTo>
                  <a:lnTo>
                    <a:pt x="175" y="0"/>
                  </a:lnTo>
                  <a:lnTo>
                    <a:pt x="158" y="0"/>
                  </a:lnTo>
                  <a:lnTo>
                    <a:pt x="127" y="17"/>
                  </a:lnTo>
                  <a:lnTo>
                    <a:pt x="112" y="17"/>
                  </a:lnTo>
                  <a:cubicBezTo>
                    <a:pt x="127" y="32"/>
                    <a:pt x="127" y="32"/>
                    <a:pt x="127" y="48"/>
                  </a:cubicBezTo>
                  <a:cubicBezTo>
                    <a:pt x="143" y="63"/>
                    <a:pt x="127" y="80"/>
                    <a:pt x="112" y="80"/>
                  </a:cubicBezTo>
                  <a:lnTo>
                    <a:pt x="95" y="80"/>
                  </a:lnTo>
                  <a:cubicBezTo>
                    <a:pt x="80" y="80"/>
                    <a:pt x="64" y="80"/>
                    <a:pt x="64" y="63"/>
                  </a:cubicBezTo>
                  <a:lnTo>
                    <a:pt x="64" y="63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111"/>
                    <a:pt x="17" y="126"/>
                  </a:cubicBezTo>
                  <a:cubicBezTo>
                    <a:pt x="17" y="126"/>
                    <a:pt x="32" y="143"/>
                    <a:pt x="49" y="143"/>
                  </a:cubicBezTo>
                  <a:cubicBezTo>
                    <a:pt x="49" y="143"/>
                    <a:pt x="64" y="143"/>
                    <a:pt x="64" y="126"/>
                  </a:cubicBezTo>
                  <a:lnTo>
                    <a:pt x="80" y="126"/>
                  </a:lnTo>
                  <a:lnTo>
                    <a:pt x="190" y="63"/>
                  </a:lnTo>
                  <a:lnTo>
                    <a:pt x="190" y="48"/>
                  </a:lnTo>
                  <a:lnTo>
                    <a:pt x="20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59" name="Google Shape;20859;p106"/>
            <p:cNvSpPr/>
            <p:nvPr/>
          </p:nvSpPr>
          <p:spPr>
            <a:xfrm>
              <a:off x="3189521" y="1798272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48" y="16"/>
                    <a:pt x="17" y="32"/>
                    <a:pt x="1" y="32"/>
                  </a:cubicBezTo>
                  <a:lnTo>
                    <a:pt x="1" y="48"/>
                  </a:lnTo>
                  <a:cubicBezTo>
                    <a:pt x="1" y="64"/>
                    <a:pt x="17" y="79"/>
                    <a:pt x="32" y="79"/>
                  </a:cubicBezTo>
                  <a:lnTo>
                    <a:pt x="32" y="79"/>
                  </a:lnTo>
                  <a:lnTo>
                    <a:pt x="80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80" y="48"/>
                    <a:pt x="64" y="32"/>
                    <a:pt x="80" y="16"/>
                  </a:cubicBezTo>
                  <a:lnTo>
                    <a:pt x="95" y="16"/>
                  </a:lnTo>
                  <a:cubicBezTo>
                    <a:pt x="80" y="16"/>
                    <a:pt x="64" y="16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0" name="Google Shape;20860;p106"/>
            <p:cNvSpPr/>
            <p:nvPr/>
          </p:nvSpPr>
          <p:spPr>
            <a:xfrm>
              <a:off x="3081802" y="1808799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95" y="0"/>
                  </a:moveTo>
                  <a:lnTo>
                    <a:pt x="95" y="16"/>
                  </a:lnTo>
                  <a:cubicBezTo>
                    <a:pt x="110" y="32"/>
                    <a:pt x="95" y="48"/>
                    <a:pt x="79" y="48"/>
                  </a:cubicBezTo>
                  <a:cubicBezTo>
                    <a:pt x="79" y="63"/>
                    <a:pt x="79" y="63"/>
                    <a:pt x="64" y="63"/>
                  </a:cubicBezTo>
                  <a:cubicBezTo>
                    <a:pt x="64" y="63"/>
                    <a:pt x="64" y="48"/>
                    <a:pt x="47" y="48"/>
                  </a:cubicBezTo>
                  <a:cubicBezTo>
                    <a:pt x="47" y="63"/>
                    <a:pt x="47" y="80"/>
                    <a:pt x="32" y="80"/>
                  </a:cubicBezTo>
                  <a:lnTo>
                    <a:pt x="16" y="80"/>
                  </a:lnTo>
                  <a:lnTo>
                    <a:pt x="1" y="80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47" y="126"/>
                    <a:pt x="64" y="126"/>
                    <a:pt x="64" y="126"/>
                  </a:cubicBezTo>
                  <a:lnTo>
                    <a:pt x="110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58" y="158"/>
                  </a:lnTo>
                  <a:cubicBezTo>
                    <a:pt x="158" y="158"/>
                    <a:pt x="173" y="158"/>
                    <a:pt x="173" y="143"/>
                  </a:cubicBezTo>
                  <a:lnTo>
                    <a:pt x="158" y="143"/>
                  </a:lnTo>
                  <a:cubicBezTo>
                    <a:pt x="127" y="126"/>
                    <a:pt x="127" y="111"/>
                    <a:pt x="127" y="95"/>
                  </a:cubicBezTo>
                  <a:cubicBezTo>
                    <a:pt x="142" y="80"/>
                    <a:pt x="142" y="80"/>
                    <a:pt x="158" y="80"/>
                  </a:cubicBezTo>
                  <a:lnTo>
                    <a:pt x="173" y="80"/>
                  </a:lnTo>
                  <a:lnTo>
                    <a:pt x="173" y="80"/>
                  </a:lnTo>
                  <a:lnTo>
                    <a:pt x="158" y="48"/>
                  </a:lnTo>
                  <a:cubicBezTo>
                    <a:pt x="158" y="48"/>
                    <a:pt x="158" y="32"/>
                    <a:pt x="142" y="32"/>
                  </a:cubicBezTo>
                  <a:cubicBezTo>
                    <a:pt x="142" y="16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1" name="Google Shape;20861;p106"/>
            <p:cNvSpPr/>
            <p:nvPr/>
          </p:nvSpPr>
          <p:spPr>
            <a:xfrm>
              <a:off x="3425568" y="1772702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15" y="64"/>
                    <a:pt x="15" y="80"/>
                    <a:pt x="47" y="80"/>
                  </a:cubicBezTo>
                  <a:lnTo>
                    <a:pt x="47" y="80"/>
                  </a:lnTo>
                  <a:lnTo>
                    <a:pt x="126" y="80"/>
                  </a:lnTo>
                  <a:cubicBezTo>
                    <a:pt x="141" y="64"/>
                    <a:pt x="141" y="64"/>
                    <a:pt x="141" y="32"/>
                  </a:cubicBezTo>
                  <a:lnTo>
                    <a:pt x="141" y="32"/>
                  </a:lnTo>
                  <a:cubicBezTo>
                    <a:pt x="141" y="17"/>
                    <a:pt x="126" y="1"/>
                    <a:pt x="110" y="1"/>
                  </a:cubicBezTo>
                  <a:lnTo>
                    <a:pt x="110" y="1"/>
                  </a:lnTo>
                  <a:lnTo>
                    <a:pt x="95" y="1"/>
                  </a:lnTo>
                  <a:lnTo>
                    <a:pt x="63" y="17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2" name="Google Shape;20862;p106"/>
            <p:cNvSpPr/>
            <p:nvPr/>
          </p:nvSpPr>
          <p:spPr>
            <a:xfrm>
              <a:off x="3167481" y="1797763"/>
              <a:ext cx="7569" cy="4548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80"/>
                  </a:lnTo>
                  <a:cubicBezTo>
                    <a:pt x="0" y="95"/>
                    <a:pt x="0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lnTo>
                    <a:pt x="32" y="127"/>
                  </a:lnTo>
                  <a:cubicBezTo>
                    <a:pt x="48" y="127"/>
                    <a:pt x="48" y="111"/>
                    <a:pt x="63" y="111"/>
                  </a:cubicBezTo>
                  <a:lnTo>
                    <a:pt x="63" y="111"/>
                  </a:lnTo>
                  <a:lnTo>
                    <a:pt x="63" y="111"/>
                  </a:lnTo>
                  <a:lnTo>
                    <a:pt x="80" y="127"/>
                  </a:lnTo>
                  <a:cubicBezTo>
                    <a:pt x="95" y="127"/>
                    <a:pt x="95" y="143"/>
                    <a:pt x="111" y="143"/>
                  </a:cubicBezTo>
                  <a:lnTo>
                    <a:pt x="111" y="143"/>
                  </a:lnTo>
                  <a:cubicBezTo>
                    <a:pt x="126" y="143"/>
                    <a:pt x="126" y="127"/>
                    <a:pt x="126" y="127"/>
                  </a:cubicBezTo>
                  <a:lnTo>
                    <a:pt x="143" y="127"/>
                  </a:lnTo>
                  <a:lnTo>
                    <a:pt x="206" y="95"/>
                  </a:lnTo>
                  <a:lnTo>
                    <a:pt x="221" y="95"/>
                  </a:lnTo>
                  <a:lnTo>
                    <a:pt x="221" y="80"/>
                  </a:lnTo>
                  <a:cubicBezTo>
                    <a:pt x="237" y="80"/>
                    <a:pt x="237" y="64"/>
                    <a:pt x="221" y="64"/>
                  </a:cubicBezTo>
                  <a:lnTo>
                    <a:pt x="221" y="48"/>
                  </a:lnTo>
                  <a:lnTo>
                    <a:pt x="221" y="48"/>
                  </a:lnTo>
                  <a:cubicBezTo>
                    <a:pt x="206" y="32"/>
                    <a:pt x="206" y="32"/>
                    <a:pt x="189" y="32"/>
                  </a:cubicBezTo>
                  <a:lnTo>
                    <a:pt x="189" y="32"/>
                  </a:lnTo>
                  <a:lnTo>
                    <a:pt x="174" y="48"/>
                  </a:lnTo>
                  <a:lnTo>
                    <a:pt x="111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3" name="Google Shape;20863;p106"/>
            <p:cNvSpPr/>
            <p:nvPr/>
          </p:nvSpPr>
          <p:spPr>
            <a:xfrm>
              <a:off x="3409507" y="1775246"/>
              <a:ext cx="4548" cy="3498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7"/>
                  </a:lnTo>
                  <a:cubicBezTo>
                    <a:pt x="1" y="47"/>
                    <a:pt x="1" y="63"/>
                    <a:pt x="1" y="78"/>
                  </a:cubicBezTo>
                  <a:lnTo>
                    <a:pt x="1" y="78"/>
                  </a:lnTo>
                  <a:cubicBezTo>
                    <a:pt x="16" y="78"/>
                    <a:pt x="32" y="95"/>
                    <a:pt x="32" y="110"/>
                  </a:cubicBezTo>
                  <a:lnTo>
                    <a:pt x="48" y="110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95"/>
                  </a:lnTo>
                  <a:cubicBezTo>
                    <a:pt x="79" y="78"/>
                    <a:pt x="95" y="63"/>
                    <a:pt x="111" y="63"/>
                  </a:cubicBezTo>
                  <a:lnTo>
                    <a:pt x="111" y="63"/>
                  </a:lnTo>
                  <a:lnTo>
                    <a:pt x="127" y="63"/>
                  </a:lnTo>
                  <a:lnTo>
                    <a:pt x="142" y="78"/>
                  </a:lnTo>
                  <a:lnTo>
                    <a:pt x="142" y="63"/>
                  </a:lnTo>
                  <a:lnTo>
                    <a:pt x="142" y="32"/>
                  </a:lnTo>
                  <a:cubicBezTo>
                    <a:pt x="142" y="15"/>
                    <a:pt x="142" y="15"/>
                    <a:pt x="127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4" name="Google Shape;20864;p106"/>
            <p:cNvSpPr/>
            <p:nvPr/>
          </p:nvSpPr>
          <p:spPr>
            <a:xfrm>
              <a:off x="3403496" y="179327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47"/>
                  </a:moveTo>
                  <a:lnTo>
                    <a:pt x="1" y="63"/>
                  </a:lnTo>
                  <a:lnTo>
                    <a:pt x="16" y="63"/>
                  </a:lnTo>
                  <a:lnTo>
                    <a:pt x="16" y="47"/>
                  </a:lnTo>
                  <a:close/>
                  <a:moveTo>
                    <a:pt x="79" y="0"/>
                  </a:moveTo>
                  <a:lnTo>
                    <a:pt x="79" y="15"/>
                  </a:lnTo>
                  <a:lnTo>
                    <a:pt x="79" y="47"/>
                  </a:lnTo>
                  <a:lnTo>
                    <a:pt x="127" y="32"/>
                  </a:lnTo>
                  <a:lnTo>
                    <a:pt x="110" y="15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5" name="Google Shape;20865;p106"/>
            <p:cNvSpPr/>
            <p:nvPr/>
          </p:nvSpPr>
          <p:spPr>
            <a:xfrm>
              <a:off x="3072801" y="1809308"/>
              <a:ext cx="2512" cy="4516"/>
            </a:xfrm>
            <a:custGeom>
              <a:avLst/>
              <a:gdLst/>
              <a:ahLst/>
              <a:cxnLst/>
              <a:rect l="l" t="t" r="r" b="b"/>
              <a:pathLst>
                <a:path w="79" h="142" extrusionOk="0">
                  <a:moveTo>
                    <a:pt x="47" y="0"/>
                  </a:moveTo>
                  <a:lnTo>
                    <a:pt x="32" y="0"/>
                  </a:lnTo>
                  <a:cubicBezTo>
                    <a:pt x="15" y="0"/>
                    <a:pt x="15" y="16"/>
                    <a:pt x="15" y="32"/>
                  </a:cubicBezTo>
                  <a:lnTo>
                    <a:pt x="0" y="95"/>
                  </a:lnTo>
                  <a:cubicBezTo>
                    <a:pt x="0" y="110"/>
                    <a:pt x="15" y="127"/>
                    <a:pt x="32" y="142"/>
                  </a:cubicBezTo>
                  <a:lnTo>
                    <a:pt x="32" y="142"/>
                  </a:lnTo>
                  <a:cubicBezTo>
                    <a:pt x="47" y="142"/>
                    <a:pt x="63" y="127"/>
                    <a:pt x="63" y="110"/>
                  </a:cubicBezTo>
                  <a:lnTo>
                    <a:pt x="78" y="47"/>
                  </a:lnTo>
                  <a:cubicBezTo>
                    <a:pt x="78" y="32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6" name="Google Shape;20866;p106"/>
            <p:cNvSpPr/>
            <p:nvPr/>
          </p:nvSpPr>
          <p:spPr>
            <a:xfrm>
              <a:off x="3019148" y="1808290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6"/>
                    <a:pt x="1" y="48"/>
                    <a:pt x="17" y="64"/>
                  </a:cubicBezTo>
                  <a:lnTo>
                    <a:pt x="17" y="64"/>
                  </a:lnTo>
                  <a:lnTo>
                    <a:pt x="17" y="64"/>
                  </a:lnTo>
                  <a:lnTo>
                    <a:pt x="17" y="79"/>
                  </a:lnTo>
                  <a:cubicBezTo>
                    <a:pt x="17" y="96"/>
                    <a:pt x="1" y="96"/>
                    <a:pt x="1" y="96"/>
                  </a:cubicBezTo>
                  <a:cubicBezTo>
                    <a:pt x="17" y="127"/>
                    <a:pt x="32" y="142"/>
                    <a:pt x="32" y="174"/>
                  </a:cubicBezTo>
                  <a:cubicBezTo>
                    <a:pt x="64" y="142"/>
                    <a:pt x="80" y="111"/>
                    <a:pt x="95" y="96"/>
                  </a:cubicBezTo>
                  <a:cubicBezTo>
                    <a:pt x="112" y="64"/>
                    <a:pt x="95" y="48"/>
                    <a:pt x="80" y="32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16"/>
                  </a:lnTo>
                  <a:cubicBezTo>
                    <a:pt x="64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7" name="Google Shape;20867;p106"/>
            <p:cNvSpPr/>
            <p:nvPr/>
          </p:nvSpPr>
          <p:spPr>
            <a:xfrm>
              <a:off x="3180488" y="181633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ubicBezTo>
                    <a:pt x="32" y="0"/>
                    <a:pt x="32" y="15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32" y="63"/>
                    <a:pt x="49" y="63"/>
                    <a:pt x="49" y="78"/>
                  </a:cubicBezTo>
                  <a:cubicBezTo>
                    <a:pt x="64" y="95"/>
                    <a:pt x="49" y="110"/>
                    <a:pt x="32" y="126"/>
                  </a:cubicBezTo>
                  <a:lnTo>
                    <a:pt x="1" y="126"/>
                  </a:lnTo>
                  <a:cubicBezTo>
                    <a:pt x="17" y="141"/>
                    <a:pt x="17" y="158"/>
                    <a:pt x="1" y="173"/>
                  </a:cubicBezTo>
                  <a:lnTo>
                    <a:pt x="1" y="173"/>
                  </a:lnTo>
                  <a:lnTo>
                    <a:pt x="1" y="189"/>
                  </a:lnTo>
                  <a:lnTo>
                    <a:pt x="17" y="189"/>
                  </a:lnTo>
                  <a:cubicBezTo>
                    <a:pt x="32" y="189"/>
                    <a:pt x="49" y="173"/>
                    <a:pt x="49" y="158"/>
                  </a:cubicBezTo>
                  <a:lnTo>
                    <a:pt x="80" y="47"/>
                  </a:lnTo>
                  <a:cubicBezTo>
                    <a:pt x="95" y="32"/>
                    <a:pt x="80" y="15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8" name="Google Shape;20868;p106"/>
            <p:cNvSpPr/>
            <p:nvPr/>
          </p:nvSpPr>
          <p:spPr>
            <a:xfrm>
              <a:off x="3190538" y="1794742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63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16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cubicBezTo>
                    <a:pt x="0" y="49"/>
                    <a:pt x="16" y="49"/>
                    <a:pt x="16" y="32"/>
                  </a:cubicBez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49"/>
                    <a:pt x="63" y="49"/>
                  </a:cubicBezTo>
                  <a:cubicBezTo>
                    <a:pt x="63" y="80"/>
                    <a:pt x="63" y="95"/>
                    <a:pt x="48" y="95"/>
                  </a:cubicBezTo>
                  <a:cubicBezTo>
                    <a:pt x="32" y="95"/>
                    <a:pt x="32" y="112"/>
                    <a:pt x="16" y="112"/>
                  </a:cubicBezTo>
                  <a:lnTo>
                    <a:pt x="32" y="112"/>
                  </a:lnTo>
                  <a:cubicBezTo>
                    <a:pt x="32" y="127"/>
                    <a:pt x="48" y="127"/>
                    <a:pt x="63" y="127"/>
                  </a:cubicBezTo>
                  <a:cubicBezTo>
                    <a:pt x="63" y="127"/>
                    <a:pt x="63" y="112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95" y="112"/>
                    <a:pt x="95" y="127"/>
                  </a:cubicBezTo>
                  <a:lnTo>
                    <a:pt x="126" y="143"/>
                  </a:lnTo>
                  <a:lnTo>
                    <a:pt x="126" y="143"/>
                  </a:lnTo>
                  <a:lnTo>
                    <a:pt x="158" y="95"/>
                  </a:lnTo>
                  <a:cubicBezTo>
                    <a:pt x="174" y="95"/>
                    <a:pt x="174" y="80"/>
                    <a:pt x="174" y="64"/>
                  </a:cubicBezTo>
                  <a:cubicBezTo>
                    <a:pt x="174" y="49"/>
                    <a:pt x="158" y="49"/>
                    <a:pt x="142" y="49"/>
                  </a:cubicBezTo>
                  <a:lnTo>
                    <a:pt x="126" y="49"/>
                  </a:lnTo>
                  <a:lnTo>
                    <a:pt x="126" y="32"/>
                  </a:lnTo>
                  <a:lnTo>
                    <a:pt x="126" y="32"/>
                  </a:lnTo>
                  <a:cubicBezTo>
                    <a:pt x="111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69" name="Google Shape;20869;p106"/>
            <p:cNvSpPr/>
            <p:nvPr/>
          </p:nvSpPr>
          <p:spPr>
            <a:xfrm>
              <a:off x="3082819" y="180628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15" y="1"/>
                  </a:moveTo>
                  <a:lnTo>
                    <a:pt x="15" y="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5" y="32"/>
                  </a:lnTo>
                  <a:cubicBezTo>
                    <a:pt x="32" y="48"/>
                    <a:pt x="15" y="79"/>
                    <a:pt x="0" y="95"/>
                  </a:cubicBezTo>
                  <a:lnTo>
                    <a:pt x="0" y="95"/>
                  </a:lnTo>
                  <a:lnTo>
                    <a:pt x="0" y="95"/>
                  </a:lnTo>
                  <a:lnTo>
                    <a:pt x="15" y="111"/>
                  </a:lnTo>
                  <a:lnTo>
                    <a:pt x="15" y="127"/>
                  </a:lnTo>
                  <a:cubicBezTo>
                    <a:pt x="32" y="127"/>
                    <a:pt x="32" y="142"/>
                    <a:pt x="32" y="142"/>
                  </a:cubicBezTo>
                  <a:cubicBezTo>
                    <a:pt x="47" y="142"/>
                    <a:pt x="47" y="142"/>
                    <a:pt x="47" y="127"/>
                  </a:cubicBezTo>
                  <a:cubicBezTo>
                    <a:pt x="63" y="127"/>
                    <a:pt x="78" y="111"/>
                    <a:pt x="63" y="95"/>
                  </a:cubicBezTo>
                  <a:lnTo>
                    <a:pt x="63" y="79"/>
                  </a:lnTo>
                  <a:lnTo>
                    <a:pt x="47" y="32"/>
                  </a:lnTo>
                  <a:cubicBezTo>
                    <a:pt x="47" y="16"/>
                    <a:pt x="32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0" name="Google Shape;20870;p106"/>
            <p:cNvSpPr/>
            <p:nvPr/>
          </p:nvSpPr>
          <p:spPr>
            <a:xfrm>
              <a:off x="3133928" y="180027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6"/>
                    <a:pt x="0" y="32"/>
                    <a:pt x="0" y="48"/>
                  </a:cubicBezTo>
                  <a:lnTo>
                    <a:pt x="32" y="111"/>
                  </a:lnTo>
                  <a:cubicBezTo>
                    <a:pt x="32" y="127"/>
                    <a:pt x="47" y="127"/>
                    <a:pt x="63" y="127"/>
                  </a:cubicBezTo>
                  <a:lnTo>
                    <a:pt x="63" y="127"/>
                  </a:lnTo>
                  <a:cubicBezTo>
                    <a:pt x="95" y="127"/>
                    <a:pt x="95" y="111"/>
                    <a:pt x="95" y="95"/>
                  </a:cubicBez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1" name="Google Shape;20871;p106"/>
            <p:cNvSpPr/>
            <p:nvPr/>
          </p:nvSpPr>
          <p:spPr>
            <a:xfrm>
              <a:off x="3280225" y="1803774"/>
              <a:ext cx="6074" cy="2544"/>
            </a:xfrm>
            <a:custGeom>
              <a:avLst/>
              <a:gdLst/>
              <a:ahLst/>
              <a:cxnLst/>
              <a:rect l="l" t="t" r="r" b="b"/>
              <a:pathLst>
                <a:path w="191" h="80" extrusionOk="0">
                  <a:moveTo>
                    <a:pt x="142" y="1"/>
                  </a:move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80"/>
                    <a:pt x="16" y="80"/>
                    <a:pt x="32" y="80"/>
                  </a:cubicBezTo>
                  <a:lnTo>
                    <a:pt x="32" y="80"/>
                  </a:lnTo>
                  <a:lnTo>
                    <a:pt x="159" y="80"/>
                  </a:lnTo>
                  <a:lnTo>
                    <a:pt x="174" y="80"/>
                  </a:lnTo>
                  <a:cubicBezTo>
                    <a:pt x="190" y="64"/>
                    <a:pt x="190" y="48"/>
                    <a:pt x="190" y="32"/>
                  </a:cubicBezTo>
                  <a:lnTo>
                    <a:pt x="190" y="32"/>
                  </a:lnTo>
                  <a:lnTo>
                    <a:pt x="159" y="32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2" name="Google Shape;20872;p106"/>
            <p:cNvSpPr/>
            <p:nvPr/>
          </p:nvSpPr>
          <p:spPr>
            <a:xfrm>
              <a:off x="3099325" y="181080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lnTo>
                    <a:pt x="17" y="95"/>
                  </a:lnTo>
                  <a:cubicBezTo>
                    <a:pt x="17" y="111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80" y="111"/>
                    <a:pt x="80" y="80"/>
                  </a:cubicBezTo>
                  <a:lnTo>
                    <a:pt x="80" y="32"/>
                  </a:lnTo>
                  <a:cubicBezTo>
                    <a:pt x="80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3" name="Google Shape;20873;p106"/>
            <p:cNvSpPr/>
            <p:nvPr/>
          </p:nvSpPr>
          <p:spPr>
            <a:xfrm>
              <a:off x="3322333" y="1786727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7"/>
                    <a:pt x="0" y="17"/>
                  </a:cubicBezTo>
                  <a:lnTo>
                    <a:pt x="0" y="49"/>
                  </a:lnTo>
                  <a:cubicBezTo>
                    <a:pt x="0" y="49"/>
                    <a:pt x="0" y="64"/>
                    <a:pt x="16" y="80"/>
                  </a:cubicBezTo>
                  <a:lnTo>
                    <a:pt x="79" y="112"/>
                  </a:lnTo>
                  <a:lnTo>
                    <a:pt x="95" y="112"/>
                  </a:lnTo>
                  <a:cubicBezTo>
                    <a:pt x="95" y="112"/>
                    <a:pt x="110" y="112"/>
                    <a:pt x="126" y="95"/>
                  </a:cubicBezTo>
                  <a:lnTo>
                    <a:pt x="126" y="95"/>
                  </a:lnTo>
                  <a:lnTo>
                    <a:pt x="110" y="95"/>
                  </a:lnTo>
                  <a:lnTo>
                    <a:pt x="95" y="95"/>
                  </a:lnTo>
                  <a:cubicBezTo>
                    <a:pt x="79" y="95"/>
                    <a:pt x="63" y="80"/>
                    <a:pt x="63" y="64"/>
                  </a:cubicBezTo>
                  <a:cubicBezTo>
                    <a:pt x="63" y="49"/>
                    <a:pt x="79" y="49"/>
                    <a:pt x="79" y="49"/>
                  </a:cubicBezTo>
                  <a:cubicBezTo>
                    <a:pt x="79" y="17"/>
                    <a:pt x="79" y="17"/>
                    <a:pt x="63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4" name="Google Shape;20874;p106"/>
            <p:cNvSpPr/>
            <p:nvPr/>
          </p:nvSpPr>
          <p:spPr>
            <a:xfrm>
              <a:off x="3171011" y="180479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0"/>
                  </a:moveTo>
                  <a:lnTo>
                    <a:pt x="158" y="0"/>
                  </a:lnTo>
                  <a:lnTo>
                    <a:pt x="141" y="0"/>
                  </a:lnTo>
                  <a:lnTo>
                    <a:pt x="32" y="32"/>
                  </a:lnTo>
                  <a:cubicBezTo>
                    <a:pt x="15" y="48"/>
                    <a:pt x="0" y="63"/>
                    <a:pt x="15" y="79"/>
                  </a:cubicBezTo>
                  <a:cubicBezTo>
                    <a:pt x="15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173" y="63"/>
                  </a:lnTo>
                  <a:lnTo>
                    <a:pt x="189" y="63"/>
                  </a:lnTo>
                  <a:lnTo>
                    <a:pt x="189" y="32"/>
                  </a:lnTo>
                  <a:cubicBezTo>
                    <a:pt x="189" y="16"/>
                    <a:pt x="189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5" name="Google Shape;20875;p106"/>
            <p:cNvSpPr/>
            <p:nvPr/>
          </p:nvSpPr>
          <p:spPr>
            <a:xfrm>
              <a:off x="3294282" y="1791752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32"/>
                  </a:cubicBezTo>
                  <a:lnTo>
                    <a:pt x="15" y="80"/>
                  </a:lnTo>
                  <a:cubicBezTo>
                    <a:pt x="0" y="95"/>
                    <a:pt x="15" y="111"/>
                    <a:pt x="32" y="126"/>
                  </a:cubicBezTo>
                  <a:lnTo>
                    <a:pt x="47" y="126"/>
                  </a:lnTo>
                  <a:cubicBezTo>
                    <a:pt x="63" y="126"/>
                    <a:pt x="63" y="111"/>
                    <a:pt x="78" y="111"/>
                  </a:cubicBezTo>
                  <a:lnTo>
                    <a:pt x="95" y="63"/>
                  </a:lnTo>
                  <a:cubicBezTo>
                    <a:pt x="110" y="32"/>
                    <a:pt x="95" y="17"/>
                    <a:pt x="78" y="17"/>
                  </a:cubicBezTo>
                  <a:cubicBezTo>
                    <a:pt x="78" y="0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6" name="Google Shape;20876;p106"/>
            <p:cNvSpPr/>
            <p:nvPr/>
          </p:nvSpPr>
          <p:spPr>
            <a:xfrm>
              <a:off x="3037722" y="1818817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15" y="32"/>
                    <a:pt x="32" y="48"/>
                    <a:pt x="32" y="48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95" y="63"/>
                  </a:lnTo>
                  <a:cubicBezTo>
                    <a:pt x="110" y="48"/>
                    <a:pt x="110" y="32"/>
                    <a:pt x="95" y="32"/>
                  </a:cubicBezTo>
                  <a:cubicBezTo>
                    <a:pt x="95" y="17"/>
                    <a:pt x="78" y="17"/>
                    <a:pt x="78" y="1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7" name="Google Shape;20877;p106"/>
            <p:cNvSpPr/>
            <p:nvPr/>
          </p:nvSpPr>
          <p:spPr>
            <a:xfrm>
              <a:off x="3153964" y="1816337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79" y="0"/>
                  </a:moveTo>
                  <a:lnTo>
                    <a:pt x="79" y="0"/>
                  </a:lnTo>
                  <a:cubicBezTo>
                    <a:pt x="79" y="15"/>
                    <a:pt x="64" y="15"/>
                    <a:pt x="64" y="15"/>
                  </a:cubicBezTo>
                  <a:lnTo>
                    <a:pt x="64" y="15"/>
                  </a:lnTo>
                  <a:cubicBezTo>
                    <a:pt x="47" y="15"/>
                    <a:pt x="47" y="32"/>
                    <a:pt x="47" y="47"/>
                  </a:cubicBezTo>
                  <a:lnTo>
                    <a:pt x="47" y="63"/>
                  </a:lnTo>
                  <a:lnTo>
                    <a:pt x="16" y="78"/>
                  </a:lnTo>
                  <a:cubicBezTo>
                    <a:pt x="1" y="95"/>
                    <a:pt x="1" y="110"/>
                    <a:pt x="16" y="126"/>
                  </a:cubicBezTo>
                  <a:cubicBezTo>
                    <a:pt x="16" y="141"/>
                    <a:pt x="32" y="141"/>
                    <a:pt x="32" y="141"/>
                  </a:cubicBezTo>
                  <a:lnTo>
                    <a:pt x="47" y="141"/>
                  </a:lnTo>
                  <a:lnTo>
                    <a:pt x="64" y="141"/>
                  </a:lnTo>
                  <a:lnTo>
                    <a:pt x="110" y="95"/>
                  </a:lnTo>
                  <a:cubicBezTo>
                    <a:pt x="127" y="95"/>
                    <a:pt x="127" y="78"/>
                    <a:pt x="127" y="78"/>
                  </a:cubicBezTo>
                  <a:lnTo>
                    <a:pt x="127" y="63"/>
                  </a:lnTo>
                  <a:lnTo>
                    <a:pt x="110" y="32"/>
                  </a:lnTo>
                  <a:cubicBezTo>
                    <a:pt x="110" y="15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8" name="Google Shape;20878;p106"/>
            <p:cNvSpPr/>
            <p:nvPr/>
          </p:nvSpPr>
          <p:spPr>
            <a:xfrm>
              <a:off x="3085809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64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2" y="49"/>
                  </a:lnTo>
                  <a:cubicBezTo>
                    <a:pt x="16" y="49"/>
                    <a:pt x="16" y="49"/>
                    <a:pt x="1" y="64"/>
                  </a:cubicBezTo>
                  <a:cubicBezTo>
                    <a:pt x="1" y="80"/>
                    <a:pt x="1" y="95"/>
                    <a:pt x="32" y="112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27"/>
                  </a:lnTo>
                  <a:cubicBezTo>
                    <a:pt x="79" y="127"/>
                    <a:pt x="95" y="112"/>
                    <a:pt x="95" y="112"/>
                  </a:cubicBez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64"/>
                    <a:pt x="158" y="64"/>
                    <a:pt x="158" y="49"/>
                  </a:cubicBezTo>
                  <a:cubicBezTo>
                    <a:pt x="158" y="32"/>
                    <a:pt x="158" y="32"/>
                    <a:pt x="142" y="1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79" name="Google Shape;20879;p106"/>
            <p:cNvSpPr/>
            <p:nvPr/>
          </p:nvSpPr>
          <p:spPr>
            <a:xfrm>
              <a:off x="3167004" y="1802279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6"/>
                  </a:lnTo>
                  <a:lnTo>
                    <a:pt x="32" y="32"/>
                  </a:lnTo>
                  <a:lnTo>
                    <a:pt x="15" y="32"/>
                  </a:lnTo>
                  <a:cubicBezTo>
                    <a:pt x="15" y="48"/>
                    <a:pt x="0" y="64"/>
                    <a:pt x="15" y="79"/>
                  </a:cubicBezTo>
                  <a:cubicBezTo>
                    <a:pt x="15" y="95"/>
                    <a:pt x="32" y="95"/>
                    <a:pt x="47" y="95"/>
                  </a:cubicBezTo>
                  <a:lnTo>
                    <a:pt x="63" y="95"/>
                  </a:lnTo>
                  <a:lnTo>
                    <a:pt x="78" y="79"/>
                  </a:lnTo>
                  <a:lnTo>
                    <a:pt x="110" y="79"/>
                  </a:lnTo>
                  <a:lnTo>
                    <a:pt x="110" y="79"/>
                  </a:lnTo>
                  <a:cubicBezTo>
                    <a:pt x="141" y="64"/>
                    <a:pt x="141" y="48"/>
                    <a:pt x="141" y="32"/>
                  </a:cubicBezTo>
                  <a:cubicBezTo>
                    <a:pt x="126" y="16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0" name="Google Shape;20880;p106"/>
            <p:cNvSpPr/>
            <p:nvPr/>
          </p:nvSpPr>
          <p:spPr>
            <a:xfrm>
              <a:off x="3411001" y="177871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" y="17"/>
                  </a:lnTo>
                  <a:lnTo>
                    <a:pt x="1" y="49"/>
                  </a:lnTo>
                  <a:lnTo>
                    <a:pt x="1" y="49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48" y="17"/>
                  </a:lnTo>
                  <a:cubicBezTo>
                    <a:pt x="48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1" name="Google Shape;20881;p106"/>
            <p:cNvSpPr/>
            <p:nvPr/>
          </p:nvSpPr>
          <p:spPr>
            <a:xfrm>
              <a:off x="3415518" y="1791275"/>
              <a:ext cx="4548" cy="4516"/>
            </a:xfrm>
            <a:custGeom>
              <a:avLst/>
              <a:gdLst/>
              <a:ahLst/>
              <a:cxnLst/>
              <a:rect l="l" t="t" r="r" b="b"/>
              <a:pathLst>
                <a:path w="143" h="142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6" y="0"/>
                    <a:pt x="96" y="0"/>
                    <a:pt x="96" y="15"/>
                  </a:cubicBezTo>
                  <a:lnTo>
                    <a:pt x="64" y="15"/>
                  </a:lnTo>
                  <a:cubicBezTo>
                    <a:pt x="64" y="15"/>
                    <a:pt x="48" y="32"/>
                    <a:pt x="32" y="32"/>
                  </a:cubicBezTo>
                  <a:cubicBezTo>
                    <a:pt x="16" y="32"/>
                    <a:pt x="16" y="47"/>
                    <a:pt x="16" y="47"/>
                  </a:cubicBezTo>
                  <a:cubicBezTo>
                    <a:pt x="1" y="63"/>
                    <a:pt x="1" y="63"/>
                    <a:pt x="1" y="78"/>
                  </a:cubicBezTo>
                  <a:lnTo>
                    <a:pt x="16" y="95"/>
                  </a:lnTo>
                  <a:cubicBezTo>
                    <a:pt x="16" y="110"/>
                    <a:pt x="16" y="126"/>
                    <a:pt x="1" y="126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64" y="126"/>
                    <a:pt x="64" y="95"/>
                  </a:cubicBezTo>
                  <a:lnTo>
                    <a:pt x="79" y="78"/>
                  </a:lnTo>
                  <a:lnTo>
                    <a:pt x="96" y="78"/>
                  </a:lnTo>
                  <a:cubicBezTo>
                    <a:pt x="96" y="78"/>
                    <a:pt x="111" y="78"/>
                    <a:pt x="127" y="63"/>
                  </a:cubicBezTo>
                  <a:cubicBezTo>
                    <a:pt x="142" y="63"/>
                    <a:pt x="142" y="32"/>
                    <a:pt x="142" y="15"/>
                  </a:cubicBezTo>
                  <a:lnTo>
                    <a:pt x="142" y="15"/>
                  </a:lnTo>
                  <a:cubicBezTo>
                    <a:pt x="127" y="1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2" name="Google Shape;20882;p106"/>
            <p:cNvSpPr/>
            <p:nvPr/>
          </p:nvSpPr>
          <p:spPr>
            <a:xfrm>
              <a:off x="3178008" y="1801294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" y="32"/>
                  </a:lnTo>
                  <a:cubicBezTo>
                    <a:pt x="16" y="32"/>
                    <a:pt x="16" y="32"/>
                    <a:pt x="1" y="47"/>
                  </a:cubicBezTo>
                  <a:lnTo>
                    <a:pt x="1" y="79"/>
                  </a:lnTo>
                  <a:lnTo>
                    <a:pt x="32" y="142"/>
                  </a:lnTo>
                  <a:cubicBezTo>
                    <a:pt x="32" y="158"/>
                    <a:pt x="47" y="173"/>
                    <a:pt x="64" y="173"/>
                  </a:cubicBezTo>
                  <a:lnTo>
                    <a:pt x="64" y="173"/>
                  </a:lnTo>
                  <a:lnTo>
                    <a:pt x="64" y="173"/>
                  </a:lnTo>
                  <a:lnTo>
                    <a:pt x="79" y="158"/>
                  </a:lnTo>
                  <a:cubicBezTo>
                    <a:pt x="95" y="158"/>
                    <a:pt x="95" y="126"/>
                    <a:pt x="95" y="110"/>
                  </a:cubicBezTo>
                  <a:lnTo>
                    <a:pt x="64" y="63"/>
                  </a:lnTo>
                  <a:lnTo>
                    <a:pt x="79" y="63"/>
                  </a:lnTo>
                  <a:cubicBezTo>
                    <a:pt x="95" y="47"/>
                    <a:pt x="110" y="32"/>
                    <a:pt x="95" y="16"/>
                  </a:cubicBezTo>
                  <a:lnTo>
                    <a:pt x="95" y="16"/>
                  </a:ln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3" name="Google Shape;20883;p106"/>
            <p:cNvSpPr/>
            <p:nvPr/>
          </p:nvSpPr>
          <p:spPr>
            <a:xfrm>
              <a:off x="3157463" y="1809308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2" y="47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0" y="64"/>
                  </a:lnTo>
                  <a:cubicBezTo>
                    <a:pt x="80" y="64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64"/>
                  </a:lnTo>
                  <a:cubicBezTo>
                    <a:pt x="126" y="47"/>
                    <a:pt x="126" y="32"/>
                    <a:pt x="111" y="16"/>
                  </a:cubicBez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4" name="Google Shape;20884;p106"/>
            <p:cNvSpPr/>
            <p:nvPr/>
          </p:nvSpPr>
          <p:spPr>
            <a:xfrm>
              <a:off x="3323828" y="1775246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142" y="0"/>
                  </a:moveTo>
                  <a:lnTo>
                    <a:pt x="142" y="0"/>
                  </a:lnTo>
                  <a:lnTo>
                    <a:pt x="126" y="15"/>
                  </a:lnTo>
                  <a:lnTo>
                    <a:pt x="48" y="63"/>
                  </a:lnTo>
                  <a:lnTo>
                    <a:pt x="16" y="78"/>
                  </a:lnTo>
                  <a:cubicBezTo>
                    <a:pt x="16" y="78"/>
                    <a:pt x="0" y="95"/>
                    <a:pt x="0" y="110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48" y="141"/>
                    <a:pt x="63" y="126"/>
                  </a:cubicBezTo>
                  <a:lnTo>
                    <a:pt x="95" y="110"/>
                  </a:lnTo>
                  <a:lnTo>
                    <a:pt x="142" y="78"/>
                  </a:lnTo>
                  <a:cubicBezTo>
                    <a:pt x="126" y="78"/>
                    <a:pt x="126" y="63"/>
                    <a:pt x="142" y="47"/>
                  </a:cubicBezTo>
                  <a:lnTo>
                    <a:pt x="158" y="32"/>
                  </a:lnTo>
                  <a:lnTo>
                    <a:pt x="174" y="32"/>
                  </a:lnTo>
                  <a:lnTo>
                    <a:pt x="189" y="32"/>
                  </a:lnTo>
                  <a:lnTo>
                    <a:pt x="189" y="32"/>
                  </a:lnTo>
                  <a:cubicBezTo>
                    <a:pt x="189" y="32"/>
                    <a:pt x="174" y="32"/>
                    <a:pt x="174" y="15"/>
                  </a:cubicBezTo>
                  <a:cubicBezTo>
                    <a:pt x="174" y="15"/>
                    <a:pt x="158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5" name="Google Shape;20885;p106"/>
            <p:cNvSpPr/>
            <p:nvPr/>
          </p:nvSpPr>
          <p:spPr>
            <a:xfrm>
              <a:off x="3432055" y="1787268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58" y="78"/>
                  </a:lnTo>
                  <a:lnTo>
                    <a:pt x="158" y="63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58" y="15"/>
                    <a:pt x="143" y="15"/>
                    <a:pt x="143" y="15"/>
                  </a:cubicBezTo>
                  <a:lnTo>
                    <a:pt x="111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6" name="Google Shape;20886;p106"/>
            <p:cNvSpPr/>
            <p:nvPr/>
          </p:nvSpPr>
          <p:spPr>
            <a:xfrm>
              <a:off x="3421560" y="1762684"/>
              <a:ext cx="3498" cy="6042"/>
            </a:xfrm>
            <a:custGeom>
              <a:avLst/>
              <a:gdLst/>
              <a:ahLst/>
              <a:cxnLst/>
              <a:rect l="l" t="t" r="r" b="b"/>
              <a:pathLst>
                <a:path w="110" h="190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7"/>
                  </a:cubicBezTo>
                  <a:lnTo>
                    <a:pt x="15" y="17"/>
                  </a:lnTo>
                  <a:cubicBezTo>
                    <a:pt x="15" y="32"/>
                    <a:pt x="15" y="48"/>
                    <a:pt x="0" y="64"/>
                  </a:cubicBezTo>
                  <a:lnTo>
                    <a:pt x="0" y="64"/>
                  </a:lnTo>
                  <a:cubicBezTo>
                    <a:pt x="0" y="80"/>
                    <a:pt x="0" y="112"/>
                    <a:pt x="15" y="127"/>
                  </a:cubicBezTo>
                  <a:cubicBezTo>
                    <a:pt x="15" y="112"/>
                    <a:pt x="15" y="112"/>
                    <a:pt x="32" y="112"/>
                  </a:cubicBezTo>
                  <a:lnTo>
                    <a:pt x="47" y="112"/>
                  </a:lnTo>
                  <a:cubicBezTo>
                    <a:pt x="63" y="112"/>
                    <a:pt x="78" y="127"/>
                    <a:pt x="78" y="143"/>
                  </a:cubicBezTo>
                  <a:lnTo>
                    <a:pt x="78" y="190"/>
                  </a:lnTo>
                  <a:lnTo>
                    <a:pt x="78" y="190"/>
                  </a:lnTo>
                  <a:cubicBezTo>
                    <a:pt x="78" y="175"/>
                    <a:pt x="78" y="158"/>
                    <a:pt x="95" y="158"/>
                  </a:cubicBezTo>
                  <a:lnTo>
                    <a:pt x="110" y="143"/>
                  </a:lnTo>
                  <a:lnTo>
                    <a:pt x="95" y="143"/>
                  </a:lnTo>
                  <a:lnTo>
                    <a:pt x="78" y="127"/>
                  </a:lnTo>
                  <a:lnTo>
                    <a:pt x="63" y="112"/>
                  </a:lnTo>
                  <a:cubicBezTo>
                    <a:pt x="47" y="112"/>
                    <a:pt x="47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63" y="32"/>
                  </a:ln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7" name="Google Shape;20887;p106"/>
            <p:cNvSpPr/>
            <p:nvPr/>
          </p:nvSpPr>
          <p:spPr>
            <a:xfrm>
              <a:off x="3421560" y="1809785"/>
              <a:ext cx="7028" cy="6042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73" y="1"/>
                    <a:pt x="158" y="17"/>
                    <a:pt x="158" y="32"/>
                  </a:cubicBezTo>
                  <a:lnTo>
                    <a:pt x="158" y="32"/>
                  </a:lnTo>
                  <a:cubicBezTo>
                    <a:pt x="158" y="49"/>
                    <a:pt x="141" y="49"/>
                    <a:pt x="110" y="49"/>
                  </a:cubicBezTo>
                  <a:lnTo>
                    <a:pt x="78" y="49"/>
                  </a:lnTo>
                  <a:lnTo>
                    <a:pt x="63" y="64"/>
                  </a:lnTo>
                  <a:cubicBezTo>
                    <a:pt x="47" y="64"/>
                    <a:pt x="47" y="64"/>
                    <a:pt x="32" y="80"/>
                  </a:cubicBezTo>
                  <a:lnTo>
                    <a:pt x="32" y="95"/>
                  </a:lnTo>
                  <a:lnTo>
                    <a:pt x="15" y="127"/>
                  </a:lnTo>
                  <a:lnTo>
                    <a:pt x="15" y="158"/>
                  </a:lnTo>
                  <a:cubicBezTo>
                    <a:pt x="0" y="175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63" y="190"/>
                    <a:pt x="78" y="190"/>
                    <a:pt x="78" y="175"/>
                  </a:cubicBezTo>
                  <a:lnTo>
                    <a:pt x="95" y="127"/>
                  </a:lnTo>
                  <a:cubicBezTo>
                    <a:pt x="95" y="127"/>
                    <a:pt x="110" y="112"/>
                    <a:pt x="126" y="112"/>
                  </a:cubicBezTo>
                  <a:cubicBezTo>
                    <a:pt x="158" y="112"/>
                    <a:pt x="204" y="112"/>
                    <a:pt x="221" y="49"/>
                  </a:cubicBezTo>
                  <a:lnTo>
                    <a:pt x="221" y="49"/>
                  </a:lnTo>
                  <a:lnTo>
                    <a:pt x="221" y="17"/>
                  </a:lnTo>
                  <a:cubicBezTo>
                    <a:pt x="204" y="17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8" name="Google Shape;20888;p106"/>
            <p:cNvSpPr/>
            <p:nvPr/>
          </p:nvSpPr>
          <p:spPr>
            <a:xfrm>
              <a:off x="3278730" y="1779254"/>
              <a:ext cx="5025" cy="5502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48" y="0"/>
                  </a:moveTo>
                  <a:lnTo>
                    <a:pt x="32" y="0"/>
                  </a:lnTo>
                  <a:lnTo>
                    <a:pt x="16" y="15"/>
                  </a:lnTo>
                  <a:lnTo>
                    <a:pt x="0" y="32"/>
                  </a:lnTo>
                  <a:cubicBezTo>
                    <a:pt x="0" y="47"/>
                    <a:pt x="0" y="47"/>
                    <a:pt x="16" y="63"/>
                  </a:cubicBezTo>
                  <a:lnTo>
                    <a:pt x="32" y="78"/>
                  </a:lnTo>
                  <a:lnTo>
                    <a:pt x="63" y="141"/>
                  </a:lnTo>
                  <a:lnTo>
                    <a:pt x="79" y="158"/>
                  </a:lnTo>
                  <a:cubicBezTo>
                    <a:pt x="79" y="173"/>
                    <a:pt x="95" y="173"/>
                    <a:pt x="111" y="173"/>
                  </a:cubicBezTo>
                  <a:lnTo>
                    <a:pt x="111" y="173"/>
                  </a:lnTo>
                  <a:cubicBezTo>
                    <a:pt x="126" y="173"/>
                    <a:pt x="142" y="158"/>
                    <a:pt x="142" y="141"/>
                  </a:cubicBezTo>
                  <a:lnTo>
                    <a:pt x="158" y="95"/>
                  </a:lnTo>
                  <a:cubicBezTo>
                    <a:pt x="158" y="78"/>
                    <a:pt x="142" y="63"/>
                    <a:pt x="126" y="63"/>
                  </a:cubicBezTo>
                  <a:lnTo>
                    <a:pt x="11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89" name="Google Shape;20889;p106"/>
            <p:cNvSpPr/>
            <p:nvPr/>
          </p:nvSpPr>
          <p:spPr>
            <a:xfrm>
              <a:off x="3183510" y="1787745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32" y="32"/>
                  </a:lnTo>
                  <a:cubicBezTo>
                    <a:pt x="17" y="32"/>
                    <a:pt x="0" y="63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lnTo>
                    <a:pt x="111" y="80"/>
                  </a:lnTo>
                  <a:lnTo>
                    <a:pt x="111" y="80"/>
                  </a:lnTo>
                  <a:cubicBezTo>
                    <a:pt x="127" y="63"/>
                    <a:pt x="143" y="48"/>
                    <a:pt x="127" y="32"/>
                  </a:cubicBezTo>
                  <a:cubicBezTo>
                    <a:pt x="127" y="17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0" name="Google Shape;20890;p106"/>
            <p:cNvSpPr/>
            <p:nvPr/>
          </p:nvSpPr>
          <p:spPr>
            <a:xfrm>
              <a:off x="3441597" y="1786250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78" y="1"/>
                  </a:lnTo>
                  <a:lnTo>
                    <a:pt x="32" y="32"/>
                  </a:lnTo>
                  <a:cubicBezTo>
                    <a:pt x="15" y="32"/>
                    <a:pt x="0" y="47"/>
                    <a:pt x="0" y="64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110" y="64"/>
                  </a:lnTo>
                  <a:cubicBezTo>
                    <a:pt x="126" y="64"/>
                    <a:pt x="141" y="47"/>
                    <a:pt x="126" y="16"/>
                  </a:cubicBezTo>
                  <a:lnTo>
                    <a:pt x="126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1" name="Google Shape;20891;p106"/>
            <p:cNvSpPr/>
            <p:nvPr/>
          </p:nvSpPr>
          <p:spPr>
            <a:xfrm>
              <a:off x="3057758" y="1825337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79" y="1"/>
                  </a:moveTo>
                  <a:lnTo>
                    <a:pt x="79" y="16"/>
                  </a:lnTo>
                  <a:lnTo>
                    <a:pt x="79" y="47"/>
                  </a:lnTo>
                  <a:lnTo>
                    <a:pt x="79" y="79"/>
                  </a:lnTo>
                  <a:lnTo>
                    <a:pt x="110" y="79"/>
                  </a:lnTo>
                  <a:lnTo>
                    <a:pt x="126" y="79"/>
                  </a:lnTo>
                  <a:lnTo>
                    <a:pt x="158" y="95"/>
                  </a:lnTo>
                  <a:lnTo>
                    <a:pt x="158" y="110"/>
                  </a:lnTo>
                  <a:cubicBezTo>
                    <a:pt x="173" y="110"/>
                    <a:pt x="173" y="127"/>
                    <a:pt x="190" y="127"/>
                  </a:cubicBez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cubicBezTo>
                    <a:pt x="205" y="95"/>
                    <a:pt x="205" y="95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05" y="32"/>
                    <a:pt x="173" y="32"/>
                    <a:pt x="142" y="16"/>
                  </a:cubicBezTo>
                  <a:lnTo>
                    <a:pt x="126" y="16"/>
                  </a:lnTo>
                  <a:cubicBezTo>
                    <a:pt x="110" y="16"/>
                    <a:pt x="95" y="1"/>
                    <a:pt x="79" y="1"/>
                  </a:cubicBezTo>
                  <a:close/>
                  <a:moveTo>
                    <a:pt x="32" y="1"/>
                  </a:moveTo>
                  <a:cubicBezTo>
                    <a:pt x="16" y="1"/>
                    <a:pt x="16" y="16"/>
                    <a:pt x="16" y="32"/>
                  </a:cubicBezTo>
                  <a:cubicBezTo>
                    <a:pt x="0" y="32"/>
                    <a:pt x="16" y="47"/>
                    <a:pt x="16" y="47"/>
                  </a:cubicBezTo>
                  <a:lnTo>
                    <a:pt x="16" y="32"/>
                  </a:lnTo>
                  <a:cubicBezTo>
                    <a:pt x="16" y="32"/>
                    <a:pt x="16" y="16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2" name="Google Shape;20892;p106"/>
            <p:cNvSpPr/>
            <p:nvPr/>
          </p:nvSpPr>
          <p:spPr>
            <a:xfrm>
              <a:off x="3185036" y="1792738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32"/>
                    <a:pt x="16" y="49"/>
                  </a:cubicBezTo>
                  <a:lnTo>
                    <a:pt x="16" y="49"/>
                  </a:lnTo>
                  <a:cubicBezTo>
                    <a:pt x="16" y="64"/>
                    <a:pt x="0" y="80"/>
                    <a:pt x="0" y="80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16" y="112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63" y="112"/>
                    <a:pt x="79" y="95"/>
                    <a:pt x="63" y="80"/>
                  </a:cubicBezTo>
                  <a:lnTo>
                    <a:pt x="63" y="49"/>
                  </a:lnTo>
                  <a:lnTo>
                    <a:pt x="63" y="49"/>
                  </a:lnTo>
                  <a:lnTo>
                    <a:pt x="47" y="17"/>
                  </a:ln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3" name="Google Shape;20893;p106"/>
            <p:cNvSpPr/>
            <p:nvPr/>
          </p:nvSpPr>
          <p:spPr>
            <a:xfrm>
              <a:off x="3408012" y="1772702"/>
              <a:ext cx="2544" cy="257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ubicBezTo>
                    <a:pt x="63" y="17"/>
                    <a:pt x="48" y="49"/>
                    <a:pt x="32" y="49"/>
                  </a:cubicBezTo>
                  <a:cubicBezTo>
                    <a:pt x="32" y="64"/>
                    <a:pt x="32" y="64"/>
                    <a:pt x="16" y="64"/>
                  </a:cubicBezTo>
                  <a:cubicBezTo>
                    <a:pt x="16" y="64"/>
                    <a:pt x="0" y="64"/>
                    <a:pt x="0" y="49"/>
                  </a:cubicBezTo>
                  <a:cubicBezTo>
                    <a:pt x="0" y="64"/>
                    <a:pt x="16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48" y="80"/>
                  </a:lnTo>
                  <a:cubicBezTo>
                    <a:pt x="79" y="80"/>
                    <a:pt x="79" y="64"/>
                    <a:pt x="79" y="32"/>
                  </a:cubicBezTo>
                  <a:cubicBezTo>
                    <a:pt x="79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4" name="Google Shape;20894;p106"/>
            <p:cNvSpPr/>
            <p:nvPr/>
          </p:nvSpPr>
          <p:spPr>
            <a:xfrm>
              <a:off x="3160993" y="1795760"/>
              <a:ext cx="6520" cy="454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8" y="17"/>
                    <a:pt x="158" y="17"/>
                    <a:pt x="141" y="17"/>
                  </a:cubicBezTo>
                  <a:lnTo>
                    <a:pt x="32" y="95"/>
                  </a:lnTo>
                  <a:cubicBezTo>
                    <a:pt x="15" y="95"/>
                    <a:pt x="0" y="111"/>
                    <a:pt x="15" y="143"/>
                  </a:cubicBezTo>
                  <a:lnTo>
                    <a:pt x="15" y="143"/>
                  </a:lnTo>
                  <a:lnTo>
                    <a:pt x="47" y="143"/>
                  </a:lnTo>
                  <a:lnTo>
                    <a:pt x="63" y="143"/>
                  </a:lnTo>
                  <a:lnTo>
                    <a:pt x="110" y="127"/>
                  </a:lnTo>
                  <a:lnTo>
                    <a:pt x="189" y="63"/>
                  </a:lnTo>
                  <a:cubicBezTo>
                    <a:pt x="204" y="63"/>
                    <a:pt x="204" y="32"/>
                    <a:pt x="189" y="17"/>
                  </a:cubicBezTo>
                  <a:cubicBezTo>
                    <a:pt x="189" y="17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5" name="Google Shape;20895;p106"/>
            <p:cNvSpPr/>
            <p:nvPr/>
          </p:nvSpPr>
          <p:spPr>
            <a:xfrm>
              <a:off x="3274214" y="1804283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6"/>
                    <a:pt x="1" y="32"/>
                  </a:cubicBezTo>
                  <a:cubicBezTo>
                    <a:pt x="1" y="48"/>
                    <a:pt x="16" y="64"/>
                    <a:pt x="32" y="79"/>
                  </a:cubicBezTo>
                  <a:lnTo>
                    <a:pt x="95" y="79"/>
                  </a:lnTo>
                  <a:lnTo>
                    <a:pt x="95" y="79"/>
                  </a:lnTo>
                  <a:cubicBezTo>
                    <a:pt x="111" y="79"/>
                    <a:pt x="127" y="64"/>
                    <a:pt x="142" y="48"/>
                  </a:cubicBezTo>
                  <a:cubicBezTo>
                    <a:pt x="142" y="32"/>
                    <a:pt x="127" y="16"/>
                    <a:pt x="111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6" name="Google Shape;20896;p106"/>
            <p:cNvSpPr/>
            <p:nvPr/>
          </p:nvSpPr>
          <p:spPr>
            <a:xfrm>
              <a:off x="3398980" y="179127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48" y="78"/>
                  </a:lnTo>
                  <a:lnTo>
                    <a:pt x="80" y="95"/>
                  </a:lnTo>
                  <a:lnTo>
                    <a:pt x="126" y="32"/>
                  </a:lnTo>
                  <a:lnTo>
                    <a:pt x="111" y="32"/>
                  </a:lnTo>
                  <a:lnTo>
                    <a:pt x="6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7" name="Google Shape;20897;p106"/>
            <p:cNvSpPr/>
            <p:nvPr/>
          </p:nvSpPr>
          <p:spPr>
            <a:xfrm>
              <a:off x="3406517" y="1769712"/>
              <a:ext cx="3530" cy="5025"/>
            </a:xfrm>
            <a:custGeom>
              <a:avLst/>
              <a:gdLst/>
              <a:ahLst/>
              <a:cxnLst/>
              <a:rect l="l" t="t" r="r" b="b"/>
              <a:pathLst>
                <a:path w="111" h="158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32" y="17"/>
                    <a:pt x="15" y="32"/>
                    <a:pt x="15" y="48"/>
                  </a:cubicBezTo>
                  <a:lnTo>
                    <a:pt x="15" y="63"/>
                  </a:lnTo>
                  <a:cubicBezTo>
                    <a:pt x="0" y="95"/>
                    <a:pt x="15" y="126"/>
                    <a:pt x="32" y="143"/>
                  </a:cubicBezTo>
                  <a:lnTo>
                    <a:pt x="47" y="143"/>
                  </a:lnTo>
                  <a:cubicBezTo>
                    <a:pt x="47" y="158"/>
                    <a:pt x="63" y="158"/>
                    <a:pt x="63" y="158"/>
                  </a:cubicBezTo>
                  <a:cubicBezTo>
                    <a:pt x="79" y="158"/>
                    <a:pt x="79" y="158"/>
                    <a:pt x="79" y="143"/>
                  </a:cubicBezTo>
                  <a:cubicBezTo>
                    <a:pt x="95" y="143"/>
                    <a:pt x="110" y="111"/>
                    <a:pt x="95" y="95"/>
                  </a:cubicBezTo>
                  <a:lnTo>
                    <a:pt x="95" y="95"/>
                  </a:lnTo>
                  <a:lnTo>
                    <a:pt x="79" y="80"/>
                  </a:lnTo>
                  <a:lnTo>
                    <a:pt x="95" y="63"/>
                  </a:lnTo>
                  <a:cubicBezTo>
                    <a:pt x="110" y="63"/>
                    <a:pt x="110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8" name="Google Shape;20898;p106"/>
            <p:cNvSpPr/>
            <p:nvPr/>
          </p:nvSpPr>
          <p:spPr>
            <a:xfrm>
              <a:off x="3379929" y="1771239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64" y="0"/>
                  </a:moveTo>
                  <a:lnTo>
                    <a:pt x="49" y="0"/>
                  </a:lnTo>
                  <a:lnTo>
                    <a:pt x="32" y="15"/>
                  </a:lnTo>
                  <a:lnTo>
                    <a:pt x="1" y="126"/>
                  </a:lnTo>
                  <a:lnTo>
                    <a:pt x="1" y="158"/>
                  </a:lnTo>
                  <a:cubicBezTo>
                    <a:pt x="1" y="158"/>
                    <a:pt x="1" y="173"/>
                    <a:pt x="17" y="189"/>
                  </a:cubicBezTo>
                  <a:lnTo>
                    <a:pt x="32" y="189"/>
                  </a:lnTo>
                  <a:lnTo>
                    <a:pt x="32" y="189"/>
                  </a:lnTo>
                  <a:cubicBezTo>
                    <a:pt x="49" y="189"/>
                    <a:pt x="64" y="173"/>
                    <a:pt x="64" y="158"/>
                  </a:cubicBezTo>
                  <a:lnTo>
                    <a:pt x="95" y="32"/>
                  </a:lnTo>
                  <a:cubicBezTo>
                    <a:pt x="95" y="15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99" name="Google Shape;20899;p106"/>
            <p:cNvSpPr/>
            <p:nvPr/>
          </p:nvSpPr>
          <p:spPr>
            <a:xfrm>
              <a:off x="3061256" y="1829344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80" y="1"/>
                    <a:pt x="63" y="16"/>
                    <a:pt x="63" y="32"/>
                  </a:cubicBezTo>
                  <a:cubicBezTo>
                    <a:pt x="48" y="32"/>
                    <a:pt x="48" y="16"/>
                    <a:pt x="48" y="16"/>
                  </a:cubicBezTo>
                  <a:lnTo>
                    <a:pt x="32" y="16"/>
                  </a:lnTo>
                  <a:lnTo>
                    <a:pt x="16" y="32"/>
                  </a:lnTo>
                  <a:cubicBezTo>
                    <a:pt x="16" y="47"/>
                    <a:pt x="0" y="47"/>
                    <a:pt x="0" y="64"/>
                  </a:cubicBezTo>
                  <a:lnTo>
                    <a:pt x="16" y="110"/>
                  </a:lnTo>
                  <a:cubicBezTo>
                    <a:pt x="16" y="127"/>
                    <a:pt x="32" y="142"/>
                    <a:pt x="48" y="142"/>
                  </a:cubicBezTo>
                  <a:lnTo>
                    <a:pt x="48" y="142"/>
                  </a:lnTo>
                  <a:cubicBezTo>
                    <a:pt x="80" y="142"/>
                    <a:pt x="95" y="127"/>
                    <a:pt x="111" y="110"/>
                  </a:cubicBezTo>
                  <a:cubicBezTo>
                    <a:pt x="126" y="95"/>
                    <a:pt x="126" y="79"/>
                    <a:pt x="126" y="79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0" name="Google Shape;20900;p106"/>
            <p:cNvSpPr/>
            <p:nvPr/>
          </p:nvSpPr>
          <p:spPr>
            <a:xfrm>
              <a:off x="3120379" y="1824351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5"/>
                    <a:pt x="0" y="32"/>
                    <a:pt x="17" y="47"/>
                  </a:cubicBezTo>
                  <a:lnTo>
                    <a:pt x="48" y="78"/>
                  </a:lnTo>
                  <a:lnTo>
                    <a:pt x="48" y="95"/>
                  </a:lnTo>
                  <a:cubicBezTo>
                    <a:pt x="63" y="110"/>
                    <a:pt x="80" y="110"/>
                    <a:pt x="80" y="110"/>
                  </a:cubicBezTo>
                  <a:lnTo>
                    <a:pt x="111" y="110"/>
                  </a:lnTo>
                  <a:cubicBezTo>
                    <a:pt x="111" y="95"/>
                    <a:pt x="126" y="78"/>
                    <a:pt x="111" y="63"/>
                  </a:cubicBezTo>
                  <a:cubicBezTo>
                    <a:pt x="111" y="78"/>
                    <a:pt x="95" y="78"/>
                    <a:pt x="95" y="78"/>
                  </a:cubicBezTo>
                  <a:cubicBezTo>
                    <a:pt x="95" y="78"/>
                    <a:pt x="80" y="78"/>
                    <a:pt x="80" y="63"/>
                  </a:cubicBezTo>
                  <a:lnTo>
                    <a:pt x="63" y="47"/>
                  </a:lnTo>
                  <a:cubicBezTo>
                    <a:pt x="48" y="47"/>
                    <a:pt x="32" y="15"/>
                    <a:pt x="4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1" name="Google Shape;20901;p106"/>
            <p:cNvSpPr/>
            <p:nvPr/>
          </p:nvSpPr>
          <p:spPr>
            <a:xfrm>
              <a:off x="3403496" y="1789749"/>
              <a:ext cx="6042" cy="7569"/>
            </a:xfrm>
            <a:custGeom>
              <a:avLst/>
              <a:gdLst/>
              <a:ahLst/>
              <a:cxnLst/>
              <a:rect l="l" t="t" r="r" b="b"/>
              <a:pathLst>
                <a:path w="190" h="238" extrusionOk="0">
                  <a:moveTo>
                    <a:pt x="79" y="0"/>
                  </a:moveTo>
                  <a:lnTo>
                    <a:pt x="79" y="0"/>
                  </a:lnTo>
                  <a:lnTo>
                    <a:pt x="64" y="0"/>
                  </a:lnTo>
                  <a:lnTo>
                    <a:pt x="47" y="17"/>
                  </a:lnTo>
                  <a:cubicBezTo>
                    <a:pt x="32" y="32"/>
                    <a:pt x="16" y="48"/>
                    <a:pt x="16" y="63"/>
                  </a:cubicBezTo>
                  <a:lnTo>
                    <a:pt x="32" y="63"/>
                  </a:lnTo>
                  <a:lnTo>
                    <a:pt x="32" y="63"/>
                  </a:lnTo>
                  <a:lnTo>
                    <a:pt x="64" y="63"/>
                  </a:lnTo>
                  <a:cubicBezTo>
                    <a:pt x="79" y="80"/>
                    <a:pt x="64" y="111"/>
                    <a:pt x="64" y="111"/>
                  </a:cubicBezTo>
                  <a:lnTo>
                    <a:pt x="16" y="158"/>
                  </a:lnTo>
                  <a:lnTo>
                    <a:pt x="16" y="174"/>
                  </a:lnTo>
                  <a:cubicBezTo>
                    <a:pt x="16" y="174"/>
                    <a:pt x="16" y="189"/>
                    <a:pt x="1" y="189"/>
                  </a:cubicBezTo>
                  <a:lnTo>
                    <a:pt x="1" y="221"/>
                  </a:lnTo>
                  <a:cubicBezTo>
                    <a:pt x="1" y="237"/>
                    <a:pt x="1" y="237"/>
                    <a:pt x="16" y="237"/>
                  </a:cubicBezTo>
                  <a:lnTo>
                    <a:pt x="32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158" y="206"/>
                  </a:lnTo>
                  <a:lnTo>
                    <a:pt x="174" y="206"/>
                  </a:lnTo>
                  <a:lnTo>
                    <a:pt x="174" y="206"/>
                  </a:lnTo>
                  <a:cubicBezTo>
                    <a:pt x="190" y="189"/>
                    <a:pt x="190" y="174"/>
                    <a:pt x="190" y="158"/>
                  </a:cubicBezTo>
                  <a:cubicBezTo>
                    <a:pt x="190" y="143"/>
                    <a:pt x="174" y="143"/>
                    <a:pt x="174" y="126"/>
                  </a:cubicBezTo>
                  <a:lnTo>
                    <a:pt x="158" y="126"/>
                  </a:lnTo>
                  <a:lnTo>
                    <a:pt x="142" y="126"/>
                  </a:lnTo>
                  <a:lnTo>
                    <a:pt x="127" y="143"/>
                  </a:lnTo>
                  <a:lnTo>
                    <a:pt x="79" y="158"/>
                  </a:lnTo>
                  <a:lnTo>
                    <a:pt x="79" y="126"/>
                  </a:lnTo>
                  <a:lnTo>
                    <a:pt x="79" y="111"/>
                  </a:lnTo>
                  <a:lnTo>
                    <a:pt x="79" y="80"/>
                  </a:lnTo>
                  <a:cubicBezTo>
                    <a:pt x="79" y="80"/>
                    <a:pt x="79" y="63"/>
                    <a:pt x="95" y="63"/>
                  </a:cubicBezTo>
                  <a:cubicBezTo>
                    <a:pt x="110" y="48"/>
                    <a:pt x="127" y="32"/>
                    <a:pt x="110" y="17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2" name="Google Shape;20902;p106"/>
            <p:cNvSpPr/>
            <p:nvPr/>
          </p:nvSpPr>
          <p:spPr>
            <a:xfrm>
              <a:off x="3160993" y="1815319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63" y="1"/>
                  </a:moveTo>
                  <a:cubicBezTo>
                    <a:pt x="78" y="1"/>
                    <a:pt x="63" y="16"/>
                    <a:pt x="63" y="16"/>
                  </a:cubicBezTo>
                  <a:cubicBezTo>
                    <a:pt x="63" y="32"/>
                    <a:pt x="47" y="32"/>
                    <a:pt x="47" y="32"/>
                  </a:cubicBezTo>
                  <a:lnTo>
                    <a:pt x="32" y="32"/>
                  </a:lnTo>
                  <a:lnTo>
                    <a:pt x="15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5" y="110"/>
                  </a:cubicBezTo>
                  <a:lnTo>
                    <a:pt x="32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95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26" y="142"/>
                  </a:lnTo>
                  <a:cubicBezTo>
                    <a:pt x="126" y="142"/>
                    <a:pt x="126" y="127"/>
                    <a:pt x="110" y="127"/>
                  </a:cubicBezTo>
                  <a:lnTo>
                    <a:pt x="78" y="79"/>
                  </a:lnTo>
                  <a:lnTo>
                    <a:pt x="95" y="32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95" y="16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3" name="Google Shape;20903;p106"/>
            <p:cNvSpPr/>
            <p:nvPr/>
          </p:nvSpPr>
          <p:spPr>
            <a:xfrm>
              <a:off x="3391951" y="1794742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"/>
                    <a:pt x="32" y="17"/>
                  </a:cubicBezTo>
                  <a:cubicBezTo>
                    <a:pt x="32" y="17"/>
                    <a:pt x="32" y="32"/>
                    <a:pt x="17" y="32"/>
                  </a:cubicBezTo>
                  <a:cubicBezTo>
                    <a:pt x="17" y="49"/>
                    <a:pt x="1" y="64"/>
                    <a:pt x="1" y="95"/>
                  </a:cubicBezTo>
                  <a:cubicBezTo>
                    <a:pt x="1" y="112"/>
                    <a:pt x="17" y="112"/>
                    <a:pt x="17" y="127"/>
                  </a:cubicBezTo>
                  <a:cubicBezTo>
                    <a:pt x="32" y="127"/>
                    <a:pt x="32" y="127"/>
                    <a:pt x="49" y="143"/>
                  </a:cubicBezTo>
                  <a:lnTo>
                    <a:pt x="64" y="143"/>
                  </a:lnTo>
                  <a:cubicBezTo>
                    <a:pt x="80" y="143"/>
                    <a:pt x="80" y="143"/>
                    <a:pt x="95" y="127"/>
                  </a:cubicBezTo>
                  <a:lnTo>
                    <a:pt x="95" y="127"/>
                  </a:lnTo>
                  <a:cubicBezTo>
                    <a:pt x="95" y="112"/>
                    <a:pt x="95" y="80"/>
                    <a:pt x="80" y="80"/>
                  </a:cubicBezTo>
                  <a:lnTo>
                    <a:pt x="80" y="80"/>
                  </a:lnTo>
                  <a:lnTo>
                    <a:pt x="80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80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4" name="Google Shape;20904;p106"/>
            <p:cNvSpPr/>
            <p:nvPr/>
          </p:nvSpPr>
          <p:spPr>
            <a:xfrm>
              <a:off x="3393955" y="179728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5" name="Google Shape;20905;p106"/>
            <p:cNvSpPr/>
            <p:nvPr/>
          </p:nvSpPr>
          <p:spPr>
            <a:xfrm>
              <a:off x="3334832" y="1809785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4" y="1"/>
                  </a:moveTo>
                  <a:lnTo>
                    <a:pt x="17" y="32"/>
                  </a:lnTo>
                  <a:lnTo>
                    <a:pt x="32" y="49"/>
                  </a:lnTo>
                  <a:cubicBezTo>
                    <a:pt x="32" y="64"/>
                    <a:pt x="17" y="80"/>
                    <a:pt x="1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64" y="80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cubicBezTo>
                    <a:pt x="95" y="143"/>
                    <a:pt x="95" y="158"/>
                    <a:pt x="112" y="158"/>
                  </a:cubicBezTo>
                  <a:lnTo>
                    <a:pt x="127" y="158"/>
                  </a:lnTo>
                  <a:lnTo>
                    <a:pt x="127" y="158"/>
                  </a:lnTo>
                  <a:cubicBezTo>
                    <a:pt x="143" y="158"/>
                    <a:pt x="158" y="143"/>
                    <a:pt x="158" y="127"/>
                  </a:cubicBezTo>
                  <a:lnTo>
                    <a:pt x="158" y="112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43" y="49"/>
                  </a:lnTo>
                  <a:lnTo>
                    <a:pt x="127" y="32"/>
                  </a:lnTo>
                  <a:lnTo>
                    <a:pt x="127" y="49"/>
                  </a:lnTo>
                  <a:cubicBezTo>
                    <a:pt x="127" y="64"/>
                    <a:pt x="112" y="64"/>
                    <a:pt x="95" y="64"/>
                  </a:cubicBezTo>
                  <a:lnTo>
                    <a:pt x="95" y="64"/>
                  </a:lnTo>
                  <a:cubicBezTo>
                    <a:pt x="64" y="64"/>
                    <a:pt x="64" y="49"/>
                    <a:pt x="64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6" name="Google Shape;20906;p106"/>
            <p:cNvSpPr/>
            <p:nvPr/>
          </p:nvSpPr>
          <p:spPr>
            <a:xfrm>
              <a:off x="3353405" y="1813315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78" y="1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95" y="64"/>
                    <a:pt x="95" y="64"/>
                    <a:pt x="110" y="47"/>
                  </a:cubicBezTo>
                  <a:cubicBezTo>
                    <a:pt x="110" y="32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7" name="Google Shape;20907;p106"/>
            <p:cNvSpPr/>
            <p:nvPr/>
          </p:nvSpPr>
          <p:spPr>
            <a:xfrm>
              <a:off x="3295745" y="1814333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lnTo>
                    <a:pt x="95" y="15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64" y="95"/>
                  </a:lnTo>
                  <a:cubicBezTo>
                    <a:pt x="49" y="95"/>
                    <a:pt x="49" y="95"/>
                    <a:pt x="49" y="78"/>
                  </a:cubicBezTo>
                  <a:lnTo>
                    <a:pt x="17" y="78"/>
                  </a:lnTo>
                  <a:lnTo>
                    <a:pt x="17" y="78"/>
                  </a:lnTo>
                  <a:cubicBezTo>
                    <a:pt x="17" y="95"/>
                    <a:pt x="17" y="110"/>
                    <a:pt x="1" y="110"/>
                  </a:cubicBezTo>
                  <a:lnTo>
                    <a:pt x="1" y="126"/>
                  </a:lnTo>
                  <a:cubicBezTo>
                    <a:pt x="17" y="126"/>
                    <a:pt x="17" y="141"/>
                    <a:pt x="32" y="141"/>
                  </a:cubicBezTo>
                  <a:cubicBezTo>
                    <a:pt x="49" y="141"/>
                    <a:pt x="49" y="126"/>
                    <a:pt x="64" y="126"/>
                  </a:cubicBezTo>
                  <a:lnTo>
                    <a:pt x="64" y="110"/>
                  </a:lnTo>
                  <a:cubicBezTo>
                    <a:pt x="80" y="110"/>
                    <a:pt x="80" y="95"/>
                    <a:pt x="95" y="95"/>
                  </a:cubicBezTo>
                  <a:lnTo>
                    <a:pt x="95" y="95"/>
                  </a:lnTo>
                  <a:lnTo>
                    <a:pt x="143" y="47"/>
                  </a:lnTo>
                  <a:cubicBezTo>
                    <a:pt x="158" y="47"/>
                    <a:pt x="175" y="32"/>
                    <a:pt x="175" y="32"/>
                  </a:cubicBezTo>
                  <a:lnTo>
                    <a:pt x="190" y="32"/>
                  </a:lnTo>
                  <a:lnTo>
                    <a:pt x="175" y="15"/>
                  </a:lnTo>
                  <a:cubicBezTo>
                    <a:pt x="175" y="32"/>
                    <a:pt x="158" y="32"/>
                    <a:pt x="158" y="32"/>
                  </a:cubicBezTo>
                  <a:lnTo>
                    <a:pt x="143" y="32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8" name="Google Shape;20908;p106"/>
            <p:cNvSpPr/>
            <p:nvPr/>
          </p:nvSpPr>
          <p:spPr>
            <a:xfrm>
              <a:off x="3316322" y="1814333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79" y="0"/>
                  </a:moveTo>
                  <a:lnTo>
                    <a:pt x="32" y="15"/>
                  </a:lnTo>
                  <a:cubicBezTo>
                    <a:pt x="15" y="15"/>
                    <a:pt x="15" y="15"/>
                    <a:pt x="0" y="32"/>
                  </a:cubicBezTo>
                  <a:cubicBezTo>
                    <a:pt x="15" y="32"/>
                    <a:pt x="15" y="15"/>
                    <a:pt x="15" y="15"/>
                  </a:cubicBezTo>
                  <a:lnTo>
                    <a:pt x="15" y="15"/>
                  </a:lnTo>
                  <a:cubicBezTo>
                    <a:pt x="32" y="15"/>
                    <a:pt x="47" y="32"/>
                    <a:pt x="47" y="32"/>
                  </a:cubicBezTo>
                  <a:lnTo>
                    <a:pt x="47" y="47"/>
                  </a:lnTo>
                  <a:lnTo>
                    <a:pt x="63" y="47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126" y="63"/>
                  </a:lnTo>
                  <a:cubicBezTo>
                    <a:pt x="142" y="63"/>
                    <a:pt x="158" y="47"/>
                    <a:pt x="158" y="32"/>
                  </a:cubicBezTo>
                  <a:lnTo>
                    <a:pt x="158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09" name="Google Shape;20909;p106"/>
            <p:cNvSpPr/>
            <p:nvPr/>
          </p:nvSpPr>
          <p:spPr>
            <a:xfrm>
              <a:off x="3393478" y="1752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0"/>
                  </a:moveTo>
                  <a:lnTo>
                    <a:pt x="79" y="0"/>
                  </a:lnTo>
                  <a:cubicBezTo>
                    <a:pt x="79" y="0"/>
                    <a:pt x="64" y="15"/>
                    <a:pt x="47" y="15"/>
                  </a:cubicBezTo>
                  <a:lnTo>
                    <a:pt x="16" y="126"/>
                  </a:lnTo>
                  <a:cubicBezTo>
                    <a:pt x="1" y="158"/>
                    <a:pt x="16" y="173"/>
                    <a:pt x="32" y="173"/>
                  </a:cubicBezTo>
                  <a:lnTo>
                    <a:pt x="47" y="173"/>
                  </a:lnTo>
                  <a:cubicBezTo>
                    <a:pt x="64" y="173"/>
                    <a:pt x="79" y="173"/>
                    <a:pt x="79" y="158"/>
                  </a:cubicBezTo>
                  <a:lnTo>
                    <a:pt x="79" y="142"/>
                  </a:lnTo>
                  <a:cubicBezTo>
                    <a:pt x="64" y="142"/>
                    <a:pt x="64" y="126"/>
                    <a:pt x="47" y="110"/>
                  </a:cubicBezTo>
                  <a:cubicBezTo>
                    <a:pt x="47" y="95"/>
                    <a:pt x="64" y="79"/>
                    <a:pt x="79" y="63"/>
                  </a:cubicBezTo>
                  <a:lnTo>
                    <a:pt x="110" y="63"/>
                  </a:lnTo>
                  <a:lnTo>
                    <a:pt x="127" y="47"/>
                  </a:lnTo>
                  <a:cubicBezTo>
                    <a:pt x="127" y="32"/>
                    <a:pt x="11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0" name="Google Shape;20910;p106"/>
            <p:cNvSpPr/>
            <p:nvPr/>
          </p:nvSpPr>
          <p:spPr>
            <a:xfrm>
              <a:off x="3176004" y="183134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lnTo>
                    <a:pt x="47" y="1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1" name="Google Shape;20911;p106"/>
            <p:cNvSpPr/>
            <p:nvPr/>
          </p:nvSpPr>
          <p:spPr>
            <a:xfrm>
              <a:off x="3265690" y="181531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6"/>
                    <a:pt x="63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64"/>
                    <a:pt x="48" y="64"/>
                    <a:pt x="48" y="79"/>
                  </a:cubicBezTo>
                  <a:cubicBezTo>
                    <a:pt x="32" y="79"/>
                    <a:pt x="32" y="95"/>
                    <a:pt x="32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0" y="110"/>
                  </a:cubicBezTo>
                  <a:lnTo>
                    <a:pt x="0" y="127"/>
                  </a:lnTo>
                  <a:lnTo>
                    <a:pt x="0" y="158"/>
                  </a:lnTo>
                  <a:cubicBezTo>
                    <a:pt x="17" y="173"/>
                    <a:pt x="17" y="173"/>
                    <a:pt x="32" y="173"/>
                  </a:cubicBezTo>
                  <a:cubicBezTo>
                    <a:pt x="32" y="173"/>
                    <a:pt x="48" y="173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32" y="127"/>
                  </a:lnTo>
                  <a:cubicBezTo>
                    <a:pt x="32" y="110"/>
                    <a:pt x="32" y="79"/>
                    <a:pt x="48" y="79"/>
                  </a:cubicBezTo>
                  <a:lnTo>
                    <a:pt x="63" y="64"/>
                  </a:lnTo>
                  <a:lnTo>
                    <a:pt x="63" y="64"/>
                  </a:lnTo>
                  <a:cubicBezTo>
                    <a:pt x="80" y="64"/>
                    <a:pt x="95" y="79"/>
                    <a:pt x="95" y="79"/>
                  </a:cubicBezTo>
                  <a:lnTo>
                    <a:pt x="111" y="110"/>
                  </a:lnTo>
                  <a:cubicBezTo>
                    <a:pt x="111" y="95"/>
                    <a:pt x="126" y="79"/>
                    <a:pt x="126" y="64"/>
                  </a:cubicBezTo>
                  <a:lnTo>
                    <a:pt x="126" y="64"/>
                  </a:lnTo>
                  <a:lnTo>
                    <a:pt x="126" y="47"/>
                  </a:lnTo>
                  <a:cubicBezTo>
                    <a:pt x="143" y="32"/>
                    <a:pt x="126" y="16"/>
                    <a:pt x="126" y="16"/>
                  </a:cubicBezTo>
                  <a:cubicBezTo>
                    <a:pt x="111" y="16"/>
                    <a:pt x="111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2" name="Google Shape;20912;p106"/>
            <p:cNvSpPr/>
            <p:nvPr/>
          </p:nvSpPr>
          <p:spPr>
            <a:xfrm>
              <a:off x="3412528" y="1781734"/>
              <a:ext cx="3530" cy="5565"/>
            </a:xfrm>
            <a:custGeom>
              <a:avLst/>
              <a:gdLst/>
              <a:ahLst/>
              <a:cxnLst/>
              <a:rect l="l" t="t" r="r" b="b"/>
              <a:pathLst>
                <a:path w="111" h="175" extrusionOk="0">
                  <a:moveTo>
                    <a:pt x="79" y="0"/>
                  </a:moveTo>
                  <a:lnTo>
                    <a:pt x="79" y="0"/>
                  </a:lnTo>
                  <a:cubicBezTo>
                    <a:pt x="63" y="0"/>
                    <a:pt x="63" y="0"/>
                    <a:pt x="63" y="17"/>
                  </a:cubicBezTo>
                  <a:cubicBezTo>
                    <a:pt x="63" y="17"/>
                    <a:pt x="47" y="17"/>
                    <a:pt x="47" y="32"/>
                  </a:cubicBezTo>
                  <a:lnTo>
                    <a:pt x="32" y="63"/>
                  </a:lnTo>
                  <a:lnTo>
                    <a:pt x="0" y="126"/>
                  </a:lnTo>
                  <a:cubicBezTo>
                    <a:pt x="0" y="143"/>
                    <a:pt x="0" y="158"/>
                    <a:pt x="16" y="174"/>
                  </a:cubicBezTo>
                  <a:lnTo>
                    <a:pt x="32" y="174"/>
                  </a:lnTo>
                  <a:cubicBezTo>
                    <a:pt x="47" y="174"/>
                    <a:pt x="63" y="158"/>
                    <a:pt x="63" y="158"/>
                  </a:cubicBezTo>
                  <a:lnTo>
                    <a:pt x="63" y="143"/>
                  </a:lnTo>
                  <a:cubicBezTo>
                    <a:pt x="79" y="143"/>
                    <a:pt x="79" y="126"/>
                    <a:pt x="79" y="126"/>
                  </a:cubicBezTo>
                  <a:lnTo>
                    <a:pt x="79" y="126"/>
                  </a:lnTo>
                  <a:lnTo>
                    <a:pt x="110" y="63"/>
                  </a:lnTo>
                  <a:lnTo>
                    <a:pt x="110" y="48"/>
                  </a:lnTo>
                  <a:lnTo>
                    <a:pt x="110" y="17"/>
                  </a:lnTo>
                  <a:lnTo>
                    <a:pt x="95" y="17"/>
                  </a:lnTo>
                  <a:cubicBezTo>
                    <a:pt x="95" y="17"/>
                    <a:pt x="79" y="17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3" name="Google Shape;20913;p106"/>
            <p:cNvSpPr/>
            <p:nvPr/>
          </p:nvSpPr>
          <p:spPr>
            <a:xfrm>
              <a:off x="3165986" y="1826832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27" y="80"/>
                  </a:lnTo>
                  <a:cubicBezTo>
                    <a:pt x="142" y="80"/>
                    <a:pt x="158" y="48"/>
                    <a:pt x="158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42" y="48"/>
                    <a:pt x="142" y="48"/>
                    <a:pt x="127" y="48"/>
                  </a:cubicBezTo>
                  <a:lnTo>
                    <a:pt x="110" y="48"/>
                  </a:lnTo>
                  <a:lnTo>
                    <a:pt x="79" y="32"/>
                  </a:lnTo>
                  <a:cubicBezTo>
                    <a:pt x="79" y="17"/>
                    <a:pt x="64" y="17"/>
                    <a:pt x="64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4" name="Google Shape;20914;p106"/>
            <p:cNvSpPr/>
            <p:nvPr/>
          </p:nvSpPr>
          <p:spPr>
            <a:xfrm>
              <a:off x="3398980" y="1802788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0" y="32"/>
                    <a:pt x="0" y="32"/>
                    <a:pt x="0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79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32" y="95"/>
                    <a:pt x="48" y="95"/>
                    <a:pt x="48" y="79"/>
                  </a:cubicBezTo>
                  <a:lnTo>
                    <a:pt x="48" y="79"/>
                  </a:lnTo>
                  <a:lnTo>
                    <a:pt x="80" y="63"/>
                  </a:lnTo>
                  <a:lnTo>
                    <a:pt x="95" y="48"/>
                  </a:lnTo>
                  <a:cubicBezTo>
                    <a:pt x="111" y="32"/>
                    <a:pt x="111" y="16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5" name="Google Shape;20915;p106"/>
            <p:cNvSpPr/>
            <p:nvPr/>
          </p:nvSpPr>
          <p:spPr>
            <a:xfrm>
              <a:off x="3444077" y="1799767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"/>
                    <a:pt x="63" y="17"/>
                  </a:cubicBezTo>
                  <a:lnTo>
                    <a:pt x="63" y="32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17" y="111"/>
                  </a:lnTo>
                  <a:lnTo>
                    <a:pt x="0" y="111"/>
                  </a:lnTo>
                  <a:lnTo>
                    <a:pt x="0" y="158"/>
                  </a:lnTo>
                  <a:cubicBezTo>
                    <a:pt x="17" y="158"/>
                    <a:pt x="17" y="158"/>
                    <a:pt x="32" y="174"/>
                  </a:cubicBezTo>
                  <a:lnTo>
                    <a:pt x="32" y="174"/>
                  </a:lnTo>
                  <a:cubicBezTo>
                    <a:pt x="48" y="174"/>
                    <a:pt x="48" y="174"/>
                    <a:pt x="48" y="158"/>
                  </a:cubicBezTo>
                  <a:lnTo>
                    <a:pt x="80" y="143"/>
                  </a:lnTo>
                  <a:lnTo>
                    <a:pt x="126" y="127"/>
                  </a:lnTo>
                  <a:cubicBezTo>
                    <a:pt x="126" y="111"/>
                    <a:pt x="143" y="111"/>
                    <a:pt x="143" y="95"/>
                  </a:cubicBezTo>
                  <a:lnTo>
                    <a:pt x="126" y="32"/>
                  </a:lnTo>
                  <a:lnTo>
                    <a:pt x="126" y="32"/>
                  </a:lnTo>
                  <a:cubicBezTo>
                    <a:pt x="126" y="17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6" name="Google Shape;20916;p106"/>
            <p:cNvSpPr/>
            <p:nvPr/>
          </p:nvSpPr>
          <p:spPr>
            <a:xfrm>
              <a:off x="3438575" y="1802788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79" y="0"/>
                  </a:moveTo>
                  <a:lnTo>
                    <a:pt x="79" y="0"/>
                  </a:lnTo>
                  <a:lnTo>
                    <a:pt x="79" y="0"/>
                  </a:lnTo>
                  <a:lnTo>
                    <a:pt x="32" y="0"/>
                  </a:lnTo>
                  <a:lnTo>
                    <a:pt x="16" y="16"/>
                  </a:lnTo>
                  <a:cubicBezTo>
                    <a:pt x="1" y="16"/>
                    <a:pt x="1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6" y="79"/>
                    <a:pt x="16" y="79"/>
                    <a:pt x="32" y="79"/>
                  </a:cubicBezTo>
                  <a:lnTo>
                    <a:pt x="32" y="79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48"/>
                    <a:pt x="127" y="32"/>
                    <a:pt x="110" y="16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7" name="Google Shape;20917;p106"/>
            <p:cNvSpPr/>
            <p:nvPr/>
          </p:nvSpPr>
          <p:spPr>
            <a:xfrm>
              <a:off x="3329361" y="1813315"/>
              <a:ext cx="4516" cy="3530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32" y="1"/>
                    <a:pt x="15" y="1"/>
                    <a:pt x="15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47"/>
                    <a:pt x="15" y="64"/>
                    <a:pt x="32" y="64"/>
                  </a:cubicBez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7" y="79"/>
                  </a:lnTo>
                  <a:cubicBezTo>
                    <a:pt x="63" y="95"/>
                    <a:pt x="63" y="95"/>
                    <a:pt x="63" y="110"/>
                  </a:cubicBezTo>
                  <a:lnTo>
                    <a:pt x="78" y="110"/>
                  </a:lnTo>
                  <a:lnTo>
                    <a:pt x="78" y="110"/>
                  </a:lnTo>
                  <a:lnTo>
                    <a:pt x="110" y="79"/>
                  </a:lnTo>
                  <a:lnTo>
                    <a:pt x="126" y="79"/>
                  </a:lnTo>
                  <a:cubicBezTo>
                    <a:pt x="141" y="79"/>
                    <a:pt x="141" y="64"/>
                    <a:pt x="141" y="47"/>
                  </a:cubicBezTo>
                  <a:cubicBezTo>
                    <a:pt x="141" y="32"/>
                    <a:pt x="141" y="32"/>
                    <a:pt x="126" y="32"/>
                  </a:cubicBezTo>
                  <a:cubicBezTo>
                    <a:pt x="126" y="16"/>
                    <a:pt x="126" y="16"/>
                    <a:pt x="110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8" name="Google Shape;20918;p106"/>
            <p:cNvSpPr/>
            <p:nvPr/>
          </p:nvSpPr>
          <p:spPr>
            <a:xfrm>
              <a:off x="3296286" y="1810803"/>
              <a:ext cx="9032" cy="4548"/>
            </a:xfrm>
            <a:custGeom>
              <a:avLst/>
              <a:gdLst/>
              <a:ahLst/>
              <a:cxnLst/>
              <a:rect l="l" t="t" r="r" b="b"/>
              <a:pathLst>
                <a:path w="28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17"/>
                    <a:pt x="15" y="17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95"/>
                    <a:pt x="63" y="95"/>
                    <a:pt x="63" y="111"/>
                  </a:cubicBezTo>
                  <a:lnTo>
                    <a:pt x="78" y="111"/>
                  </a:lnTo>
                  <a:lnTo>
                    <a:pt x="110" y="143"/>
                  </a:lnTo>
                  <a:lnTo>
                    <a:pt x="126" y="143"/>
                  </a:lnTo>
                  <a:lnTo>
                    <a:pt x="141" y="143"/>
                  </a:lnTo>
                  <a:cubicBezTo>
                    <a:pt x="141" y="143"/>
                    <a:pt x="158" y="143"/>
                    <a:pt x="158" y="126"/>
                  </a:cubicBezTo>
                  <a:lnTo>
                    <a:pt x="173" y="143"/>
                  </a:lnTo>
                  <a:lnTo>
                    <a:pt x="236" y="143"/>
                  </a:lnTo>
                  <a:lnTo>
                    <a:pt x="252" y="143"/>
                  </a:lnTo>
                  <a:cubicBezTo>
                    <a:pt x="267" y="143"/>
                    <a:pt x="284" y="126"/>
                    <a:pt x="284" y="111"/>
                  </a:cubicBezTo>
                  <a:lnTo>
                    <a:pt x="284" y="95"/>
                  </a:lnTo>
                  <a:cubicBezTo>
                    <a:pt x="267" y="95"/>
                    <a:pt x="267" y="95"/>
                    <a:pt x="267" y="80"/>
                  </a:cubicBezTo>
                  <a:cubicBezTo>
                    <a:pt x="267" y="95"/>
                    <a:pt x="267" y="95"/>
                    <a:pt x="252" y="95"/>
                  </a:cubicBezTo>
                  <a:lnTo>
                    <a:pt x="236" y="126"/>
                  </a:lnTo>
                  <a:lnTo>
                    <a:pt x="221" y="126"/>
                  </a:lnTo>
                  <a:cubicBezTo>
                    <a:pt x="204" y="126"/>
                    <a:pt x="189" y="126"/>
                    <a:pt x="189" y="111"/>
                  </a:cubicBezTo>
                  <a:cubicBezTo>
                    <a:pt x="173" y="95"/>
                    <a:pt x="173" y="80"/>
                    <a:pt x="189" y="63"/>
                  </a:cubicBezTo>
                  <a:lnTo>
                    <a:pt x="173" y="63"/>
                  </a:lnTo>
                  <a:lnTo>
                    <a:pt x="14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19" name="Google Shape;20919;p106"/>
            <p:cNvSpPr/>
            <p:nvPr/>
          </p:nvSpPr>
          <p:spPr>
            <a:xfrm>
              <a:off x="3264196" y="182234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79" y="0"/>
                    <a:pt x="79" y="15"/>
                  </a:cubicBezTo>
                  <a:lnTo>
                    <a:pt x="64" y="15"/>
                  </a:lnTo>
                  <a:lnTo>
                    <a:pt x="32" y="32"/>
                  </a:lnTo>
                  <a:cubicBezTo>
                    <a:pt x="16" y="47"/>
                    <a:pt x="1" y="63"/>
                    <a:pt x="16" y="78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63"/>
                  </a:lnTo>
                  <a:cubicBezTo>
                    <a:pt x="127" y="63"/>
                    <a:pt x="142" y="32"/>
                    <a:pt x="127" y="15"/>
                  </a:cubicBezTo>
                  <a:lnTo>
                    <a:pt x="127" y="15"/>
                  </a:ln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0" name="Google Shape;20920;p106"/>
            <p:cNvSpPr/>
            <p:nvPr/>
          </p:nvSpPr>
          <p:spPr>
            <a:xfrm>
              <a:off x="3322333" y="176370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63"/>
                    <a:pt x="16" y="80"/>
                    <a:pt x="32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63"/>
                  </a:cubicBezTo>
                  <a:lnTo>
                    <a:pt x="126" y="63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26" y="16"/>
                    <a:pt x="110" y="0"/>
                    <a:pt x="9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1" name="Google Shape;20921;p106"/>
            <p:cNvSpPr/>
            <p:nvPr/>
          </p:nvSpPr>
          <p:spPr>
            <a:xfrm>
              <a:off x="3243650" y="1772702"/>
              <a:ext cx="4548" cy="2576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cubicBezTo>
                    <a:pt x="0" y="49"/>
                    <a:pt x="17" y="64"/>
                    <a:pt x="32" y="64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1" y="80"/>
                    <a:pt x="126" y="64"/>
                    <a:pt x="126" y="49"/>
                  </a:cubicBezTo>
                  <a:cubicBezTo>
                    <a:pt x="143" y="32"/>
                    <a:pt x="126" y="17"/>
                    <a:pt x="111" y="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2" name="Google Shape;20922;p106"/>
            <p:cNvSpPr/>
            <p:nvPr/>
          </p:nvSpPr>
          <p:spPr>
            <a:xfrm>
              <a:off x="3376940" y="1790258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48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0" y="127"/>
                  </a:lnTo>
                  <a:cubicBezTo>
                    <a:pt x="0" y="142"/>
                    <a:pt x="0" y="158"/>
                    <a:pt x="17" y="158"/>
                  </a:cubicBezTo>
                  <a:lnTo>
                    <a:pt x="80" y="190"/>
                  </a:lnTo>
                  <a:cubicBezTo>
                    <a:pt x="80" y="190"/>
                    <a:pt x="80" y="205"/>
                    <a:pt x="95" y="205"/>
                  </a:cubicBezTo>
                  <a:lnTo>
                    <a:pt x="111" y="190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42"/>
                  </a:lnTo>
                  <a:cubicBezTo>
                    <a:pt x="174" y="127"/>
                    <a:pt x="158" y="110"/>
                    <a:pt x="158" y="110"/>
                  </a:cubicBezTo>
                  <a:cubicBezTo>
                    <a:pt x="158" y="95"/>
                    <a:pt x="143" y="95"/>
                    <a:pt x="126" y="95"/>
                  </a:cubicBezTo>
                  <a:lnTo>
                    <a:pt x="126" y="95"/>
                  </a:lnTo>
                  <a:lnTo>
                    <a:pt x="126" y="95"/>
                  </a:lnTo>
                  <a:cubicBezTo>
                    <a:pt x="126" y="110"/>
                    <a:pt x="126" y="142"/>
                    <a:pt x="95" y="142"/>
                  </a:cubicBezTo>
                  <a:lnTo>
                    <a:pt x="80" y="142"/>
                  </a:lnTo>
                  <a:lnTo>
                    <a:pt x="80" y="142"/>
                  </a:lnTo>
                  <a:cubicBezTo>
                    <a:pt x="63" y="142"/>
                    <a:pt x="48" y="127"/>
                    <a:pt x="32" y="110"/>
                  </a:cubicBezTo>
                  <a:cubicBezTo>
                    <a:pt x="32" y="95"/>
                    <a:pt x="48" y="79"/>
                    <a:pt x="63" y="64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111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3" name="Google Shape;20923;p106"/>
            <p:cNvSpPr/>
            <p:nvPr/>
          </p:nvSpPr>
          <p:spPr>
            <a:xfrm>
              <a:off x="3398980" y="180078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95" y="0"/>
                  </a:lnTo>
                  <a:lnTo>
                    <a:pt x="48" y="0"/>
                  </a:lnTo>
                  <a:cubicBezTo>
                    <a:pt x="32" y="16"/>
                    <a:pt x="32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cubicBezTo>
                    <a:pt x="17" y="16"/>
                    <a:pt x="0" y="32"/>
                    <a:pt x="0" y="48"/>
                  </a:cubicBezTo>
                  <a:cubicBezTo>
                    <a:pt x="0" y="63"/>
                    <a:pt x="17" y="63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6" y="63"/>
                    <a:pt x="143" y="48"/>
                    <a:pt x="143" y="32"/>
                  </a:cubicBezTo>
                  <a:cubicBezTo>
                    <a:pt x="143" y="32"/>
                    <a:pt x="143" y="16"/>
                    <a:pt x="126" y="16"/>
                  </a:cubicBezTo>
                  <a:cubicBezTo>
                    <a:pt x="126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4" name="Google Shape;20924;p106"/>
            <p:cNvSpPr/>
            <p:nvPr/>
          </p:nvSpPr>
          <p:spPr>
            <a:xfrm>
              <a:off x="3290275" y="1815796"/>
              <a:ext cx="3498" cy="2576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10" y="1"/>
                  </a:move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17"/>
                    <a:pt x="63" y="1"/>
                  </a:cubicBezTo>
                  <a:lnTo>
                    <a:pt x="47" y="17"/>
                  </a:lnTo>
                  <a:lnTo>
                    <a:pt x="0" y="32"/>
                  </a:lnTo>
                  <a:cubicBezTo>
                    <a:pt x="0" y="49"/>
                    <a:pt x="0" y="64"/>
                    <a:pt x="15" y="64"/>
                  </a:cubicBezTo>
                  <a:lnTo>
                    <a:pt x="32" y="80"/>
                  </a:lnTo>
                  <a:cubicBezTo>
                    <a:pt x="47" y="80"/>
                    <a:pt x="63" y="64"/>
                    <a:pt x="63" y="64"/>
                  </a:cubicBezTo>
                  <a:lnTo>
                    <a:pt x="78" y="49"/>
                  </a:lnTo>
                  <a:lnTo>
                    <a:pt x="95" y="17"/>
                  </a:lnTo>
                  <a:cubicBezTo>
                    <a:pt x="110" y="17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5" name="Google Shape;20925;p106"/>
            <p:cNvSpPr/>
            <p:nvPr/>
          </p:nvSpPr>
          <p:spPr>
            <a:xfrm>
              <a:off x="3393955" y="1784247"/>
              <a:ext cx="3562" cy="6520"/>
            </a:xfrm>
            <a:custGeom>
              <a:avLst/>
              <a:gdLst/>
              <a:ahLst/>
              <a:cxnLst/>
              <a:rect l="l" t="t" r="r" b="b"/>
              <a:pathLst>
                <a:path w="112" h="205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49" y="1"/>
                    <a:pt x="49" y="16"/>
                  </a:cubicBezTo>
                  <a:lnTo>
                    <a:pt x="49" y="16"/>
                  </a:lnTo>
                  <a:lnTo>
                    <a:pt x="1" y="158"/>
                  </a:lnTo>
                  <a:lnTo>
                    <a:pt x="1" y="173"/>
                  </a:lnTo>
                  <a:cubicBezTo>
                    <a:pt x="1" y="190"/>
                    <a:pt x="17" y="190"/>
                    <a:pt x="17" y="190"/>
                  </a:cubicBezTo>
                  <a:cubicBezTo>
                    <a:pt x="17" y="205"/>
                    <a:pt x="32" y="205"/>
                    <a:pt x="32" y="205"/>
                  </a:cubicBezTo>
                  <a:lnTo>
                    <a:pt x="49" y="205"/>
                  </a:lnTo>
                  <a:cubicBezTo>
                    <a:pt x="64" y="205"/>
                    <a:pt x="80" y="190"/>
                    <a:pt x="80" y="173"/>
                  </a:cubicBezTo>
                  <a:lnTo>
                    <a:pt x="80" y="173"/>
                  </a:lnTo>
                  <a:lnTo>
                    <a:pt x="95" y="95"/>
                  </a:lnTo>
                  <a:lnTo>
                    <a:pt x="112" y="32"/>
                  </a:lnTo>
                  <a:lnTo>
                    <a:pt x="112" y="32"/>
                  </a:lnTo>
                  <a:cubicBezTo>
                    <a:pt x="112" y="16"/>
                    <a:pt x="112" y="16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6" name="Google Shape;20926;p106"/>
            <p:cNvSpPr/>
            <p:nvPr/>
          </p:nvSpPr>
          <p:spPr>
            <a:xfrm>
              <a:off x="3423023" y="1754669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95" y="17"/>
                  </a:moveTo>
                  <a:cubicBezTo>
                    <a:pt x="112" y="17"/>
                    <a:pt x="112" y="32"/>
                    <a:pt x="112" y="48"/>
                  </a:cubicBezTo>
                  <a:lnTo>
                    <a:pt x="112" y="48"/>
                  </a:lnTo>
                  <a:lnTo>
                    <a:pt x="175" y="32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95" y="17"/>
                  </a:lnTo>
                  <a:close/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7" y="17"/>
                  </a:lnTo>
                  <a:lnTo>
                    <a:pt x="32" y="32"/>
                  </a:lnTo>
                  <a:cubicBezTo>
                    <a:pt x="49" y="32"/>
                    <a:pt x="49" y="48"/>
                    <a:pt x="49" y="48"/>
                  </a:cubicBezTo>
                  <a:lnTo>
                    <a:pt x="49" y="32"/>
                  </a:lnTo>
                  <a:cubicBezTo>
                    <a:pt x="49" y="17"/>
                    <a:pt x="64" y="17"/>
                    <a:pt x="64" y="1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7" name="Google Shape;20927;p106"/>
            <p:cNvSpPr/>
            <p:nvPr/>
          </p:nvSpPr>
          <p:spPr>
            <a:xfrm>
              <a:off x="3162996" y="1812806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5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lnTo>
                    <a:pt x="0" y="80"/>
                  </a:lnTo>
                  <a:cubicBezTo>
                    <a:pt x="15" y="80"/>
                    <a:pt x="15" y="80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63" y="95"/>
                    <a:pt x="78" y="95"/>
                    <a:pt x="95" y="80"/>
                  </a:cubicBezTo>
                  <a:lnTo>
                    <a:pt x="95" y="80"/>
                  </a:lnTo>
                  <a:cubicBezTo>
                    <a:pt x="110" y="80"/>
                    <a:pt x="110" y="48"/>
                    <a:pt x="110" y="32"/>
                  </a:cubicBezTo>
                  <a:cubicBezTo>
                    <a:pt x="110" y="17"/>
                    <a:pt x="95" y="17"/>
                    <a:pt x="78" y="17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8" name="Google Shape;20928;p106"/>
            <p:cNvSpPr/>
            <p:nvPr/>
          </p:nvSpPr>
          <p:spPr>
            <a:xfrm>
              <a:off x="3425568" y="1800276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32"/>
                  </a:cubicBezTo>
                  <a:cubicBezTo>
                    <a:pt x="0" y="48"/>
                    <a:pt x="15" y="64"/>
                    <a:pt x="32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3" y="79"/>
                    <a:pt x="63" y="79"/>
                    <a:pt x="63" y="95"/>
                  </a:cubicBezTo>
                  <a:cubicBezTo>
                    <a:pt x="78" y="95"/>
                    <a:pt x="95" y="111"/>
                    <a:pt x="110" y="111"/>
                  </a:cubicBezTo>
                  <a:cubicBezTo>
                    <a:pt x="126" y="111"/>
                    <a:pt x="141" y="95"/>
                    <a:pt x="158" y="79"/>
                  </a:cubicBezTo>
                  <a:lnTo>
                    <a:pt x="173" y="79"/>
                  </a:lnTo>
                  <a:lnTo>
                    <a:pt x="173" y="32"/>
                  </a:lnTo>
                  <a:cubicBezTo>
                    <a:pt x="158" y="16"/>
                    <a:pt x="158" y="16"/>
                    <a:pt x="141" y="16"/>
                  </a:cubicBezTo>
                  <a:cubicBezTo>
                    <a:pt x="126" y="16"/>
                    <a:pt x="126" y="16"/>
                    <a:pt x="110" y="32"/>
                  </a:cubicBezTo>
                  <a:lnTo>
                    <a:pt x="110" y="32"/>
                  </a:lnTo>
                  <a:lnTo>
                    <a:pt x="95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29" name="Google Shape;20929;p106"/>
            <p:cNvSpPr/>
            <p:nvPr/>
          </p:nvSpPr>
          <p:spPr>
            <a:xfrm>
              <a:off x="3386481" y="1785741"/>
              <a:ext cx="3498" cy="356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5" y="63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63" y="95"/>
                    <a:pt x="78" y="95"/>
                    <a:pt x="95" y="95"/>
                  </a:cubicBezTo>
                  <a:lnTo>
                    <a:pt x="110" y="95"/>
                  </a:lnTo>
                  <a:lnTo>
                    <a:pt x="110" y="95"/>
                  </a:lnTo>
                  <a:lnTo>
                    <a:pt x="11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0" name="Google Shape;20930;p106"/>
            <p:cNvSpPr/>
            <p:nvPr/>
          </p:nvSpPr>
          <p:spPr>
            <a:xfrm>
              <a:off x="3425027" y="1788254"/>
              <a:ext cx="4580" cy="6520"/>
            </a:xfrm>
            <a:custGeom>
              <a:avLst/>
              <a:gdLst/>
              <a:ahLst/>
              <a:cxnLst/>
              <a:rect l="l" t="t" r="r" b="b"/>
              <a:pathLst>
                <a:path w="144" h="205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32"/>
                  </a:cubicBezTo>
                  <a:lnTo>
                    <a:pt x="32" y="47"/>
                  </a:lnTo>
                  <a:lnTo>
                    <a:pt x="1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27" y="205"/>
                  </a:lnTo>
                  <a:cubicBezTo>
                    <a:pt x="143" y="205"/>
                    <a:pt x="143" y="173"/>
                    <a:pt x="127" y="158"/>
                  </a:cubicBezTo>
                  <a:lnTo>
                    <a:pt x="127" y="14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64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16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1" name="Google Shape;20931;p106"/>
            <p:cNvSpPr/>
            <p:nvPr/>
          </p:nvSpPr>
          <p:spPr>
            <a:xfrm>
              <a:off x="3437049" y="1788254"/>
              <a:ext cx="2035" cy="2512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1" y="1"/>
                  </a:moveTo>
                  <a:lnTo>
                    <a:pt x="1" y="32"/>
                  </a:lnTo>
                  <a:lnTo>
                    <a:pt x="1" y="47"/>
                  </a:lnTo>
                  <a:cubicBezTo>
                    <a:pt x="1" y="64"/>
                    <a:pt x="1" y="64"/>
                    <a:pt x="17" y="64"/>
                  </a:cubicBez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lnTo>
                    <a:pt x="49" y="64"/>
                  </a:lnTo>
                  <a:cubicBezTo>
                    <a:pt x="64" y="64"/>
                    <a:pt x="64" y="47"/>
                    <a:pt x="64" y="47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32" y="32"/>
                    <a:pt x="17" y="1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2" name="Google Shape;20932;p106"/>
            <p:cNvSpPr/>
            <p:nvPr/>
          </p:nvSpPr>
          <p:spPr>
            <a:xfrm>
              <a:off x="3076808" y="1807304"/>
              <a:ext cx="3498" cy="2512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9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32" y="16"/>
                  </a:lnTo>
                  <a:cubicBezTo>
                    <a:pt x="15" y="16"/>
                    <a:pt x="0" y="32"/>
                    <a:pt x="0" y="47"/>
                  </a:cubicBezTo>
                  <a:cubicBezTo>
                    <a:pt x="0" y="63"/>
                    <a:pt x="15" y="79"/>
                    <a:pt x="32" y="79"/>
                  </a:cubicBezTo>
                  <a:lnTo>
                    <a:pt x="47" y="79"/>
                  </a:lnTo>
                  <a:lnTo>
                    <a:pt x="63" y="63"/>
                  </a:lnTo>
                  <a:lnTo>
                    <a:pt x="63" y="47"/>
                  </a:lnTo>
                  <a:cubicBezTo>
                    <a:pt x="63" y="32"/>
                    <a:pt x="63" y="32"/>
                    <a:pt x="78" y="16"/>
                  </a:cubicBezTo>
                  <a:lnTo>
                    <a:pt x="95" y="16"/>
                  </a:lnTo>
                  <a:cubicBezTo>
                    <a:pt x="95" y="0"/>
                    <a:pt x="95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3" name="Google Shape;20933;p106"/>
            <p:cNvSpPr/>
            <p:nvPr/>
          </p:nvSpPr>
          <p:spPr>
            <a:xfrm>
              <a:off x="3426045" y="1777250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48" y="110"/>
                  </a:lnTo>
                  <a:cubicBezTo>
                    <a:pt x="63" y="110"/>
                    <a:pt x="80" y="95"/>
                    <a:pt x="80" y="63"/>
                  </a:cubicBezTo>
                  <a:lnTo>
                    <a:pt x="63" y="15"/>
                  </a:lnTo>
                  <a:cubicBezTo>
                    <a:pt x="63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4" name="Google Shape;20934;p106"/>
            <p:cNvSpPr/>
            <p:nvPr/>
          </p:nvSpPr>
          <p:spPr>
            <a:xfrm>
              <a:off x="3400506" y="1791752"/>
              <a:ext cx="5502" cy="4548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17"/>
                  </a:lnTo>
                  <a:lnTo>
                    <a:pt x="32" y="80"/>
                  </a:lnTo>
                  <a:lnTo>
                    <a:pt x="15" y="80"/>
                  </a:lnTo>
                  <a:cubicBezTo>
                    <a:pt x="0" y="95"/>
                    <a:pt x="0" y="111"/>
                    <a:pt x="15" y="126"/>
                  </a:cubicBezTo>
                  <a:cubicBezTo>
                    <a:pt x="15" y="143"/>
                    <a:pt x="32" y="143"/>
                    <a:pt x="47" y="143"/>
                  </a:cubicBezTo>
                  <a:cubicBezTo>
                    <a:pt x="47" y="143"/>
                    <a:pt x="63" y="143"/>
                    <a:pt x="63" y="126"/>
                  </a:cubicBezTo>
                  <a:lnTo>
                    <a:pt x="95" y="111"/>
                  </a:lnTo>
                  <a:lnTo>
                    <a:pt x="110" y="95"/>
                  </a:lnTo>
                  <a:lnTo>
                    <a:pt x="158" y="48"/>
                  </a:lnTo>
                  <a:cubicBezTo>
                    <a:pt x="158" y="48"/>
                    <a:pt x="173" y="17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5" name="Google Shape;20935;p106"/>
            <p:cNvSpPr/>
            <p:nvPr/>
          </p:nvSpPr>
          <p:spPr>
            <a:xfrm>
              <a:off x="3399966" y="1773720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cubicBezTo>
                    <a:pt x="17" y="48"/>
                    <a:pt x="17" y="63"/>
                    <a:pt x="17" y="63"/>
                  </a:cubicBezTo>
                  <a:lnTo>
                    <a:pt x="80" y="80"/>
                  </a:lnTo>
                  <a:lnTo>
                    <a:pt x="95" y="95"/>
                  </a:lnTo>
                  <a:cubicBezTo>
                    <a:pt x="112" y="95"/>
                    <a:pt x="127" y="80"/>
                    <a:pt x="127" y="63"/>
                  </a:cubicBezTo>
                  <a:cubicBezTo>
                    <a:pt x="143" y="48"/>
                    <a:pt x="127" y="32"/>
                    <a:pt x="112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6" name="Google Shape;20936;p106"/>
            <p:cNvSpPr/>
            <p:nvPr/>
          </p:nvSpPr>
          <p:spPr>
            <a:xfrm>
              <a:off x="3344850" y="1786250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47"/>
                    <a:pt x="17" y="64"/>
                    <a:pt x="32" y="64"/>
                  </a:cubicBezTo>
                  <a:lnTo>
                    <a:pt x="64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64"/>
                    <a:pt x="127" y="47"/>
                  </a:cubicBezTo>
                  <a:lnTo>
                    <a:pt x="127" y="47"/>
                  </a:lnTo>
                  <a:cubicBezTo>
                    <a:pt x="127" y="47"/>
                    <a:pt x="112" y="47"/>
                    <a:pt x="112" y="32"/>
                  </a:cubicBezTo>
                  <a:lnTo>
                    <a:pt x="95" y="32"/>
                  </a:lnTo>
                  <a:lnTo>
                    <a:pt x="80" y="16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7" name="Google Shape;20937;p106"/>
            <p:cNvSpPr/>
            <p:nvPr/>
          </p:nvSpPr>
          <p:spPr>
            <a:xfrm>
              <a:off x="3079289" y="1804792"/>
              <a:ext cx="4548" cy="4548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8" y="0"/>
                  </a:moveTo>
                  <a:lnTo>
                    <a:pt x="32" y="0"/>
                  </a:lnTo>
                  <a:lnTo>
                    <a:pt x="17" y="16"/>
                  </a:lnTo>
                  <a:cubicBezTo>
                    <a:pt x="0" y="16"/>
                    <a:pt x="0" y="48"/>
                    <a:pt x="17" y="63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8" y="79"/>
                    <a:pt x="48" y="79"/>
                    <a:pt x="63" y="95"/>
                  </a:cubicBez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80" y="126"/>
                  </a:lnTo>
                  <a:lnTo>
                    <a:pt x="80" y="126"/>
                  </a:lnTo>
                  <a:cubicBezTo>
                    <a:pt x="95" y="126"/>
                    <a:pt x="111" y="126"/>
                    <a:pt x="111" y="142"/>
                  </a:cubicBezTo>
                  <a:lnTo>
                    <a:pt x="111" y="142"/>
                  </a:lnTo>
                  <a:cubicBezTo>
                    <a:pt x="126" y="126"/>
                    <a:pt x="143" y="95"/>
                    <a:pt x="126" y="79"/>
                  </a:cubicBezTo>
                  <a:lnTo>
                    <a:pt x="111" y="63"/>
                  </a:lnTo>
                  <a:lnTo>
                    <a:pt x="63" y="16"/>
                  </a:ln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8" name="Google Shape;20938;p106"/>
            <p:cNvSpPr/>
            <p:nvPr/>
          </p:nvSpPr>
          <p:spPr>
            <a:xfrm>
              <a:off x="3371915" y="177572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48" y="0"/>
                    <a:pt x="17" y="17"/>
                    <a:pt x="1" y="32"/>
                  </a:cubicBezTo>
                  <a:lnTo>
                    <a:pt x="1" y="111"/>
                  </a:lnTo>
                  <a:cubicBezTo>
                    <a:pt x="1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4" y="126"/>
                    <a:pt x="64" y="111"/>
                    <a:pt x="64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95" y="63"/>
                    <a:pt x="112" y="63"/>
                    <a:pt x="112" y="48"/>
                  </a:cubicBezTo>
                  <a:lnTo>
                    <a:pt x="112" y="32"/>
                  </a:lnTo>
                  <a:cubicBezTo>
                    <a:pt x="112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39" name="Google Shape;20939;p106"/>
            <p:cNvSpPr/>
            <p:nvPr/>
          </p:nvSpPr>
          <p:spPr>
            <a:xfrm>
              <a:off x="3178008" y="1818340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32" y="15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2" y="110"/>
                  </a:lnTo>
                  <a:cubicBezTo>
                    <a:pt x="32" y="110"/>
                    <a:pt x="47" y="126"/>
                    <a:pt x="64" y="126"/>
                  </a:cubicBezTo>
                  <a:cubicBezTo>
                    <a:pt x="64" y="126"/>
                    <a:pt x="64" y="110"/>
                    <a:pt x="79" y="110"/>
                  </a:cubicBezTo>
                  <a:lnTo>
                    <a:pt x="79" y="110"/>
                  </a:lnTo>
                  <a:cubicBezTo>
                    <a:pt x="95" y="95"/>
                    <a:pt x="95" y="78"/>
                    <a:pt x="79" y="63"/>
                  </a:cubicBezTo>
                  <a:lnTo>
                    <a:pt x="110" y="63"/>
                  </a:lnTo>
                  <a:cubicBezTo>
                    <a:pt x="127" y="47"/>
                    <a:pt x="142" y="32"/>
                    <a:pt x="127" y="15"/>
                  </a:cubicBezTo>
                  <a:cubicBezTo>
                    <a:pt x="127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0" name="Google Shape;20940;p106"/>
            <p:cNvSpPr/>
            <p:nvPr/>
          </p:nvSpPr>
          <p:spPr>
            <a:xfrm>
              <a:off x="3412528" y="1793279"/>
              <a:ext cx="3530" cy="2512"/>
            </a:xfrm>
            <a:custGeom>
              <a:avLst/>
              <a:gdLst/>
              <a:ahLst/>
              <a:cxnLst/>
              <a:rect l="l" t="t" r="r" b="b"/>
              <a:pathLst>
                <a:path w="111" h="79" extrusionOk="0">
                  <a:moveTo>
                    <a:pt x="79" y="0"/>
                  </a:moveTo>
                  <a:lnTo>
                    <a:pt x="79" y="0"/>
                  </a:lnTo>
                  <a:lnTo>
                    <a:pt x="32" y="15"/>
                  </a:lnTo>
                  <a:cubicBezTo>
                    <a:pt x="16" y="15"/>
                    <a:pt x="0" y="15"/>
                    <a:pt x="0" y="32"/>
                  </a:cubicBezTo>
                  <a:lnTo>
                    <a:pt x="0" y="47"/>
                  </a:lnTo>
                  <a:lnTo>
                    <a:pt x="16" y="47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47"/>
                  </a:lnTo>
                  <a:cubicBezTo>
                    <a:pt x="63" y="63"/>
                    <a:pt x="63" y="63"/>
                    <a:pt x="63" y="78"/>
                  </a:cubicBezTo>
                  <a:lnTo>
                    <a:pt x="79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110" y="63"/>
                    <a:pt x="110" y="47"/>
                    <a:pt x="110" y="32"/>
                  </a:cubicBezTo>
                  <a:lnTo>
                    <a:pt x="95" y="15"/>
                  </a:lnTo>
                  <a:cubicBezTo>
                    <a:pt x="79" y="15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1" name="Google Shape;20941;p106"/>
            <p:cNvSpPr/>
            <p:nvPr/>
          </p:nvSpPr>
          <p:spPr>
            <a:xfrm>
              <a:off x="3154441" y="1813315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64" y="47"/>
                  </a:moveTo>
                  <a:lnTo>
                    <a:pt x="64" y="47"/>
                  </a:lnTo>
                  <a:lnTo>
                    <a:pt x="64" y="47"/>
                  </a:lnTo>
                  <a:close/>
                  <a:moveTo>
                    <a:pt x="32" y="1"/>
                  </a:moveTo>
                  <a:cubicBezTo>
                    <a:pt x="17" y="1"/>
                    <a:pt x="17" y="16"/>
                    <a:pt x="1" y="32"/>
                  </a:cubicBezTo>
                  <a:cubicBezTo>
                    <a:pt x="1" y="47"/>
                    <a:pt x="17" y="79"/>
                    <a:pt x="17" y="95"/>
                  </a:cubicBezTo>
                  <a:cubicBezTo>
                    <a:pt x="17" y="95"/>
                    <a:pt x="32" y="110"/>
                    <a:pt x="49" y="110"/>
                  </a:cubicBezTo>
                  <a:lnTo>
                    <a:pt x="49" y="110"/>
                  </a:lnTo>
                  <a:cubicBezTo>
                    <a:pt x="49" y="110"/>
                    <a:pt x="64" y="110"/>
                    <a:pt x="64" y="95"/>
                  </a:cubicBezTo>
                  <a:lnTo>
                    <a:pt x="64" y="95"/>
                  </a:lnTo>
                  <a:cubicBezTo>
                    <a:pt x="80" y="95"/>
                    <a:pt x="80" y="64"/>
                    <a:pt x="80" y="47"/>
                  </a:cubicBezTo>
                  <a:lnTo>
                    <a:pt x="80" y="47"/>
                  </a:lnTo>
                  <a:lnTo>
                    <a:pt x="80" y="47"/>
                  </a:lnTo>
                  <a:lnTo>
                    <a:pt x="95" y="47"/>
                  </a:lnTo>
                  <a:lnTo>
                    <a:pt x="95" y="47"/>
                  </a:lnTo>
                  <a:cubicBezTo>
                    <a:pt x="95" y="32"/>
                    <a:pt x="112" y="16"/>
                    <a:pt x="112" y="16"/>
                  </a:cubicBezTo>
                  <a:lnTo>
                    <a:pt x="127" y="16"/>
                  </a:lnTo>
                  <a:lnTo>
                    <a:pt x="127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2" name="Google Shape;20942;p106"/>
            <p:cNvSpPr/>
            <p:nvPr/>
          </p:nvSpPr>
          <p:spPr>
            <a:xfrm>
              <a:off x="3156445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3" name="Google Shape;20943;p106"/>
            <p:cNvSpPr/>
            <p:nvPr/>
          </p:nvSpPr>
          <p:spPr>
            <a:xfrm>
              <a:off x="3387467" y="1788731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16" y="17"/>
                  </a:cubicBezTo>
                  <a:lnTo>
                    <a:pt x="16" y="17"/>
                  </a:lnTo>
                  <a:lnTo>
                    <a:pt x="16" y="17"/>
                  </a:lnTo>
                  <a:cubicBezTo>
                    <a:pt x="1" y="32"/>
                    <a:pt x="1" y="64"/>
                    <a:pt x="16" y="95"/>
                  </a:cubicBezTo>
                  <a:lnTo>
                    <a:pt x="16" y="95"/>
                  </a:lnTo>
                  <a:cubicBezTo>
                    <a:pt x="16" y="112"/>
                    <a:pt x="32" y="127"/>
                    <a:pt x="47" y="127"/>
                  </a:cubicBezTo>
                  <a:lnTo>
                    <a:pt x="64" y="127"/>
                  </a:lnTo>
                  <a:cubicBezTo>
                    <a:pt x="79" y="112"/>
                    <a:pt x="79" y="112"/>
                    <a:pt x="79" y="95"/>
                  </a:cubicBezTo>
                  <a:lnTo>
                    <a:pt x="79" y="80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42" y="17"/>
                    <a:pt x="127" y="1"/>
                    <a:pt x="95" y="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4" name="Google Shape;20944;p106"/>
            <p:cNvSpPr/>
            <p:nvPr/>
          </p:nvSpPr>
          <p:spPr>
            <a:xfrm>
              <a:off x="3080816" y="1814333"/>
              <a:ext cx="2512" cy="3498"/>
            </a:xfrm>
            <a:custGeom>
              <a:avLst/>
              <a:gdLst/>
              <a:ahLst/>
              <a:cxnLst/>
              <a:rect l="l" t="t" r="r" b="b"/>
              <a:pathLst>
                <a:path w="79" h="110" extrusionOk="0">
                  <a:moveTo>
                    <a:pt x="32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2"/>
                  </a:lnTo>
                  <a:cubicBezTo>
                    <a:pt x="32" y="47"/>
                    <a:pt x="32" y="63"/>
                    <a:pt x="15" y="78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15" y="95"/>
                    <a:pt x="32" y="110"/>
                    <a:pt x="47" y="110"/>
                  </a:cubicBezTo>
                  <a:lnTo>
                    <a:pt x="63" y="95"/>
                  </a:lnTo>
                  <a:cubicBezTo>
                    <a:pt x="78" y="95"/>
                    <a:pt x="78" y="78"/>
                    <a:pt x="78" y="63"/>
                  </a:cubicBezTo>
                  <a:lnTo>
                    <a:pt x="63" y="32"/>
                  </a:lnTo>
                  <a:lnTo>
                    <a:pt x="63" y="15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5" name="Google Shape;20945;p106"/>
            <p:cNvSpPr/>
            <p:nvPr/>
          </p:nvSpPr>
          <p:spPr>
            <a:xfrm>
              <a:off x="3357889" y="1809785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cubicBezTo>
                    <a:pt x="48" y="17"/>
                    <a:pt x="32" y="17"/>
                    <a:pt x="32" y="32"/>
                  </a:cubicBezTo>
                  <a:lnTo>
                    <a:pt x="0" y="127"/>
                  </a:ln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63" y="158"/>
                  </a:lnTo>
                  <a:lnTo>
                    <a:pt x="80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126" y="64"/>
                  </a:lnTo>
                  <a:lnTo>
                    <a:pt x="126" y="32"/>
                  </a:lnTo>
                  <a:cubicBezTo>
                    <a:pt x="126" y="17"/>
                    <a:pt x="111" y="17"/>
                    <a:pt x="111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6" name="Google Shape;20946;p106"/>
            <p:cNvSpPr/>
            <p:nvPr/>
          </p:nvSpPr>
          <p:spPr>
            <a:xfrm>
              <a:off x="3326817" y="177871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4" y="49"/>
                  </a:moveTo>
                  <a:lnTo>
                    <a:pt x="64" y="49"/>
                  </a:lnTo>
                  <a:lnTo>
                    <a:pt x="64" y="49"/>
                  </a:lnTo>
                  <a:close/>
                  <a:moveTo>
                    <a:pt x="64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80"/>
                  </a:lnTo>
                  <a:cubicBezTo>
                    <a:pt x="1" y="95"/>
                    <a:pt x="17" y="112"/>
                    <a:pt x="32" y="127"/>
                  </a:cubicBezTo>
                  <a:lnTo>
                    <a:pt x="64" y="127"/>
                  </a:lnTo>
                  <a:lnTo>
                    <a:pt x="80" y="127"/>
                  </a:lnTo>
                  <a:cubicBezTo>
                    <a:pt x="95" y="112"/>
                    <a:pt x="95" y="95"/>
                    <a:pt x="80" y="80"/>
                  </a:cubicBez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9"/>
                    <a:pt x="112" y="17"/>
                  </a:cubicBezTo>
                  <a:lnTo>
                    <a:pt x="11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7" name="Google Shape;20947;p106"/>
            <p:cNvSpPr/>
            <p:nvPr/>
          </p:nvSpPr>
          <p:spPr>
            <a:xfrm>
              <a:off x="3328821" y="178023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8" name="Google Shape;20948;p106"/>
            <p:cNvSpPr/>
            <p:nvPr/>
          </p:nvSpPr>
          <p:spPr>
            <a:xfrm>
              <a:off x="3317785" y="181232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3" y="0"/>
                  </a:moveTo>
                  <a:lnTo>
                    <a:pt x="33" y="0"/>
                  </a:lnTo>
                  <a:cubicBezTo>
                    <a:pt x="17" y="0"/>
                    <a:pt x="1" y="15"/>
                    <a:pt x="1" y="15"/>
                  </a:cubicBezTo>
                  <a:cubicBezTo>
                    <a:pt x="1" y="47"/>
                    <a:pt x="1" y="63"/>
                    <a:pt x="33" y="63"/>
                  </a:cubicBezTo>
                  <a:lnTo>
                    <a:pt x="33" y="63"/>
                  </a:lnTo>
                  <a:lnTo>
                    <a:pt x="112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3" y="95"/>
                    <a:pt x="159" y="78"/>
                    <a:pt x="159" y="63"/>
                  </a:cubicBezTo>
                  <a:cubicBezTo>
                    <a:pt x="175" y="47"/>
                    <a:pt x="159" y="32"/>
                    <a:pt x="143" y="32"/>
                  </a:cubicBezTo>
                  <a:lnTo>
                    <a:pt x="143" y="32"/>
                  </a:lnTo>
                  <a:lnTo>
                    <a:pt x="127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49" name="Google Shape;20949;p106"/>
            <p:cNvSpPr/>
            <p:nvPr/>
          </p:nvSpPr>
          <p:spPr>
            <a:xfrm>
              <a:off x="3419016" y="1801294"/>
              <a:ext cx="2576" cy="2035"/>
            </a:xfrm>
            <a:custGeom>
              <a:avLst/>
              <a:gdLst/>
              <a:ahLst/>
              <a:cxnLst/>
              <a:rect l="l" t="t" r="r" b="b"/>
              <a:pathLst>
                <a:path w="81" h="64" extrusionOk="0">
                  <a:moveTo>
                    <a:pt x="49" y="0"/>
                  </a:moveTo>
                  <a:lnTo>
                    <a:pt x="49" y="0"/>
                  </a:lnTo>
                  <a:lnTo>
                    <a:pt x="17" y="0"/>
                  </a:lnTo>
                  <a:lnTo>
                    <a:pt x="1" y="16"/>
                  </a:lnTo>
                  <a:lnTo>
                    <a:pt x="32" y="47"/>
                  </a:lnTo>
                  <a:lnTo>
                    <a:pt x="3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4" y="47"/>
                  </a:lnTo>
                  <a:cubicBezTo>
                    <a:pt x="80" y="47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0" name="Google Shape;20950;p106"/>
            <p:cNvSpPr/>
            <p:nvPr/>
          </p:nvSpPr>
          <p:spPr>
            <a:xfrm>
              <a:off x="3440070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63" y="1"/>
                  </a:moveTo>
                  <a:lnTo>
                    <a:pt x="32" y="16"/>
                  </a:lnTo>
                  <a:cubicBezTo>
                    <a:pt x="0" y="16"/>
                    <a:pt x="0" y="47"/>
                    <a:pt x="0" y="64"/>
                  </a:cubicBezTo>
                  <a:cubicBezTo>
                    <a:pt x="17" y="79"/>
                    <a:pt x="32" y="79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63" y="79"/>
                  </a:lnTo>
                  <a:lnTo>
                    <a:pt x="95" y="64"/>
                  </a:lnTo>
                  <a:cubicBezTo>
                    <a:pt x="111" y="47"/>
                    <a:pt x="111" y="47"/>
                    <a:pt x="111" y="32"/>
                  </a:cubicBezTo>
                  <a:cubicBezTo>
                    <a:pt x="126" y="32"/>
                    <a:pt x="126" y="16"/>
                    <a:pt x="111" y="16"/>
                  </a:cubicBezTo>
                  <a:lnTo>
                    <a:pt x="11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1" name="Google Shape;20951;p106"/>
            <p:cNvSpPr/>
            <p:nvPr/>
          </p:nvSpPr>
          <p:spPr>
            <a:xfrm>
              <a:off x="3416535" y="1800785"/>
              <a:ext cx="5057" cy="4548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0" y="0"/>
                    <a:pt x="0" y="16"/>
                    <a:pt x="0" y="32"/>
                  </a:cubicBezTo>
                  <a:lnTo>
                    <a:pt x="0" y="48"/>
                  </a:lnTo>
                  <a:cubicBezTo>
                    <a:pt x="0" y="79"/>
                    <a:pt x="16" y="79"/>
                    <a:pt x="32" y="95"/>
                  </a:cubicBezTo>
                  <a:lnTo>
                    <a:pt x="32" y="95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47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cubicBezTo>
                    <a:pt x="79" y="79"/>
                    <a:pt x="95" y="79"/>
                    <a:pt x="95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27" y="111"/>
                    <a:pt x="142" y="126"/>
                    <a:pt x="127" y="142"/>
                  </a:cubicBezTo>
                  <a:lnTo>
                    <a:pt x="127" y="142"/>
                  </a:lnTo>
                  <a:lnTo>
                    <a:pt x="127" y="142"/>
                  </a:lnTo>
                  <a:cubicBezTo>
                    <a:pt x="142" y="142"/>
                    <a:pt x="158" y="142"/>
                    <a:pt x="158" y="126"/>
                  </a:cubicBezTo>
                  <a:lnTo>
                    <a:pt x="158" y="126"/>
                  </a:lnTo>
                  <a:cubicBezTo>
                    <a:pt x="158" y="95"/>
                    <a:pt x="142" y="79"/>
                    <a:pt x="127" y="79"/>
                  </a:cubicBezTo>
                  <a:lnTo>
                    <a:pt x="127" y="79"/>
                  </a:lnTo>
                  <a:lnTo>
                    <a:pt x="110" y="79"/>
                  </a:lnTo>
                  <a:lnTo>
                    <a:pt x="110" y="63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64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2" name="Google Shape;20952;p106"/>
            <p:cNvSpPr/>
            <p:nvPr/>
          </p:nvSpPr>
          <p:spPr>
            <a:xfrm>
              <a:off x="3440579" y="177123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32" y="6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3" name="Google Shape;20953;p106"/>
            <p:cNvSpPr/>
            <p:nvPr/>
          </p:nvSpPr>
          <p:spPr>
            <a:xfrm>
              <a:off x="3042715" y="181232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110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4" name="Google Shape;20954;p106"/>
            <p:cNvSpPr/>
            <p:nvPr/>
          </p:nvSpPr>
          <p:spPr>
            <a:xfrm>
              <a:off x="3418539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6" y="1"/>
                    <a:pt x="1" y="16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32" y="79"/>
                  </a:lnTo>
                  <a:lnTo>
                    <a:pt x="47" y="64"/>
                  </a:lnTo>
                  <a:lnTo>
                    <a:pt x="79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127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5" name="Google Shape;20955;p106"/>
            <p:cNvSpPr/>
            <p:nvPr/>
          </p:nvSpPr>
          <p:spPr>
            <a:xfrm>
              <a:off x="3197058" y="1796269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1" y="47"/>
                    <a:pt x="1" y="64"/>
                    <a:pt x="1" y="79"/>
                  </a:cubicBezTo>
                  <a:cubicBezTo>
                    <a:pt x="16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6" name="Google Shape;20956;p106"/>
            <p:cNvSpPr/>
            <p:nvPr/>
          </p:nvSpPr>
          <p:spPr>
            <a:xfrm>
              <a:off x="3323828" y="1785264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0" y="15"/>
                    <a:pt x="0" y="32"/>
                    <a:pt x="16" y="47"/>
                  </a:cubicBezTo>
                  <a:lnTo>
                    <a:pt x="16" y="63"/>
                  </a:lnTo>
                  <a:cubicBezTo>
                    <a:pt x="32" y="63"/>
                    <a:pt x="32" y="63"/>
                    <a:pt x="32" y="95"/>
                  </a:cubicBezTo>
                  <a:cubicBezTo>
                    <a:pt x="32" y="95"/>
                    <a:pt x="16" y="95"/>
                    <a:pt x="16" y="110"/>
                  </a:cubicBezTo>
                  <a:cubicBezTo>
                    <a:pt x="16" y="126"/>
                    <a:pt x="32" y="141"/>
                    <a:pt x="48" y="141"/>
                  </a:cubicBezTo>
                  <a:lnTo>
                    <a:pt x="63" y="141"/>
                  </a:lnTo>
                  <a:lnTo>
                    <a:pt x="79" y="141"/>
                  </a:lnTo>
                  <a:cubicBezTo>
                    <a:pt x="79" y="141"/>
                    <a:pt x="95" y="126"/>
                    <a:pt x="95" y="110"/>
                  </a:cubicBezTo>
                  <a:lnTo>
                    <a:pt x="95" y="110"/>
                  </a:lnTo>
                  <a:cubicBezTo>
                    <a:pt x="95" y="78"/>
                    <a:pt x="111" y="32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7" name="Google Shape;20957;p106"/>
            <p:cNvSpPr/>
            <p:nvPr/>
          </p:nvSpPr>
          <p:spPr>
            <a:xfrm>
              <a:off x="3375922" y="1780239"/>
              <a:ext cx="2576" cy="4516"/>
            </a:xfrm>
            <a:custGeom>
              <a:avLst/>
              <a:gdLst/>
              <a:ahLst/>
              <a:cxnLst/>
              <a:rect l="l" t="t" r="r" b="b"/>
              <a:pathLst>
                <a:path w="81" h="142" extrusionOk="0">
                  <a:moveTo>
                    <a:pt x="32" y="1"/>
                  </a:moveTo>
                  <a:lnTo>
                    <a:pt x="17" y="1"/>
                  </a:lnTo>
                  <a:lnTo>
                    <a:pt x="17" y="16"/>
                  </a:lnTo>
                  <a:cubicBezTo>
                    <a:pt x="1" y="16"/>
                    <a:pt x="1" y="32"/>
                    <a:pt x="1" y="32"/>
                  </a:cubicBezTo>
                  <a:lnTo>
                    <a:pt x="1" y="47"/>
                  </a:lnTo>
                  <a:lnTo>
                    <a:pt x="1" y="64"/>
                  </a:lnTo>
                  <a:lnTo>
                    <a:pt x="1" y="64"/>
                  </a:lnTo>
                  <a:cubicBezTo>
                    <a:pt x="17" y="64"/>
                    <a:pt x="17" y="79"/>
                    <a:pt x="17" y="95"/>
                  </a:cubicBez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9" y="142"/>
                  </a:lnTo>
                  <a:cubicBezTo>
                    <a:pt x="49" y="142"/>
                    <a:pt x="64" y="142"/>
                    <a:pt x="64" y="127"/>
                  </a:cubicBezTo>
                  <a:cubicBezTo>
                    <a:pt x="64" y="127"/>
                    <a:pt x="80" y="127"/>
                    <a:pt x="80" y="110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49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8" name="Google Shape;20958;p106"/>
            <p:cNvSpPr/>
            <p:nvPr/>
          </p:nvSpPr>
          <p:spPr>
            <a:xfrm>
              <a:off x="3185036" y="1795760"/>
              <a:ext cx="7537" cy="3562"/>
            </a:xfrm>
            <a:custGeom>
              <a:avLst/>
              <a:gdLst/>
              <a:ahLst/>
              <a:cxnLst/>
              <a:rect l="l" t="t" r="r" b="b"/>
              <a:pathLst>
                <a:path w="237" h="112" extrusionOk="0">
                  <a:moveTo>
                    <a:pt x="205" y="0"/>
                  </a:moveTo>
                  <a:lnTo>
                    <a:pt x="205" y="0"/>
                  </a:lnTo>
                  <a:lnTo>
                    <a:pt x="189" y="0"/>
                  </a:lnTo>
                  <a:cubicBezTo>
                    <a:pt x="189" y="17"/>
                    <a:pt x="173" y="17"/>
                    <a:pt x="173" y="17"/>
                  </a:cubicBezTo>
                  <a:cubicBezTo>
                    <a:pt x="158" y="17"/>
                    <a:pt x="158" y="32"/>
                    <a:pt x="158" y="32"/>
                  </a:cubicBezTo>
                  <a:cubicBezTo>
                    <a:pt x="142" y="32"/>
                    <a:pt x="126" y="48"/>
                    <a:pt x="126" y="48"/>
                  </a:cubicBezTo>
                  <a:cubicBezTo>
                    <a:pt x="126" y="48"/>
                    <a:pt x="110" y="48"/>
                    <a:pt x="110" y="32"/>
                  </a:cubicBezTo>
                  <a:cubicBezTo>
                    <a:pt x="110" y="32"/>
                    <a:pt x="95" y="17"/>
                    <a:pt x="79" y="17"/>
                  </a:cubicBezTo>
                  <a:lnTo>
                    <a:pt x="79" y="17"/>
                  </a:lnTo>
                  <a:cubicBezTo>
                    <a:pt x="63" y="32"/>
                    <a:pt x="47" y="32"/>
                    <a:pt x="47" y="32"/>
                  </a:cubicBezTo>
                  <a:lnTo>
                    <a:pt x="32" y="48"/>
                  </a:lnTo>
                  <a:cubicBezTo>
                    <a:pt x="16" y="48"/>
                    <a:pt x="0" y="80"/>
                    <a:pt x="16" y="95"/>
                  </a:cubicBezTo>
                  <a:cubicBezTo>
                    <a:pt x="16" y="95"/>
                    <a:pt x="16" y="111"/>
                    <a:pt x="32" y="111"/>
                  </a:cubicBezTo>
                  <a:lnTo>
                    <a:pt x="47" y="111"/>
                  </a:lnTo>
                  <a:lnTo>
                    <a:pt x="63" y="80"/>
                  </a:lnTo>
                  <a:cubicBezTo>
                    <a:pt x="63" y="63"/>
                    <a:pt x="79" y="48"/>
                    <a:pt x="95" y="48"/>
                  </a:cubicBezTo>
                  <a:lnTo>
                    <a:pt x="95" y="48"/>
                  </a:lnTo>
                  <a:lnTo>
                    <a:pt x="110" y="63"/>
                  </a:lnTo>
                  <a:cubicBezTo>
                    <a:pt x="126" y="63"/>
                    <a:pt x="126" y="80"/>
                    <a:pt x="126" y="95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42" y="111"/>
                  </a:lnTo>
                  <a:cubicBezTo>
                    <a:pt x="158" y="111"/>
                    <a:pt x="189" y="95"/>
                    <a:pt x="189" y="80"/>
                  </a:cubicBezTo>
                  <a:lnTo>
                    <a:pt x="189" y="80"/>
                  </a:lnTo>
                  <a:cubicBezTo>
                    <a:pt x="205" y="80"/>
                    <a:pt x="205" y="63"/>
                    <a:pt x="221" y="63"/>
                  </a:cubicBezTo>
                  <a:cubicBezTo>
                    <a:pt x="236" y="63"/>
                    <a:pt x="236" y="48"/>
                    <a:pt x="236" y="17"/>
                  </a:cubicBezTo>
                  <a:cubicBezTo>
                    <a:pt x="236" y="17"/>
                    <a:pt x="22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59" name="Google Shape;20959;p106"/>
            <p:cNvSpPr/>
            <p:nvPr/>
          </p:nvSpPr>
          <p:spPr>
            <a:xfrm>
              <a:off x="3171011" y="181834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5" y="15"/>
                    <a:pt x="15" y="32"/>
                  </a:cubicBezTo>
                  <a:cubicBezTo>
                    <a:pt x="0" y="47"/>
                    <a:pt x="15" y="63"/>
                    <a:pt x="32" y="78"/>
                  </a:cubicBezTo>
                  <a:lnTo>
                    <a:pt x="47" y="78"/>
                  </a:lnTo>
                  <a:cubicBezTo>
                    <a:pt x="63" y="78"/>
                    <a:pt x="78" y="78"/>
                    <a:pt x="95" y="95"/>
                  </a:cubicBezTo>
                  <a:cubicBezTo>
                    <a:pt x="110" y="95"/>
                    <a:pt x="110" y="95"/>
                    <a:pt x="126" y="110"/>
                  </a:cubicBezTo>
                  <a:lnTo>
                    <a:pt x="141" y="110"/>
                  </a:lnTo>
                  <a:lnTo>
                    <a:pt x="158" y="110"/>
                  </a:lnTo>
                  <a:cubicBezTo>
                    <a:pt x="173" y="110"/>
                    <a:pt x="189" y="110"/>
                    <a:pt x="189" y="95"/>
                  </a:cubicBezTo>
                  <a:lnTo>
                    <a:pt x="189" y="95"/>
                  </a:lnTo>
                  <a:lnTo>
                    <a:pt x="189" y="95"/>
                  </a:lnTo>
                  <a:lnTo>
                    <a:pt x="173" y="95"/>
                  </a:lnTo>
                  <a:lnTo>
                    <a:pt x="158" y="78"/>
                  </a:lnTo>
                  <a:lnTo>
                    <a:pt x="141" y="78"/>
                  </a:lnTo>
                  <a:cubicBezTo>
                    <a:pt x="141" y="95"/>
                    <a:pt x="126" y="95"/>
                    <a:pt x="126" y="95"/>
                  </a:cubicBezTo>
                  <a:cubicBezTo>
                    <a:pt x="110" y="95"/>
                    <a:pt x="95" y="78"/>
                    <a:pt x="95" y="63"/>
                  </a:cubicBezTo>
                  <a:cubicBezTo>
                    <a:pt x="95" y="47"/>
                    <a:pt x="95" y="32"/>
                    <a:pt x="110" y="15"/>
                  </a:cubicBezTo>
                  <a:lnTo>
                    <a:pt x="7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0" name="Google Shape;20960;p106"/>
            <p:cNvSpPr/>
            <p:nvPr/>
          </p:nvSpPr>
          <p:spPr>
            <a:xfrm>
              <a:off x="3385463" y="177670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6" y="17"/>
                  </a:lnTo>
                  <a:cubicBezTo>
                    <a:pt x="1" y="32"/>
                    <a:pt x="16" y="49"/>
                    <a:pt x="32" y="64"/>
                  </a:cubicBezTo>
                  <a:lnTo>
                    <a:pt x="47" y="64"/>
                  </a:lnTo>
                  <a:cubicBezTo>
                    <a:pt x="47" y="49"/>
                    <a:pt x="64" y="32"/>
                    <a:pt x="64" y="32"/>
                  </a:cubicBezTo>
                  <a:lnTo>
                    <a:pt x="127" y="32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1" name="Google Shape;20961;p106"/>
            <p:cNvSpPr/>
            <p:nvPr/>
          </p:nvSpPr>
          <p:spPr>
            <a:xfrm>
              <a:off x="3415009" y="1777250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64" y="15"/>
                  </a:lnTo>
                  <a:lnTo>
                    <a:pt x="48" y="32"/>
                  </a:lnTo>
                  <a:lnTo>
                    <a:pt x="1" y="15"/>
                  </a:lnTo>
                  <a:lnTo>
                    <a:pt x="1" y="15"/>
                  </a:lnTo>
                  <a:cubicBezTo>
                    <a:pt x="1" y="32"/>
                    <a:pt x="17" y="32"/>
                    <a:pt x="17" y="47"/>
                  </a:cubicBezTo>
                  <a:lnTo>
                    <a:pt x="17" y="95"/>
                  </a:lnTo>
                  <a:lnTo>
                    <a:pt x="17" y="95"/>
                  </a:lnTo>
                  <a:lnTo>
                    <a:pt x="80" y="78"/>
                  </a:lnTo>
                  <a:lnTo>
                    <a:pt x="112" y="63"/>
                  </a:lnTo>
                  <a:cubicBezTo>
                    <a:pt x="112" y="47"/>
                    <a:pt x="127" y="47"/>
                    <a:pt x="127" y="32"/>
                  </a:cubicBezTo>
                  <a:lnTo>
                    <a:pt x="112" y="15"/>
                  </a:lnTo>
                  <a:cubicBezTo>
                    <a:pt x="112" y="0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2" name="Google Shape;20962;p106"/>
            <p:cNvSpPr/>
            <p:nvPr/>
          </p:nvSpPr>
          <p:spPr>
            <a:xfrm>
              <a:off x="3294759" y="181531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7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16"/>
                  </a:lnTo>
                  <a:cubicBezTo>
                    <a:pt x="32" y="16"/>
                    <a:pt x="48" y="32"/>
                    <a:pt x="48" y="47"/>
                  </a:cubicBezTo>
                  <a:lnTo>
                    <a:pt x="80" y="47"/>
                  </a:lnTo>
                  <a:cubicBezTo>
                    <a:pt x="80" y="64"/>
                    <a:pt x="80" y="64"/>
                    <a:pt x="95" y="64"/>
                  </a:cubicBezTo>
                  <a:lnTo>
                    <a:pt x="126" y="32"/>
                  </a:lnTo>
                  <a:lnTo>
                    <a:pt x="126" y="1"/>
                  </a:lnTo>
                  <a:cubicBezTo>
                    <a:pt x="111" y="16"/>
                    <a:pt x="111" y="32"/>
                    <a:pt x="95" y="32"/>
                  </a:cubicBezTo>
                  <a:lnTo>
                    <a:pt x="80" y="32"/>
                  </a:lnTo>
                  <a:cubicBezTo>
                    <a:pt x="63" y="32"/>
                    <a:pt x="48" y="16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3" name="Google Shape;20963;p106"/>
            <p:cNvSpPr/>
            <p:nvPr/>
          </p:nvSpPr>
          <p:spPr>
            <a:xfrm>
              <a:off x="3311774" y="180679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7" y="79"/>
                  </a:lnTo>
                  <a:cubicBezTo>
                    <a:pt x="32" y="95"/>
                    <a:pt x="32" y="111"/>
                    <a:pt x="32" y="126"/>
                  </a:cubicBezTo>
                  <a:cubicBezTo>
                    <a:pt x="32" y="126"/>
                    <a:pt x="49" y="111"/>
                    <a:pt x="64" y="111"/>
                  </a:cubicBezTo>
                  <a:lnTo>
                    <a:pt x="80" y="48"/>
                  </a:lnTo>
                  <a:cubicBezTo>
                    <a:pt x="95" y="32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4" name="Google Shape;20964;p106"/>
            <p:cNvSpPr/>
            <p:nvPr/>
          </p:nvSpPr>
          <p:spPr>
            <a:xfrm>
              <a:off x="3394972" y="1754192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63" y="0"/>
                  </a:lnTo>
                  <a:lnTo>
                    <a:pt x="32" y="0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17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95" y="63"/>
                  </a:lnTo>
                  <a:cubicBezTo>
                    <a:pt x="126" y="47"/>
                    <a:pt x="126" y="32"/>
                    <a:pt x="126" y="16"/>
                  </a:cubicBezTo>
                  <a:cubicBezTo>
                    <a:pt x="126" y="0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5" name="Google Shape;20965;p106"/>
            <p:cNvSpPr/>
            <p:nvPr/>
          </p:nvSpPr>
          <p:spPr>
            <a:xfrm>
              <a:off x="3086286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49" y="0"/>
                  </a:moveTo>
                  <a:lnTo>
                    <a:pt x="1" y="32"/>
                  </a:lnTo>
                  <a:cubicBezTo>
                    <a:pt x="17" y="32"/>
                    <a:pt x="17" y="47"/>
                    <a:pt x="32" y="47"/>
                  </a:cubicBezTo>
                  <a:lnTo>
                    <a:pt x="32" y="47"/>
                  </a:lnTo>
                  <a:lnTo>
                    <a:pt x="80" y="47"/>
                  </a:lnTo>
                  <a:lnTo>
                    <a:pt x="80" y="63"/>
                  </a:lnTo>
                  <a:cubicBezTo>
                    <a:pt x="95" y="63"/>
                    <a:pt x="95" y="47"/>
                    <a:pt x="95" y="47"/>
                  </a:cubicBezTo>
                  <a:cubicBezTo>
                    <a:pt x="80" y="47"/>
                    <a:pt x="64" y="32"/>
                    <a:pt x="4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6" name="Google Shape;20966;p106"/>
            <p:cNvSpPr/>
            <p:nvPr/>
          </p:nvSpPr>
          <p:spPr>
            <a:xfrm>
              <a:off x="3456608" y="1802788"/>
              <a:ext cx="1527" cy="6551"/>
            </a:xfrm>
            <a:custGeom>
              <a:avLst/>
              <a:gdLst/>
              <a:ahLst/>
              <a:cxnLst/>
              <a:rect l="l" t="t" r="r" b="b"/>
              <a:pathLst>
                <a:path w="48" h="206" extrusionOk="0">
                  <a:moveTo>
                    <a:pt x="48" y="0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32" y="63"/>
                    <a:pt x="32" y="79"/>
                    <a:pt x="16" y="79"/>
                  </a:cubicBezTo>
                  <a:lnTo>
                    <a:pt x="16" y="79"/>
                  </a:lnTo>
                  <a:lnTo>
                    <a:pt x="1" y="174"/>
                  </a:lnTo>
                  <a:lnTo>
                    <a:pt x="1" y="205"/>
                  </a:lnTo>
                  <a:cubicBezTo>
                    <a:pt x="16" y="189"/>
                    <a:pt x="32" y="189"/>
                    <a:pt x="48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7" name="Google Shape;20967;p106"/>
            <p:cNvSpPr/>
            <p:nvPr/>
          </p:nvSpPr>
          <p:spPr>
            <a:xfrm>
              <a:off x="3349398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5" y="48"/>
                  </a:moveTo>
                  <a:cubicBezTo>
                    <a:pt x="32" y="63"/>
                    <a:pt x="15" y="80"/>
                    <a:pt x="0" y="80"/>
                  </a:cubicBezTo>
                  <a:lnTo>
                    <a:pt x="15" y="80"/>
                  </a:lnTo>
                  <a:lnTo>
                    <a:pt x="47" y="80"/>
                  </a:lnTo>
                  <a:lnTo>
                    <a:pt x="63" y="63"/>
                  </a:lnTo>
                  <a:lnTo>
                    <a:pt x="47" y="63"/>
                  </a:lnTo>
                  <a:lnTo>
                    <a:pt x="47" y="63"/>
                  </a:lnTo>
                  <a:cubicBezTo>
                    <a:pt x="47" y="63"/>
                    <a:pt x="32" y="48"/>
                    <a:pt x="15" y="48"/>
                  </a:cubicBezTo>
                  <a:close/>
                  <a:moveTo>
                    <a:pt x="15" y="0"/>
                  </a:moveTo>
                  <a:lnTo>
                    <a:pt x="0" y="17"/>
                  </a:lnTo>
                  <a:cubicBezTo>
                    <a:pt x="15" y="17"/>
                    <a:pt x="15" y="17"/>
                    <a:pt x="15" y="32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8" name="Google Shape;20968;p106"/>
            <p:cNvSpPr/>
            <p:nvPr/>
          </p:nvSpPr>
          <p:spPr>
            <a:xfrm>
              <a:off x="3118885" y="1789272"/>
              <a:ext cx="3530" cy="3498"/>
            </a:xfrm>
            <a:custGeom>
              <a:avLst/>
              <a:gdLst/>
              <a:ahLst/>
              <a:cxnLst/>
              <a:rect l="l" t="t" r="r" b="b"/>
              <a:pathLst>
                <a:path w="111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63"/>
                  </a:lnTo>
                  <a:lnTo>
                    <a:pt x="47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110" y="110"/>
                    <a:pt x="110" y="95"/>
                    <a:pt x="110" y="95"/>
                  </a:cubicBezTo>
                  <a:lnTo>
                    <a:pt x="110" y="78"/>
                  </a:lnTo>
                  <a:lnTo>
                    <a:pt x="110" y="78"/>
                  </a:lnTo>
                  <a:lnTo>
                    <a:pt x="110" y="63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69" name="Google Shape;20969;p106"/>
            <p:cNvSpPr/>
            <p:nvPr/>
          </p:nvSpPr>
          <p:spPr>
            <a:xfrm>
              <a:off x="3349875" y="1812329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48" y="0"/>
                  </a:moveTo>
                  <a:lnTo>
                    <a:pt x="48" y="15"/>
                  </a:lnTo>
                  <a:lnTo>
                    <a:pt x="0" y="141"/>
                  </a:lnTo>
                  <a:lnTo>
                    <a:pt x="0" y="158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0" y="189"/>
                  </a:lnTo>
                  <a:cubicBezTo>
                    <a:pt x="17" y="189"/>
                    <a:pt x="32" y="204"/>
                    <a:pt x="32" y="204"/>
                  </a:cubicBezTo>
                  <a:lnTo>
                    <a:pt x="3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143" y="204"/>
                  </a:lnTo>
                  <a:lnTo>
                    <a:pt x="143" y="204"/>
                  </a:lnTo>
                  <a:cubicBezTo>
                    <a:pt x="158" y="204"/>
                    <a:pt x="174" y="189"/>
                    <a:pt x="174" y="158"/>
                  </a:cubicBezTo>
                  <a:cubicBezTo>
                    <a:pt x="174" y="158"/>
                    <a:pt x="158" y="141"/>
                    <a:pt x="143" y="141"/>
                  </a:cubicBezTo>
                  <a:lnTo>
                    <a:pt x="143" y="126"/>
                  </a:lnTo>
                  <a:lnTo>
                    <a:pt x="143" y="126"/>
                  </a:lnTo>
                  <a:lnTo>
                    <a:pt x="80" y="126"/>
                  </a:lnTo>
                  <a:lnTo>
                    <a:pt x="95" y="95"/>
                  </a:lnTo>
                  <a:lnTo>
                    <a:pt x="111" y="63"/>
                  </a:lnTo>
                  <a:lnTo>
                    <a:pt x="111" y="47"/>
                  </a:lnTo>
                  <a:lnTo>
                    <a:pt x="95" y="47"/>
                  </a:lnTo>
                  <a:lnTo>
                    <a:pt x="80" y="47"/>
                  </a:lnTo>
                  <a:cubicBezTo>
                    <a:pt x="80" y="47"/>
                    <a:pt x="63" y="47"/>
                    <a:pt x="63" y="32"/>
                  </a:cubicBezTo>
                  <a:cubicBezTo>
                    <a:pt x="48" y="32"/>
                    <a:pt x="48" y="15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0" name="Google Shape;20970;p106"/>
            <p:cNvSpPr/>
            <p:nvPr/>
          </p:nvSpPr>
          <p:spPr>
            <a:xfrm>
              <a:off x="3081293" y="1794742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3" y="1"/>
                    <a:pt x="63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cubicBezTo>
                    <a:pt x="17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80" y="80"/>
                  </a:lnTo>
                  <a:lnTo>
                    <a:pt x="95" y="112"/>
                  </a:lnTo>
                  <a:cubicBezTo>
                    <a:pt x="95" y="127"/>
                    <a:pt x="111" y="127"/>
                    <a:pt x="126" y="127"/>
                  </a:cubicBezTo>
                  <a:lnTo>
                    <a:pt x="126" y="127"/>
                  </a:lnTo>
                  <a:lnTo>
                    <a:pt x="143" y="127"/>
                  </a:lnTo>
                  <a:cubicBezTo>
                    <a:pt x="158" y="112"/>
                    <a:pt x="158" y="95"/>
                    <a:pt x="158" y="80"/>
                  </a:cubicBezTo>
                  <a:lnTo>
                    <a:pt x="143" y="49"/>
                  </a:lnTo>
                  <a:cubicBezTo>
                    <a:pt x="126" y="49"/>
                    <a:pt x="126" y="49"/>
                    <a:pt x="111" y="32"/>
                  </a:cubicBezTo>
                  <a:lnTo>
                    <a:pt x="111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1" name="Google Shape;20971;p106"/>
            <p:cNvSpPr/>
            <p:nvPr/>
          </p:nvSpPr>
          <p:spPr>
            <a:xfrm>
              <a:off x="3021152" y="180227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32"/>
                    <a:pt x="32" y="32"/>
                    <a:pt x="32" y="48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112" y="95"/>
                    <a:pt x="112" y="79"/>
                    <a:pt x="127" y="64"/>
                  </a:cubicBezTo>
                  <a:lnTo>
                    <a:pt x="127" y="64"/>
                  </a:lnTo>
                  <a:cubicBezTo>
                    <a:pt x="127" y="48"/>
                    <a:pt x="112" y="32"/>
                    <a:pt x="95" y="32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2" name="Google Shape;20972;p106"/>
            <p:cNvSpPr/>
            <p:nvPr/>
          </p:nvSpPr>
          <p:spPr>
            <a:xfrm>
              <a:off x="3302774" y="1821807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"/>
                    <a:pt x="0" y="17"/>
                  </a:cubicBezTo>
                  <a:lnTo>
                    <a:pt x="0" y="32"/>
                  </a:lnTo>
                  <a:cubicBezTo>
                    <a:pt x="0" y="49"/>
                    <a:pt x="17" y="64"/>
                    <a:pt x="32" y="64"/>
                  </a:cubicBezTo>
                  <a:lnTo>
                    <a:pt x="48" y="64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74" y="80"/>
                  </a:lnTo>
                  <a:cubicBezTo>
                    <a:pt x="174" y="80"/>
                    <a:pt x="189" y="64"/>
                    <a:pt x="189" y="49"/>
                  </a:cubicBezTo>
                  <a:cubicBezTo>
                    <a:pt x="189" y="32"/>
                    <a:pt x="174" y="17"/>
                    <a:pt x="158" y="17"/>
                  </a:cubicBezTo>
                  <a:lnTo>
                    <a:pt x="158" y="17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3" name="Google Shape;20973;p106"/>
            <p:cNvSpPr/>
            <p:nvPr/>
          </p:nvSpPr>
          <p:spPr>
            <a:xfrm>
              <a:off x="3200556" y="1772225"/>
              <a:ext cx="6551" cy="2512"/>
            </a:xfrm>
            <a:custGeom>
              <a:avLst/>
              <a:gdLst/>
              <a:ahLst/>
              <a:cxnLst/>
              <a:rect l="l" t="t" r="r" b="b"/>
              <a:pathLst>
                <a:path w="206" h="79" extrusionOk="0">
                  <a:moveTo>
                    <a:pt x="206" y="1"/>
                  </a:moveTo>
                  <a:cubicBezTo>
                    <a:pt x="143" y="1"/>
                    <a:pt x="95" y="1"/>
                    <a:pt x="48" y="16"/>
                  </a:cubicBezTo>
                  <a:lnTo>
                    <a:pt x="32" y="16"/>
                  </a:lnTo>
                  <a:cubicBezTo>
                    <a:pt x="17" y="32"/>
                    <a:pt x="0" y="47"/>
                    <a:pt x="17" y="64"/>
                  </a:cubicBezTo>
                  <a:cubicBezTo>
                    <a:pt x="17" y="79"/>
                    <a:pt x="32" y="79"/>
                    <a:pt x="48" y="79"/>
                  </a:cubicBezTo>
                  <a:lnTo>
                    <a:pt x="63" y="79"/>
                  </a:lnTo>
                  <a:lnTo>
                    <a:pt x="174" y="16"/>
                  </a:lnTo>
                  <a:cubicBezTo>
                    <a:pt x="189" y="16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4" name="Google Shape;20974;p106"/>
            <p:cNvSpPr/>
            <p:nvPr/>
          </p:nvSpPr>
          <p:spPr>
            <a:xfrm>
              <a:off x="3411001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221" y="0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174" y="16"/>
                  </a:lnTo>
                  <a:lnTo>
                    <a:pt x="127" y="32"/>
                  </a:lnTo>
                  <a:lnTo>
                    <a:pt x="127" y="48"/>
                  </a:lnTo>
                  <a:cubicBezTo>
                    <a:pt x="111" y="63"/>
                    <a:pt x="111" y="63"/>
                    <a:pt x="95" y="63"/>
                  </a:cubicBezTo>
                  <a:lnTo>
                    <a:pt x="80" y="63"/>
                  </a:lnTo>
                  <a:cubicBezTo>
                    <a:pt x="64" y="63"/>
                    <a:pt x="64" y="48"/>
                    <a:pt x="64" y="32"/>
                  </a:cubicBezTo>
                  <a:lnTo>
                    <a:pt x="32" y="48"/>
                  </a:lnTo>
                  <a:lnTo>
                    <a:pt x="17" y="48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79"/>
                  </a:cubicBezTo>
                  <a:lnTo>
                    <a:pt x="17" y="95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127" y="95"/>
                  </a:lnTo>
                  <a:lnTo>
                    <a:pt x="190" y="79"/>
                  </a:lnTo>
                  <a:lnTo>
                    <a:pt x="221" y="79"/>
                  </a:lnTo>
                  <a:lnTo>
                    <a:pt x="253" y="63"/>
                  </a:lnTo>
                  <a:lnTo>
                    <a:pt x="253" y="32"/>
                  </a:lnTo>
                  <a:lnTo>
                    <a:pt x="253" y="32"/>
                  </a:lnTo>
                  <a:cubicBezTo>
                    <a:pt x="253" y="16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5" name="Google Shape;20975;p106"/>
            <p:cNvSpPr/>
            <p:nvPr/>
          </p:nvSpPr>
          <p:spPr>
            <a:xfrm>
              <a:off x="3131924" y="182435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5" y="63"/>
                  </a:moveTo>
                  <a:lnTo>
                    <a:pt x="15" y="63"/>
                  </a:lnTo>
                  <a:lnTo>
                    <a:pt x="15" y="63"/>
                  </a:lnTo>
                  <a:close/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5" y="15"/>
                  </a:cubicBezTo>
                  <a:cubicBezTo>
                    <a:pt x="0" y="32"/>
                    <a:pt x="0" y="47"/>
                    <a:pt x="15" y="63"/>
                  </a:cubicBezTo>
                  <a:lnTo>
                    <a:pt x="15" y="63"/>
                  </a:lnTo>
                  <a:cubicBezTo>
                    <a:pt x="15" y="78"/>
                    <a:pt x="32" y="110"/>
                    <a:pt x="47" y="126"/>
                  </a:cubicBez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95" y="141"/>
                    <a:pt x="110" y="141"/>
                    <a:pt x="110" y="141"/>
                  </a:cubicBezTo>
                  <a:lnTo>
                    <a:pt x="126" y="141"/>
                  </a:lnTo>
                  <a:lnTo>
                    <a:pt x="126" y="141"/>
                  </a:lnTo>
                  <a:cubicBezTo>
                    <a:pt x="141" y="126"/>
                    <a:pt x="141" y="126"/>
                    <a:pt x="141" y="110"/>
                  </a:cubicBezTo>
                  <a:lnTo>
                    <a:pt x="141" y="95"/>
                  </a:lnTo>
                  <a:lnTo>
                    <a:pt x="141" y="78"/>
                  </a:lnTo>
                  <a:cubicBezTo>
                    <a:pt x="126" y="63"/>
                    <a:pt x="110" y="47"/>
                    <a:pt x="95" y="47"/>
                  </a:cubicBezTo>
                  <a:lnTo>
                    <a:pt x="78" y="47"/>
                  </a:lnTo>
                  <a:cubicBezTo>
                    <a:pt x="78" y="32"/>
                    <a:pt x="78" y="32"/>
                    <a:pt x="63" y="15"/>
                  </a:cubicBez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6" name="Google Shape;20976;p106"/>
            <p:cNvSpPr/>
            <p:nvPr/>
          </p:nvSpPr>
          <p:spPr>
            <a:xfrm>
              <a:off x="3132401" y="182635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7" name="Google Shape;20977;p106"/>
            <p:cNvSpPr/>
            <p:nvPr/>
          </p:nvSpPr>
          <p:spPr>
            <a:xfrm>
              <a:off x="3196072" y="1783261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5" y="47"/>
                  </a:lnTo>
                  <a:cubicBezTo>
                    <a:pt x="15" y="47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5" y="110"/>
                    <a:pt x="32" y="110"/>
                  </a:cubicBezTo>
                  <a:lnTo>
                    <a:pt x="47" y="110"/>
                  </a:lnTo>
                  <a:lnTo>
                    <a:pt x="63" y="95"/>
                  </a:lnTo>
                  <a:lnTo>
                    <a:pt x="141" y="63"/>
                  </a:lnTo>
                  <a:cubicBezTo>
                    <a:pt x="158" y="63"/>
                    <a:pt x="173" y="32"/>
                    <a:pt x="158" y="15"/>
                  </a:cubicBez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8" name="Google Shape;20978;p106"/>
            <p:cNvSpPr/>
            <p:nvPr/>
          </p:nvSpPr>
          <p:spPr>
            <a:xfrm>
              <a:off x="3017145" y="1801294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cubicBezTo>
                    <a:pt x="17" y="16"/>
                    <a:pt x="1" y="32"/>
                    <a:pt x="17" y="47"/>
                  </a:cubicBezTo>
                  <a:lnTo>
                    <a:pt x="32" y="95"/>
                  </a:lnTo>
                  <a:cubicBezTo>
                    <a:pt x="32" y="110"/>
                    <a:pt x="49" y="110"/>
                    <a:pt x="49" y="110"/>
                  </a:cubicBezTo>
                  <a:cubicBezTo>
                    <a:pt x="49" y="126"/>
                    <a:pt x="49" y="126"/>
                    <a:pt x="64" y="126"/>
                  </a:cubicBezTo>
                  <a:lnTo>
                    <a:pt x="49" y="110"/>
                  </a:lnTo>
                  <a:lnTo>
                    <a:pt x="32" y="63"/>
                  </a:lnTo>
                  <a:cubicBezTo>
                    <a:pt x="32" y="47"/>
                    <a:pt x="49" y="32"/>
                    <a:pt x="64" y="32"/>
                  </a:cubicBezTo>
                  <a:lnTo>
                    <a:pt x="64" y="16"/>
                  </a:lnTo>
                  <a:lnTo>
                    <a:pt x="80" y="16"/>
                  </a:lnTo>
                  <a:lnTo>
                    <a:pt x="80" y="32"/>
                  </a:lnTo>
                  <a:cubicBezTo>
                    <a:pt x="80" y="16"/>
                    <a:pt x="80" y="16"/>
                    <a:pt x="64" y="16"/>
                  </a:cubicBezTo>
                  <a:cubicBezTo>
                    <a:pt x="64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79" name="Google Shape;20979;p106"/>
            <p:cNvSpPr/>
            <p:nvPr/>
          </p:nvSpPr>
          <p:spPr>
            <a:xfrm>
              <a:off x="3317308" y="1817800"/>
              <a:ext cx="7537" cy="4039"/>
            </a:xfrm>
            <a:custGeom>
              <a:avLst/>
              <a:gdLst/>
              <a:ahLst/>
              <a:cxnLst/>
              <a:rect l="l" t="t" r="r" b="b"/>
              <a:pathLst>
                <a:path w="237" h="127" extrusionOk="0">
                  <a:moveTo>
                    <a:pt x="111" y="1"/>
                  </a:moveTo>
                  <a:cubicBezTo>
                    <a:pt x="127" y="17"/>
                    <a:pt x="127" y="17"/>
                    <a:pt x="127" y="32"/>
                  </a:cubicBezTo>
                  <a:cubicBezTo>
                    <a:pt x="127" y="49"/>
                    <a:pt x="111" y="64"/>
                    <a:pt x="95" y="64"/>
                  </a:cubicBezTo>
                  <a:lnTo>
                    <a:pt x="79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79" y="95"/>
                  </a:lnTo>
                  <a:lnTo>
                    <a:pt x="79" y="95"/>
                  </a:lnTo>
                  <a:cubicBezTo>
                    <a:pt x="95" y="95"/>
                    <a:pt x="111" y="80"/>
                    <a:pt x="111" y="80"/>
                  </a:cubicBezTo>
                  <a:lnTo>
                    <a:pt x="111" y="80"/>
                  </a:lnTo>
                  <a:cubicBezTo>
                    <a:pt x="111" y="80"/>
                    <a:pt x="127" y="80"/>
                    <a:pt x="127" y="95"/>
                  </a:cubicBezTo>
                  <a:cubicBezTo>
                    <a:pt x="142" y="95"/>
                    <a:pt x="158" y="112"/>
                    <a:pt x="190" y="112"/>
                  </a:cubicBezTo>
                  <a:lnTo>
                    <a:pt x="190" y="127"/>
                  </a:lnTo>
                  <a:cubicBezTo>
                    <a:pt x="205" y="127"/>
                    <a:pt x="221" y="112"/>
                    <a:pt x="221" y="95"/>
                  </a:cubicBezTo>
                  <a:cubicBezTo>
                    <a:pt x="237" y="80"/>
                    <a:pt x="221" y="49"/>
                    <a:pt x="205" y="49"/>
                  </a:cubicBezTo>
                  <a:lnTo>
                    <a:pt x="190" y="49"/>
                  </a:lnTo>
                  <a:cubicBezTo>
                    <a:pt x="174" y="49"/>
                    <a:pt x="174" y="32"/>
                    <a:pt x="174" y="32"/>
                  </a:cubicBezTo>
                  <a:cubicBezTo>
                    <a:pt x="174" y="32"/>
                    <a:pt x="158" y="17"/>
                    <a:pt x="142" y="17"/>
                  </a:cubicBezTo>
                  <a:cubicBezTo>
                    <a:pt x="127" y="17"/>
                    <a:pt x="127" y="1"/>
                    <a:pt x="11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0" name="Google Shape;20980;p106"/>
            <p:cNvSpPr/>
            <p:nvPr/>
          </p:nvSpPr>
          <p:spPr>
            <a:xfrm>
              <a:off x="3424041" y="1754669"/>
              <a:ext cx="6042" cy="7060"/>
            </a:xfrm>
            <a:custGeom>
              <a:avLst/>
              <a:gdLst/>
              <a:ahLst/>
              <a:cxnLst/>
              <a:rect l="l" t="t" r="r" b="b"/>
              <a:pathLst>
                <a:path w="190" h="222" extrusionOk="0">
                  <a:moveTo>
                    <a:pt x="32" y="1"/>
                  </a:moveTo>
                  <a:cubicBezTo>
                    <a:pt x="32" y="17"/>
                    <a:pt x="17" y="17"/>
                    <a:pt x="17" y="32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0" y="80"/>
                    <a:pt x="17" y="95"/>
                    <a:pt x="17" y="111"/>
                  </a:cubicBezTo>
                  <a:lnTo>
                    <a:pt x="17" y="127"/>
                  </a:lnTo>
                  <a:cubicBezTo>
                    <a:pt x="17" y="143"/>
                    <a:pt x="32" y="143"/>
                    <a:pt x="32" y="143"/>
                  </a:cubicBezTo>
                  <a:lnTo>
                    <a:pt x="48" y="143"/>
                  </a:lnTo>
                  <a:lnTo>
                    <a:pt x="111" y="111"/>
                  </a:lnTo>
                  <a:lnTo>
                    <a:pt x="80" y="190"/>
                  </a:lnTo>
                  <a:cubicBezTo>
                    <a:pt x="80" y="206"/>
                    <a:pt x="95" y="221"/>
                    <a:pt x="111" y="221"/>
                  </a:cubicBezTo>
                  <a:lnTo>
                    <a:pt x="126" y="221"/>
                  </a:lnTo>
                  <a:cubicBezTo>
                    <a:pt x="143" y="221"/>
                    <a:pt x="143" y="221"/>
                    <a:pt x="158" y="206"/>
                  </a:cubicBezTo>
                  <a:lnTo>
                    <a:pt x="158" y="174"/>
                  </a:lnTo>
                  <a:lnTo>
                    <a:pt x="189" y="80"/>
                  </a:lnTo>
                  <a:lnTo>
                    <a:pt x="189" y="64"/>
                  </a:lnTo>
                  <a:cubicBezTo>
                    <a:pt x="189" y="64"/>
                    <a:pt x="189" y="48"/>
                    <a:pt x="174" y="32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43" y="32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80" y="17"/>
                    <a:pt x="63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1" name="Google Shape;20981;p106"/>
            <p:cNvSpPr/>
            <p:nvPr/>
          </p:nvSpPr>
          <p:spPr>
            <a:xfrm>
              <a:off x="3142928" y="1823333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48" y="1"/>
                  </a:moveTo>
                  <a:lnTo>
                    <a:pt x="32" y="1"/>
                  </a:lnTo>
                  <a:lnTo>
                    <a:pt x="32" y="16"/>
                  </a:lnTo>
                  <a:cubicBezTo>
                    <a:pt x="16" y="16"/>
                    <a:pt x="1" y="32"/>
                    <a:pt x="16" y="47"/>
                  </a:cubicBezTo>
                  <a:lnTo>
                    <a:pt x="16" y="7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" y="110"/>
                  </a:lnTo>
                  <a:cubicBezTo>
                    <a:pt x="1" y="127"/>
                    <a:pt x="1" y="158"/>
                    <a:pt x="16" y="158"/>
                  </a:cubicBezTo>
                  <a:cubicBezTo>
                    <a:pt x="16" y="173"/>
                    <a:pt x="32" y="173"/>
                    <a:pt x="32" y="173"/>
                  </a:cubicBezTo>
                  <a:cubicBezTo>
                    <a:pt x="48" y="173"/>
                    <a:pt x="48" y="173"/>
                    <a:pt x="64" y="158"/>
                  </a:cubicBezTo>
                  <a:lnTo>
                    <a:pt x="64" y="158"/>
                  </a:lnTo>
                  <a:cubicBezTo>
                    <a:pt x="79" y="142"/>
                    <a:pt x="79" y="127"/>
                    <a:pt x="95" y="110"/>
                  </a:cubicBezTo>
                  <a:cubicBezTo>
                    <a:pt x="95" y="110"/>
                    <a:pt x="95" y="95"/>
                    <a:pt x="79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95" y="47"/>
                    <a:pt x="95" y="32"/>
                  </a:cubicBezTo>
                  <a:cubicBezTo>
                    <a:pt x="95" y="32"/>
                    <a:pt x="79" y="32"/>
                    <a:pt x="79" y="16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2" name="Google Shape;20982;p106"/>
            <p:cNvSpPr/>
            <p:nvPr/>
          </p:nvSpPr>
          <p:spPr>
            <a:xfrm>
              <a:off x="3326817" y="1815319"/>
              <a:ext cx="4580" cy="4516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112" y="1"/>
                  </a:moveTo>
                  <a:lnTo>
                    <a:pt x="112" y="1"/>
                  </a:lnTo>
                  <a:lnTo>
                    <a:pt x="95" y="1"/>
                  </a:lnTo>
                  <a:cubicBezTo>
                    <a:pt x="95" y="1"/>
                    <a:pt x="95" y="16"/>
                    <a:pt x="80" y="16"/>
                  </a:cubicBezTo>
                  <a:lnTo>
                    <a:pt x="80" y="16"/>
                  </a:lnTo>
                  <a:lnTo>
                    <a:pt x="80" y="16"/>
                  </a:lnTo>
                  <a:cubicBezTo>
                    <a:pt x="64" y="32"/>
                    <a:pt x="64" y="32"/>
                    <a:pt x="48" y="32"/>
                  </a:cubicBezTo>
                  <a:lnTo>
                    <a:pt x="48" y="47"/>
                  </a:lnTo>
                  <a:lnTo>
                    <a:pt x="48" y="47"/>
                  </a:lnTo>
                  <a:cubicBezTo>
                    <a:pt x="32" y="47"/>
                    <a:pt x="32" y="64"/>
                    <a:pt x="17" y="64"/>
                  </a:cubicBezTo>
                  <a:lnTo>
                    <a:pt x="17" y="79"/>
                  </a:lnTo>
                  <a:cubicBezTo>
                    <a:pt x="1" y="95"/>
                    <a:pt x="1" y="110"/>
                    <a:pt x="17" y="127"/>
                  </a:cubicBezTo>
                  <a:cubicBezTo>
                    <a:pt x="32" y="127"/>
                    <a:pt x="32" y="142"/>
                    <a:pt x="48" y="142"/>
                  </a:cubicBezTo>
                  <a:lnTo>
                    <a:pt x="64" y="127"/>
                  </a:lnTo>
                  <a:cubicBezTo>
                    <a:pt x="80" y="127"/>
                    <a:pt x="80" y="110"/>
                    <a:pt x="80" y="110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2" y="79"/>
                  </a:lnTo>
                  <a:cubicBezTo>
                    <a:pt x="127" y="79"/>
                    <a:pt x="127" y="64"/>
                    <a:pt x="127" y="64"/>
                  </a:cubicBezTo>
                  <a:cubicBezTo>
                    <a:pt x="127" y="64"/>
                    <a:pt x="143" y="64"/>
                    <a:pt x="143" y="47"/>
                  </a:cubicBezTo>
                  <a:cubicBezTo>
                    <a:pt x="143" y="32"/>
                    <a:pt x="143" y="32"/>
                    <a:pt x="12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3" name="Google Shape;20983;p106"/>
            <p:cNvSpPr/>
            <p:nvPr/>
          </p:nvSpPr>
          <p:spPr>
            <a:xfrm>
              <a:off x="3021152" y="1794265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80" y="1"/>
                  </a:moveTo>
                  <a:lnTo>
                    <a:pt x="80" y="1"/>
                  </a:lnTo>
                  <a:lnTo>
                    <a:pt x="64" y="1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1" y="47"/>
                    <a:pt x="1" y="64"/>
                    <a:pt x="1" y="64"/>
                  </a:cubicBezTo>
                  <a:cubicBezTo>
                    <a:pt x="1" y="79"/>
                    <a:pt x="17" y="95"/>
                    <a:pt x="32" y="95"/>
                  </a:cubicBezTo>
                  <a:lnTo>
                    <a:pt x="32" y="95"/>
                  </a:lnTo>
                  <a:lnTo>
                    <a:pt x="95" y="110"/>
                  </a:lnTo>
                  <a:lnTo>
                    <a:pt x="95" y="110"/>
                  </a:lnTo>
                  <a:cubicBezTo>
                    <a:pt x="112" y="110"/>
                    <a:pt x="127" y="95"/>
                    <a:pt x="127" y="79"/>
                  </a:cubicBezTo>
                  <a:cubicBezTo>
                    <a:pt x="143" y="64"/>
                    <a:pt x="127" y="47"/>
                    <a:pt x="112" y="47"/>
                  </a:cubicBezTo>
                  <a:lnTo>
                    <a:pt x="112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4" name="Google Shape;20984;p106"/>
            <p:cNvSpPr/>
            <p:nvPr/>
          </p:nvSpPr>
          <p:spPr>
            <a:xfrm>
              <a:off x="3268203" y="1771239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47" y="15"/>
                    <a:pt x="32" y="15"/>
                    <a:pt x="16" y="15"/>
                  </a:cubicBezTo>
                  <a:lnTo>
                    <a:pt x="1" y="15"/>
                  </a:lnTo>
                  <a:cubicBezTo>
                    <a:pt x="1" y="32"/>
                    <a:pt x="1" y="47"/>
                    <a:pt x="16" y="63"/>
                  </a:cubicBezTo>
                  <a:cubicBezTo>
                    <a:pt x="32" y="63"/>
                    <a:pt x="47" y="63"/>
                    <a:pt x="47" y="78"/>
                  </a:cubicBezTo>
                  <a:lnTo>
                    <a:pt x="79" y="78"/>
                  </a:lnTo>
                  <a:lnTo>
                    <a:pt x="95" y="78"/>
                  </a:lnTo>
                  <a:cubicBezTo>
                    <a:pt x="110" y="63"/>
                    <a:pt x="110" y="63"/>
                    <a:pt x="127" y="63"/>
                  </a:cubicBezTo>
                  <a:lnTo>
                    <a:pt x="127" y="63"/>
                  </a:lnTo>
                  <a:cubicBezTo>
                    <a:pt x="142" y="63"/>
                    <a:pt x="142" y="78"/>
                    <a:pt x="142" y="78"/>
                  </a:cubicBezTo>
                  <a:lnTo>
                    <a:pt x="142" y="78"/>
                  </a:lnTo>
                  <a:cubicBezTo>
                    <a:pt x="158" y="95"/>
                    <a:pt x="158" y="95"/>
                    <a:pt x="173" y="95"/>
                  </a:cubicBezTo>
                  <a:lnTo>
                    <a:pt x="190" y="95"/>
                  </a:lnTo>
                  <a:cubicBezTo>
                    <a:pt x="205" y="95"/>
                    <a:pt x="205" y="78"/>
                    <a:pt x="205" y="78"/>
                  </a:cubicBezTo>
                  <a:lnTo>
                    <a:pt x="205" y="47"/>
                  </a:lnTo>
                  <a:cubicBezTo>
                    <a:pt x="205" y="32"/>
                    <a:pt x="190" y="32"/>
                    <a:pt x="190" y="15"/>
                  </a:cubicBezTo>
                  <a:lnTo>
                    <a:pt x="190" y="15"/>
                  </a:lnTo>
                  <a:cubicBezTo>
                    <a:pt x="190" y="47"/>
                    <a:pt x="173" y="63"/>
                    <a:pt x="158" y="63"/>
                  </a:cubicBezTo>
                  <a:lnTo>
                    <a:pt x="142" y="63"/>
                  </a:lnTo>
                  <a:cubicBezTo>
                    <a:pt x="127" y="63"/>
                    <a:pt x="110" y="47"/>
                    <a:pt x="110" y="32"/>
                  </a:cubicBezTo>
                  <a:lnTo>
                    <a:pt x="110" y="0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5" name="Google Shape;20985;p106"/>
            <p:cNvSpPr/>
            <p:nvPr/>
          </p:nvSpPr>
          <p:spPr>
            <a:xfrm>
              <a:off x="3417012" y="1755178"/>
              <a:ext cx="7569" cy="7537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90" y="1"/>
                  </a:moveTo>
                  <a:lnTo>
                    <a:pt x="158" y="1"/>
                  </a:lnTo>
                  <a:lnTo>
                    <a:pt x="143" y="16"/>
                  </a:lnTo>
                  <a:lnTo>
                    <a:pt x="127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9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7" y="16"/>
                    <a:pt x="17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cubicBezTo>
                    <a:pt x="49" y="79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95"/>
                    <a:pt x="127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cubicBezTo>
                    <a:pt x="158" y="95"/>
                    <a:pt x="158" y="95"/>
                    <a:pt x="175" y="111"/>
                  </a:cubicBezTo>
                  <a:cubicBezTo>
                    <a:pt x="175" y="142"/>
                    <a:pt x="175" y="158"/>
                    <a:pt x="158" y="174"/>
                  </a:cubicBezTo>
                  <a:lnTo>
                    <a:pt x="158" y="205"/>
                  </a:lnTo>
                  <a:cubicBezTo>
                    <a:pt x="158" y="221"/>
                    <a:pt x="158" y="221"/>
                    <a:pt x="175" y="221"/>
                  </a:cubicBezTo>
                  <a:cubicBezTo>
                    <a:pt x="175" y="237"/>
                    <a:pt x="175" y="237"/>
                    <a:pt x="190" y="237"/>
                  </a:cubicBezTo>
                  <a:lnTo>
                    <a:pt x="190" y="237"/>
                  </a:lnTo>
                  <a:cubicBezTo>
                    <a:pt x="206" y="237"/>
                    <a:pt x="206" y="221"/>
                    <a:pt x="221" y="221"/>
                  </a:cubicBezTo>
                  <a:cubicBezTo>
                    <a:pt x="238" y="190"/>
                    <a:pt x="238" y="142"/>
                    <a:pt x="238" y="111"/>
                  </a:cubicBezTo>
                  <a:lnTo>
                    <a:pt x="238" y="95"/>
                  </a:lnTo>
                  <a:cubicBezTo>
                    <a:pt x="238" y="79"/>
                    <a:pt x="221" y="64"/>
                    <a:pt x="238" y="48"/>
                  </a:cubicBezTo>
                  <a:lnTo>
                    <a:pt x="238" y="32"/>
                  </a:lnTo>
                  <a:cubicBezTo>
                    <a:pt x="238" y="32"/>
                    <a:pt x="238" y="16"/>
                    <a:pt x="221" y="16"/>
                  </a:cubicBezTo>
                  <a:lnTo>
                    <a:pt x="206" y="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6" name="Google Shape;20986;p106"/>
            <p:cNvSpPr/>
            <p:nvPr/>
          </p:nvSpPr>
          <p:spPr>
            <a:xfrm>
              <a:off x="3271701" y="176923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47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26"/>
                    <a:pt x="80" y="110"/>
                    <a:pt x="80" y="78"/>
                  </a:cubicBezTo>
                  <a:lnTo>
                    <a:pt x="80" y="78"/>
                  </a:lnTo>
                  <a:lnTo>
                    <a:pt x="63" y="32"/>
                  </a:lnTo>
                  <a:lnTo>
                    <a:pt x="63" y="15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7" name="Google Shape;20987;p106"/>
            <p:cNvSpPr/>
            <p:nvPr/>
          </p:nvSpPr>
          <p:spPr>
            <a:xfrm>
              <a:off x="3080275" y="178974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48"/>
                  </a:moveTo>
                  <a:lnTo>
                    <a:pt x="95" y="32"/>
                  </a:lnTo>
                  <a:lnTo>
                    <a:pt x="95" y="48"/>
                  </a:lnTo>
                  <a:lnTo>
                    <a:pt x="95" y="48"/>
                  </a:lnTo>
                  <a:close/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32"/>
                  </a:lnTo>
                  <a:cubicBezTo>
                    <a:pt x="17" y="95"/>
                    <a:pt x="64" y="111"/>
                    <a:pt x="95" y="111"/>
                  </a:cubicBezTo>
                  <a:lnTo>
                    <a:pt x="11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cubicBezTo>
                    <a:pt x="158" y="111"/>
                    <a:pt x="175" y="95"/>
                    <a:pt x="175" y="95"/>
                  </a:cubicBezTo>
                  <a:lnTo>
                    <a:pt x="175" y="80"/>
                  </a:lnTo>
                  <a:lnTo>
                    <a:pt x="175" y="63"/>
                  </a:lnTo>
                  <a:lnTo>
                    <a:pt x="175" y="48"/>
                  </a:lnTo>
                  <a:cubicBezTo>
                    <a:pt x="158" y="48"/>
                    <a:pt x="158" y="32"/>
                    <a:pt x="158" y="32"/>
                  </a:cubicBezTo>
                  <a:lnTo>
                    <a:pt x="143" y="17"/>
                  </a:lnTo>
                  <a:lnTo>
                    <a:pt x="127" y="17"/>
                  </a:lnTo>
                  <a:lnTo>
                    <a:pt x="95" y="32"/>
                  </a:lnTo>
                  <a:lnTo>
                    <a:pt x="95" y="32"/>
                  </a:lnTo>
                  <a:cubicBezTo>
                    <a:pt x="80" y="32"/>
                    <a:pt x="64" y="17"/>
                    <a:pt x="64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8" name="Google Shape;20988;p106"/>
            <p:cNvSpPr/>
            <p:nvPr/>
          </p:nvSpPr>
          <p:spPr>
            <a:xfrm>
              <a:off x="3083296" y="1790735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"/>
                  </a:move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89" name="Google Shape;20989;p106"/>
            <p:cNvSpPr/>
            <p:nvPr/>
          </p:nvSpPr>
          <p:spPr>
            <a:xfrm>
              <a:off x="3340843" y="1788731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32" y="17"/>
                    <a:pt x="49" y="49"/>
                    <a:pt x="32" y="64"/>
                  </a:cubicBezTo>
                  <a:lnTo>
                    <a:pt x="32" y="80"/>
                  </a:lnTo>
                  <a:lnTo>
                    <a:pt x="49" y="95"/>
                  </a:lnTo>
                  <a:lnTo>
                    <a:pt x="32" y="95"/>
                  </a:lnTo>
                  <a:cubicBezTo>
                    <a:pt x="17" y="95"/>
                    <a:pt x="1" y="127"/>
                    <a:pt x="17" y="143"/>
                  </a:cubicBezTo>
                  <a:cubicBezTo>
                    <a:pt x="17" y="143"/>
                    <a:pt x="17" y="158"/>
                    <a:pt x="32" y="158"/>
                  </a:cubicBezTo>
                  <a:lnTo>
                    <a:pt x="32" y="158"/>
                  </a:lnTo>
                  <a:lnTo>
                    <a:pt x="112" y="127"/>
                  </a:lnTo>
                  <a:cubicBezTo>
                    <a:pt x="112" y="112"/>
                    <a:pt x="127" y="95"/>
                    <a:pt x="143" y="95"/>
                  </a:cubicBezTo>
                  <a:lnTo>
                    <a:pt x="158" y="95"/>
                  </a:lnTo>
                  <a:cubicBezTo>
                    <a:pt x="158" y="80"/>
                    <a:pt x="143" y="80"/>
                    <a:pt x="143" y="64"/>
                  </a:cubicBezTo>
                  <a:lnTo>
                    <a:pt x="95" y="49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0" name="Google Shape;20990;p106"/>
            <p:cNvSpPr/>
            <p:nvPr/>
          </p:nvSpPr>
          <p:spPr>
            <a:xfrm>
              <a:off x="3092837" y="1786727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80"/>
                  </a:lnTo>
                  <a:cubicBezTo>
                    <a:pt x="0" y="95"/>
                    <a:pt x="0" y="95"/>
                    <a:pt x="15" y="112"/>
                  </a:cubicBezTo>
                  <a:lnTo>
                    <a:pt x="15" y="112"/>
                  </a:lnTo>
                  <a:cubicBezTo>
                    <a:pt x="15" y="112"/>
                    <a:pt x="15" y="127"/>
                    <a:pt x="32" y="127"/>
                  </a:cubicBezTo>
                  <a:lnTo>
                    <a:pt x="110" y="158"/>
                  </a:lnTo>
                  <a:lnTo>
                    <a:pt x="126" y="158"/>
                  </a:lnTo>
                  <a:lnTo>
                    <a:pt x="142" y="158"/>
                  </a:lnTo>
                  <a:lnTo>
                    <a:pt x="142" y="158"/>
                  </a:lnTo>
                  <a:cubicBezTo>
                    <a:pt x="158" y="158"/>
                    <a:pt x="158" y="158"/>
                    <a:pt x="158" y="143"/>
                  </a:cubicBezTo>
                  <a:lnTo>
                    <a:pt x="173" y="143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cubicBezTo>
                    <a:pt x="189" y="64"/>
                    <a:pt x="189" y="49"/>
                    <a:pt x="173" y="32"/>
                  </a:cubicBezTo>
                  <a:lnTo>
                    <a:pt x="158" y="32"/>
                  </a:lnTo>
                  <a:cubicBezTo>
                    <a:pt x="142" y="32"/>
                    <a:pt x="126" y="49"/>
                    <a:pt x="126" y="64"/>
                  </a:cubicBezTo>
                  <a:lnTo>
                    <a:pt x="110" y="80"/>
                  </a:lnTo>
                  <a:lnTo>
                    <a:pt x="78" y="80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110" y="32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1" name="Google Shape;20991;p106"/>
            <p:cNvSpPr/>
            <p:nvPr/>
          </p:nvSpPr>
          <p:spPr>
            <a:xfrm>
              <a:off x="3273228" y="181131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9" y="1"/>
                    <a:pt x="79" y="16"/>
                    <a:pt x="79" y="32"/>
                  </a:cubicBezTo>
                  <a:lnTo>
                    <a:pt x="63" y="79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95" y="158"/>
                  </a:lnTo>
                  <a:lnTo>
                    <a:pt x="110" y="158"/>
                  </a:lnTo>
                  <a:lnTo>
                    <a:pt x="126" y="158"/>
                  </a:lnTo>
                  <a:cubicBezTo>
                    <a:pt x="126" y="142"/>
                    <a:pt x="142" y="127"/>
                    <a:pt x="142" y="127"/>
                  </a:cubicBezTo>
                  <a:lnTo>
                    <a:pt x="142" y="95"/>
                  </a:lnTo>
                  <a:lnTo>
                    <a:pt x="142" y="32"/>
                  </a:lnTo>
                  <a:lnTo>
                    <a:pt x="142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2" name="Google Shape;20992;p106"/>
            <p:cNvSpPr/>
            <p:nvPr/>
          </p:nvSpPr>
          <p:spPr>
            <a:xfrm>
              <a:off x="3084823" y="1793279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78" y="0"/>
                  </a:moveTo>
                  <a:lnTo>
                    <a:pt x="6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15" y="95"/>
                    <a:pt x="15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95" y="63"/>
                  </a:lnTo>
                  <a:cubicBezTo>
                    <a:pt x="78" y="47"/>
                    <a:pt x="95" y="32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3" name="Google Shape;20993;p106"/>
            <p:cNvSpPr/>
            <p:nvPr/>
          </p:nvSpPr>
          <p:spPr>
            <a:xfrm>
              <a:off x="3310311" y="1819326"/>
              <a:ext cx="3498" cy="3053"/>
            </a:xfrm>
            <a:custGeom>
              <a:avLst/>
              <a:gdLst/>
              <a:ahLst/>
              <a:cxnLst/>
              <a:rect l="l" t="t" r="r" b="b"/>
              <a:pathLst>
                <a:path w="110" h="96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15" y="16"/>
                  </a:cubicBezTo>
                  <a:lnTo>
                    <a:pt x="15" y="16"/>
                  </a:lnTo>
                  <a:cubicBezTo>
                    <a:pt x="0" y="32"/>
                    <a:pt x="15" y="47"/>
                    <a:pt x="15" y="64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cubicBezTo>
                    <a:pt x="110" y="64"/>
                    <a:pt x="110" y="47"/>
                    <a:pt x="95" y="32"/>
                  </a:cubicBez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4" name="Google Shape;20994;p106"/>
            <p:cNvSpPr/>
            <p:nvPr/>
          </p:nvSpPr>
          <p:spPr>
            <a:xfrm>
              <a:off x="3423023" y="1752666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17" y="32"/>
                  </a:cubicBezTo>
                  <a:cubicBezTo>
                    <a:pt x="1" y="48"/>
                    <a:pt x="17" y="48"/>
                    <a:pt x="17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95" y="80"/>
                  </a:lnTo>
                  <a:lnTo>
                    <a:pt x="190" y="80"/>
                  </a:lnTo>
                  <a:lnTo>
                    <a:pt x="253" y="80"/>
                  </a:lnTo>
                  <a:lnTo>
                    <a:pt x="253" y="80"/>
                  </a:lnTo>
                  <a:cubicBezTo>
                    <a:pt x="269" y="80"/>
                    <a:pt x="284" y="64"/>
                    <a:pt x="284" y="48"/>
                  </a:cubicBezTo>
                  <a:lnTo>
                    <a:pt x="284" y="32"/>
                  </a:lnTo>
                  <a:cubicBezTo>
                    <a:pt x="284" y="17"/>
                    <a:pt x="269" y="17"/>
                    <a:pt x="253" y="17"/>
                  </a:cubicBezTo>
                  <a:lnTo>
                    <a:pt x="19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5" name="Google Shape;20995;p106"/>
            <p:cNvSpPr/>
            <p:nvPr/>
          </p:nvSpPr>
          <p:spPr>
            <a:xfrm>
              <a:off x="3292278" y="181331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95"/>
                    <a:pt x="15" y="95"/>
                  </a:cubicBezTo>
                  <a:lnTo>
                    <a:pt x="15" y="95"/>
                  </a:lnTo>
                  <a:lnTo>
                    <a:pt x="47" y="79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95" y="64"/>
                  </a:lnTo>
                  <a:lnTo>
                    <a:pt x="78" y="64"/>
                  </a:lnTo>
                  <a:cubicBezTo>
                    <a:pt x="78" y="47"/>
                    <a:pt x="63" y="16"/>
                    <a:pt x="78" y="16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6" name="Google Shape;20996;p106"/>
            <p:cNvSpPr/>
            <p:nvPr/>
          </p:nvSpPr>
          <p:spPr>
            <a:xfrm>
              <a:off x="3317308" y="1776232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1" y="47"/>
                  </a:lnTo>
                  <a:cubicBezTo>
                    <a:pt x="1" y="64"/>
                    <a:pt x="1" y="95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cubicBezTo>
                    <a:pt x="32" y="110"/>
                    <a:pt x="48" y="110"/>
                    <a:pt x="48" y="95"/>
                  </a:cubicBezTo>
                  <a:lnTo>
                    <a:pt x="32" y="47"/>
                  </a:lnTo>
                  <a:cubicBezTo>
                    <a:pt x="32" y="32"/>
                    <a:pt x="48" y="1"/>
                    <a:pt x="64" y="1"/>
                  </a:cubicBez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7" name="Google Shape;20997;p106"/>
            <p:cNvSpPr/>
            <p:nvPr/>
          </p:nvSpPr>
          <p:spPr>
            <a:xfrm>
              <a:off x="3436063" y="1763702"/>
              <a:ext cx="2035" cy="4548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16"/>
                  </a:cubicBezTo>
                  <a:lnTo>
                    <a:pt x="0" y="32"/>
                  </a:lnTo>
                  <a:lnTo>
                    <a:pt x="0" y="111"/>
                  </a:lnTo>
                  <a:cubicBezTo>
                    <a:pt x="0" y="126"/>
                    <a:pt x="17" y="126"/>
                    <a:pt x="32" y="143"/>
                  </a:cubicBezTo>
                  <a:lnTo>
                    <a:pt x="17" y="126"/>
                  </a:lnTo>
                  <a:lnTo>
                    <a:pt x="17" y="111"/>
                  </a:lnTo>
                  <a:lnTo>
                    <a:pt x="48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63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8" name="Google Shape;20998;p106"/>
            <p:cNvSpPr/>
            <p:nvPr/>
          </p:nvSpPr>
          <p:spPr>
            <a:xfrm>
              <a:off x="3400983" y="1765705"/>
              <a:ext cx="6551" cy="5025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7"/>
                    <a:pt x="0" y="32"/>
                    <a:pt x="17" y="48"/>
                  </a:cubicBezTo>
                  <a:lnTo>
                    <a:pt x="17" y="63"/>
                  </a:lnTo>
                  <a:lnTo>
                    <a:pt x="32" y="111"/>
                  </a:lnTo>
                  <a:lnTo>
                    <a:pt x="32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95" y="126"/>
                  </a:lnTo>
                  <a:lnTo>
                    <a:pt x="126" y="126"/>
                  </a:lnTo>
                  <a:lnTo>
                    <a:pt x="126" y="143"/>
                  </a:lnTo>
                  <a:cubicBezTo>
                    <a:pt x="143" y="158"/>
                    <a:pt x="143" y="158"/>
                    <a:pt x="158" y="158"/>
                  </a:cubicBezTo>
                  <a:lnTo>
                    <a:pt x="174" y="158"/>
                  </a:lnTo>
                  <a:cubicBezTo>
                    <a:pt x="189" y="143"/>
                    <a:pt x="206" y="126"/>
                    <a:pt x="189" y="111"/>
                  </a:cubicBezTo>
                  <a:lnTo>
                    <a:pt x="189" y="95"/>
                  </a:lnTo>
                  <a:lnTo>
                    <a:pt x="174" y="63"/>
                  </a:lnTo>
                  <a:cubicBezTo>
                    <a:pt x="158" y="48"/>
                    <a:pt x="158" y="48"/>
                    <a:pt x="143" y="48"/>
                  </a:cubicBezTo>
                  <a:lnTo>
                    <a:pt x="126" y="48"/>
                  </a:lnTo>
                  <a:lnTo>
                    <a:pt x="80" y="63"/>
                  </a:lnTo>
                  <a:lnTo>
                    <a:pt x="80" y="32"/>
                  </a:lnTo>
                  <a:cubicBezTo>
                    <a:pt x="80" y="17"/>
                    <a:pt x="63" y="17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99" name="Google Shape;20999;p106"/>
            <p:cNvSpPr/>
            <p:nvPr/>
          </p:nvSpPr>
          <p:spPr>
            <a:xfrm>
              <a:off x="3049203" y="180227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16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17" y="64"/>
                  </a:lnTo>
                  <a:lnTo>
                    <a:pt x="64" y="95"/>
                  </a:lnTo>
                  <a:cubicBezTo>
                    <a:pt x="80" y="79"/>
                    <a:pt x="80" y="79"/>
                    <a:pt x="96" y="79"/>
                  </a:cubicBezTo>
                  <a:lnTo>
                    <a:pt x="96" y="79"/>
                  </a:lnTo>
                  <a:cubicBezTo>
                    <a:pt x="112" y="79"/>
                    <a:pt x="127" y="95"/>
                    <a:pt x="127" y="111"/>
                  </a:cubicBezTo>
                  <a:lnTo>
                    <a:pt x="127" y="111"/>
                  </a:lnTo>
                  <a:cubicBezTo>
                    <a:pt x="143" y="111"/>
                    <a:pt x="143" y="111"/>
                    <a:pt x="159" y="95"/>
                  </a:cubicBezTo>
                  <a:cubicBezTo>
                    <a:pt x="159" y="79"/>
                    <a:pt x="159" y="64"/>
                    <a:pt x="143" y="48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0" name="Google Shape;21000;p106"/>
            <p:cNvSpPr/>
            <p:nvPr/>
          </p:nvSpPr>
          <p:spPr>
            <a:xfrm>
              <a:off x="3176004" y="1789749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16" y="80"/>
                  </a:moveTo>
                  <a:lnTo>
                    <a:pt x="16" y="80"/>
                  </a:lnTo>
                  <a:lnTo>
                    <a:pt x="16" y="80"/>
                  </a:lnTo>
                  <a:close/>
                  <a:moveTo>
                    <a:pt x="79" y="0"/>
                  </a:moveTo>
                  <a:lnTo>
                    <a:pt x="64" y="0"/>
                  </a:lnTo>
                  <a:cubicBezTo>
                    <a:pt x="64" y="0"/>
                    <a:pt x="47" y="0"/>
                    <a:pt x="32" y="17"/>
                  </a:cubicBezTo>
                  <a:cubicBezTo>
                    <a:pt x="16" y="32"/>
                    <a:pt x="16" y="48"/>
                    <a:pt x="16" y="63"/>
                  </a:cubicBezTo>
                  <a:lnTo>
                    <a:pt x="16" y="80"/>
                  </a:lnTo>
                  <a:lnTo>
                    <a:pt x="16" y="80"/>
                  </a:lnTo>
                  <a:cubicBezTo>
                    <a:pt x="1" y="95"/>
                    <a:pt x="16" y="111"/>
                    <a:pt x="16" y="126"/>
                  </a:cubicBezTo>
                  <a:cubicBezTo>
                    <a:pt x="32" y="126"/>
                    <a:pt x="32" y="143"/>
                    <a:pt x="47" y="143"/>
                  </a:cubicBezTo>
                  <a:cubicBezTo>
                    <a:pt x="47" y="143"/>
                    <a:pt x="64" y="126"/>
                    <a:pt x="79" y="126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63"/>
                    <a:pt x="127" y="63"/>
                    <a:pt x="127" y="48"/>
                  </a:cubicBezTo>
                  <a:cubicBezTo>
                    <a:pt x="127" y="17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1" name="Google Shape;21001;p106"/>
            <p:cNvSpPr/>
            <p:nvPr/>
          </p:nvSpPr>
          <p:spPr>
            <a:xfrm>
              <a:off x="3176481" y="179226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2" name="Google Shape;21002;p106"/>
            <p:cNvSpPr/>
            <p:nvPr/>
          </p:nvSpPr>
          <p:spPr>
            <a:xfrm>
              <a:off x="3314795" y="1814810"/>
              <a:ext cx="3562" cy="6551"/>
            </a:xfrm>
            <a:custGeom>
              <a:avLst/>
              <a:gdLst/>
              <a:ahLst/>
              <a:cxnLst/>
              <a:rect l="l" t="t" r="r" b="b"/>
              <a:pathLst>
                <a:path w="112" h="206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63" y="17"/>
                    <a:pt x="48" y="17"/>
                  </a:cubicBezTo>
                  <a:lnTo>
                    <a:pt x="48" y="17"/>
                  </a:lnTo>
                  <a:lnTo>
                    <a:pt x="48" y="17"/>
                  </a:lnTo>
                  <a:cubicBezTo>
                    <a:pt x="32" y="17"/>
                    <a:pt x="17" y="32"/>
                    <a:pt x="17" y="48"/>
                  </a:cubicBezTo>
                  <a:lnTo>
                    <a:pt x="17" y="80"/>
                  </a:lnTo>
                  <a:cubicBezTo>
                    <a:pt x="0" y="95"/>
                    <a:pt x="17" y="126"/>
                    <a:pt x="17" y="143"/>
                  </a:cubicBezTo>
                  <a:cubicBezTo>
                    <a:pt x="32" y="158"/>
                    <a:pt x="32" y="158"/>
                    <a:pt x="32" y="174"/>
                  </a:cubicBezTo>
                  <a:lnTo>
                    <a:pt x="48" y="189"/>
                  </a:lnTo>
                  <a:cubicBezTo>
                    <a:pt x="48" y="206"/>
                    <a:pt x="63" y="206"/>
                    <a:pt x="80" y="206"/>
                  </a:cubicBezTo>
                  <a:lnTo>
                    <a:pt x="95" y="206"/>
                  </a:lnTo>
                  <a:cubicBezTo>
                    <a:pt x="111" y="206"/>
                    <a:pt x="111" y="189"/>
                    <a:pt x="111" y="174"/>
                  </a:cubicBezTo>
                  <a:lnTo>
                    <a:pt x="111" y="158"/>
                  </a:lnTo>
                  <a:lnTo>
                    <a:pt x="95" y="158"/>
                  </a:lnTo>
                  <a:lnTo>
                    <a:pt x="95" y="158"/>
                  </a:lnTo>
                  <a:cubicBezTo>
                    <a:pt x="80" y="143"/>
                    <a:pt x="63" y="126"/>
                    <a:pt x="80" y="111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63" y="80"/>
                  </a:lnTo>
                  <a:lnTo>
                    <a:pt x="63" y="32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3" name="Google Shape;21003;p106"/>
            <p:cNvSpPr/>
            <p:nvPr/>
          </p:nvSpPr>
          <p:spPr>
            <a:xfrm>
              <a:off x="3392492" y="1805301"/>
              <a:ext cx="7028" cy="5534"/>
            </a:xfrm>
            <a:custGeom>
              <a:avLst/>
              <a:gdLst/>
              <a:ahLst/>
              <a:cxnLst/>
              <a:rect l="l" t="t" r="r" b="b"/>
              <a:pathLst>
                <a:path w="221" h="174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cubicBezTo>
                    <a:pt x="110" y="16"/>
                    <a:pt x="95" y="32"/>
                    <a:pt x="78" y="32"/>
                  </a:cubicBezTo>
                  <a:lnTo>
                    <a:pt x="63" y="32"/>
                  </a:lnTo>
                  <a:lnTo>
                    <a:pt x="63" y="47"/>
                  </a:lnTo>
                  <a:lnTo>
                    <a:pt x="15" y="95"/>
                  </a:lnTo>
                  <a:lnTo>
                    <a:pt x="15" y="95"/>
                  </a:lnTo>
                  <a:cubicBezTo>
                    <a:pt x="0" y="110"/>
                    <a:pt x="0" y="126"/>
                    <a:pt x="15" y="142"/>
                  </a:cubicBezTo>
                  <a:lnTo>
                    <a:pt x="15" y="142"/>
                  </a:lnTo>
                  <a:lnTo>
                    <a:pt x="15" y="142"/>
                  </a:lnTo>
                  <a:lnTo>
                    <a:pt x="32" y="173"/>
                  </a:lnTo>
                  <a:lnTo>
                    <a:pt x="63" y="173"/>
                  </a:lnTo>
                  <a:cubicBezTo>
                    <a:pt x="63" y="173"/>
                    <a:pt x="78" y="173"/>
                    <a:pt x="78" y="158"/>
                  </a:cubicBezTo>
                  <a:cubicBezTo>
                    <a:pt x="95" y="158"/>
                    <a:pt x="95" y="126"/>
                    <a:pt x="78" y="126"/>
                  </a:cubicBezTo>
                  <a:lnTo>
                    <a:pt x="110" y="79"/>
                  </a:lnTo>
                  <a:lnTo>
                    <a:pt x="158" y="158"/>
                  </a:lnTo>
                  <a:cubicBezTo>
                    <a:pt x="173" y="158"/>
                    <a:pt x="173" y="173"/>
                    <a:pt x="189" y="173"/>
                  </a:cubicBezTo>
                  <a:lnTo>
                    <a:pt x="189" y="173"/>
                  </a:lnTo>
                  <a:cubicBezTo>
                    <a:pt x="204" y="158"/>
                    <a:pt x="204" y="142"/>
                    <a:pt x="221" y="142"/>
                  </a:cubicBezTo>
                  <a:lnTo>
                    <a:pt x="221" y="142"/>
                  </a:lnTo>
                  <a:lnTo>
                    <a:pt x="221" y="110"/>
                  </a:lnTo>
                  <a:lnTo>
                    <a:pt x="189" y="4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1" y="32"/>
                    <a:pt x="126" y="16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4" name="Google Shape;21004;p106"/>
            <p:cNvSpPr/>
            <p:nvPr/>
          </p:nvSpPr>
          <p:spPr>
            <a:xfrm>
              <a:off x="3319311" y="1820821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8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142" y="95"/>
                  </a:lnTo>
                  <a:cubicBezTo>
                    <a:pt x="158" y="95"/>
                    <a:pt x="174" y="80"/>
                    <a:pt x="174" y="48"/>
                  </a:cubicBezTo>
                  <a:cubicBezTo>
                    <a:pt x="174" y="32"/>
                    <a:pt x="158" y="32"/>
                    <a:pt x="142" y="32"/>
                  </a:cubicBezTo>
                  <a:lnTo>
                    <a:pt x="127" y="32"/>
                  </a:lnTo>
                  <a:lnTo>
                    <a:pt x="79" y="32"/>
                  </a:lnTo>
                  <a:lnTo>
                    <a:pt x="48" y="17"/>
                  </a:lnTo>
                  <a:cubicBezTo>
                    <a:pt x="48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5" name="Google Shape;21005;p106"/>
            <p:cNvSpPr/>
            <p:nvPr/>
          </p:nvSpPr>
          <p:spPr>
            <a:xfrm>
              <a:off x="317549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lnTo>
                    <a:pt x="0" y="48"/>
                  </a:lnTo>
                  <a:lnTo>
                    <a:pt x="17" y="80"/>
                  </a:ln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80"/>
                    <a:pt x="80" y="63"/>
                  </a:cubicBezTo>
                  <a:cubicBezTo>
                    <a:pt x="95" y="48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6" name="Google Shape;21006;p106"/>
            <p:cNvSpPr/>
            <p:nvPr/>
          </p:nvSpPr>
          <p:spPr>
            <a:xfrm>
              <a:off x="3397485" y="1814810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10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63"/>
                    <a:pt x="16" y="80"/>
                    <a:pt x="47" y="80"/>
                  </a:cubicBezTo>
                  <a:lnTo>
                    <a:pt x="47" y="80"/>
                  </a:lnTo>
                  <a:lnTo>
                    <a:pt x="95" y="80"/>
                  </a:lnTo>
                  <a:lnTo>
                    <a:pt x="142" y="80"/>
                  </a:lnTo>
                  <a:cubicBezTo>
                    <a:pt x="158" y="80"/>
                    <a:pt x="173" y="63"/>
                    <a:pt x="173" y="48"/>
                  </a:cubicBezTo>
                  <a:cubicBezTo>
                    <a:pt x="173" y="17"/>
                    <a:pt x="15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7" name="Google Shape;21007;p106"/>
            <p:cNvSpPr/>
            <p:nvPr/>
          </p:nvSpPr>
          <p:spPr>
            <a:xfrm>
              <a:off x="3037181" y="1819803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17"/>
                    <a:pt x="1" y="17"/>
                  </a:cubicBezTo>
                  <a:lnTo>
                    <a:pt x="17" y="17"/>
                  </a:lnTo>
                  <a:cubicBezTo>
                    <a:pt x="17" y="32"/>
                    <a:pt x="17" y="49"/>
                    <a:pt x="1" y="64"/>
                  </a:cubicBezTo>
                  <a:lnTo>
                    <a:pt x="1" y="64"/>
                  </a:lnTo>
                  <a:lnTo>
                    <a:pt x="32" y="112"/>
                  </a:lnTo>
                  <a:cubicBezTo>
                    <a:pt x="32" y="127"/>
                    <a:pt x="49" y="127"/>
                    <a:pt x="64" y="127"/>
                  </a:cubicBezTo>
                  <a:lnTo>
                    <a:pt x="64" y="127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80" y="64"/>
                  </a:lnTo>
                  <a:lnTo>
                    <a:pt x="49" y="17"/>
                  </a:lnTo>
                  <a:cubicBezTo>
                    <a:pt x="49" y="17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8" name="Google Shape;21008;p106"/>
            <p:cNvSpPr/>
            <p:nvPr/>
          </p:nvSpPr>
          <p:spPr>
            <a:xfrm>
              <a:off x="3327835" y="177623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32" y="1"/>
                  </a:lnTo>
                  <a:lnTo>
                    <a:pt x="16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80" y="95"/>
                    <a:pt x="80" y="79"/>
                    <a:pt x="80" y="79"/>
                  </a:cubicBezTo>
                  <a:cubicBezTo>
                    <a:pt x="80" y="64"/>
                    <a:pt x="95" y="47"/>
                    <a:pt x="111" y="47"/>
                  </a:cubicBezTo>
                  <a:lnTo>
                    <a:pt x="111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09" name="Google Shape;21009;p106"/>
            <p:cNvSpPr/>
            <p:nvPr/>
          </p:nvSpPr>
          <p:spPr>
            <a:xfrm>
              <a:off x="3318803" y="1772225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47"/>
                  </a:lnTo>
                  <a:lnTo>
                    <a:pt x="1" y="95"/>
                  </a:lnTo>
                  <a:cubicBezTo>
                    <a:pt x="1" y="95"/>
                    <a:pt x="1" y="110"/>
                    <a:pt x="17" y="110"/>
                  </a:cubicBezTo>
                  <a:lnTo>
                    <a:pt x="17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64" y="127"/>
                  </a:lnTo>
                  <a:cubicBezTo>
                    <a:pt x="64" y="110"/>
                    <a:pt x="64" y="110"/>
                    <a:pt x="80" y="110"/>
                  </a:cubicBezTo>
                  <a:cubicBezTo>
                    <a:pt x="95" y="110"/>
                    <a:pt x="95" y="95"/>
                    <a:pt x="111" y="64"/>
                  </a:cubicBezTo>
                  <a:lnTo>
                    <a:pt x="111" y="4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0" name="Google Shape;21010;p106"/>
            <p:cNvSpPr/>
            <p:nvPr/>
          </p:nvSpPr>
          <p:spPr>
            <a:xfrm>
              <a:off x="3443600" y="1796746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5" y="17"/>
                  </a:lnTo>
                  <a:cubicBezTo>
                    <a:pt x="0" y="32"/>
                    <a:pt x="0" y="49"/>
                    <a:pt x="0" y="64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15" y="80"/>
                  </a:lnTo>
                  <a:lnTo>
                    <a:pt x="15" y="80"/>
                  </a:lnTo>
                  <a:cubicBezTo>
                    <a:pt x="32" y="96"/>
                    <a:pt x="32" y="96"/>
                    <a:pt x="47" y="96"/>
                  </a:cubicBezTo>
                  <a:lnTo>
                    <a:pt x="47" y="96"/>
                  </a:lnTo>
                  <a:cubicBezTo>
                    <a:pt x="47" y="96"/>
                    <a:pt x="63" y="96"/>
                    <a:pt x="63" y="80"/>
                  </a:cubicBezTo>
                  <a:cubicBezTo>
                    <a:pt x="63" y="80"/>
                    <a:pt x="78" y="80"/>
                    <a:pt x="78" y="64"/>
                  </a:cubicBez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95" y="80"/>
                    <a:pt x="110" y="64"/>
                    <a:pt x="126" y="49"/>
                  </a:cubicBezTo>
                  <a:cubicBezTo>
                    <a:pt x="126" y="49"/>
                    <a:pt x="126" y="32"/>
                    <a:pt x="110" y="32"/>
                  </a:cubicBezTo>
                  <a:cubicBezTo>
                    <a:pt x="110" y="17"/>
                    <a:pt x="110" y="17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1" name="Google Shape;21011;p106"/>
            <p:cNvSpPr/>
            <p:nvPr/>
          </p:nvSpPr>
          <p:spPr>
            <a:xfrm>
              <a:off x="3334355" y="1803774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1"/>
                  </a:move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32"/>
                    <a:pt x="16" y="32"/>
                    <a:pt x="1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95" y="95"/>
                    <a:pt x="95" y="95"/>
                  </a:cubicBezTo>
                  <a:lnTo>
                    <a:pt x="110" y="80"/>
                  </a:lnTo>
                  <a:lnTo>
                    <a:pt x="95" y="80"/>
                  </a:lnTo>
                  <a:cubicBezTo>
                    <a:pt x="79" y="80"/>
                    <a:pt x="64" y="64"/>
                    <a:pt x="64" y="32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2" name="Google Shape;21012;p106"/>
            <p:cNvSpPr/>
            <p:nvPr/>
          </p:nvSpPr>
          <p:spPr>
            <a:xfrm>
              <a:off x="3205073" y="178574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95"/>
                  </a:cubicBezTo>
                  <a:cubicBezTo>
                    <a:pt x="127" y="80"/>
                    <a:pt x="110" y="63"/>
                    <a:pt x="110" y="48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3" name="Google Shape;21013;p106"/>
            <p:cNvSpPr/>
            <p:nvPr/>
          </p:nvSpPr>
          <p:spPr>
            <a:xfrm>
              <a:off x="3408521" y="1763193"/>
              <a:ext cx="3021" cy="5534"/>
            </a:xfrm>
            <a:custGeom>
              <a:avLst/>
              <a:gdLst/>
              <a:ahLst/>
              <a:cxnLst/>
              <a:rect l="l" t="t" r="r" b="b"/>
              <a:pathLst>
                <a:path w="95" h="174" extrusionOk="0">
                  <a:moveTo>
                    <a:pt x="63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32" y="64"/>
                  </a:lnTo>
                  <a:lnTo>
                    <a:pt x="32" y="96"/>
                  </a:lnTo>
                  <a:cubicBezTo>
                    <a:pt x="16" y="96"/>
                    <a:pt x="16" y="96"/>
                    <a:pt x="16" y="111"/>
                  </a:cubicBezTo>
                  <a:cubicBezTo>
                    <a:pt x="0" y="127"/>
                    <a:pt x="0" y="142"/>
                    <a:pt x="16" y="159"/>
                  </a:cubicBezTo>
                  <a:cubicBezTo>
                    <a:pt x="16" y="159"/>
                    <a:pt x="32" y="174"/>
                    <a:pt x="47" y="174"/>
                  </a:cubicBezTo>
                  <a:lnTo>
                    <a:pt x="63" y="174"/>
                  </a:lnTo>
                  <a:lnTo>
                    <a:pt x="79" y="174"/>
                  </a:lnTo>
                  <a:cubicBezTo>
                    <a:pt x="95" y="159"/>
                    <a:pt x="95" y="159"/>
                    <a:pt x="95" y="142"/>
                  </a:cubicBezTo>
                  <a:lnTo>
                    <a:pt x="95" y="111"/>
                  </a:lnTo>
                  <a:lnTo>
                    <a:pt x="95" y="64"/>
                  </a:lnTo>
                  <a:lnTo>
                    <a:pt x="95" y="48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4" name="Google Shape;21014;p106"/>
            <p:cNvSpPr/>
            <p:nvPr/>
          </p:nvSpPr>
          <p:spPr>
            <a:xfrm>
              <a:off x="3188026" y="1788731"/>
              <a:ext cx="2544" cy="2035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9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6" y="64"/>
                    <a:pt x="32" y="64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5" name="Google Shape;21015;p106"/>
            <p:cNvSpPr/>
            <p:nvPr/>
          </p:nvSpPr>
          <p:spPr>
            <a:xfrm>
              <a:off x="3112365" y="179528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ubicBezTo>
                    <a:pt x="32" y="0"/>
                    <a:pt x="17" y="15"/>
                    <a:pt x="17" y="32"/>
                  </a:cubicBezTo>
                  <a:lnTo>
                    <a:pt x="17" y="4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8" y="126"/>
                    <a:pt x="63" y="110"/>
                    <a:pt x="80" y="95"/>
                  </a:cubicBezTo>
                  <a:lnTo>
                    <a:pt x="80" y="32"/>
                  </a:lnTo>
                  <a:cubicBezTo>
                    <a:pt x="80" y="15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6" name="Google Shape;21016;p106"/>
            <p:cNvSpPr/>
            <p:nvPr/>
          </p:nvSpPr>
          <p:spPr>
            <a:xfrm>
              <a:off x="3338839" y="1814810"/>
              <a:ext cx="6042" cy="6551"/>
            </a:xfrm>
            <a:custGeom>
              <a:avLst/>
              <a:gdLst/>
              <a:ahLst/>
              <a:cxnLst/>
              <a:rect l="l" t="t" r="r" b="b"/>
              <a:pathLst>
                <a:path w="190" h="206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7"/>
                  </a:lnTo>
                  <a:cubicBezTo>
                    <a:pt x="17" y="17"/>
                    <a:pt x="17" y="32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" y="111"/>
                  </a:lnTo>
                  <a:lnTo>
                    <a:pt x="1" y="126"/>
                  </a:lnTo>
                  <a:cubicBezTo>
                    <a:pt x="1" y="158"/>
                    <a:pt x="17" y="174"/>
                    <a:pt x="49" y="174"/>
                  </a:cubicBezTo>
                  <a:cubicBezTo>
                    <a:pt x="64" y="174"/>
                    <a:pt x="80" y="158"/>
                    <a:pt x="80" y="126"/>
                  </a:cubicBezTo>
                  <a:lnTo>
                    <a:pt x="80" y="111"/>
                  </a:lnTo>
                  <a:lnTo>
                    <a:pt x="80" y="126"/>
                  </a:lnTo>
                  <a:cubicBezTo>
                    <a:pt x="95" y="143"/>
                    <a:pt x="95" y="158"/>
                    <a:pt x="112" y="174"/>
                  </a:cubicBezTo>
                  <a:lnTo>
                    <a:pt x="112" y="174"/>
                  </a:lnTo>
                  <a:lnTo>
                    <a:pt x="127" y="189"/>
                  </a:lnTo>
                  <a:cubicBezTo>
                    <a:pt x="127" y="189"/>
                    <a:pt x="143" y="206"/>
                    <a:pt x="158" y="206"/>
                  </a:cubicBezTo>
                  <a:cubicBezTo>
                    <a:pt x="158" y="206"/>
                    <a:pt x="175" y="206"/>
                    <a:pt x="175" y="189"/>
                  </a:cubicBezTo>
                  <a:cubicBezTo>
                    <a:pt x="190" y="189"/>
                    <a:pt x="190" y="158"/>
                    <a:pt x="190" y="143"/>
                  </a:cubicBezTo>
                  <a:lnTo>
                    <a:pt x="175" y="143"/>
                  </a:lnTo>
                  <a:lnTo>
                    <a:pt x="175" y="126"/>
                  </a:lnTo>
                  <a:cubicBezTo>
                    <a:pt x="158" y="111"/>
                    <a:pt x="143" y="95"/>
                    <a:pt x="143" y="80"/>
                  </a:cubicBezTo>
                  <a:cubicBezTo>
                    <a:pt x="127" y="63"/>
                    <a:pt x="112" y="48"/>
                    <a:pt x="112" y="32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80" y="0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7" name="Google Shape;21017;p106"/>
            <p:cNvSpPr/>
            <p:nvPr/>
          </p:nvSpPr>
          <p:spPr>
            <a:xfrm>
              <a:off x="3417012" y="1762684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4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17" y="64"/>
                    <a:pt x="1" y="80"/>
                    <a:pt x="17" y="95"/>
                  </a:cubicBezTo>
                  <a:cubicBezTo>
                    <a:pt x="17" y="112"/>
                    <a:pt x="32" y="112"/>
                    <a:pt x="49" y="112"/>
                  </a:cubicBezTo>
                  <a:lnTo>
                    <a:pt x="64" y="11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58" y="48"/>
                    <a:pt x="158" y="32"/>
                    <a:pt x="158" y="17"/>
                  </a:cubicBezTo>
                  <a:lnTo>
                    <a:pt x="143" y="17"/>
                  </a:ln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8" name="Google Shape;21018;p106"/>
            <p:cNvSpPr/>
            <p:nvPr/>
          </p:nvSpPr>
          <p:spPr>
            <a:xfrm>
              <a:off x="3167990" y="1825337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6"/>
                    <a:pt x="16" y="16"/>
                  </a:cubicBezTo>
                  <a:lnTo>
                    <a:pt x="16" y="16"/>
                  </a:lnTo>
                  <a:lnTo>
                    <a:pt x="16" y="32"/>
                  </a:lnTo>
                  <a:cubicBezTo>
                    <a:pt x="1" y="32"/>
                    <a:pt x="1" y="47"/>
                    <a:pt x="1" y="47"/>
                  </a:cubicBezTo>
                  <a:cubicBezTo>
                    <a:pt x="1" y="64"/>
                    <a:pt x="16" y="64"/>
                    <a:pt x="16" y="79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79" y="95"/>
                    <a:pt x="79" y="95"/>
                    <a:pt x="95" y="79"/>
                  </a:cubicBezTo>
                  <a:lnTo>
                    <a:pt x="95" y="79"/>
                  </a:lnTo>
                  <a:lnTo>
                    <a:pt x="95" y="64"/>
                  </a:lnTo>
                  <a:cubicBezTo>
                    <a:pt x="110" y="64"/>
                    <a:pt x="110" y="47"/>
                    <a:pt x="110" y="47"/>
                  </a:cubicBez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19" name="Google Shape;21019;p106"/>
            <p:cNvSpPr/>
            <p:nvPr/>
          </p:nvSpPr>
          <p:spPr>
            <a:xfrm>
              <a:off x="3305286" y="1816337"/>
              <a:ext cx="6520" cy="3498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58" y="0"/>
                  </a:moveTo>
                  <a:lnTo>
                    <a:pt x="158" y="15"/>
                  </a:lnTo>
                  <a:lnTo>
                    <a:pt x="110" y="47"/>
                  </a:lnTo>
                  <a:cubicBezTo>
                    <a:pt x="110" y="63"/>
                    <a:pt x="95" y="63"/>
                    <a:pt x="95" y="63"/>
                  </a:cubicBezTo>
                  <a:lnTo>
                    <a:pt x="79" y="63"/>
                  </a:lnTo>
                  <a:lnTo>
                    <a:pt x="32" y="47"/>
                  </a:lnTo>
                  <a:cubicBezTo>
                    <a:pt x="16" y="47"/>
                    <a:pt x="1" y="63"/>
                    <a:pt x="1" y="78"/>
                  </a:cubicBezTo>
                  <a:cubicBezTo>
                    <a:pt x="1" y="95"/>
                    <a:pt x="16" y="95"/>
                    <a:pt x="16" y="95"/>
                  </a:cubicBezTo>
                  <a:cubicBezTo>
                    <a:pt x="16" y="110"/>
                    <a:pt x="32" y="110"/>
                    <a:pt x="47" y="110"/>
                  </a:cubicBezTo>
                  <a:lnTo>
                    <a:pt x="47" y="110"/>
                  </a:lnTo>
                  <a:lnTo>
                    <a:pt x="47" y="110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95" y="110"/>
                  </a:lnTo>
                  <a:lnTo>
                    <a:pt x="127" y="110"/>
                  </a:lnTo>
                  <a:lnTo>
                    <a:pt x="127" y="110"/>
                  </a:lnTo>
                  <a:cubicBezTo>
                    <a:pt x="142" y="110"/>
                    <a:pt x="190" y="110"/>
                    <a:pt x="190" y="47"/>
                  </a:cubicBezTo>
                  <a:cubicBezTo>
                    <a:pt x="205" y="47"/>
                    <a:pt x="190" y="32"/>
                    <a:pt x="190" y="32"/>
                  </a:cubicBezTo>
                  <a:cubicBezTo>
                    <a:pt x="190" y="15"/>
                    <a:pt x="190" y="15"/>
                    <a:pt x="173" y="15"/>
                  </a:cubicBezTo>
                  <a:cubicBezTo>
                    <a:pt x="173" y="15"/>
                    <a:pt x="158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0" name="Google Shape;21020;p106"/>
            <p:cNvSpPr/>
            <p:nvPr/>
          </p:nvSpPr>
          <p:spPr>
            <a:xfrm>
              <a:off x="3174477" y="1792738"/>
              <a:ext cx="11067" cy="4039"/>
            </a:xfrm>
            <a:custGeom>
              <a:avLst/>
              <a:gdLst/>
              <a:ahLst/>
              <a:cxnLst/>
              <a:rect l="l" t="t" r="r" b="b"/>
              <a:pathLst>
                <a:path w="348" h="127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01" y="1"/>
                    <a:pt x="284" y="1"/>
                    <a:pt x="284" y="17"/>
                  </a:cubicBezTo>
                  <a:lnTo>
                    <a:pt x="284" y="32"/>
                  </a:lnTo>
                  <a:lnTo>
                    <a:pt x="284" y="32"/>
                  </a:lnTo>
                  <a:cubicBezTo>
                    <a:pt x="253" y="49"/>
                    <a:pt x="221" y="49"/>
                    <a:pt x="206" y="49"/>
                  </a:cubicBezTo>
                  <a:cubicBezTo>
                    <a:pt x="190" y="64"/>
                    <a:pt x="158" y="64"/>
                    <a:pt x="143" y="64"/>
                  </a:cubicBezTo>
                  <a:lnTo>
                    <a:pt x="95" y="64"/>
                  </a:lnTo>
                  <a:cubicBezTo>
                    <a:pt x="80" y="49"/>
                    <a:pt x="64" y="49"/>
                    <a:pt x="32" y="49"/>
                  </a:cubicBezTo>
                  <a:lnTo>
                    <a:pt x="32" y="49"/>
                  </a:lnTo>
                  <a:cubicBezTo>
                    <a:pt x="17" y="49"/>
                    <a:pt x="1" y="64"/>
                    <a:pt x="1" y="80"/>
                  </a:cubicBezTo>
                  <a:cubicBezTo>
                    <a:pt x="1" y="95"/>
                    <a:pt x="1" y="112"/>
                    <a:pt x="32" y="112"/>
                  </a:cubicBezTo>
                  <a:lnTo>
                    <a:pt x="32" y="112"/>
                  </a:lnTo>
                  <a:cubicBezTo>
                    <a:pt x="64" y="127"/>
                    <a:pt x="80" y="127"/>
                    <a:pt x="112" y="127"/>
                  </a:cubicBezTo>
                  <a:cubicBezTo>
                    <a:pt x="143" y="112"/>
                    <a:pt x="143" y="112"/>
                    <a:pt x="143" y="95"/>
                  </a:cubicBezTo>
                  <a:cubicBezTo>
                    <a:pt x="143" y="80"/>
                    <a:pt x="158" y="64"/>
                    <a:pt x="175" y="64"/>
                  </a:cubicBezTo>
                  <a:lnTo>
                    <a:pt x="175" y="64"/>
                  </a:lnTo>
                  <a:lnTo>
                    <a:pt x="175" y="64"/>
                  </a:lnTo>
                  <a:cubicBezTo>
                    <a:pt x="190" y="64"/>
                    <a:pt x="206" y="80"/>
                    <a:pt x="206" y="95"/>
                  </a:cubicBezTo>
                  <a:lnTo>
                    <a:pt x="206" y="127"/>
                  </a:lnTo>
                  <a:cubicBezTo>
                    <a:pt x="221" y="127"/>
                    <a:pt x="253" y="112"/>
                    <a:pt x="269" y="112"/>
                  </a:cubicBezTo>
                  <a:cubicBezTo>
                    <a:pt x="284" y="112"/>
                    <a:pt x="301" y="95"/>
                    <a:pt x="316" y="95"/>
                  </a:cubicBezTo>
                  <a:cubicBezTo>
                    <a:pt x="316" y="95"/>
                    <a:pt x="332" y="95"/>
                    <a:pt x="332" y="80"/>
                  </a:cubicBezTo>
                  <a:cubicBezTo>
                    <a:pt x="332" y="80"/>
                    <a:pt x="348" y="64"/>
                    <a:pt x="348" y="49"/>
                  </a:cubicBezTo>
                  <a:lnTo>
                    <a:pt x="348" y="49"/>
                  </a:lnTo>
                  <a:cubicBezTo>
                    <a:pt x="348" y="32"/>
                    <a:pt x="348" y="1"/>
                    <a:pt x="332" y="1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1" name="Google Shape;21021;p106"/>
            <p:cNvSpPr/>
            <p:nvPr/>
          </p:nvSpPr>
          <p:spPr>
            <a:xfrm>
              <a:off x="3299752" y="1781257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49" y="15"/>
                  </a:lnTo>
                  <a:lnTo>
                    <a:pt x="32" y="32"/>
                  </a:lnTo>
                  <a:cubicBezTo>
                    <a:pt x="17" y="32"/>
                    <a:pt x="1" y="47"/>
                    <a:pt x="1" y="78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127" y="78"/>
                  </a:lnTo>
                  <a:lnTo>
                    <a:pt x="127" y="63"/>
                  </a:lnTo>
                  <a:cubicBezTo>
                    <a:pt x="143" y="63"/>
                    <a:pt x="143" y="47"/>
                    <a:pt x="143" y="32"/>
                  </a:cubicBezTo>
                  <a:cubicBezTo>
                    <a:pt x="143" y="15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2" name="Google Shape;21022;p106"/>
            <p:cNvSpPr/>
            <p:nvPr/>
          </p:nvSpPr>
          <p:spPr>
            <a:xfrm>
              <a:off x="3088290" y="1785741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7"/>
                    <a:pt x="1" y="48"/>
                  </a:cubicBezTo>
                  <a:lnTo>
                    <a:pt x="17" y="95"/>
                  </a:lnTo>
                  <a:lnTo>
                    <a:pt x="80" y="95"/>
                  </a:lnTo>
                  <a:lnTo>
                    <a:pt x="95" y="95"/>
                  </a:lnTo>
                  <a:lnTo>
                    <a:pt x="80" y="32"/>
                  </a:lnTo>
                  <a:cubicBezTo>
                    <a:pt x="64" y="17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3" name="Google Shape;21023;p106"/>
            <p:cNvSpPr/>
            <p:nvPr/>
          </p:nvSpPr>
          <p:spPr>
            <a:xfrm>
              <a:off x="3104350" y="1791752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7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80"/>
                  </a:lnTo>
                  <a:cubicBezTo>
                    <a:pt x="0" y="80"/>
                    <a:pt x="0" y="95"/>
                    <a:pt x="16" y="95"/>
                  </a:cubicBezTo>
                  <a:cubicBezTo>
                    <a:pt x="16" y="111"/>
                    <a:pt x="32" y="111"/>
                    <a:pt x="48" y="111"/>
                  </a:cubicBezTo>
                  <a:lnTo>
                    <a:pt x="48" y="111"/>
                  </a:lnTo>
                  <a:lnTo>
                    <a:pt x="63" y="111"/>
                  </a:lnTo>
                  <a:lnTo>
                    <a:pt x="95" y="111"/>
                  </a:lnTo>
                  <a:cubicBezTo>
                    <a:pt x="95" y="111"/>
                    <a:pt x="111" y="111"/>
                    <a:pt x="111" y="95"/>
                  </a:cubicBezTo>
                  <a:cubicBezTo>
                    <a:pt x="126" y="95"/>
                    <a:pt x="126" y="80"/>
                    <a:pt x="126" y="63"/>
                  </a:cubicBezTo>
                  <a:cubicBezTo>
                    <a:pt x="126" y="48"/>
                    <a:pt x="111" y="48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7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4" name="Google Shape;21024;p106"/>
            <p:cNvSpPr/>
            <p:nvPr/>
          </p:nvSpPr>
          <p:spPr>
            <a:xfrm>
              <a:off x="3156445" y="1806796"/>
              <a:ext cx="2576" cy="2544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cubicBezTo>
                    <a:pt x="17" y="16"/>
                    <a:pt x="1" y="48"/>
                    <a:pt x="17" y="63"/>
                  </a:cubicBezTo>
                  <a:lnTo>
                    <a:pt x="32" y="79"/>
                  </a:lnTo>
                  <a:lnTo>
                    <a:pt x="49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5" name="Google Shape;21025;p106"/>
            <p:cNvSpPr/>
            <p:nvPr/>
          </p:nvSpPr>
          <p:spPr>
            <a:xfrm>
              <a:off x="3414532" y="1779731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32"/>
                  </a:lnTo>
                  <a:cubicBezTo>
                    <a:pt x="32" y="48"/>
                    <a:pt x="16" y="48"/>
                    <a:pt x="0" y="63"/>
                  </a:cubicBezTo>
                  <a:lnTo>
                    <a:pt x="16" y="63"/>
                  </a:lnTo>
                  <a:cubicBezTo>
                    <a:pt x="16" y="80"/>
                    <a:pt x="32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42" y="63"/>
                  </a:lnTo>
                  <a:lnTo>
                    <a:pt x="142" y="63"/>
                  </a:lnTo>
                  <a:cubicBezTo>
                    <a:pt x="158" y="48"/>
                    <a:pt x="173" y="32"/>
                    <a:pt x="158" y="17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6" name="Google Shape;21026;p106"/>
            <p:cNvSpPr/>
            <p:nvPr/>
          </p:nvSpPr>
          <p:spPr>
            <a:xfrm>
              <a:off x="3437049" y="176770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27" y="0"/>
                  </a:moveTo>
                  <a:lnTo>
                    <a:pt x="64" y="17"/>
                  </a:lnTo>
                  <a:lnTo>
                    <a:pt x="80" y="17"/>
                  </a:lnTo>
                  <a:cubicBezTo>
                    <a:pt x="80" y="32"/>
                    <a:pt x="80" y="63"/>
                    <a:pt x="49" y="63"/>
                  </a:cubicBezTo>
                  <a:lnTo>
                    <a:pt x="49" y="63"/>
                  </a:lnTo>
                  <a:cubicBezTo>
                    <a:pt x="32" y="63"/>
                    <a:pt x="17" y="63"/>
                    <a:pt x="17" y="48"/>
                  </a:cubicBezTo>
                  <a:lnTo>
                    <a:pt x="1" y="48"/>
                  </a:lnTo>
                  <a:lnTo>
                    <a:pt x="1" y="95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80" y="126"/>
                  </a:lnTo>
                  <a:cubicBezTo>
                    <a:pt x="95" y="111"/>
                    <a:pt x="112" y="95"/>
                    <a:pt x="112" y="80"/>
                  </a:cubicBezTo>
                  <a:cubicBezTo>
                    <a:pt x="95" y="63"/>
                    <a:pt x="95" y="63"/>
                    <a:pt x="80" y="63"/>
                  </a:cubicBezTo>
                  <a:lnTo>
                    <a:pt x="95" y="48"/>
                  </a:lnTo>
                  <a:cubicBezTo>
                    <a:pt x="95" y="48"/>
                    <a:pt x="112" y="48"/>
                    <a:pt x="112" y="32"/>
                  </a:cubicBezTo>
                  <a:cubicBezTo>
                    <a:pt x="127" y="32"/>
                    <a:pt x="127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7" name="Google Shape;21027;p106"/>
            <p:cNvSpPr/>
            <p:nvPr/>
          </p:nvSpPr>
          <p:spPr>
            <a:xfrm>
              <a:off x="3190538" y="1786727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9"/>
                  </a:cubicBezTo>
                  <a:lnTo>
                    <a:pt x="0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8" y="49"/>
                  </a:lnTo>
                  <a:cubicBezTo>
                    <a:pt x="48" y="49"/>
                    <a:pt x="63" y="64"/>
                    <a:pt x="63" y="80"/>
                  </a:cubicBezTo>
                  <a:lnTo>
                    <a:pt x="95" y="64"/>
                  </a:lnTo>
                  <a:cubicBezTo>
                    <a:pt x="111" y="64"/>
                    <a:pt x="126" y="49"/>
                    <a:pt x="126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8" name="Google Shape;21028;p106"/>
            <p:cNvSpPr/>
            <p:nvPr/>
          </p:nvSpPr>
          <p:spPr>
            <a:xfrm>
              <a:off x="3431038" y="1768218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49" y="1"/>
                  </a:moveTo>
                  <a:cubicBezTo>
                    <a:pt x="32" y="1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7" y="47"/>
                    <a:pt x="1" y="64"/>
                    <a:pt x="17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32" y="127"/>
                  </a:cubicBezTo>
                  <a:lnTo>
                    <a:pt x="32" y="158"/>
                  </a:lnTo>
                  <a:cubicBezTo>
                    <a:pt x="49" y="158"/>
                    <a:pt x="49" y="173"/>
                    <a:pt x="49" y="173"/>
                  </a:cubicBezTo>
                  <a:cubicBezTo>
                    <a:pt x="49" y="190"/>
                    <a:pt x="64" y="190"/>
                    <a:pt x="80" y="190"/>
                  </a:cubicBezTo>
                  <a:lnTo>
                    <a:pt x="95" y="190"/>
                  </a:lnTo>
                  <a:cubicBezTo>
                    <a:pt x="112" y="173"/>
                    <a:pt x="127" y="158"/>
                    <a:pt x="112" y="142"/>
                  </a:cubicBezTo>
                  <a:lnTo>
                    <a:pt x="112" y="142"/>
                  </a:lnTo>
                  <a:cubicBezTo>
                    <a:pt x="112" y="127"/>
                    <a:pt x="95" y="127"/>
                    <a:pt x="95" y="127"/>
                  </a:cubicBezTo>
                  <a:cubicBezTo>
                    <a:pt x="95" y="95"/>
                    <a:pt x="80" y="79"/>
                    <a:pt x="80" y="64"/>
                  </a:cubicBezTo>
                  <a:lnTo>
                    <a:pt x="80" y="6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cubicBezTo>
                    <a:pt x="80" y="32"/>
                    <a:pt x="64" y="32"/>
                    <a:pt x="64" y="16"/>
                  </a:cubicBezTo>
                  <a:cubicBezTo>
                    <a:pt x="49" y="16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29" name="Google Shape;21029;p106"/>
            <p:cNvSpPr/>
            <p:nvPr/>
          </p:nvSpPr>
          <p:spPr>
            <a:xfrm>
              <a:off x="3308784" y="1780239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lnTo>
                    <a:pt x="63" y="79"/>
                  </a:lnTo>
                  <a:lnTo>
                    <a:pt x="63" y="110"/>
                  </a:lnTo>
                  <a:lnTo>
                    <a:pt x="95" y="142"/>
                  </a:lnTo>
                  <a:lnTo>
                    <a:pt x="111" y="142"/>
                  </a:lnTo>
                  <a:lnTo>
                    <a:pt x="126" y="127"/>
                  </a:lnTo>
                  <a:lnTo>
                    <a:pt x="158" y="110"/>
                  </a:lnTo>
                  <a:cubicBezTo>
                    <a:pt x="174" y="110"/>
                    <a:pt x="174" y="95"/>
                    <a:pt x="174" y="79"/>
                  </a:cubicBezTo>
                  <a:lnTo>
                    <a:pt x="174" y="64"/>
                  </a:lnTo>
                  <a:cubicBezTo>
                    <a:pt x="174" y="64"/>
                    <a:pt x="174" y="47"/>
                    <a:pt x="158" y="47"/>
                  </a:cubicBez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0" name="Google Shape;21030;p106"/>
            <p:cNvSpPr/>
            <p:nvPr/>
          </p:nvSpPr>
          <p:spPr>
            <a:xfrm>
              <a:off x="3416026" y="1769235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5"/>
                    <a:pt x="16" y="32"/>
                  </a:cubicBezTo>
                  <a:lnTo>
                    <a:pt x="0" y="78"/>
                  </a:lnTo>
                  <a:cubicBezTo>
                    <a:pt x="0" y="78"/>
                    <a:pt x="0" y="95"/>
                    <a:pt x="16" y="110"/>
                  </a:cubicBezTo>
                  <a:lnTo>
                    <a:pt x="3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95" y="126"/>
                  </a:lnTo>
                  <a:cubicBezTo>
                    <a:pt x="111" y="126"/>
                    <a:pt x="126" y="126"/>
                    <a:pt x="126" y="110"/>
                  </a:cubicBezTo>
                  <a:cubicBezTo>
                    <a:pt x="126" y="78"/>
                    <a:pt x="111" y="63"/>
                    <a:pt x="95" y="63"/>
                  </a:cubicBezTo>
                  <a:lnTo>
                    <a:pt x="80" y="63"/>
                  </a:lnTo>
                  <a:lnTo>
                    <a:pt x="80" y="63"/>
                  </a:ln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80" y="15"/>
                    <a:pt x="6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1" name="Google Shape;21031;p106"/>
            <p:cNvSpPr/>
            <p:nvPr/>
          </p:nvSpPr>
          <p:spPr>
            <a:xfrm>
              <a:off x="3388961" y="177171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43" y="0"/>
                  </a:moveTo>
                  <a:lnTo>
                    <a:pt x="126" y="0"/>
                  </a:lnTo>
                  <a:lnTo>
                    <a:pt x="111" y="17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48" y="80"/>
                  </a:lnTo>
                  <a:lnTo>
                    <a:pt x="32" y="80"/>
                  </a:lnTo>
                  <a:cubicBezTo>
                    <a:pt x="17" y="80"/>
                    <a:pt x="0" y="95"/>
                    <a:pt x="0" y="111"/>
                  </a:cubicBezTo>
                  <a:cubicBezTo>
                    <a:pt x="0" y="126"/>
                    <a:pt x="17" y="143"/>
                    <a:pt x="32" y="143"/>
                  </a:cubicBezTo>
                  <a:lnTo>
                    <a:pt x="48" y="143"/>
                  </a:lnTo>
                  <a:lnTo>
                    <a:pt x="63" y="143"/>
                  </a:lnTo>
                  <a:lnTo>
                    <a:pt x="80" y="143"/>
                  </a:lnTo>
                  <a:cubicBezTo>
                    <a:pt x="80" y="143"/>
                    <a:pt x="95" y="143"/>
                    <a:pt x="111" y="158"/>
                  </a:cubicBezTo>
                  <a:lnTo>
                    <a:pt x="126" y="143"/>
                  </a:lnTo>
                  <a:lnTo>
                    <a:pt x="143" y="95"/>
                  </a:lnTo>
                  <a:lnTo>
                    <a:pt x="174" y="48"/>
                  </a:lnTo>
                  <a:cubicBezTo>
                    <a:pt x="174" y="32"/>
                    <a:pt x="174" y="17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2" name="Google Shape;21032;p106"/>
            <p:cNvSpPr/>
            <p:nvPr/>
          </p:nvSpPr>
          <p:spPr>
            <a:xfrm>
              <a:off x="3421020" y="1774229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64" y="16"/>
                    <a:pt x="49" y="16"/>
                  </a:cubicBezTo>
                  <a:lnTo>
                    <a:pt x="49" y="16"/>
                  </a:lnTo>
                  <a:lnTo>
                    <a:pt x="17" y="47"/>
                  </a:lnTo>
                  <a:cubicBezTo>
                    <a:pt x="1" y="47"/>
                    <a:pt x="1" y="64"/>
                    <a:pt x="1" y="64"/>
                  </a:cubicBezTo>
                  <a:lnTo>
                    <a:pt x="1" y="95"/>
                  </a:lnTo>
                  <a:cubicBezTo>
                    <a:pt x="17" y="110"/>
                    <a:pt x="17" y="110"/>
                    <a:pt x="32" y="110"/>
                  </a:cubicBezTo>
                  <a:cubicBezTo>
                    <a:pt x="32" y="110"/>
                    <a:pt x="49" y="110"/>
                    <a:pt x="49" y="95"/>
                  </a:cubicBezTo>
                  <a:lnTo>
                    <a:pt x="95" y="64"/>
                  </a:lnTo>
                  <a:cubicBezTo>
                    <a:pt x="112" y="47"/>
                    <a:pt x="112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3" name="Google Shape;21033;p106"/>
            <p:cNvSpPr/>
            <p:nvPr/>
          </p:nvSpPr>
          <p:spPr>
            <a:xfrm>
              <a:off x="3406994" y="1777727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48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48" y="63"/>
                  </a:lnTo>
                  <a:lnTo>
                    <a:pt x="80" y="80"/>
                  </a:lnTo>
                  <a:lnTo>
                    <a:pt x="80" y="80"/>
                  </a:lnTo>
                  <a:cubicBezTo>
                    <a:pt x="95" y="80"/>
                    <a:pt x="111" y="63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lnTo>
                    <a:pt x="8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4" name="Google Shape;21034;p106"/>
            <p:cNvSpPr/>
            <p:nvPr/>
          </p:nvSpPr>
          <p:spPr>
            <a:xfrm>
              <a:off x="3369434" y="175619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0" y="47"/>
                  </a:lnTo>
                  <a:cubicBezTo>
                    <a:pt x="0" y="63"/>
                    <a:pt x="0" y="79"/>
                    <a:pt x="16" y="95"/>
                  </a:cubicBezTo>
                  <a:lnTo>
                    <a:pt x="32" y="95"/>
                  </a:lnTo>
                  <a:lnTo>
                    <a:pt x="63" y="95"/>
                  </a:lnTo>
                  <a:lnTo>
                    <a:pt x="79" y="63"/>
                  </a:lnTo>
                  <a:cubicBezTo>
                    <a:pt x="95" y="47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5" name="Google Shape;21035;p106"/>
            <p:cNvSpPr/>
            <p:nvPr/>
          </p:nvSpPr>
          <p:spPr>
            <a:xfrm>
              <a:off x="3092837" y="1793279"/>
              <a:ext cx="3498" cy="5502"/>
            </a:xfrm>
            <a:custGeom>
              <a:avLst/>
              <a:gdLst/>
              <a:ahLst/>
              <a:cxnLst/>
              <a:rect l="l" t="t" r="r" b="b"/>
              <a:pathLst>
                <a:path w="110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32" y="110"/>
                  </a:lnTo>
                  <a:lnTo>
                    <a:pt x="47" y="141"/>
                  </a:lnTo>
                  <a:cubicBezTo>
                    <a:pt x="47" y="158"/>
                    <a:pt x="63" y="173"/>
                    <a:pt x="78" y="173"/>
                  </a:cubicBezTo>
                  <a:lnTo>
                    <a:pt x="78" y="158"/>
                  </a:lnTo>
                  <a:cubicBezTo>
                    <a:pt x="110" y="158"/>
                    <a:pt x="110" y="141"/>
                    <a:pt x="110" y="126"/>
                  </a:cubicBezTo>
                  <a:lnTo>
                    <a:pt x="95" y="110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47" y="126"/>
                    <a:pt x="32" y="95"/>
                    <a:pt x="47" y="78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6" name="Google Shape;21036;p106"/>
            <p:cNvSpPr/>
            <p:nvPr/>
          </p:nvSpPr>
          <p:spPr>
            <a:xfrm>
              <a:off x="3392969" y="1801294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2"/>
                  </a:cubicBezTo>
                  <a:lnTo>
                    <a:pt x="17" y="79"/>
                  </a:lnTo>
                  <a:lnTo>
                    <a:pt x="17" y="95"/>
                  </a:lnTo>
                  <a:cubicBezTo>
                    <a:pt x="32" y="95"/>
                    <a:pt x="32" y="110"/>
                    <a:pt x="17" y="126"/>
                  </a:cubicBezTo>
                  <a:lnTo>
                    <a:pt x="17" y="126"/>
                  </a:lnTo>
                  <a:cubicBezTo>
                    <a:pt x="17" y="142"/>
                    <a:pt x="32" y="158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cubicBezTo>
                    <a:pt x="80" y="158"/>
                    <a:pt x="95" y="142"/>
                    <a:pt x="95" y="126"/>
                  </a:cubicBezTo>
                  <a:lnTo>
                    <a:pt x="95" y="126"/>
                  </a:lnTo>
                  <a:lnTo>
                    <a:pt x="80" y="110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80" y="16"/>
                  </a:ln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7" name="Google Shape;21037;p106"/>
            <p:cNvSpPr/>
            <p:nvPr/>
          </p:nvSpPr>
          <p:spPr>
            <a:xfrm>
              <a:off x="3332828" y="1807781"/>
              <a:ext cx="3053" cy="505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"/>
                    <a:pt x="1" y="32"/>
                    <a:pt x="1" y="48"/>
                  </a:cubicBezTo>
                  <a:lnTo>
                    <a:pt x="17" y="112"/>
                  </a:lnTo>
                  <a:lnTo>
                    <a:pt x="32" y="127"/>
                  </a:lnTo>
                  <a:cubicBezTo>
                    <a:pt x="32" y="143"/>
                    <a:pt x="49" y="158"/>
                    <a:pt x="64" y="158"/>
                  </a:cubicBezTo>
                  <a:lnTo>
                    <a:pt x="64" y="158"/>
                  </a:lnTo>
                  <a:lnTo>
                    <a:pt x="64" y="158"/>
                  </a:lnTo>
                  <a:cubicBezTo>
                    <a:pt x="80" y="143"/>
                    <a:pt x="95" y="127"/>
                    <a:pt x="95" y="112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64" y="17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8" name="Google Shape;21038;p106"/>
            <p:cNvSpPr/>
            <p:nvPr/>
          </p:nvSpPr>
          <p:spPr>
            <a:xfrm>
              <a:off x="3030184" y="1797286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7" y="0"/>
                  </a:moveTo>
                  <a:lnTo>
                    <a:pt x="17" y="0"/>
                  </a:lnTo>
                  <a:cubicBezTo>
                    <a:pt x="32" y="15"/>
                    <a:pt x="32" y="15"/>
                    <a:pt x="32" y="32"/>
                  </a:cubicBezTo>
                  <a:cubicBezTo>
                    <a:pt x="32" y="47"/>
                    <a:pt x="17" y="47"/>
                    <a:pt x="17" y="63"/>
                  </a:cubicBezTo>
                  <a:lnTo>
                    <a:pt x="0" y="63"/>
                  </a:lnTo>
                  <a:lnTo>
                    <a:pt x="17" y="63"/>
                  </a:lnTo>
                  <a:lnTo>
                    <a:pt x="80" y="63"/>
                  </a:lnTo>
                  <a:lnTo>
                    <a:pt x="80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39" name="Google Shape;21039;p106"/>
            <p:cNvSpPr/>
            <p:nvPr/>
          </p:nvSpPr>
          <p:spPr>
            <a:xfrm>
              <a:off x="3178008" y="1780239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1"/>
                  </a:moveTo>
                  <a:lnTo>
                    <a:pt x="158" y="1"/>
                  </a:lnTo>
                  <a:lnTo>
                    <a:pt x="142" y="1"/>
                  </a:lnTo>
                  <a:cubicBezTo>
                    <a:pt x="127" y="1"/>
                    <a:pt x="110" y="16"/>
                    <a:pt x="110" y="16"/>
                  </a:cubicBezTo>
                  <a:cubicBezTo>
                    <a:pt x="95" y="32"/>
                    <a:pt x="79" y="32"/>
                    <a:pt x="79" y="32"/>
                  </a:cubicBezTo>
                  <a:lnTo>
                    <a:pt x="64" y="32"/>
                  </a:lnTo>
                  <a:lnTo>
                    <a:pt x="47" y="32"/>
                  </a:lnTo>
                  <a:cubicBezTo>
                    <a:pt x="32" y="32"/>
                    <a:pt x="16" y="32"/>
                    <a:pt x="16" y="47"/>
                  </a:cubicBezTo>
                  <a:cubicBezTo>
                    <a:pt x="1" y="64"/>
                    <a:pt x="1" y="79"/>
                    <a:pt x="16" y="95"/>
                  </a:cubicBezTo>
                  <a:lnTo>
                    <a:pt x="47" y="95"/>
                  </a:lnTo>
                  <a:cubicBezTo>
                    <a:pt x="64" y="110"/>
                    <a:pt x="64" y="110"/>
                    <a:pt x="79" y="110"/>
                  </a:cubicBezTo>
                  <a:cubicBezTo>
                    <a:pt x="95" y="110"/>
                    <a:pt x="110" y="95"/>
                    <a:pt x="127" y="95"/>
                  </a:cubicBezTo>
                  <a:cubicBezTo>
                    <a:pt x="127" y="79"/>
                    <a:pt x="142" y="79"/>
                    <a:pt x="142" y="79"/>
                  </a:cubicBezTo>
                  <a:cubicBezTo>
                    <a:pt x="158" y="64"/>
                    <a:pt x="158" y="64"/>
                    <a:pt x="173" y="64"/>
                  </a:cubicBezTo>
                  <a:cubicBezTo>
                    <a:pt x="190" y="47"/>
                    <a:pt x="190" y="32"/>
                    <a:pt x="190" y="16"/>
                  </a:cubicBezTo>
                  <a:cubicBezTo>
                    <a:pt x="190" y="16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0" name="Google Shape;21040;p106"/>
            <p:cNvSpPr/>
            <p:nvPr/>
          </p:nvSpPr>
          <p:spPr>
            <a:xfrm>
              <a:off x="3417521" y="180329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3" y="0"/>
                  </a:moveTo>
                  <a:lnTo>
                    <a:pt x="33" y="0"/>
                  </a:lnTo>
                  <a:cubicBezTo>
                    <a:pt x="16" y="0"/>
                    <a:pt x="1" y="16"/>
                    <a:pt x="1" y="32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cubicBezTo>
                    <a:pt x="1" y="95"/>
                    <a:pt x="1" y="95"/>
                    <a:pt x="16" y="110"/>
                  </a:cubicBezTo>
                  <a:lnTo>
                    <a:pt x="4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96" y="95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cubicBezTo>
                    <a:pt x="111" y="47"/>
                    <a:pt x="96" y="32"/>
                    <a:pt x="79" y="16"/>
                  </a:cubicBezTo>
                  <a:lnTo>
                    <a:pt x="64" y="16"/>
                  </a:lnTo>
                  <a:lnTo>
                    <a:pt x="64" y="16"/>
                  </a:lnTo>
                  <a:cubicBezTo>
                    <a:pt x="64" y="0"/>
                    <a:pt x="48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1" name="Google Shape;21041;p106"/>
            <p:cNvSpPr/>
            <p:nvPr/>
          </p:nvSpPr>
          <p:spPr>
            <a:xfrm>
              <a:off x="3305286" y="181481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10" y="17"/>
                  </a:lnTo>
                  <a:lnTo>
                    <a:pt x="79" y="32"/>
                  </a:lnTo>
                  <a:lnTo>
                    <a:pt x="47" y="32"/>
                  </a:lnTo>
                  <a:cubicBezTo>
                    <a:pt x="47" y="17"/>
                    <a:pt x="32" y="17"/>
                    <a:pt x="32" y="17"/>
                  </a:cubicBezTo>
                  <a:lnTo>
                    <a:pt x="32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" y="63"/>
                    <a:pt x="1" y="80"/>
                    <a:pt x="16" y="95"/>
                  </a:cubicBezTo>
                  <a:lnTo>
                    <a:pt x="32" y="95"/>
                  </a:lnTo>
                  <a:lnTo>
                    <a:pt x="79" y="111"/>
                  </a:lnTo>
                  <a:lnTo>
                    <a:pt x="95" y="111"/>
                  </a:lnTo>
                  <a:cubicBezTo>
                    <a:pt x="95" y="111"/>
                    <a:pt x="110" y="111"/>
                    <a:pt x="110" y="95"/>
                  </a:cubicBezTo>
                  <a:lnTo>
                    <a:pt x="158" y="63"/>
                  </a:lnTo>
                  <a:lnTo>
                    <a:pt x="158" y="48"/>
                  </a:lnTo>
                  <a:lnTo>
                    <a:pt x="173" y="48"/>
                  </a:lnTo>
                  <a:cubicBezTo>
                    <a:pt x="173" y="32"/>
                    <a:pt x="173" y="32"/>
                    <a:pt x="158" y="17"/>
                  </a:cubicBezTo>
                  <a:lnTo>
                    <a:pt x="158" y="17"/>
                  </a:lnTo>
                  <a:cubicBezTo>
                    <a:pt x="158" y="0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2" name="Google Shape;21042;p106"/>
            <p:cNvSpPr/>
            <p:nvPr/>
          </p:nvSpPr>
          <p:spPr>
            <a:xfrm>
              <a:off x="3329361" y="1773720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0" y="0"/>
                  </a:moveTo>
                  <a:cubicBezTo>
                    <a:pt x="95" y="0"/>
                    <a:pt x="78" y="17"/>
                    <a:pt x="78" y="32"/>
                  </a:cubicBez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17"/>
                    <a:pt x="47" y="17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5" y="32"/>
                    <a:pt x="0" y="48"/>
                    <a:pt x="15" y="63"/>
                  </a:cubicBezTo>
                  <a:lnTo>
                    <a:pt x="15" y="80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cubicBezTo>
                    <a:pt x="110" y="111"/>
                    <a:pt x="126" y="95"/>
                    <a:pt x="141" y="63"/>
                  </a:cubicBezTo>
                  <a:lnTo>
                    <a:pt x="141" y="48"/>
                  </a:lnTo>
                  <a:lnTo>
                    <a:pt x="141" y="17"/>
                  </a:lnTo>
                  <a:lnTo>
                    <a:pt x="126" y="17"/>
                  </a:lnTo>
                  <a:cubicBezTo>
                    <a:pt x="126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3" name="Google Shape;21043;p106"/>
            <p:cNvSpPr/>
            <p:nvPr/>
          </p:nvSpPr>
          <p:spPr>
            <a:xfrm>
              <a:off x="3332828" y="179375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7" y="17"/>
                    <a:pt x="17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7" y="63"/>
                    <a:pt x="49" y="80"/>
                    <a:pt x="64" y="80"/>
                  </a:cubicBezTo>
                  <a:cubicBezTo>
                    <a:pt x="64" y="80"/>
                    <a:pt x="80" y="63"/>
                    <a:pt x="95" y="63"/>
                  </a:cubicBezTo>
                  <a:lnTo>
                    <a:pt x="112" y="48"/>
                  </a:lnTo>
                  <a:cubicBezTo>
                    <a:pt x="95" y="48"/>
                    <a:pt x="80" y="48"/>
                    <a:pt x="80" y="32"/>
                  </a:cubicBezTo>
                  <a:cubicBezTo>
                    <a:pt x="64" y="17"/>
                    <a:pt x="64" y="0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4" name="Google Shape;21044;p106"/>
            <p:cNvSpPr/>
            <p:nvPr/>
          </p:nvSpPr>
          <p:spPr>
            <a:xfrm>
              <a:off x="3244636" y="1801294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6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49" y="79"/>
                  </a:lnTo>
                  <a:lnTo>
                    <a:pt x="49" y="95"/>
                  </a:lnTo>
                  <a:lnTo>
                    <a:pt x="49" y="95"/>
                  </a:lnTo>
                  <a:cubicBezTo>
                    <a:pt x="17" y="110"/>
                    <a:pt x="17" y="126"/>
                    <a:pt x="17" y="142"/>
                  </a:cubicBezTo>
                  <a:cubicBezTo>
                    <a:pt x="17" y="158"/>
                    <a:pt x="17" y="158"/>
                    <a:pt x="32" y="173"/>
                  </a:cubicBez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cubicBezTo>
                    <a:pt x="80" y="173"/>
                    <a:pt x="95" y="158"/>
                    <a:pt x="112" y="142"/>
                  </a:cubicBezTo>
                  <a:lnTo>
                    <a:pt x="112" y="142"/>
                  </a:lnTo>
                  <a:cubicBezTo>
                    <a:pt x="127" y="110"/>
                    <a:pt x="112" y="79"/>
                    <a:pt x="112" y="63"/>
                  </a:cubicBezTo>
                  <a:lnTo>
                    <a:pt x="112" y="47"/>
                  </a:lnTo>
                  <a:cubicBezTo>
                    <a:pt x="112" y="47"/>
                    <a:pt x="112" y="32"/>
                    <a:pt x="95" y="32"/>
                  </a:cubicBezTo>
                  <a:cubicBezTo>
                    <a:pt x="95" y="16"/>
                    <a:pt x="80" y="16"/>
                    <a:pt x="64" y="0"/>
                  </a:cubicBezTo>
                  <a:lnTo>
                    <a:pt x="4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5" name="Google Shape;21045;p106"/>
            <p:cNvSpPr/>
            <p:nvPr/>
          </p:nvSpPr>
          <p:spPr>
            <a:xfrm>
              <a:off x="3245654" y="180329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6" name="Google Shape;21046;p106"/>
            <p:cNvSpPr/>
            <p:nvPr/>
          </p:nvSpPr>
          <p:spPr>
            <a:xfrm>
              <a:off x="3048726" y="1821330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127" y="1"/>
                  </a:moveTo>
                  <a:lnTo>
                    <a:pt x="111" y="1"/>
                  </a:lnTo>
                  <a:lnTo>
                    <a:pt x="95" y="1"/>
                  </a:lnTo>
                  <a:cubicBezTo>
                    <a:pt x="79" y="16"/>
                    <a:pt x="47" y="16"/>
                    <a:pt x="32" y="16"/>
                  </a:cubicBezTo>
                  <a:cubicBezTo>
                    <a:pt x="16" y="32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79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79"/>
                    <a:pt x="79" y="79"/>
                    <a:pt x="95" y="79"/>
                  </a:cubicBezTo>
                  <a:lnTo>
                    <a:pt x="127" y="79"/>
                  </a:lnTo>
                  <a:cubicBezTo>
                    <a:pt x="142" y="79"/>
                    <a:pt x="158" y="79"/>
                    <a:pt x="190" y="95"/>
                  </a:cubicBezTo>
                  <a:cubicBezTo>
                    <a:pt x="190" y="110"/>
                    <a:pt x="190" y="110"/>
                    <a:pt x="205" y="110"/>
                  </a:cubicBezTo>
                  <a:lnTo>
                    <a:pt x="205" y="110"/>
                  </a:lnTo>
                  <a:cubicBezTo>
                    <a:pt x="221" y="110"/>
                    <a:pt x="221" y="110"/>
                    <a:pt x="237" y="95"/>
                  </a:cubicBezTo>
                  <a:cubicBezTo>
                    <a:pt x="253" y="95"/>
                    <a:pt x="253" y="64"/>
                    <a:pt x="237" y="47"/>
                  </a:cubicBezTo>
                  <a:cubicBezTo>
                    <a:pt x="221" y="32"/>
                    <a:pt x="205" y="32"/>
                    <a:pt x="190" y="16"/>
                  </a:cubicBezTo>
                  <a:cubicBezTo>
                    <a:pt x="174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7" name="Google Shape;21047;p106"/>
            <p:cNvSpPr/>
            <p:nvPr/>
          </p:nvSpPr>
          <p:spPr>
            <a:xfrm>
              <a:off x="3271701" y="1800276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48" y="1"/>
                    <a:pt x="48" y="16"/>
                  </a:cubicBezTo>
                  <a:lnTo>
                    <a:pt x="17" y="48"/>
                  </a:lnTo>
                  <a:cubicBezTo>
                    <a:pt x="0" y="64"/>
                    <a:pt x="0" y="79"/>
                    <a:pt x="17" y="95"/>
                  </a:cubicBezTo>
                  <a:lnTo>
                    <a:pt x="48" y="95"/>
                  </a:lnTo>
                  <a:cubicBezTo>
                    <a:pt x="48" y="95"/>
                    <a:pt x="63" y="95"/>
                    <a:pt x="63" y="79"/>
                  </a:cubicBezTo>
                  <a:lnTo>
                    <a:pt x="95" y="48"/>
                  </a:ln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8" name="Google Shape;21048;p106"/>
            <p:cNvSpPr/>
            <p:nvPr/>
          </p:nvSpPr>
          <p:spPr>
            <a:xfrm>
              <a:off x="3390965" y="1803774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7" y="17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48"/>
                    <a:pt x="48" y="64"/>
                    <a:pt x="32" y="80"/>
                  </a:cubicBezTo>
                  <a:cubicBezTo>
                    <a:pt x="32" y="95"/>
                    <a:pt x="17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7" y="127"/>
                  </a:cubicBezTo>
                  <a:lnTo>
                    <a:pt x="32" y="127"/>
                  </a:lnTo>
                  <a:lnTo>
                    <a:pt x="48" y="127"/>
                  </a:lnTo>
                  <a:cubicBezTo>
                    <a:pt x="63" y="127"/>
                    <a:pt x="63" y="111"/>
                    <a:pt x="63" y="95"/>
                  </a:cubicBezTo>
                  <a:lnTo>
                    <a:pt x="63" y="80"/>
                  </a:lnTo>
                  <a:lnTo>
                    <a:pt x="63" y="64"/>
                  </a:lnTo>
                  <a:lnTo>
                    <a:pt x="80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49" name="Google Shape;21049;p106"/>
            <p:cNvSpPr/>
            <p:nvPr/>
          </p:nvSpPr>
          <p:spPr>
            <a:xfrm>
              <a:off x="3454095" y="1797763"/>
              <a:ext cx="3562" cy="5565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48" y="0"/>
                    <a:pt x="32" y="17"/>
                  </a:cubicBezTo>
                  <a:lnTo>
                    <a:pt x="1" y="127"/>
                  </a:lnTo>
                  <a:cubicBezTo>
                    <a:pt x="1" y="143"/>
                    <a:pt x="1" y="158"/>
                    <a:pt x="17" y="158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8" y="174"/>
                  </a:lnTo>
                  <a:lnTo>
                    <a:pt x="64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cubicBezTo>
                    <a:pt x="111" y="174"/>
                    <a:pt x="111" y="158"/>
                    <a:pt x="111" y="127"/>
                  </a:cubicBezTo>
                  <a:cubicBezTo>
                    <a:pt x="111" y="111"/>
                    <a:pt x="95" y="111"/>
                    <a:pt x="80" y="95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0" name="Google Shape;21050;p106"/>
            <p:cNvSpPr/>
            <p:nvPr/>
          </p:nvSpPr>
          <p:spPr>
            <a:xfrm>
              <a:off x="3196549" y="1810803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cubicBezTo>
                    <a:pt x="111" y="80"/>
                    <a:pt x="95" y="48"/>
                    <a:pt x="95" y="48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1" name="Google Shape;21051;p106"/>
            <p:cNvSpPr/>
            <p:nvPr/>
          </p:nvSpPr>
          <p:spPr>
            <a:xfrm>
              <a:off x="3434059" y="1752666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17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48"/>
                    <a:pt x="0" y="80"/>
                    <a:pt x="32" y="95"/>
                  </a:cubicBezTo>
                  <a:cubicBezTo>
                    <a:pt x="32" y="95"/>
                    <a:pt x="48" y="111"/>
                    <a:pt x="63" y="111"/>
                  </a:cubicBezTo>
                  <a:lnTo>
                    <a:pt x="63" y="111"/>
                  </a:lnTo>
                  <a:lnTo>
                    <a:pt x="95" y="111"/>
                  </a:lnTo>
                  <a:cubicBezTo>
                    <a:pt x="111" y="111"/>
                    <a:pt x="126" y="80"/>
                    <a:pt x="111" y="64"/>
                  </a:cubicBezTo>
                  <a:cubicBezTo>
                    <a:pt x="111" y="48"/>
                    <a:pt x="111" y="48"/>
                    <a:pt x="95" y="48"/>
                  </a:cubicBezTo>
                  <a:lnTo>
                    <a:pt x="63" y="48"/>
                  </a:lnTo>
                  <a:lnTo>
                    <a:pt x="63" y="48"/>
                  </a:lnTo>
                  <a:cubicBezTo>
                    <a:pt x="63" y="48"/>
                    <a:pt x="48" y="48"/>
                    <a:pt x="48" y="3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2" name="Google Shape;21052;p106"/>
            <p:cNvSpPr/>
            <p:nvPr/>
          </p:nvSpPr>
          <p:spPr>
            <a:xfrm>
              <a:off x="3397485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95" y="0"/>
                  </a:moveTo>
                  <a:lnTo>
                    <a:pt x="95" y="0"/>
                  </a:lnTo>
                  <a:cubicBezTo>
                    <a:pt x="79" y="0"/>
                    <a:pt x="79" y="17"/>
                    <a:pt x="64" y="17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16" y="32"/>
                    <a:pt x="16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32" y="95"/>
                  </a:lnTo>
                  <a:lnTo>
                    <a:pt x="47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79" y="111"/>
                    <a:pt x="95" y="95"/>
                  </a:cubicBezTo>
                  <a:lnTo>
                    <a:pt x="95" y="95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17"/>
                  </a:lnTo>
                  <a:lnTo>
                    <a:pt x="110" y="17"/>
                  </a:lnTo>
                  <a:cubicBezTo>
                    <a:pt x="110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3" name="Google Shape;21053;p106"/>
            <p:cNvSpPr/>
            <p:nvPr/>
          </p:nvSpPr>
          <p:spPr>
            <a:xfrm>
              <a:off x="3058235" y="1825814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" y="32"/>
                  </a:lnTo>
                  <a:lnTo>
                    <a:pt x="1" y="49"/>
                  </a:lnTo>
                  <a:lnTo>
                    <a:pt x="1" y="80"/>
                  </a:lnTo>
                  <a:cubicBezTo>
                    <a:pt x="1" y="95"/>
                    <a:pt x="1" y="112"/>
                    <a:pt x="17" y="112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64" y="127"/>
                  </a:lnTo>
                  <a:cubicBezTo>
                    <a:pt x="64" y="127"/>
                    <a:pt x="80" y="127"/>
                    <a:pt x="95" y="112"/>
                  </a:cubicBezTo>
                  <a:cubicBezTo>
                    <a:pt x="95" y="95"/>
                    <a:pt x="95" y="80"/>
                    <a:pt x="80" y="64"/>
                  </a:cubicBezTo>
                  <a:lnTo>
                    <a:pt x="80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4" name="Google Shape;21054;p106"/>
            <p:cNvSpPr/>
            <p:nvPr/>
          </p:nvSpPr>
          <p:spPr>
            <a:xfrm>
              <a:off x="3366922" y="1793279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95"/>
                  </a:lnTo>
                  <a:cubicBezTo>
                    <a:pt x="0" y="110"/>
                    <a:pt x="16" y="126"/>
                    <a:pt x="32" y="126"/>
                  </a:cubicBezTo>
                  <a:lnTo>
                    <a:pt x="48" y="126"/>
                  </a:lnTo>
                  <a:lnTo>
                    <a:pt x="142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47"/>
                    <a:pt x="158" y="47"/>
                    <a:pt x="142" y="47"/>
                  </a:cubicBezTo>
                  <a:lnTo>
                    <a:pt x="142" y="47"/>
                  </a:lnTo>
                  <a:lnTo>
                    <a:pt x="63" y="47"/>
                  </a:lnTo>
                  <a:lnTo>
                    <a:pt x="63" y="32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5" name="Google Shape;21055;p106"/>
            <p:cNvSpPr/>
            <p:nvPr/>
          </p:nvSpPr>
          <p:spPr>
            <a:xfrm>
              <a:off x="3356872" y="1800785"/>
              <a:ext cx="2576" cy="3530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cubicBezTo>
                    <a:pt x="32" y="16"/>
                    <a:pt x="32" y="32"/>
                    <a:pt x="17" y="32"/>
                  </a:cubicBezTo>
                  <a:lnTo>
                    <a:pt x="17" y="48"/>
                  </a:lnTo>
                  <a:cubicBezTo>
                    <a:pt x="32" y="63"/>
                    <a:pt x="32" y="79"/>
                    <a:pt x="17" y="95"/>
                  </a:cubicBezTo>
                  <a:lnTo>
                    <a:pt x="1" y="111"/>
                  </a:lnTo>
                  <a:lnTo>
                    <a:pt x="1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9" y="111"/>
                    <a:pt x="49" y="111"/>
                    <a:pt x="64" y="95"/>
                  </a:cubicBezTo>
                  <a:lnTo>
                    <a:pt x="64" y="95"/>
                  </a:lnTo>
                  <a:lnTo>
                    <a:pt x="64" y="48"/>
                  </a:lnTo>
                  <a:cubicBezTo>
                    <a:pt x="80" y="32"/>
                    <a:pt x="64" y="32"/>
                    <a:pt x="64" y="1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6" name="Google Shape;21056;p106"/>
            <p:cNvSpPr/>
            <p:nvPr/>
          </p:nvSpPr>
          <p:spPr>
            <a:xfrm>
              <a:off x="3313301" y="180479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16"/>
                    <a:pt x="16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79" y="79"/>
                  </a:lnTo>
                  <a:lnTo>
                    <a:pt x="95" y="79"/>
                  </a:lnTo>
                  <a:cubicBezTo>
                    <a:pt x="110" y="79"/>
                    <a:pt x="127" y="63"/>
                    <a:pt x="127" y="48"/>
                  </a:cubicBezTo>
                  <a:cubicBezTo>
                    <a:pt x="127" y="32"/>
                    <a:pt x="110" y="16"/>
                    <a:pt x="95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7" name="Google Shape;21057;p106"/>
            <p:cNvSpPr/>
            <p:nvPr/>
          </p:nvSpPr>
          <p:spPr>
            <a:xfrm>
              <a:off x="3422037" y="179025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"/>
                    <a:pt x="0" y="16"/>
                    <a:pt x="0" y="16"/>
                  </a:cubicBezTo>
                  <a:cubicBezTo>
                    <a:pt x="0" y="32"/>
                    <a:pt x="0" y="64"/>
                    <a:pt x="17" y="64"/>
                  </a:cubicBezTo>
                  <a:lnTo>
                    <a:pt x="32" y="64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11" y="127"/>
                  </a:lnTo>
                  <a:lnTo>
                    <a:pt x="126" y="142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73"/>
                    <a:pt x="158" y="190"/>
                    <a:pt x="174" y="190"/>
                  </a:cubicBezTo>
                  <a:lnTo>
                    <a:pt x="189" y="173"/>
                  </a:lnTo>
                  <a:cubicBezTo>
                    <a:pt x="189" y="173"/>
                    <a:pt x="206" y="158"/>
                    <a:pt x="206" y="142"/>
                  </a:cubicBezTo>
                  <a:lnTo>
                    <a:pt x="206" y="142"/>
                  </a:lnTo>
                  <a:lnTo>
                    <a:pt x="158" y="47"/>
                  </a:lnTo>
                  <a:lnTo>
                    <a:pt x="143" y="32"/>
                  </a:lnTo>
                  <a:lnTo>
                    <a:pt x="95" y="16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8" name="Google Shape;21058;p106"/>
            <p:cNvSpPr/>
            <p:nvPr/>
          </p:nvSpPr>
          <p:spPr>
            <a:xfrm>
              <a:off x="3401492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"/>
                    <a:pt x="110" y="17"/>
                  </a:cubicBezTo>
                  <a:lnTo>
                    <a:pt x="95" y="17"/>
                  </a:lnTo>
                  <a:lnTo>
                    <a:pt x="95" y="32"/>
                  </a:lnTo>
                  <a:lnTo>
                    <a:pt x="16" y="80"/>
                  </a:lnTo>
                  <a:lnTo>
                    <a:pt x="16" y="95"/>
                  </a:lnTo>
                  <a:cubicBezTo>
                    <a:pt x="1" y="95"/>
                    <a:pt x="1" y="127"/>
                    <a:pt x="1" y="143"/>
                  </a:cubicBezTo>
                  <a:cubicBezTo>
                    <a:pt x="16" y="143"/>
                    <a:pt x="32" y="158"/>
                    <a:pt x="32" y="158"/>
                  </a:cubicBezTo>
                  <a:cubicBezTo>
                    <a:pt x="47" y="158"/>
                    <a:pt x="47" y="143"/>
                    <a:pt x="64" y="143"/>
                  </a:cubicBezTo>
                  <a:lnTo>
                    <a:pt x="110" y="95"/>
                  </a:lnTo>
                  <a:lnTo>
                    <a:pt x="142" y="64"/>
                  </a:lnTo>
                  <a:lnTo>
                    <a:pt x="173" y="80"/>
                  </a:lnTo>
                  <a:lnTo>
                    <a:pt x="205" y="80"/>
                  </a:lnTo>
                  <a:lnTo>
                    <a:pt x="221" y="80"/>
                  </a:lnTo>
                  <a:lnTo>
                    <a:pt x="237" y="80"/>
                  </a:lnTo>
                  <a:cubicBezTo>
                    <a:pt x="237" y="64"/>
                    <a:pt x="253" y="64"/>
                    <a:pt x="253" y="49"/>
                  </a:cubicBezTo>
                  <a:cubicBezTo>
                    <a:pt x="253" y="32"/>
                    <a:pt x="237" y="17"/>
                    <a:pt x="221" y="17"/>
                  </a:cubicBezTo>
                  <a:lnTo>
                    <a:pt x="205" y="1"/>
                  </a:lnTo>
                  <a:lnTo>
                    <a:pt x="173" y="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59" name="Google Shape;21059;p106"/>
            <p:cNvSpPr/>
            <p:nvPr/>
          </p:nvSpPr>
          <p:spPr>
            <a:xfrm>
              <a:off x="3287253" y="1813792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27" y="17"/>
                  </a:lnTo>
                  <a:cubicBezTo>
                    <a:pt x="127" y="17"/>
                    <a:pt x="142" y="32"/>
                    <a:pt x="142" y="49"/>
                  </a:cubicBezTo>
                  <a:cubicBezTo>
                    <a:pt x="142" y="64"/>
                    <a:pt x="127" y="64"/>
                    <a:pt x="110" y="80"/>
                  </a:cubicBezTo>
                  <a:lnTo>
                    <a:pt x="95" y="95"/>
                  </a:lnTo>
                  <a:lnTo>
                    <a:pt x="79" y="95"/>
                  </a:lnTo>
                  <a:cubicBezTo>
                    <a:pt x="64" y="95"/>
                    <a:pt x="47" y="95"/>
                    <a:pt x="47" y="80"/>
                  </a:cubicBezTo>
                  <a:lnTo>
                    <a:pt x="32" y="49"/>
                  </a:lnTo>
                  <a:lnTo>
                    <a:pt x="32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6" y="112"/>
                    <a:pt x="32" y="112"/>
                    <a:pt x="32" y="112"/>
                  </a:cubicBezTo>
                  <a:lnTo>
                    <a:pt x="47" y="112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42" y="80"/>
                  </a:lnTo>
                  <a:lnTo>
                    <a:pt x="158" y="64"/>
                  </a:lnTo>
                  <a:lnTo>
                    <a:pt x="158" y="4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0" name="Google Shape;21060;p106"/>
            <p:cNvSpPr/>
            <p:nvPr/>
          </p:nvSpPr>
          <p:spPr>
            <a:xfrm>
              <a:off x="3432055" y="1783261"/>
              <a:ext cx="8555" cy="6042"/>
            </a:xfrm>
            <a:custGeom>
              <a:avLst/>
              <a:gdLst/>
              <a:ahLst/>
              <a:cxnLst/>
              <a:rect l="l" t="t" r="r" b="b"/>
              <a:pathLst>
                <a:path w="269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5"/>
                    <a:pt x="17" y="15"/>
                  </a:cubicBezTo>
                  <a:lnTo>
                    <a:pt x="17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0" y="95"/>
                    <a:pt x="0" y="95"/>
                    <a:pt x="17" y="95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48" y="110"/>
                  </a:lnTo>
                  <a:lnTo>
                    <a:pt x="63" y="110"/>
                  </a:lnTo>
                  <a:lnTo>
                    <a:pt x="80" y="110"/>
                  </a:lnTo>
                  <a:lnTo>
                    <a:pt x="111" y="110"/>
                  </a:lnTo>
                  <a:cubicBezTo>
                    <a:pt x="111" y="126"/>
                    <a:pt x="126" y="126"/>
                    <a:pt x="143" y="141"/>
                  </a:cubicBezTo>
                  <a:cubicBezTo>
                    <a:pt x="143" y="141"/>
                    <a:pt x="158" y="141"/>
                    <a:pt x="158" y="158"/>
                  </a:cubicBezTo>
                  <a:lnTo>
                    <a:pt x="158" y="158"/>
                  </a:lnTo>
                  <a:cubicBezTo>
                    <a:pt x="174" y="173"/>
                    <a:pt x="189" y="189"/>
                    <a:pt x="221" y="189"/>
                  </a:cubicBezTo>
                  <a:lnTo>
                    <a:pt x="221" y="189"/>
                  </a:lnTo>
                  <a:lnTo>
                    <a:pt x="237" y="189"/>
                  </a:lnTo>
                  <a:lnTo>
                    <a:pt x="252" y="189"/>
                  </a:lnTo>
                  <a:cubicBezTo>
                    <a:pt x="252" y="189"/>
                    <a:pt x="252" y="173"/>
                    <a:pt x="269" y="173"/>
                  </a:cubicBezTo>
                  <a:cubicBezTo>
                    <a:pt x="269" y="158"/>
                    <a:pt x="269" y="141"/>
                    <a:pt x="252" y="126"/>
                  </a:cubicBezTo>
                  <a:cubicBezTo>
                    <a:pt x="237" y="126"/>
                    <a:pt x="221" y="110"/>
                    <a:pt x="206" y="95"/>
                  </a:cubicBezTo>
                  <a:cubicBezTo>
                    <a:pt x="174" y="78"/>
                    <a:pt x="126" y="47"/>
                    <a:pt x="80" y="47"/>
                  </a:cubicBezTo>
                  <a:cubicBezTo>
                    <a:pt x="80" y="32"/>
                    <a:pt x="80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1" name="Google Shape;21061;p106"/>
            <p:cNvSpPr/>
            <p:nvPr/>
          </p:nvSpPr>
          <p:spPr>
            <a:xfrm>
              <a:off x="3157463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32"/>
                  </a:lnTo>
                  <a:cubicBezTo>
                    <a:pt x="0" y="49"/>
                    <a:pt x="0" y="64"/>
                    <a:pt x="17" y="64"/>
                  </a:cubicBezTo>
                  <a:lnTo>
                    <a:pt x="63" y="80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2" name="Google Shape;21062;p106"/>
            <p:cNvSpPr/>
            <p:nvPr/>
          </p:nvSpPr>
          <p:spPr>
            <a:xfrm>
              <a:off x="3161979" y="181980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79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47" y="49"/>
                  </a:cubicBezTo>
                  <a:cubicBezTo>
                    <a:pt x="47" y="64"/>
                    <a:pt x="32" y="64"/>
                    <a:pt x="16" y="64"/>
                  </a:cubicBezTo>
                  <a:lnTo>
                    <a:pt x="1" y="64"/>
                  </a:lnTo>
                  <a:lnTo>
                    <a:pt x="1" y="64"/>
                  </a:lnTo>
                  <a:cubicBezTo>
                    <a:pt x="1" y="80"/>
                    <a:pt x="16" y="80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64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64"/>
                    <a:pt x="127" y="49"/>
                  </a:cubicBezTo>
                  <a:lnTo>
                    <a:pt x="127" y="49"/>
                  </a:lnTo>
                  <a:lnTo>
                    <a:pt x="110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3" name="Google Shape;21063;p106"/>
            <p:cNvSpPr/>
            <p:nvPr/>
          </p:nvSpPr>
          <p:spPr>
            <a:xfrm>
              <a:off x="3026177" y="179626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6"/>
                  </a:lnTo>
                  <a:cubicBezTo>
                    <a:pt x="0" y="32"/>
                    <a:pt x="17" y="47"/>
                    <a:pt x="17" y="47"/>
                  </a:cubicBezTo>
                  <a:lnTo>
                    <a:pt x="32" y="64"/>
                  </a:lnTo>
                  <a:lnTo>
                    <a:pt x="48" y="64"/>
                  </a:lnTo>
                  <a:cubicBezTo>
                    <a:pt x="48" y="79"/>
                    <a:pt x="48" y="79"/>
                    <a:pt x="63" y="95"/>
                  </a:cubicBezTo>
                  <a:cubicBezTo>
                    <a:pt x="63" y="111"/>
                    <a:pt x="80" y="111"/>
                    <a:pt x="80" y="111"/>
                  </a:cubicBezTo>
                  <a:lnTo>
                    <a:pt x="95" y="111"/>
                  </a:lnTo>
                  <a:lnTo>
                    <a:pt x="95" y="111"/>
                  </a:lnTo>
                  <a:lnTo>
                    <a:pt x="126" y="95"/>
                  </a:lnTo>
                  <a:lnTo>
                    <a:pt x="143" y="95"/>
                  </a:lnTo>
                  <a:cubicBezTo>
                    <a:pt x="143" y="79"/>
                    <a:pt x="158" y="79"/>
                    <a:pt x="158" y="64"/>
                  </a:cubicBezTo>
                  <a:cubicBezTo>
                    <a:pt x="158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26" y="16"/>
                  </a:lnTo>
                  <a:lnTo>
                    <a:pt x="111" y="1"/>
                  </a:lnTo>
                  <a:lnTo>
                    <a:pt x="63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4" name="Google Shape;21064;p106"/>
            <p:cNvSpPr/>
            <p:nvPr/>
          </p:nvSpPr>
          <p:spPr>
            <a:xfrm>
              <a:off x="3087812" y="178873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1"/>
                  </a:moveTo>
                  <a:lnTo>
                    <a:pt x="16" y="1"/>
                  </a:lnTo>
                  <a:lnTo>
                    <a:pt x="1" y="1"/>
                  </a:lnTo>
                  <a:cubicBezTo>
                    <a:pt x="16" y="1"/>
                    <a:pt x="32" y="17"/>
                    <a:pt x="32" y="32"/>
                  </a:cubicBezTo>
                  <a:cubicBezTo>
                    <a:pt x="47" y="49"/>
                    <a:pt x="32" y="64"/>
                    <a:pt x="16" y="64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27" y="17"/>
                    <a:pt x="110" y="17"/>
                    <a:pt x="110" y="1"/>
                  </a:cubicBezTo>
                  <a:lnTo>
                    <a:pt x="95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5" name="Google Shape;21065;p106"/>
            <p:cNvSpPr/>
            <p:nvPr/>
          </p:nvSpPr>
          <p:spPr>
            <a:xfrm>
              <a:off x="3446081" y="1808290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64"/>
                  </a:lnTo>
                  <a:lnTo>
                    <a:pt x="0" y="9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80" y="96"/>
                  </a:lnTo>
                  <a:lnTo>
                    <a:pt x="95" y="96"/>
                  </a:lnTo>
                  <a:cubicBezTo>
                    <a:pt x="111" y="79"/>
                    <a:pt x="111" y="64"/>
                    <a:pt x="95" y="48"/>
                  </a:cubicBez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6" name="Google Shape;21066;p106"/>
            <p:cNvSpPr/>
            <p:nvPr/>
          </p:nvSpPr>
          <p:spPr>
            <a:xfrm>
              <a:off x="3429034" y="1808290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127" y="1"/>
                  </a:moveTo>
                  <a:lnTo>
                    <a:pt x="112" y="1"/>
                  </a:lnTo>
                  <a:cubicBezTo>
                    <a:pt x="95" y="1"/>
                    <a:pt x="95" y="16"/>
                    <a:pt x="80" y="32"/>
                  </a:cubicBezTo>
                  <a:lnTo>
                    <a:pt x="80" y="64"/>
                  </a:lnTo>
                  <a:lnTo>
                    <a:pt x="95" y="79"/>
                  </a:lnTo>
                  <a:cubicBezTo>
                    <a:pt x="112" y="79"/>
                    <a:pt x="112" y="111"/>
                    <a:pt x="95" y="127"/>
                  </a:cubicBezTo>
                  <a:lnTo>
                    <a:pt x="80" y="142"/>
                  </a:lnTo>
                  <a:cubicBezTo>
                    <a:pt x="64" y="142"/>
                    <a:pt x="64" y="142"/>
                    <a:pt x="49" y="127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" y="127"/>
                    <a:pt x="1" y="142"/>
                    <a:pt x="1" y="159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9" y="174"/>
                  </a:lnTo>
                  <a:lnTo>
                    <a:pt x="112" y="142"/>
                  </a:lnTo>
                  <a:cubicBezTo>
                    <a:pt x="127" y="142"/>
                    <a:pt x="127" y="142"/>
                    <a:pt x="143" y="127"/>
                  </a:cubicBezTo>
                  <a:lnTo>
                    <a:pt x="143" y="64"/>
                  </a:lnTo>
                  <a:lnTo>
                    <a:pt x="143" y="48"/>
                  </a:lnTo>
                  <a:cubicBezTo>
                    <a:pt x="127" y="32"/>
                    <a:pt x="127" y="16"/>
                    <a:pt x="143" y="16"/>
                  </a:cubicBez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7" name="Google Shape;21067;p106"/>
            <p:cNvSpPr/>
            <p:nvPr/>
          </p:nvSpPr>
          <p:spPr>
            <a:xfrm>
              <a:off x="3084823" y="1788731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7"/>
                  </a:lnTo>
                  <a:cubicBezTo>
                    <a:pt x="15" y="17"/>
                    <a:pt x="15" y="32"/>
                    <a:pt x="0" y="49"/>
                  </a:cubicBezTo>
                  <a:lnTo>
                    <a:pt x="15" y="64"/>
                  </a:lnTo>
                  <a:cubicBezTo>
                    <a:pt x="15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10" y="64"/>
                  </a:lnTo>
                  <a:lnTo>
                    <a:pt x="110" y="64"/>
                  </a:lnTo>
                  <a:cubicBezTo>
                    <a:pt x="126" y="64"/>
                    <a:pt x="141" y="49"/>
                    <a:pt x="126" y="32"/>
                  </a:cubicBezTo>
                  <a:cubicBezTo>
                    <a:pt x="126" y="17"/>
                    <a:pt x="110" y="1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8" name="Google Shape;21068;p106"/>
            <p:cNvSpPr/>
            <p:nvPr/>
          </p:nvSpPr>
          <p:spPr>
            <a:xfrm>
              <a:off x="3115354" y="1812329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lnTo>
                    <a:pt x="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49" y="15"/>
                  </a:lnTo>
                  <a:lnTo>
                    <a:pt x="64" y="15"/>
                  </a:lnTo>
                  <a:cubicBezTo>
                    <a:pt x="95" y="15"/>
                    <a:pt x="95" y="32"/>
                    <a:pt x="95" y="47"/>
                  </a:cubicBezTo>
                  <a:cubicBezTo>
                    <a:pt x="95" y="63"/>
                    <a:pt x="80" y="78"/>
                    <a:pt x="64" y="78"/>
                  </a:cubicBezTo>
                  <a:lnTo>
                    <a:pt x="64" y="78"/>
                  </a:lnTo>
                  <a:cubicBezTo>
                    <a:pt x="64" y="95"/>
                    <a:pt x="49" y="110"/>
                    <a:pt x="32" y="126"/>
                  </a:cubicBezTo>
                  <a:lnTo>
                    <a:pt x="17" y="126"/>
                  </a:lnTo>
                  <a:cubicBezTo>
                    <a:pt x="17" y="141"/>
                    <a:pt x="32" y="158"/>
                    <a:pt x="49" y="158"/>
                  </a:cubicBezTo>
                  <a:lnTo>
                    <a:pt x="64" y="158"/>
                  </a:lnTo>
                  <a:cubicBezTo>
                    <a:pt x="80" y="158"/>
                    <a:pt x="80" y="141"/>
                    <a:pt x="95" y="126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95" y="95"/>
                    <a:pt x="112" y="78"/>
                    <a:pt x="112" y="47"/>
                  </a:cubicBezTo>
                  <a:lnTo>
                    <a:pt x="112" y="47"/>
                  </a:lnTo>
                  <a:cubicBezTo>
                    <a:pt x="95" y="32"/>
                    <a:pt x="80" y="15"/>
                    <a:pt x="64" y="15"/>
                  </a:cubicBez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69" name="Google Shape;21069;p106"/>
            <p:cNvSpPr/>
            <p:nvPr/>
          </p:nvSpPr>
          <p:spPr>
            <a:xfrm>
              <a:off x="3025159" y="1791752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190" y="0"/>
                  </a:moveTo>
                  <a:cubicBezTo>
                    <a:pt x="127" y="0"/>
                    <a:pt x="64" y="17"/>
                    <a:pt x="1" y="17"/>
                  </a:cubicBezTo>
                  <a:lnTo>
                    <a:pt x="1" y="17"/>
                  </a:lnTo>
                  <a:cubicBezTo>
                    <a:pt x="1" y="32"/>
                    <a:pt x="17" y="48"/>
                    <a:pt x="32" y="48"/>
                  </a:cubicBezTo>
                  <a:lnTo>
                    <a:pt x="32" y="48"/>
                  </a:lnTo>
                  <a:lnTo>
                    <a:pt x="32" y="48"/>
                  </a:lnTo>
                  <a:lnTo>
                    <a:pt x="158" y="17"/>
                  </a:lnTo>
                  <a:cubicBezTo>
                    <a:pt x="175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0" name="Google Shape;21070;p106"/>
            <p:cNvSpPr/>
            <p:nvPr/>
          </p:nvSpPr>
          <p:spPr>
            <a:xfrm>
              <a:off x="3172474" y="183182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32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32"/>
                    <a:pt x="1" y="32"/>
                  </a:cubicBezTo>
                  <a:lnTo>
                    <a:pt x="1" y="49"/>
                  </a:lnTo>
                  <a:lnTo>
                    <a:pt x="17" y="64"/>
                  </a:lnTo>
                  <a:lnTo>
                    <a:pt x="64" y="80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95" y="95"/>
                    <a:pt x="95" y="80"/>
                    <a:pt x="112" y="64"/>
                  </a:cubicBezTo>
                  <a:lnTo>
                    <a:pt x="112" y="64"/>
                  </a:lnTo>
                  <a:lnTo>
                    <a:pt x="112" y="32"/>
                  </a:lnTo>
                  <a:lnTo>
                    <a:pt x="95" y="3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1" name="Google Shape;21071;p106"/>
            <p:cNvSpPr/>
            <p:nvPr/>
          </p:nvSpPr>
          <p:spPr>
            <a:xfrm>
              <a:off x="3316799" y="1815319"/>
              <a:ext cx="3021" cy="4516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32" y="1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cubicBezTo>
                    <a:pt x="0" y="110"/>
                    <a:pt x="17" y="127"/>
                    <a:pt x="32" y="142"/>
                  </a:cubicBezTo>
                  <a:lnTo>
                    <a:pt x="32" y="142"/>
                  </a:lnTo>
                  <a:lnTo>
                    <a:pt x="48" y="142"/>
                  </a:lnTo>
                  <a:lnTo>
                    <a:pt x="64" y="142"/>
                  </a:lnTo>
                  <a:cubicBezTo>
                    <a:pt x="48" y="127"/>
                    <a:pt x="48" y="127"/>
                    <a:pt x="48" y="110"/>
                  </a:cubicBezTo>
                  <a:cubicBezTo>
                    <a:pt x="48" y="95"/>
                    <a:pt x="64" y="79"/>
                    <a:pt x="80" y="79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95" y="64"/>
                    <a:pt x="80" y="47"/>
                    <a:pt x="80" y="47"/>
                  </a:cubicBezTo>
                  <a:lnTo>
                    <a:pt x="80" y="47"/>
                  </a:lnTo>
                  <a:lnTo>
                    <a:pt x="48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2" name="Google Shape;21072;p106"/>
            <p:cNvSpPr/>
            <p:nvPr/>
          </p:nvSpPr>
          <p:spPr>
            <a:xfrm>
              <a:off x="3453109" y="1803297"/>
              <a:ext cx="4548" cy="3530"/>
            </a:xfrm>
            <a:custGeom>
              <a:avLst/>
              <a:gdLst/>
              <a:ahLst/>
              <a:cxnLst/>
              <a:rect l="l" t="t" r="r" b="b"/>
              <a:pathLst>
                <a:path w="143" h="111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3" y="0"/>
                  </a:lnTo>
                  <a:cubicBezTo>
                    <a:pt x="48" y="0"/>
                    <a:pt x="32" y="16"/>
                    <a:pt x="32" y="47"/>
                  </a:cubicBezTo>
                  <a:lnTo>
                    <a:pt x="16" y="47"/>
                  </a:lnTo>
                  <a:cubicBezTo>
                    <a:pt x="0" y="63"/>
                    <a:pt x="0" y="79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lnTo>
                    <a:pt x="48" y="110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2" y="63"/>
                    <a:pt x="142" y="47"/>
                    <a:pt x="142" y="32"/>
                  </a:cubicBezTo>
                  <a:lnTo>
                    <a:pt x="142" y="32"/>
                  </a:lnTo>
                  <a:lnTo>
                    <a:pt x="142" y="16"/>
                  </a:lnTo>
                  <a:cubicBezTo>
                    <a:pt x="142" y="16"/>
                    <a:pt x="142" y="0"/>
                    <a:pt x="126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3" name="Google Shape;21073;p106"/>
            <p:cNvSpPr/>
            <p:nvPr/>
          </p:nvSpPr>
          <p:spPr>
            <a:xfrm>
              <a:off x="3295268" y="181881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32" y="17"/>
                  </a:cubicBezTo>
                  <a:cubicBezTo>
                    <a:pt x="16" y="17"/>
                    <a:pt x="16" y="17"/>
                    <a:pt x="16" y="32"/>
                  </a:cubicBezTo>
                  <a:lnTo>
                    <a:pt x="1" y="80"/>
                  </a:lnTo>
                  <a:lnTo>
                    <a:pt x="1" y="95"/>
                  </a:lnTo>
                  <a:cubicBezTo>
                    <a:pt x="1" y="111"/>
                    <a:pt x="1" y="126"/>
                    <a:pt x="16" y="143"/>
                  </a:cubicBezTo>
                  <a:lnTo>
                    <a:pt x="32" y="143"/>
                  </a:lnTo>
                  <a:cubicBezTo>
                    <a:pt x="47" y="143"/>
                    <a:pt x="47" y="126"/>
                    <a:pt x="64" y="126"/>
                  </a:cubicBezTo>
                  <a:lnTo>
                    <a:pt x="64" y="111"/>
                  </a:lnTo>
                  <a:lnTo>
                    <a:pt x="79" y="63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4" name="Google Shape;21074;p106"/>
            <p:cNvSpPr/>
            <p:nvPr/>
          </p:nvSpPr>
          <p:spPr>
            <a:xfrm>
              <a:off x="3429034" y="1803297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80" y="0"/>
                  </a:moveTo>
                  <a:lnTo>
                    <a:pt x="64" y="0"/>
                  </a:lnTo>
                  <a:lnTo>
                    <a:pt x="49" y="0"/>
                  </a:lnTo>
                  <a:cubicBezTo>
                    <a:pt x="32" y="16"/>
                    <a:pt x="17" y="32"/>
                    <a:pt x="1" y="63"/>
                  </a:cubicBezTo>
                  <a:lnTo>
                    <a:pt x="1" y="79"/>
                  </a:lnTo>
                  <a:cubicBezTo>
                    <a:pt x="1" y="95"/>
                    <a:pt x="17" y="126"/>
                    <a:pt x="32" y="142"/>
                  </a:cubicBezTo>
                  <a:lnTo>
                    <a:pt x="32" y="158"/>
                  </a:lnTo>
                  <a:lnTo>
                    <a:pt x="64" y="158"/>
                  </a:lnTo>
                  <a:cubicBezTo>
                    <a:pt x="64" y="158"/>
                    <a:pt x="80" y="158"/>
                    <a:pt x="80" y="142"/>
                  </a:cubicBezTo>
                  <a:lnTo>
                    <a:pt x="80" y="142"/>
                  </a:lnTo>
                  <a:lnTo>
                    <a:pt x="80" y="126"/>
                  </a:lnTo>
                  <a:lnTo>
                    <a:pt x="80" y="110"/>
                  </a:lnTo>
                  <a:lnTo>
                    <a:pt x="80" y="95"/>
                  </a:lnTo>
                  <a:cubicBezTo>
                    <a:pt x="64" y="95"/>
                    <a:pt x="64" y="79"/>
                    <a:pt x="64" y="79"/>
                  </a:cubicBezTo>
                  <a:cubicBezTo>
                    <a:pt x="64" y="79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2" y="47"/>
                    <a:pt x="112" y="32"/>
                    <a:pt x="95" y="16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5" name="Google Shape;21075;p106"/>
            <p:cNvSpPr/>
            <p:nvPr/>
          </p:nvSpPr>
          <p:spPr>
            <a:xfrm>
              <a:off x="3230611" y="180227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95" y="1"/>
                  </a:moveTo>
                  <a:lnTo>
                    <a:pt x="80" y="1"/>
                  </a:lnTo>
                  <a:lnTo>
                    <a:pt x="64" y="16"/>
                  </a:lnTo>
                  <a:lnTo>
                    <a:pt x="32" y="32"/>
                  </a:lnTo>
                  <a:lnTo>
                    <a:pt x="17" y="48"/>
                  </a:lnTo>
                  <a:cubicBezTo>
                    <a:pt x="17" y="64"/>
                    <a:pt x="1" y="79"/>
                    <a:pt x="17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8" y="111"/>
                  </a:cubicBezTo>
                  <a:cubicBezTo>
                    <a:pt x="48" y="111"/>
                    <a:pt x="64" y="111"/>
                    <a:pt x="64" y="95"/>
                  </a:cubicBezTo>
                  <a:lnTo>
                    <a:pt x="111" y="64"/>
                  </a:lnTo>
                  <a:cubicBezTo>
                    <a:pt x="127" y="48"/>
                    <a:pt x="127" y="32"/>
                    <a:pt x="111" y="16"/>
                  </a:cubicBezTo>
                  <a:cubicBezTo>
                    <a:pt x="111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6" name="Google Shape;21076;p106"/>
            <p:cNvSpPr/>
            <p:nvPr/>
          </p:nvSpPr>
          <p:spPr>
            <a:xfrm>
              <a:off x="3169007" y="183083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cubicBezTo>
                    <a:pt x="78" y="0"/>
                    <a:pt x="78" y="0"/>
                    <a:pt x="78" y="17"/>
                  </a:cubicBezTo>
                  <a:lnTo>
                    <a:pt x="63" y="17"/>
                  </a:lnTo>
                  <a:lnTo>
                    <a:pt x="15" y="63"/>
                  </a:lnTo>
                  <a:cubicBezTo>
                    <a:pt x="0" y="80"/>
                    <a:pt x="0" y="95"/>
                    <a:pt x="15" y="111"/>
                  </a:cubicBezTo>
                  <a:cubicBezTo>
                    <a:pt x="32" y="111"/>
                    <a:pt x="32" y="126"/>
                    <a:pt x="47" y="126"/>
                  </a:cubicBezTo>
                  <a:lnTo>
                    <a:pt x="63" y="111"/>
                  </a:lnTo>
                  <a:lnTo>
                    <a:pt x="110" y="80"/>
                  </a:lnTo>
                  <a:lnTo>
                    <a:pt x="110" y="63"/>
                  </a:lnTo>
                  <a:cubicBezTo>
                    <a:pt x="126" y="63"/>
                    <a:pt x="126" y="48"/>
                    <a:pt x="126" y="32"/>
                  </a:cubicBez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7" name="Google Shape;21077;p106"/>
            <p:cNvSpPr/>
            <p:nvPr/>
          </p:nvSpPr>
          <p:spPr>
            <a:xfrm>
              <a:off x="3227590" y="1787268"/>
              <a:ext cx="4071" cy="5502"/>
            </a:xfrm>
            <a:custGeom>
              <a:avLst/>
              <a:gdLst/>
              <a:ahLst/>
              <a:cxnLst/>
              <a:rect l="l" t="t" r="r" b="b"/>
              <a:pathLst>
                <a:path w="128" h="173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" y="0"/>
                    <a:pt x="1" y="32"/>
                    <a:pt x="17" y="47"/>
                  </a:cubicBezTo>
                  <a:lnTo>
                    <a:pt x="17" y="63"/>
                  </a:lnTo>
                  <a:lnTo>
                    <a:pt x="64" y="141"/>
                  </a:lnTo>
                  <a:cubicBezTo>
                    <a:pt x="64" y="158"/>
                    <a:pt x="64" y="158"/>
                    <a:pt x="80" y="158"/>
                  </a:cubicBezTo>
                  <a:cubicBezTo>
                    <a:pt x="80" y="158"/>
                    <a:pt x="80" y="173"/>
                    <a:pt x="96" y="173"/>
                  </a:cubicBezTo>
                  <a:cubicBezTo>
                    <a:pt x="96" y="173"/>
                    <a:pt x="96" y="158"/>
                    <a:pt x="112" y="158"/>
                  </a:cubicBezTo>
                  <a:cubicBezTo>
                    <a:pt x="127" y="158"/>
                    <a:pt x="127" y="141"/>
                    <a:pt x="127" y="110"/>
                  </a:cubicBezTo>
                  <a:lnTo>
                    <a:pt x="64" y="15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8" name="Google Shape;21078;p106"/>
            <p:cNvSpPr/>
            <p:nvPr/>
          </p:nvSpPr>
          <p:spPr>
            <a:xfrm>
              <a:off x="3330824" y="1789272"/>
              <a:ext cx="11576" cy="5025"/>
            </a:xfrm>
            <a:custGeom>
              <a:avLst/>
              <a:gdLst/>
              <a:ahLst/>
              <a:cxnLst/>
              <a:rect l="l" t="t" r="r" b="b"/>
              <a:pathLst>
                <a:path w="364" h="158" extrusionOk="0">
                  <a:moveTo>
                    <a:pt x="49" y="63"/>
                  </a:moveTo>
                  <a:cubicBezTo>
                    <a:pt x="32" y="63"/>
                    <a:pt x="17" y="78"/>
                    <a:pt x="17" y="95"/>
                  </a:cubicBezTo>
                  <a:cubicBezTo>
                    <a:pt x="1" y="110"/>
                    <a:pt x="17" y="126"/>
                    <a:pt x="32" y="126"/>
                  </a:cubicBezTo>
                  <a:lnTo>
                    <a:pt x="127" y="141"/>
                  </a:lnTo>
                  <a:lnTo>
                    <a:pt x="127" y="141"/>
                  </a:lnTo>
                  <a:lnTo>
                    <a:pt x="143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90" y="126"/>
                  </a:lnTo>
                  <a:lnTo>
                    <a:pt x="206" y="126"/>
                  </a:lnTo>
                  <a:lnTo>
                    <a:pt x="206" y="126"/>
                  </a:lnTo>
                  <a:cubicBezTo>
                    <a:pt x="190" y="110"/>
                    <a:pt x="190" y="95"/>
                    <a:pt x="206" y="78"/>
                  </a:cubicBezTo>
                  <a:lnTo>
                    <a:pt x="206" y="78"/>
                  </a:lnTo>
                  <a:lnTo>
                    <a:pt x="112" y="63"/>
                  </a:lnTo>
                  <a:lnTo>
                    <a:pt x="49" y="63"/>
                  </a:lnTo>
                  <a:lnTo>
                    <a:pt x="49" y="63"/>
                  </a:lnTo>
                  <a:close/>
                  <a:moveTo>
                    <a:pt x="316" y="0"/>
                  </a:moveTo>
                  <a:lnTo>
                    <a:pt x="316" y="0"/>
                  </a:lnTo>
                  <a:cubicBezTo>
                    <a:pt x="301" y="0"/>
                    <a:pt x="284" y="0"/>
                    <a:pt x="284" y="15"/>
                  </a:cubicBezTo>
                  <a:lnTo>
                    <a:pt x="284" y="15"/>
                  </a:lnTo>
                  <a:lnTo>
                    <a:pt x="301" y="32"/>
                  </a:lnTo>
                  <a:cubicBezTo>
                    <a:pt x="316" y="47"/>
                    <a:pt x="316" y="63"/>
                    <a:pt x="301" y="78"/>
                  </a:cubicBezTo>
                  <a:lnTo>
                    <a:pt x="253" y="126"/>
                  </a:lnTo>
                  <a:lnTo>
                    <a:pt x="238" y="141"/>
                  </a:lnTo>
                  <a:cubicBezTo>
                    <a:pt x="253" y="141"/>
                    <a:pt x="253" y="141"/>
                    <a:pt x="269" y="158"/>
                  </a:cubicBezTo>
                  <a:lnTo>
                    <a:pt x="269" y="158"/>
                  </a:lnTo>
                  <a:lnTo>
                    <a:pt x="269" y="158"/>
                  </a:lnTo>
                  <a:cubicBezTo>
                    <a:pt x="284" y="158"/>
                    <a:pt x="301" y="141"/>
                    <a:pt x="301" y="141"/>
                  </a:cubicBezTo>
                  <a:lnTo>
                    <a:pt x="347" y="63"/>
                  </a:lnTo>
                  <a:lnTo>
                    <a:pt x="347" y="47"/>
                  </a:lnTo>
                  <a:cubicBezTo>
                    <a:pt x="364" y="32"/>
                    <a:pt x="347" y="0"/>
                    <a:pt x="332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79" name="Google Shape;21079;p106"/>
            <p:cNvSpPr/>
            <p:nvPr/>
          </p:nvSpPr>
          <p:spPr>
            <a:xfrm>
              <a:off x="3024682" y="180577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lnTo>
                    <a:pt x="16" y="48"/>
                  </a:lnTo>
                  <a:lnTo>
                    <a:pt x="1" y="64"/>
                  </a:lnTo>
                  <a:lnTo>
                    <a:pt x="1" y="95"/>
                  </a:lnTo>
                  <a:cubicBezTo>
                    <a:pt x="1" y="111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47" y="111"/>
                    <a:pt x="64" y="111"/>
                    <a:pt x="64" y="111"/>
                  </a:cubicBezTo>
                  <a:cubicBezTo>
                    <a:pt x="79" y="95"/>
                    <a:pt x="95" y="95"/>
                    <a:pt x="95" y="64"/>
                  </a:cubicBezTo>
                  <a:cubicBezTo>
                    <a:pt x="110" y="32"/>
                    <a:pt x="79" y="17"/>
                    <a:pt x="79" y="17"/>
                  </a:cubicBezTo>
                  <a:cubicBezTo>
                    <a:pt x="64" y="17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0" name="Google Shape;21080;p106"/>
            <p:cNvSpPr/>
            <p:nvPr/>
          </p:nvSpPr>
          <p:spPr>
            <a:xfrm>
              <a:off x="3026686" y="180829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1" name="Google Shape;21081;p106"/>
            <p:cNvSpPr/>
            <p:nvPr/>
          </p:nvSpPr>
          <p:spPr>
            <a:xfrm>
              <a:off x="3030693" y="180428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64" y="1"/>
                    <a:pt x="47" y="1"/>
                    <a:pt x="47" y="16"/>
                  </a:cubicBezTo>
                  <a:lnTo>
                    <a:pt x="16" y="32"/>
                  </a:lnTo>
                  <a:lnTo>
                    <a:pt x="16" y="48"/>
                  </a:lnTo>
                  <a:cubicBezTo>
                    <a:pt x="1" y="64"/>
                    <a:pt x="1" y="79"/>
                    <a:pt x="16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7" y="111"/>
                  </a:cubicBezTo>
                  <a:lnTo>
                    <a:pt x="64" y="95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95" y="16"/>
                  </a:ln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2" name="Google Shape;21082;p106"/>
            <p:cNvSpPr/>
            <p:nvPr/>
          </p:nvSpPr>
          <p:spPr>
            <a:xfrm>
              <a:off x="3195532" y="1789272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0"/>
                  </a:moveTo>
                  <a:lnTo>
                    <a:pt x="17" y="15"/>
                  </a:lnTo>
                  <a:cubicBezTo>
                    <a:pt x="17" y="32"/>
                    <a:pt x="1" y="32"/>
                    <a:pt x="1" y="32"/>
                  </a:cubicBezTo>
                  <a:cubicBezTo>
                    <a:pt x="1" y="47"/>
                    <a:pt x="1" y="47"/>
                    <a:pt x="17" y="63"/>
                  </a:cubicBezTo>
                  <a:lnTo>
                    <a:pt x="17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80" y="47"/>
                  </a:lnTo>
                  <a:cubicBezTo>
                    <a:pt x="64" y="32"/>
                    <a:pt x="64" y="32"/>
                    <a:pt x="64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3" name="Google Shape;21083;p106"/>
            <p:cNvSpPr/>
            <p:nvPr/>
          </p:nvSpPr>
          <p:spPr>
            <a:xfrm>
              <a:off x="3411001" y="175819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6"/>
                    <a:pt x="17" y="16"/>
                  </a:cubicBezTo>
                  <a:cubicBezTo>
                    <a:pt x="1" y="32"/>
                    <a:pt x="1" y="47"/>
                    <a:pt x="1" y="63"/>
                  </a:cubicBezTo>
                  <a:cubicBezTo>
                    <a:pt x="17" y="79"/>
                    <a:pt x="32" y="79"/>
                    <a:pt x="32" y="95"/>
                  </a:cubicBezTo>
                  <a:lnTo>
                    <a:pt x="48" y="95"/>
                  </a:lnTo>
                  <a:cubicBezTo>
                    <a:pt x="64" y="110"/>
                    <a:pt x="64" y="110"/>
                    <a:pt x="64" y="126"/>
                  </a:cubicBezTo>
                  <a:cubicBezTo>
                    <a:pt x="64" y="142"/>
                    <a:pt x="48" y="142"/>
                    <a:pt x="64" y="142"/>
                  </a:cubicBezTo>
                  <a:cubicBezTo>
                    <a:pt x="64" y="158"/>
                    <a:pt x="64" y="173"/>
                    <a:pt x="80" y="173"/>
                  </a:cubicBezTo>
                  <a:lnTo>
                    <a:pt x="95" y="173"/>
                  </a:lnTo>
                  <a:cubicBezTo>
                    <a:pt x="111" y="173"/>
                    <a:pt x="111" y="173"/>
                    <a:pt x="127" y="158"/>
                  </a:cubicBezTo>
                  <a:lnTo>
                    <a:pt x="127" y="142"/>
                  </a:lnTo>
                  <a:cubicBezTo>
                    <a:pt x="143" y="79"/>
                    <a:pt x="95" y="63"/>
                    <a:pt x="80" y="32"/>
                  </a:cubicBezTo>
                  <a:cubicBezTo>
                    <a:pt x="80" y="32"/>
                    <a:pt x="64" y="32"/>
                    <a:pt x="64" y="16"/>
                  </a:cubicBezTo>
                  <a:lnTo>
                    <a:pt x="64" y="16"/>
                  </a:lnTo>
                  <a:cubicBezTo>
                    <a:pt x="48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4" name="Google Shape;21084;p106"/>
            <p:cNvSpPr/>
            <p:nvPr/>
          </p:nvSpPr>
          <p:spPr>
            <a:xfrm>
              <a:off x="3108866" y="1784247"/>
              <a:ext cx="5057" cy="4516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27" y="1"/>
                  </a:moveTo>
                  <a:lnTo>
                    <a:pt x="127" y="1"/>
                  </a:lnTo>
                  <a:lnTo>
                    <a:pt x="110" y="1"/>
                  </a:lnTo>
                  <a:lnTo>
                    <a:pt x="95" y="1"/>
                  </a:lnTo>
                  <a:cubicBezTo>
                    <a:pt x="64" y="1"/>
                    <a:pt x="32" y="16"/>
                    <a:pt x="16" y="47"/>
                  </a:cubicBezTo>
                  <a:cubicBezTo>
                    <a:pt x="1" y="47"/>
                    <a:pt x="1" y="64"/>
                    <a:pt x="1" y="79"/>
                  </a:cubicBezTo>
                  <a:lnTo>
                    <a:pt x="1" y="127"/>
                  </a:lnTo>
                  <a:cubicBezTo>
                    <a:pt x="1" y="142"/>
                    <a:pt x="16" y="142"/>
                    <a:pt x="32" y="142"/>
                  </a:cubicBezTo>
                  <a:lnTo>
                    <a:pt x="32" y="142"/>
                  </a:lnTo>
                  <a:lnTo>
                    <a:pt x="47" y="142"/>
                  </a:lnTo>
                  <a:cubicBezTo>
                    <a:pt x="64" y="142"/>
                    <a:pt x="64" y="127"/>
                    <a:pt x="64" y="110"/>
                  </a:cubicBezTo>
                  <a:lnTo>
                    <a:pt x="64" y="79"/>
                  </a:lnTo>
                  <a:cubicBezTo>
                    <a:pt x="79" y="79"/>
                    <a:pt x="95" y="79"/>
                    <a:pt x="110" y="64"/>
                  </a:cubicBezTo>
                  <a:lnTo>
                    <a:pt x="127" y="64"/>
                  </a:lnTo>
                  <a:lnTo>
                    <a:pt x="142" y="64"/>
                  </a:lnTo>
                  <a:cubicBezTo>
                    <a:pt x="158" y="47"/>
                    <a:pt x="158" y="47"/>
                    <a:pt x="158" y="32"/>
                  </a:cubicBezTo>
                  <a:cubicBezTo>
                    <a:pt x="158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5" name="Google Shape;21085;p106"/>
            <p:cNvSpPr/>
            <p:nvPr/>
          </p:nvSpPr>
          <p:spPr>
            <a:xfrm>
              <a:off x="3018162" y="1801771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1"/>
                  </a:moveTo>
                  <a:lnTo>
                    <a:pt x="32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8"/>
                  </a:cubicBezTo>
                  <a:lnTo>
                    <a:pt x="17" y="95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63" y="111"/>
                  </a:lnTo>
                  <a:lnTo>
                    <a:pt x="80" y="111"/>
                  </a:lnTo>
                  <a:lnTo>
                    <a:pt x="111" y="111"/>
                  </a:lnTo>
                  <a:lnTo>
                    <a:pt x="126" y="95"/>
                  </a:lnTo>
                  <a:lnTo>
                    <a:pt x="126" y="64"/>
                  </a:lnTo>
                  <a:cubicBezTo>
                    <a:pt x="126" y="48"/>
                    <a:pt x="111" y="48"/>
                    <a:pt x="95" y="48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6" name="Google Shape;21086;p106"/>
            <p:cNvSpPr/>
            <p:nvPr/>
          </p:nvSpPr>
          <p:spPr>
            <a:xfrm>
              <a:off x="3036704" y="1802279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6" y="1"/>
                    <a:pt x="1" y="16"/>
                    <a:pt x="16" y="32"/>
                  </a:cubicBezTo>
                  <a:lnTo>
                    <a:pt x="16" y="48"/>
                  </a:lnTo>
                  <a:lnTo>
                    <a:pt x="16" y="64"/>
                  </a:lnTo>
                  <a:lnTo>
                    <a:pt x="32" y="79"/>
                  </a:lnTo>
                  <a:cubicBezTo>
                    <a:pt x="32" y="95"/>
                    <a:pt x="47" y="95"/>
                    <a:pt x="64" y="95"/>
                  </a:cubicBezTo>
                  <a:lnTo>
                    <a:pt x="79" y="95"/>
                  </a:lnTo>
                  <a:cubicBezTo>
                    <a:pt x="95" y="95"/>
                    <a:pt x="95" y="79"/>
                    <a:pt x="95" y="64"/>
                  </a:cubicBezTo>
                  <a:lnTo>
                    <a:pt x="95" y="48"/>
                  </a:lnTo>
                  <a:lnTo>
                    <a:pt x="79" y="16"/>
                  </a:lnTo>
                  <a:cubicBezTo>
                    <a:pt x="64" y="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7" name="Google Shape;21087;p106"/>
            <p:cNvSpPr/>
            <p:nvPr/>
          </p:nvSpPr>
          <p:spPr>
            <a:xfrm>
              <a:off x="3124896" y="179327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79" y="0"/>
                  </a:moveTo>
                  <a:lnTo>
                    <a:pt x="79" y="0"/>
                  </a:lnTo>
                  <a:lnTo>
                    <a:pt x="32" y="0"/>
                  </a:lnTo>
                  <a:cubicBezTo>
                    <a:pt x="32" y="15"/>
                    <a:pt x="16" y="15"/>
                    <a:pt x="16" y="15"/>
                  </a:cubicBezTo>
                  <a:cubicBezTo>
                    <a:pt x="1" y="32"/>
                    <a:pt x="1" y="47"/>
                    <a:pt x="1" y="47"/>
                  </a:cubicBezTo>
                  <a:lnTo>
                    <a:pt x="16" y="78"/>
                  </a:lnTo>
                  <a:cubicBezTo>
                    <a:pt x="16" y="78"/>
                    <a:pt x="16" y="95"/>
                    <a:pt x="32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78"/>
                  </a:lnTo>
                  <a:cubicBezTo>
                    <a:pt x="127" y="63"/>
                    <a:pt x="127" y="47"/>
                    <a:pt x="127" y="32"/>
                  </a:cubicBezTo>
                  <a:cubicBezTo>
                    <a:pt x="127" y="32"/>
                    <a:pt x="127" y="15"/>
                    <a:pt x="110" y="15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8" name="Google Shape;21088;p106"/>
            <p:cNvSpPr/>
            <p:nvPr/>
          </p:nvSpPr>
          <p:spPr>
            <a:xfrm>
              <a:off x="3434059" y="1757691"/>
              <a:ext cx="4548" cy="4039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6"/>
                    <a:pt x="0" y="16"/>
                  </a:cubicBezTo>
                  <a:lnTo>
                    <a:pt x="0" y="48"/>
                  </a:lnTo>
                  <a:cubicBezTo>
                    <a:pt x="0" y="48"/>
                    <a:pt x="17" y="48"/>
                    <a:pt x="17" y="63"/>
                  </a:cubicBezTo>
                  <a:lnTo>
                    <a:pt x="0" y="95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111" y="95"/>
                  </a:lnTo>
                  <a:cubicBezTo>
                    <a:pt x="126" y="95"/>
                    <a:pt x="143" y="63"/>
                    <a:pt x="126" y="48"/>
                  </a:cubicBezTo>
                  <a:lnTo>
                    <a:pt x="126" y="48"/>
                  </a:lnTo>
                  <a:cubicBezTo>
                    <a:pt x="126" y="48"/>
                    <a:pt x="111" y="48"/>
                    <a:pt x="111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89" name="Google Shape;21089;p106"/>
            <p:cNvSpPr/>
            <p:nvPr/>
          </p:nvSpPr>
          <p:spPr>
            <a:xfrm>
              <a:off x="3087304" y="1792261"/>
              <a:ext cx="4548" cy="5057"/>
            </a:xfrm>
            <a:custGeom>
              <a:avLst/>
              <a:gdLst/>
              <a:ahLst/>
              <a:cxnLst/>
              <a:rect l="l" t="t" r="r" b="b"/>
              <a:pathLst>
                <a:path w="143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32" y="16"/>
                  </a:lnTo>
                  <a:cubicBezTo>
                    <a:pt x="32" y="32"/>
                    <a:pt x="17" y="32"/>
                    <a:pt x="17" y="32"/>
                  </a:cubicBezTo>
                  <a:cubicBezTo>
                    <a:pt x="17" y="64"/>
                    <a:pt x="0" y="79"/>
                    <a:pt x="17" y="95"/>
                  </a:cubicBezTo>
                  <a:lnTo>
                    <a:pt x="17" y="110"/>
                  </a:lnTo>
                  <a:cubicBezTo>
                    <a:pt x="32" y="127"/>
                    <a:pt x="48" y="142"/>
                    <a:pt x="63" y="142"/>
                  </a:cubicBezTo>
                  <a:cubicBezTo>
                    <a:pt x="80" y="142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111" y="158"/>
                    <a:pt x="126" y="142"/>
                    <a:pt x="143" y="127"/>
                  </a:cubicBezTo>
                  <a:cubicBezTo>
                    <a:pt x="143" y="110"/>
                    <a:pt x="126" y="95"/>
                    <a:pt x="111" y="79"/>
                  </a:cubicBezTo>
                  <a:lnTo>
                    <a:pt x="80" y="79"/>
                  </a:lnTo>
                  <a:cubicBezTo>
                    <a:pt x="80" y="79"/>
                    <a:pt x="80" y="64"/>
                    <a:pt x="95" y="47"/>
                  </a:cubicBezTo>
                  <a:cubicBezTo>
                    <a:pt x="95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0" name="Google Shape;21090;p106"/>
            <p:cNvSpPr/>
            <p:nvPr/>
          </p:nvSpPr>
          <p:spPr>
            <a:xfrm>
              <a:off x="3054228" y="1797763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48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7" y="48"/>
                  </a:cubicBezTo>
                  <a:cubicBezTo>
                    <a:pt x="48" y="80"/>
                    <a:pt x="64" y="95"/>
                    <a:pt x="80" y="95"/>
                  </a:cubicBezTo>
                  <a:lnTo>
                    <a:pt x="95" y="95"/>
                  </a:lnTo>
                  <a:cubicBezTo>
                    <a:pt x="111" y="95"/>
                    <a:pt x="127" y="80"/>
                    <a:pt x="143" y="64"/>
                  </a:cubicBezTo>
                  <a:lnTo>
                    <a:pt x="143" y="64"/>
                  </a:lnTo>
                  <a:cubicBezTo>
                    <a:pt x="158" y="48"/>
                    <a:pt x="158" y="32"/>
                    <a:pt x="143" y="17"/>
                  </a:cubicBezTo>
                  <a:cubicBezTo>
                    <a:pt x="143" y="0"/>
                    <a:pt x="127" y="0"/>
                    <a:pt x="127" y="0"/>
                  </a:cubicBezTo>
                  <a:cubicBezTo>
                    <a:pt x="111" y="0"/>
                    <a:pt x="95" y="0"/>
                    <a:pt x="95" y="17"/>
                  </a:cubicBezTo>
                  <a:lnTo>
                    <a:pt x="80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1" name="Google Shape;21091;p106"/>
            <p:cNvSpPr/>
            <p:nvPr/>
          </p:nvSpPr>
          <p:spPr>
            <a:xfrm>
              <a:off x="3113891" y="1812806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7"/>
                  </a:cubicBezTo>
                  <a:cubicBezTo>
                    <a:pt x="15" y="17"/>
                    <a:pt x="0" y="48"/>
                    <a:pt x="0" y="80"/>
                  </a:cubicBezTo>
                  <a:lnTo>
                    <a:pt x="15" y="63"/>
                  </a:lnTo>
                  <a:lnTo>
                    <a:pt x="32" y="63"/>
                  </a:lnTo>
                  <a:lnTo>
                    <a:pt x="32" y="63"/>
                  </a:lnTo>
                  <a:cubicBezTo>
                    <a:pt x="47" y="80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cubicBezTo>
                    <a:pt x="95" y="95"/>
                    <a:pt x="110" y="80"/>
                    <a:pt x="110" y="63"/>
                  </a:cubicBezTo>
                  <a:lnTo>
                    <a:pt x="110" y="63"/>
                  </a:lnTo>
                  <a:cubicBezTo>
                    <a:pt x="126" y="63"/>
                    <a:pt x="141" y="48"/>
                    <a:pt x="141" y="32"/>
                  </a:cubicBezTo>
                  <a:cubicBezTo>
                    <a:pt x="141" y="17"/>
                    <a:pt x="141" y="0"/>
                    <a:pt x="110" y="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2" name="Google Shape;21092;p106"/>
            <p:cNvSpPr/>
            <p:nvPr/>
          </p:nvSpPr>
          <p:spPr>
            <a:xfrm>
              <a:off x="3428557" y="1808290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6"/>
                  </a:lnTo>
                  <a:cubicBezTo>
                    <a:pt x="32" y="32"/>
                    <a:pt x="16" y="32"/>
                    <a:pt x="1" y="32"/>
                  </a:cubicBezTo>
                  <a:lnTo>
                    <a:pt x="1" y="4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32" y="111"/>
                  </a:lnTo>
                  <a:lnTo>
                    <a:pt x="64" y="127"/>
                  </a:lnTo>
                  <a:cubicBezTo>
                    <a:pt x="79" y="142"/>
                    <a:pt x="79" y="142"/>
                    <a:pt x="95" y="142"/>
                  </a:cubicBezTo>
                  <a:lnTo>
                    <a:pt x="110" y="127"/>
                  </a:lnTo>
                  <a:cubicBezTo>
                    <a:pt x="127" y="111"/>
                    <a:pt x="127" y="79"/>
                    <a:pt x="110" y="79"/>
                  </a:cubicBezTo>
                  <a:lnTo>
                    <a:pt x="95" y="64"/>
                  </a:lnTo>
                  <a:lnTo>
                    <a:pt x="79" y="64"/>
                  </a:lnTo>
                  <a:lnTo>
                    <a:pt x="64" y="48"/>
                  </a:lnTo>
                  <a:lnTo>
                    <a:pt x="79" y="48"/>
                  </a:lnTo>
                  <a:cubicBezTo>
                    <a:pt x="79" y="16"/>
                    <a:pt x="64" y="1"/>
                    <a:pt x="47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3" name="Google Shape;21093;p106"/>
            <p:cNvSpPr/>
            <p:nvPr/>
          </p:nvSpPr>
          <p:spPr>
            <a:xfrm>
              <a:off x="3380470" y="1815796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15" y="17"/>
                  </a:lnTo>
                  <a:cubicBezTo>
                    <a:pt x="0" y="17"/>
                    <a:pt x="0" y="32"/>
                    <a:pt x="0" y="49"/>
                  </a:cubicBezTo>
                  <a:cubicBezTo>
                    <a:pt x="0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78" y="64"/>
                  </a:lnTo>
                  <a:cubicBezTo>
                    <a:pt x="95" y="64"/>
                    <a:pt x="95" y="64"/>
                    <a:pt x="95" y="49"/>
                  </a:cubicBezTo>
                  <a:lnTo>
                    <a:pt x="95" y="49"/>
                  </a:lnTo>
                  <a:cubicBezTo>
                    <a:pt x="78" y="49"/>
                    <a:pt x="63" y="32"/>
                    <a:pt x="63" y="32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4" name="Google Shape;21094;p106"/>
            <p:cNvSpPr/>
            <p:nvPr/>
          </p:nvSpPr>
          <p:spPr>
            <a:xfrm>
              <a:off x="3422546" y="1783738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32"/>
                  </a:cubicBezTo>
                  <a:lnTo>
                    <a:pt x="1" y="32"/>
                  </a:lnTo>
                  <a:cubicBezTo>
                    <a:pt x="1" y="48"/>
                    <a:pt x="16" y="63"/>
                    <a:pt x="32" y="63"/>
                  </a:cubicBezTo>
                  <a:lnTo>
                    <a:pt x="47" y="63"/>
                  </a:lnTo>
                  <a:lnTo>
                    <a:pt x="64" y="63"/>
                  </a:lnTo>
                  <a:lnTo>
                    <a:pt x="127" y="80"/>
                  </a:lnTo>
                  <a:lnTo>
                    <a:pt x="142" y="80"/>
                  </a:lnTo>
                  <a:lnTo>
                    <a:pt x="142" y="80"/>
                  </a:lnTo>
                  <a:cubicBezTo>
                    <a:pt x="158" y="63"/>
                    <a:pt x="173" y="63"/>
                    <a:pt x="173" y="48"/>
                  </a:cubicBezTo>
                  <a:cubicBezTo>
                    <a:pt x="173" y="17"/>
                    <a:pt x="158" y="0"/>
                    <a:pt x="142" y="0"/>
                  </a:cubicBezTo>
                  <a:lnTo>
                    <a:pt x="11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5" name="Google Shape;21095;p106"/>
            <p:cNvSpPr/>
            <p:nvPr/>
          </p:nvSpPr>
          <p:spPr>
            <a:xfrm>
              <a:off x="3154982" y="1811312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32" y="64"/>
                  </a:lnTo>
                  <a:lnTo>
                    <a:pt x="110" y="64"/>
                  </a:lnTo>
                  <a:lnTo>
                    <a:pt x="141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73" y="64"/>
                  </a:lnTo>
                  <a:cubicBezTo>
                    <a:pt x="173" y="64"/>
                    <a:pt x="173" y="47"/>
                    <a:pt x="189" y="47"/>
                  </a:cubicBezTo>
                  <a:lnTo>
                    <a:pt x="189" y="32"/>
                  </a:lnTo>
                  <a:cubicBezTo>
                    <a:pt x="189" y="32"/>
                    <a:pt x="189" y="16"/>
                    <a:pt x="173" y="16"/>
                  </a:cubicBezTo>
                  <a:cubicBezTo>
                    <a:pt x="173" y="1"/>
                    <a:pt x="158" y="1"/>
                    <a:pt x="158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6" name="Google Shape;21096;p106"/>
            <p:cNvSpPr/>
            <p:nvPr/>
          </p:nvSpPr>
          <p:spPr>
            <a:xfrm>
              <a:off x="3331365" y="1816337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10" y="0"/>
                  </a:moveTo>
                  <a:lnTo>
                    <a:pt x="95" y="0"/>
                  </a:lnTo>
                  <a:cubicBezTo>
                    <a:pt x="78" y="0"/>
                    <a:pt x="63" y="0"/>
                    <a:pt x="63" y="15"/>
                  </a:cubicBezTo>
                  <a:lnTo>
                    <a:pt x="47" y="15"/>
                  </a:lnTo>
                  <a:lnTo>
                    <a:pt x="32" y="15"/>
                  </a:lnTo>
                  <a:cubicBezTo>
                    <a:pt x="32" y="15"/>
                    <a:pt x="32" y="32"/>
                    <a:pt x="15" y="32"/>
                  </a:cubicBezTo>
                  <a:cubicBezTo>
                    <a:pt x="15" y="32"/>
                    <a:pt x="0" y="47"/>
                    <a:pt x="0" y="63"/>
                  </a:cubicBezTo>
                  <a:cubicBezTo>
                    <a:pt x="15" y="78"/>
                    <a:pt x="15" y="95"/>
                    <a:pt x="32" y="95"/>
                  </a:cubicBezTo>
                  <a:lnTo>
                    <a:pt x="47" y="95"/>
                  </a:lnTo>
                  <a:lnTo>
                    <a:pt x="63" y="78"/>
                  </a:lnTo>
                  <a:lnTo>
                    <a:pt x="78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95" y="63"/>
                    <a:pt x="110" y="63"/>
                    <a:pt x="110" y="78"/>
                  </a:cubicBezTo>
                  <a:lnTo>
                    <a:pt x="110" y="78"/>
                  </a:lnTo>
                  <a:cubicBezTo>
                    <a:pt x="110" y="95"/>
                    <a:pt x="126" y="95"/>
                    <a:pt x="141" y="95"/>
                  </a:cubicBezTo>
                  <a:lnTo>
                    <a:pt x="158" y="95"/>
                  </a:lnTo>
                  <a:cubicBezTo>
                    <a:pt x="173" y="95"/>
                    <a:pt x="189" y="78"/>
                    <a:pt x="173" y="63"/>
                  </a:cubicBezTo>
                  <a:cubicBezTo>
                    <a:pt x="173" y="47"/>
                    <a:pt x="173" y="47"/>
                    <a:pt x="158" y="32"/>
                  </a:cubicBezTo>
                  <a:lnTo>
                    <a:pt x="158" y="15"/>
                  </a:lnTo>
                  <a:cubicBezTo>
                    <a:pt x="141" y="15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7" name="Google Shape;21097;p106"/>
            <p:cNvSpPr/>
            <p:nvPr/>
          </p:nvSpPr>
          <p:spPr>
            <a:xfrm>
              <a:off x="3399966" y="1811789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" y="32"/>
                    <a:pt x="1" y="32"/>
                  </a:cubicBezTo>
                  <a:cubicBezTo>
                    <a:pt x="1" y="49"/>
                    <a:pt x="1" y="64"/>
                    <a:pt x="32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64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112" y="32"/>
                    <a:pt x="95" y="17"/>
                    <a:pt x="80" y="1"/>
                  </a:cubicBezTo>
                  <a:lnTo>
                    <a:pt x="80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8" name="Google Shape;21098;p106"/>
            <p:cNvSpPr/>
            <p:nvPr/>
          </p:nvSpPr>
          <p:spPr>
            <a:xfrm>
              <a:off x="3437049" y="1805778"/>
              <a:ext cx="3562" cy="3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7"/>
                    <a:pt x="1" y="32"/>
                    <a:pt x="1" y="48"/>
                  </a:cubicBezTo>
                  <a:lnTo>
                    <a:pt x="1" y="48"/>
                  </a:lnTo>
                  <a:lnTo>
                    <a:pt x="32" y="80"/>
                  </a:lnTo>
                  <a:lnTo>
                    <a:pt x="49" y="80"/>
                  </a:lnTo>
                  <a:lnTo>
                    <a:pt x="49" y="64"/>
                  </a:lnTo>
                  <a:cubicBezTo>
                    <a:pt x="64" y="64"/>
                    <a:pt x="64" y="80"/>
                    <a:pt x="80" y="80"/>
                  </a:cubicBezTo>
                  <a:lnTo>
                    <a:pt x="80" y="111"/>
                  </a:lnTo>
                  <a:lnTo>
                    <a:pt x="95" y="111"/>
                  </a:lnTo>
                  <a:cubicBezTo>
                    <a:pt x="95" y="95"/>
                    <a:pt x="112" y="80"/>
                    <a:pt x="95" y="64"/>
                  </a:cubicBezTo>
                  <a:lnTo>
                    <a:pt x="80" y="32"/>
                  </a:lnTo>
                  <a:lnTo>
                    <a:pt x="64" y="17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99" name="Google Shape;21099;p106"/>
            <p:cNvSpPr/>
            <p:nvPr/>
          </p:nvSpPr>
          <p:spPr>
            <a:xfrm>
              <a:off x="3426045" y="18067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0" y="32"/>
                  </a:lnTo>
                  <a:cubicBezTo>
                    <a:pt x="0" y="48"/>
                    <a:pt x="17" y="63"/>
                    <a:pt x="32" y="79"/>
                  </a:cubicBezTo>
                  <a:lnTo>
                    <a:pt x="63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cubicBezTo>
                    <a:pt x="95" y="79"/>
                    <a:pt x="111" y="79"/>
                    <a:pt x="111" y="63"/>
                  </a:cubicBezTo>
                  <a:lnTo>
                    <a:pt x="111" y="48"/>
                  </a:lnTo>
                  <a:cubicBezTo>
                    <a:pt x="111" y="32"/>
                    <a:pt x="95" y="16"/>
                    <a:pt x="95" y="16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0" name="Google Shape;21100;p106"/>
            <p:cNvSpPr/>
            <p:nvPr/>
          </p:nvSpPr>
          <p:spPr>
            <a:xfrm>
              <a:off x="3390965" y="178224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63" y="16"/>
                    <a:pt x="48" y="16"/>
                  </a:cubicBezTo>
                  <a:lnTo>
                    <a:pt x="32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0" y="47"/>
                    <a:pt x="0" y="64"/>
                    <a:pt x="0" y="79"/>
                  </a:cubicBezTo>
                  <a:cubicBezTo>
                    <a:pt x="0" y="95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79"/>
                  </a:lnTo>
                  <a:lnTo>
                    <a:pt x="80" y="79"/>
                  </a:lnTo>
                  <a:cubicBezTo>
                    <a:pt x="95" y="64"/>
                    <a:pt x="111" y="47"/>
                    <a:pt x="95" y="32"/>
                  </a:cubicBezTo>
                  <a:cubicBezTo>
                    <a:pt x="95" y="16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1" name="Google Shape;21101;p106"/>
            <p:cNvSpPr/>
            <p:nvPr/>
          </p:nvSpPr>
          <p:spPr>
            <a:xfrm>
              <a:off x="3336835" y="178974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lnTo>
                    <a:pt x="95" y="0"/>
                  </a:lnTo>
                  <a:cubicBezTo>
                    <a:pt x="80" y="0"/>
                    <a:pt x="80" y="17"/>
                    <a:pt x="64" y="17"/>
                  </a:cubicBezTo>
                  <a:lnTo>
                    <a:pt x="49" y="32"/>
                  </a:lnTo>
                  <a:lnTo>
                    <a:pt x="49" y="32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1" y="80"/>
                    <a:pt x="1" y="95"/>
                    <a:pt x="17" y="111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64" y="111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2" name="Google Shape;21102;p106"/>
            <p:cNvSpPr/>
            <p:nvPr/>
          </p:nvSpPr>
          <p:spPr>
            <a:xfrm>
              <a:off x="3437589" y="1779254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0"/>
                    <a:pt x="0" y="15"/>
                  </a:cubicBezTo>
                  <a:lnTo>
                    <a:pt x="0" y="15"/>
                  </a:lnTo>
                  <a:lnTo>
                    <a:pt x="0" y="47"/>
                  </a:lnTo>
                  <a:cubicBezTo>
                    <a:pt x="0" y="47"/>
                    <a:pt x="15" y="63"/>
                    <a:pt x="32" y="63"/>
                  </a:cubicBezTo>
                  <a:lnTo>
                    <a:pt x="32" y="63"/>
                  </a:lnTo>
                  <a:lnTo>
                    <a:pt x="15" y="110"/>
                  </a:lnTo>
                  <a:cubicBezTo>
                    <a:pt x="15" y="126"/>
                    <a:pt x="32" y="141"/>
                    <a:pt x="47" y="158"/>
                  </a:cubicBezTo>
                  <a:lnTo>
                    <a:pt x="47" y="158"/>
                  </a:lnTo>
                  <a:cubicBezTo>
                    <a:pt x="63" y="158"/>
                    <a:pt x="78" y="141"/>
                    <a:pt x="95" y="126"/>
                  </a:cubicBezTo>
                  <a:lnTo>
                    <a:pt x="110" y="47"/>
                  </a:lnTo>
                  <a:cubicBezTo>
                    <a:pt x="126" y="32"/>
                    <a:pt x="110" y="32"/>
                    <a:pt x="110" y="15"/>
                  </a:cubicBezTo>
                  <a:lnTo>
                    <a:pt x="95" y="0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3" name="Google Shape;21103;p106"/>
            <p:cNvSpPr/>
            <p:nvPr/>
          </p:nvSpPr>
          <p:spPr>
            <a:xfrm>
              <a:off x="3079798" y="1787745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32" y="63"/>
                  </a:lnTo>
                  <a:lnTo>
                    <a:pt x="79" y="63"/>
                  </a:lnTo>
                  <a:lnTo>
                    <a:pt x="79" y="80"/>
                  </a:lnTo>
                  <a:cubicBezTo>
                    <a:pt x="79" y="80"/>
                    <a:pt x="95" y="95"/>
                    <a:pt x="110" y="95"/>
                  </a:cubicBezTo>
                  <a:lnTo>
                    <a:pt x="110" y="95"/>
                  </a:lnTo>
                  <a:lnTo>
                    <a:pt x="142" y="80"/>
                  </a:lnTo>
                  <a:lnTo>
                    <a:pt x="158" y="80"/>
                  </a:lnTo>
                  <a:cubicBezTo>
                    <a:pt x="173" y="63"/>
                    <a:pt x="173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58" y="17"/>
                    <a:pt x="158" y="0"/>
                    <a:pt x="14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4" name="Google Shape;21104;p106"/>
            <p:cNvSpPr/>
            <p:nvPr/>
          </p:nvSpPr>
          <p:spPr>
            <a:xfrm>
              <a:off x="3160452" y="1812806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7" y="0"/>
                  </a:lnTo>
                  <a:cubicBezTo>
                    <a:pt x="1" y="0"/>
                    <a:pt x="1" y="17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63"/>
                  </a:lnTo>
                  <a:lnTo>
                    <a:pt x="1" y="48"/>
                  </a:lnTo>
                  <a:cubicBezTo>
                    <a:pt x="17" y="48"/>
                    <a:pt x="17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49" y="32"/>
                    <a:pt x="49" y="48"/>
                  </a:cubicBezTo>
                  <a:cubicBezTo>
                    <a:pt x="64" y="48"/>
                    <a:pt x="80" y="80"/>
                    <a:pt x="64" y="95"/>
                  </a:cubicBezTo>
                  <a:lnTo>
                    <a:pt x="49" y="111"/>
                  </a:lnTo>
                  <a:lnTo>
                    <a:pt x="64" y="111"/>
                  </a:lnTo>
                  <a:cubicBezTo>
                    <a:pt x="64" y="111"/>
                    <a:pt x="80" y="111"/>
                    <a:pt x="80" y="95"/>
                  </a:cubicBezTo>
                  <a:cubicBezTo>
                    <a:pt x="80" y="95"/>
                    <a:pt x="95" y="80"/>
                    <a:pt x="80" y="80"/>
                  </a:cubicBezTo>
                  <a:lnTo>
                    <a:pt x="80" y="63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80" y="17"/>
                    <a:pt x="64" y="17"/>
                    <a:pt x="64" y="17"/>
                  </a:cubicBez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5" name="Google Shape;21105;p106"/>
            <p:cNvSpPr/>
            <p:nvPr/>
          </p:nvSpPr>
          <p:spPr>
            <a:xfrm>
              <a:off x="3287730" y="1809785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95" y="17"/>
                  </a:lnTo>
                  <a:lnTo>
                    <a:pt x="80" y="17"/>
                  </a:lnTo>
                  <a:cubicBezTo>
                    <a:pt x="64" y="32"/>
                    <a:pt x="49" y="32"/>
                    <a:pt x="49" y="49"/>
                  </a:cubicBezTo>
                  <a:cubicBezTo>
                    <a:pt x="32" y="49"/>
                    <a:pt x="32" y="49"/>
                    <a:pt x="17" y="64"/>
                  </a:cubicBezTo>
                  <a:cubicBezTo>
                    <a:pt x="1" y="64"/>
                    <a:pt x="1" y="64"/>
                    <a:pt x="1" y="80"/>
                  </a:cubicBezTo>
                  <a:lnTo>
                    <a:pt x="1" y="112"/>
                  </a:lnTo>
                  <a:lnTo>
                    <a:pt x="17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95" y="127"/>
                  </a:lnTo>
                  <a:lnTo>
                    <a:pt x="112" y="143"/>
                  </a:lnTo>
                  <a:lnTo>
                    <a:pt x="127" y="127"/>
                  </a:lnTo>
                  <a:lnTo>
                    <a:pt x="143" y="127"/>
                  </a:lnTo>
                  <a:cubicBezTo>
                    <a:pt x="158" y="127"/>
                    <a:pt x="158" y="112"/>
                    <a:pt x="158" y="95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6" name="Google Shape;21106;p106"/>
            <p:cNvSpPr/>
            <p:nvPr/>
          </p:nvSpPr>
          <p:spPr>
            <a:xfrm>
              <a:off x="3120888" y="1817800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49"/>
                  </a:lnTo>
                  <a:lnTo>
                    <a:pt x="11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7" name="Google Shape;21107;p106"/>
            <p:cNvSpPr/>
            <p:nvPr/>
          </p:nvSpPr>
          <p:spPr>
            <a:xfrm>
              <a:off x="3288271" y="180530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15" y="32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lnTo>
                    <a:pt x="110" y="79"/>
                  </a:lnTo>
                  <a:cubicBezTo>
                    <a:pt x="126" y="63"/>
                    <a:pt x="126" y="47"/>
                    <a:pt x="110" y="3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8" name="Google Shape;21108;p106"/>
            <p:cNvSpPr/>
            <p:nvPr/>
          </p:nvSpPr>
          <p:spPr>
            <a:xfrm>
              <a:off x="3443060" y="1789272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cubicBezTo>
                    <a:pt x="95" y="15"/>
                    <a:pt x="80" y="32"/>
                    <a:pt x="64" y="47"/>
                  </a:cubicBezTo>
                  <a:cubicBezTo>
                    <a:pt x="64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49" y="63"/>
                  </a:lnTo>
                  <a:lnTo>
                    <a:pt x="32" y="63"/>
                  </a:lnTo>
                  <a:cubicBezTo>
                    <a:pt x="17" y="63"/>
                    <a:pt x="1" y="78"/>
                    <a:pt x="1" y="95"/>
                  </a:cubicBezTo>
                  <a:cubicBezTo>
                    <a:pt x="1" y="110"/>
                    <a:pt x="1" y="126"/>
                    <a:pt x="17" y="126"/>
                  </a:cubicBezTo>
                  <a:cubicBezTo>
                    <a:pt x="17" y="141"/>
                    <a:pt x="32" y="141"/>
                    <a:pt x="32" y="141"/>
                  </a:cubicBezTo>
                  <a:lnTo>
                    <a:pt x="49" y="141"/>
                  </a:lnTo>
                  <a:cubicBezTo>
                    <a:pt x="64" y="141"/>
                    <a:pt x="80" y="126"/>
                    <a:pt x="95" y="126"/>
                  </a:cubicBezTo>
                  <a:cubicBezTo>
                    <a:pt x="112" y="110"/>
                    <a:pt x="127" y="95"/>
                    <a:pt x="127" y="78"/>
                  </a:cubicBezTo>
                  <a:lnTo>
                    <a:pt x="143" y="78"/>
                  </a:lnTo>
                  <a:lnTo>
                    <a:pt x="143" y="63"/>
                  </a:lnTo>
                  <a:cubicBezTo>
                    <a:pt x="158" y="63"/>
                    <a:pt x="175" y="32"/>
                    <a:pt x="158" y="15"/>
                  </a:cubicBezTo>
                  <a:cubicBezTo>
                    <a:pt x="158" y="0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09" name="Google Shape;21109;p106"/>
            <p:cNvSpPr/>
            <p:nvPr/>
          </p:nvSpPr>
          <p:spPr>
            <a:xfrm>
              <a:off x="3333369" y="1798749"/>
              <a:ext cx="3498" cy="5057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7"/>
                    <a:pt x="0" y="33"/>
                    <a:pt x="15" y="49"/>
                  </a:cubicBezTo>
                  <a:lnTo>
                    <a:pt x="15" y="49"/>
                  </a:lnTo>
                  <a:lnTo>
                    <a:pt x="32" y="96"/>
                  </a:lnTo>
                  <a:lnTo>
                    <a:pt x="32" y="112"/>
                  </a:lnTo>
                  <a:cubicBezTo>
                    <a:pt x="15" y="127"/>
                    <a:pt x="32" y="143"/>
                    <a:pt x="32" y="159"/>
                  </a:cubicBezTo>
                  <a:lnTo>
                    <a:pt x="63" y="159"/>
                  </a:lnTo>
                  <a:cubicBezTo>
                    <a:pt x="63" y="159"/>
                    <a:pt x="78" y="159"/>
                    <a:pt x="95" y="143"/>
                  </a:cubicBezTo>
                  <a:lnTo>
                    <a:pt x="95" y="143"/>
                  </a:lnTo>
                  <a:lnTo>
                    <a:pt x="95" y="143"/>
                  </a:lnTo>
                  <a:cubicBezTo>
                    <a:pt x="95" y="127"/>
                    <a:pt x="110" y="112"/>
                    <a:pt x="110" y="96"/>
                  </a:cubicBezTo>
                  <a:lnTo>
                    <a:pt x="110" y="80"/>
                  </a:lnTo>
                  <a:lnTo>
                    <a:pt x="95" y="64"/>
                  </a:lnTo>
                  <a:lnTo>
                    <a:pt x="78" y="17"/>
                  </a:lnTo>
                  <a:cubicBezTo>
                    <a:pt x="63" y="17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0" name="Google Shape;21110;p106"/>
            <p:cNvSpPr/>
            <p:nvPr/>
          </p:nvSpPr>
          <p:spPr>
            <a:xfrm>
              <a:off x="3411001" y="179426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1"/>
                  </a:moveTo>
                  <a:lnTo>
                    <a:pt x="64" y="1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7"/>
                    <a:pt x="1" y="64"/>
                    <a:pt x="1" y="79"/>
                  </a:cubicBezTo>
                  <a:lnTo>
                    <a:pt x="17" y="79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8" y="95"/>
                  </a:lnTo>
                  <a:lnTo>
                    <a:pt x="95" y="64"/>
                  </a:lnTo>
                  <a:cubicBezTo>
                    <a:pt x="95" y="64"/>
                    <a:pt x="111" y="64"/>
                    <a:pt x="111" y="47"/>
                  </a:cubicBezTo>
                  <a:cubicBezTo>
                    <a:pt x="111" y="32"/>
                    <a:pt x="111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1" name="Google Shape;21111;p106"/>
            <p:cNvSpPr/>
            <p:nvPr/>
          </p:nvSpPr>
          <p:spPr>
            <a:xfrm>
              <a:off x="3158448" y="1813792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7"/>
                    <a:pt x="64" y="17"/>
                  </a:cubicBezTo>
                  <a:lnTo>
                    <a:pt x="64" y="32"/>
                  </a:lnTo>
                  <a:lnTo>
                    <a:pt x="32" y="80"/>
                  </a:lnTo>
                  <a:lnTo>
                    <a:pt x="1" y="112"/>
                  </a:lnTo>
                  <a:cubicBezTo>
                    <a:pt x="1" y="127"/>
                    <a:pt x="1" y="143"/>
                    <a:pt x="17" y="158"/>
                  </a:cubicBezTo>
                  <a:lnTo>
                    <a:pt x="17" y="158"/>
                  </a:lnTo>
                  <a:lnTo>
                    <a:pt x="32" y="158"/>
                  </a:lnTo>
                  <a:lnTo>
                    <a:pt x="64" y="158"/>
                  </a:lnTo>
                  <a:lnTo>
                    <a:pt x="64" y="143"/>
                  </a:lnTo>
                  <a:lnTo>
                    <a:pt x="95" y="95"/>
                  </a:lnTo>
                  <a:lnTo>
                    <a:pt x="112" y="80"/>
                  </a:lnTo>
                  <a:lnTo>
                    <a:pt x="127" y="64"/>
                  </a:lnTo>
                  <a:cubicBezTo>
                    <a:pt x="143" y="49"/>
                    <a:pt x="127" y="17"/>
                    <a:pt x="112" y="17"/>
                  </a:cubicBezTo>
                  <a:cubicBezTo>
                    <a:pt x="112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2" name="Google Shape;21112;p106"/>
            <p:cNvSpPr/>
            <p:nvPr/>
          </p:nvSpPr>
          <p:spPr>
            <a:xfrm>
              <a:off x="3174000" y="1816337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7" y="0"/>
                    <a:pt x="110" y="0"/>
                    <a:pt x="110" y="15"/>
                  </a:cubicBezTo>
                  <a:lnTo>
                    <a:pt x="95" y="4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4" y="63"/>
                  </a:lnTo>
                  <a:lnTo>
                    <a:pt x="16" y="78"/>
                  </a:lnTo>
                  <a:lnTo>
                    <a:pt x="16" y="78"/>
                  </a:lnTo>
                  <a:cubicBezTo>
                    <a:pt x="1" y="95"/>
                    <a:pt x="1" y="110"/>
                    <a:pt x="1" y="126"/>
                  </a:cubicBezTo>
                  <a:cubicBezTo>
                    <a:pt x="1" y="141"/>
                    <a:pt x="16" y="158"/>
                    <a:pt x="32" y="158"/>
                  </a:cubicBezTo>
                  <a:cubicBezTo>
                    <a:pt x="32" y="158"/>
                    <a:pt x="47" y="158"/>
                    <a:pt x="47" y="141"/>
                  </a:cubicBezTo>
                  <a:lnTo>
                    <a:pt x="64" y="141"/>
                  </a:lnTo>
                  <a:lnTo>
                    <a:pt x="79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0" y="141"/>
                  </a:lnTo>
                  <a:lnTo>
                    <a:pt x="127" y="126"/>
                  </a:lnTo>
                  <a:lnTo>
                    <a:pt x="158" y="78"/>
                  </a:lnTo>
                  <a:lnTo>
                    <a:pt x="158" y="47"/>
                  </a:lnTo>
                  <a:lnTo>
                    <a:pt x="173" y="47"/>
                  </a:lnTo>
                  <a:cubicBezTo>
                    <a:pt x="173" y="32"/>
                    <a:pt x="173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3" name="Google Shape;21113;p106"/>
            <p:cNvSpPr/>
            <p:nvPr/>
          </p:nvSpPr>
          <p:spPr>
            <a:xfrm>
              <a:off x="3292755" y="1815796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80" y="1"/>
                  </a:moveTo>
                  <a:lnTo>
                    <a:pt x="80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9"/>
                  </a:cubicBezTo>
                  <a:lnTo>
                    <a:pt x="0" y="64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11" y="49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4" name="Google Shape;21114;p106"/>
            <p:cNvSpPr/>
            <p:nvPr/>
          </p:nvSpPr>
          <p:spPr>
            <a:xfrm>
              <a:off x="3341860" y="181232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48" y="15"/>
                    <a:pt x="32" y="15"/>
                  </a:cubicBezTo>
                  <a:lnTo>
                    <a:pt x="32" y="0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0" y="32"/>
                    <a:pt x="0" y="32"/>
                    <a:pt x="0" y="47"/>
                  </a:cubicBezTo>
                  <a:cubicBezTo>
                    <a:pt x="0" y="63"/>
                    <a:pt x="0" y="63"/>
                    <a:pt x="17" y="78"/>
                  </a:cubicBezTo>
                  <a:lnTo>
                    <a:pt x="32" y="78"/>
                  </a:lnTo>
                  <a:lnTo>
                    <a:pt x="126" y="141"/>
                  </a:lnTo>
                  <a:cubicBezTo>
                    <a:pt x="126" y="158"/>
                    <a:pt x="143" y="158"/>
                    <a:pt x="143" y="158"/>
                  </a:cubicBezTo>
                  <a:lnTo>
                    <a:pt x="143" y="158"/>
                  </a:lnTo>
                  <a:cubicBezTo>
                    <a:pt x="158" y="158"/>
                    <a:pt x="174" y="141"/>
                    <a:pt x="174" y="141"/>
                  </a:cubicBezTo>
                  <a:cubicBezTo>
                    <a:pt x="189" y="126"/>
                    <a:pt x="189" y="110"/>
                    <a:pt x="174" y="95"/>
                  </a:cubicBezTo>
                  <a:lnTo>
                    <a:pt x="143" y="78"/>
                  </a:lnTo>
                  <a:lnTo>
                    <a:pt x="126" y="78"/>
                  </a:lnTo>
                  <a:cubicBezTo>
                    <a:pt x="126" y="78"/>
                    <a:pt x="111" y="78"/>
                    <a:pt x="11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5" name="Google Shape;21115;p106"/>
            <p:cNvSpPr/>
            <p:nvPr/>
          </p:nvSpPr>
          <p:spPr>
            <a:xfrm>
              <a:off x="3422037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7" y="80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80"/>
                    <a:pt x="80" y="64"/>
                  </a:cubicBezTo>
                  <a:lnTo>
                    <a:pt x="80" y="32"/>
                  </a:lnTo>
                  <a:lnTo>
                    <a:pt x="63" y="17"/>
                  </a:lnTo>
                  <a:cubicBezTo>
                    <a:pt x="63" y="1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6" name="Google Shape;21116;p106"/>
            <p:cNvSpPr/>
            <p:nvPr/>
          </p:nvSpPr>
          <p:spPr>
            <a:xfrm>
              <a:off x="3343864" y="181178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7" y="1"/>
                  </a:moveTo>
                  <a:lnTo>
                    <a:pt x="0" y="17"/>
                  </a:lnTo>
                  <a:lnTo>
                    <a:pt x="48" y="80"/>
                  </a:lnTo>
                  <a:cubicBezTo>
                    <a:pt x="48" y="95"/>
                    <a:pt x="63" y="95"/>
                    <a:pt x="63" y="95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49"/>
                  </a:lnTo>
                  <a:lnTo>
                    <a:pt x="63" y="49"/>
                  </a:lnTo>
                  <a:cubicBezTo>
                    <a:pt x="48" y="49"/>
                    <a:pt x="32" y="49"/>
                    <a:pt x="32" y="32"/>
                  </a:cubicBezTo>
                  <a:cubicBezTo>
                    <a:pt x="17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7" name="Google Shape;21117;p106"/>
            <p:cNvSpPr/>
            <p:nvPr/>
          </p:nvSpPr>
          <p:spPr>
            <a:xfrm>
              <a:off x="3329838" y="1793279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80" y="0"/>
                  </a:moveTo>
                  <a:lnTo>
                    <a:pt x="63" y="0"/>
                  </a:lnTo>
                  <a:cubicBezTo>
                    <a:pt x="63" y="0"/>
                    <a:pt x="63" y="15"/>
                    <a:pt x="48" y="15"/>
                  </a:cubicBezTo>
                  <a:lnTo>
                    <a:pt x="17" y="32"/>
                  </a:lnTo>
                  <a:cubicBezTo>
                    <a:pt x="0" y="47"/>
                    <a:pt x="0" y="78"/>
                    <a:pt x="17" y="78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3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8" name="Google Shape;21118;p106"/>
            <p:cNvSpPr/>
            <p:nvPr/>
          </p:nvSpPr>
          <p:spPr>
            <a:xfrm>
              <a:off x="3362914" y="1805778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6" y="80"/>
                  </a:lnTo>
                  <a:cubicBezTo>
                    <a:pt x="16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95"/>
                    <a:pt x="79" y="80"/>
                    <a:pt x="79" y="64"/>
                  </a:cubicBezTo>
                  <a:lnTo>
                    <a:pt x="63" y="17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19" name="Google Shape;21119;p106"/>
            <p:cNvSpPr/>
            <p:nvPr/>
          </p:nvSpPr>
          <p:spPr>
            <a:xfrm>
              <a:off x="3190538" y="1824351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cubicBezTo>
                    <a:pt x="0" y="47"/>
                    <a:pt x="16" y="63"/>
                    <a:pt x="32" y="63"/>
                  </a:cubicBez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79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0" name="Google Shape;21120;p106"/>
            <p:cNvSpPr/>
            <p:nvPr/>
          </p:nvSpPr>
          <p:spPr>
            <a:xfrm>
              <a:off x="3113351" y="181732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lnTo>
                    <a:pt x="64" y="64"/>
                  </a:lnTo>
                  <a:cubicBezTo>
                    <a:pt x="64" y="47"/>
                    <a:pt x="49" y="47"/>
                    <a:pt x="49" y="32"/>
                  </a:cubicBezTo>
                  <a:lnTo>
                    <a:pt x="49" y="32"/>
                  </a:lnTo>
                  <a:lnTo>
                    <a:pt x="49" y="32"/>
                  </a:lnTo>
                  <a:cubicBezTo>
                    <a:pt x="32" y="1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1" name="Google Shape;21121;p106"/>
            <p:cNvSpPr/>
            <p:nvPr/>
          </p:nvSpPr>
          <p:spPr>
            <a:xfrm>
              <a:off x="3113351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9" y="48"/>
                  </a:moveTo>
                  <a:lnTo>
                    <a:pt x="49" y="48"/>
                  </a:lnTo>
                  <a:cubicBezTo>
                    <a:pt x="49" y="63"/>
                    <a:pt x="64" y="63"/>
                    <a:pt x="64" y="80"/>
                  </a:cubicBezTo>
                  <a:lnTo>
                    <a:pt x="64" y="80"/>
                  </a:lnTo>
                  <a:cubicBezTo>
                    <a:pt x="64" y="63"/>
                    <a:pt x="49" y="63"/>
                    <a:pt x="49" y="48"/>
                  </a:cubicBezTo>
                  <a:lnTo>
                    <a:pt x="49" y="48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ubicBezTo>
                    <a:pt x="32" y="17"/>
                    <a:pt x="32" y="32"/>
                    <a:pt x="49" y="48"/>
                  </a:cubicBezTo>
                  <a:cubicBezTo>
                    <a:pt x="49" y="32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2" name="Google Shape;21122;p106"/>
            <p:cNvSpPr/>
            <p:nvPr/>
          </p:nvSpPr>
          <p:spPr>
            <a:xfrm>
              <a:off x="3113351" y="181481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48"/>
                  </a:lnTo>
                  <a:lnTo>
                    <a:pt x="1" y="63"/>
                  </a:lnTo>
                  <a:cubicBezTo>
                    <a:pt x="17" y="80"/>
                    <a:pt x="49" y="95"/>
                    <a:pt x="49" y="111"/>
                  </a:cubicBezTo>
                  <a:lnTo>
                    <a:pt x="49" y="111"/>
                  </a:lnTo>
                  <a:lnTo>
                    <a:pt x="49" y="111"/>
                  </a:lnTo>
                  <a:cubicBezTo>
                    <a:pt x="49" y="126"/>
                    <a:pt x="64" y="126"/>
                    <a:pt x="64" y="143"/>
                  </a:cubicBezTo>
                  <a:lnTo>
                    <a:pt x="64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27" y="143"/>
                    <a:pt x="127" y="126"/>
                    <a:pt x="112" y="111"/>
                  </a:cubicBez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64" y="17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3" name="Google Shape;21123;p106"/>
            <p:cNvSpPr/>
            <p:nvPr/>
          </p:nvSpPr>
          <p:spPr>
            <a:xfrm>
              <a:off x="3269221" y="1784724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7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17"/>
                  </a:lnTo>
                  <a:lnTo>
                    <a:pt x="0" y="64"/>
                  </a:lnTo>
                  <a:cubicBezTo>
                    <a:pt x="0" y="80"/>
                    <a:pt x="0" y="95"/>
                    <a:pt x="15" y="112"/>
                  </a:cubicBezTo>
                  <a:lnTo>
                    <a:pt x="32" y="112"/>
                  </a:lnTo>
                  <a:cubicBezTo>
                    <a:pt x="47" y="112"/>
                    <a:pt x="63" y="95"/>
                    <a:pt x="63" y="95"/>
                  </a:cubicBezTo>
                  <a:lnTo>
                    <a:pt x="78" y="49"/>
                  </a:lnTo>
                  <a:cubicBezTo>
                    <a:pt x="95" y="32"/>
                    <a:pt x="78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4" name="Google Shape;21124;p106"/>
            <p:cNvSpPr/>
            <p:nvPr/>
          </p:nvSpPr>
          <p:spPr>
            <a:xfrm>
              <a:off x="3176004" y="1794742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cubicBezTo>
                    <a:pt x="110" y="1"/>
                    <a:pt x="95" y="17"/>
                    <a:pt x="95" y="32"/>
                  </a:cubicBezTo>
                  <a:cubicBezTo>
                    <a:pt x="95" y="49"/>
                    <a:pt x="95" y="49"/>
                    <a:pt x="64" y="64"/>
                  </a:cubicBezTo>
                  <a:lnTo>
                    <a:pt x="64" y="64"/>
                  </a:lnTo>
                  <a:cubicBezTo>
                    <a:pt x="47" y="64"/>
                    <a:pt x="32" y="64"/>
                    <a:pt x="16" y="80"/>
                  </a:cubicBezTo>
                  <a:cubicBezTo>
                    <a:pt x="16" y="80"/>
                    <a:pt x="16" y="95"/>
                    <a:pt x="1" y="95"/>
                  </a:cubicBezTo>
                  <a:lnTo>
                    <a:pt x="1" y="127"/>
                  </a:lnTo>
                  <a:cubicBezTo>
                    <a:pt x="16" y="143"/>
                    <a:pt x="32" y="143"/>
                    <a:pt x="32" y="143"/>
                  </a:cubicBezTo>
                  <a:lnTo>
                    <a:pt x="47" y="143"/>
                  </a:lnTo>
                  <a:cubicBezTo>
                    <a:pt x="64" y="143"/>
                    <a:pt x="64" y="127"/>
                    <a:pt x="79" y="127"/>
                  </a:cubicBezTo>
                  <a:cubicBezTo>
                    <a:pt x="95" y="127"/>
                    <a:pt x="110" y="112"/>
                    <a:pt x="142" y="95"/>
                  </a:cubicBezTo>
                  <a:cubicBezTo>
                    <a:pt x="142" y="95"/>
                    <a:pt x="158" y="80"/>
                    <a:pt x="158" y="64"/>
                  </a:cubicBezTo>
                  <a:lnTo>
                    <a:pt x="158" y="32"/>
                  </a:lnTo>
                  <a:cubicBezTo>
                    <a:pt x="158" y="17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5" name="Google Shape;21125;p106"/>
            <p:cNvSpPr/>
            <p:nvPr/>
          </p:nvSpPr>
          <p:spPr>
            <a:xfrm>
              <a:off x="3032697" y="1806796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16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1" y="79"/>
                  </a:lnTo>
                  <a:lnTo>
                    <a:pt x="32" y="111"/>
                  </a:lnTo>
                  <a:lnTo>
                    <a:pt x="47" y="111"/>
                  </a:lnTo>
                  <a:cubicBezTo>
                    <a:pt x="64" y="111"/>
                    <a:pt x="79" y="95"/>
                    <a:pt x="79" y="79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47" y="32"/>
                  </a:lnTo>
                  <a:cubicBezTo>
                    <a:pt x="32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6" name="Google Shape;21126;p106"/>
            <p:cNvSpPr/>
            <p:nvPr/>
          </p:nvSpPr>
          <p:spPr>
            <a:xfrm>
              <a:off x="3088290" y="180078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cubicBezTo>
                    <a:pt x="17" y="32"/>
                    <a:pt x="1" y="48"/>
                    <a:pt x="17" y="63"/>
                  </a:cubicBezTo>
                  <a:cubicBezTo>
                    <a:pt x="17" y="79"/>
                    <a:pt x="32" y="95"/>
                    <a:pt x="49" y="95"/>
                  </a:cubicBezTo>
                  <a:lnTo>
                    <a:pt x="49" y="95"/>
                  </a:lnTo>
                  <a:lnTo>
                    <a:pt x="64" y="95"/>
                  </a:lnTo>
                  <a:lnTo>
                    <a:pt x="80" y="95"/>
                  </a:lnTo>
                  <a:cubicBezTo>
                    <a:pt x="95" y="95"/>
                    <a:pt x="112" y="95"/>
                    <a:pt x="112" y="79"/>
                  </a:cubicBezTo>
                  <a:lnTo>
                    <a:pt x="112" y="48"/>
                  </a:lnTo>
                  <a:cubicBezTo>
                    <a:pt x="127" y="32"/>
                    <a:pt x="112" y="16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7" name="Google Shape;21127;p106"/>
            <p:cNvSpPr/>
            <p:nvPr/>
          </p:nvSpPr>
          <p:spPr>
            <a:xfrm>
              <a:off x="3206090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6"/>
                  </a:cubicBezTo>
                  <a:lnTo>
                    <a:pt x="15" y="16"/>
                  </a:lnTo>
                  <a:lnTo>
                    <a:pt x="0" y="47"/>
                  </a:lnTo>
                  <a:cubicBezTo>
                    <a:pt x="0" y="64"/>
                    <a:pt x="0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79"/>
                  </a:cubicBezTo>
                  <a:lnTo>
                    <a:pt x="95" y="47"/>
                  </a:lnTo>
                  <a:cubicBezTo>
                    <a:pt x="95" y="32"/>
                    <a:pt x="95" y="16"/>
                    <a:pt x="78" y="16"/>
                  </a:cubicBez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8" name="Google Shape;21128;p106"/>
            <p:cNvSpPr/>
            <p:nvPr/>
          </p:nvSpPr>
          <p:spPr>
            <a:xfrm>
              <a:off x="3318326" y="1776232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32"/>
                    <a:pt x="0" y="47"/>
                  </a:cubicBezTo>
                  <a:lnTo>
                    <a:pt x="16" y="95"/>
                  </a:lnTo>
                  <a:lnTo>
                    <a:pt x="16" y="110"/>
                  </a:lnTo>
                  <a:cubicBezTo>
                    <a:pt x="16" y="110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cubicBezTo>
                    <a:pt x="79" y="127"/>
                    <a:pt x="95" y="110"/>
                    <a:pt x="79" y="95"/>
                  </a:cubicBezTo>
                  <a:cubicBezTo>
                    <a:pt x="79" y="95"/>
                    <a:pt x="79" y="110"/>
                    <a:pt x="63" y="110"/>
                  </a:cubicBezTo>
                  <a:lnTo>
                    <a:pt x="63" y="110"/>
                  </a:lnTo>
                  <a:cubicBezTo>
                    <a:pt x="47" y="110"/>
                    <a:pt x="32" y="95"/>
                    <a:pt x="16" y="79"/>
                  </a:cubicBezTo>
                  <a:lnTo>
                    <a:pt x="16" y="47"/>
                  </a:lnTo>
                  <a:cubicBezTo>
                    <a:pt x="0" y="32"/>
                    <a:pt x="16" y="16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29" name="Google Shape;21129;p106"/>
            <p:cNvSpPr/>
            <p:nvPr/>
          </p:nvSpPr>
          <p:spPr>
            <a:xfrm>
              <a:off x="3118376" y="1799767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48" y="80"/>
                    <a:pt x="48" y="64"/>
                    <a:pt x="48" y="48"/>
                  </a:cubicBezTo>
                  <a:cubicBezTo>
                    <a:pt x="48" y="32"/>
                    <a:pt x="63" y="32"/>
                    <a:pt x="80" y="32"/>
                  </a:cubicBezTo>
                  <a:cubicBezTo>
                    <a:pt x="80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0" name="Google Shape;21130;p106"/>
            <p:cNvSpPr/>
            <p:nvPr/>
          </p:nvSpPr>
          <p:spPr>
            <a:xfrm>
              <a:off x="3196549" y="179226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8" y="1"/>
                  </a:moveTo>
                  <a:lnTo>
                    <a:pt x="63" y="1"/>
                  </a:lnTo>
                  <a:cubicBezTo>
                    <a:pt x="63" y="16"/>
                    <a:pt x="48" y="32"/>
                    <a:pt x="32" y="32"/>
                  </a:cubicBezTo>
                  <a:lnTo>
                    <a:pt x="17" y="47"/>
                  </a:lnTo>
                  <a:lnTo>
                    <a:pt x="0" y="47"/>
                  </a:lnTo>
                  <a:cubicBezTo>
                    <a:pt x="0" y="64"/>
                    <a:pt x="17" y="64"/>
                    <a:pt x="32" y="64"/>
                  </a:cubicBezTo>
                  <a:lnTo>
                    <a:pt x="95" y="64"/>
                  </a:lnTo>
                  <a:cubicBezTo>
                    <a:pt x="111" y="64"/>
                    <a:pt x="126" y="47"/>
                    <a:pt x="126" y="32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1" name="Google Shape;21131;p106"/>
            <p:cNvSpPr/>
            <p:nvPr/>
          </p:nvSpPr>
          <p:spPr>
            <a:xfrm>
              <a:off x="3039185" y="1806796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95" y="0"/>
                  </a:moveTo>
                  <a:lnTo>
                    <a:pt x="80" y="0"/>
                  </a:lnTo>
                  <a:lnTo>
                    <a:pt x="64" y="16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" y="95"/>
                  </a:lnTo>
                  <a:cubicBezTo>
                    <a:pt x="1" y="111"/>
                    <a:pt x="17" y="143"/>
                    <a:pt x="32" y="143"/>
                  </a:cubicBezTo>
                  <a:lnTo>
                    <a:pt x="49" y="143"/>
                  </a:lnTo>
                  <a:cubicBezTo>
                    <a:pt x="64" y="143"/>
                    <a:pt x="80" y="126"/>
                    <a:pt x="80" y="111"/>
                  </a:cubicBezTo>
                  <a:lnTo>
                    <a:pt x="80" y="95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6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2" name="Google Shape;21132;p106"/>
            <p:cNvSpPr/>
            <p:nvPr/>
          </p:nvSpPr>
          <p:spPr>
            <a:xfrm>
              <a:off x="3193051" y="179073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0" y="17"/>
                    <a:pt x="0" y="32"/>
                    <a:pt x="0" y="64"/>
                  </a:cubicBezTo>
                  <a:lnTo>
                    <a:pt x="16" y="64"/>
                  </a:lnTo>
                  <a:cubicBezTo>
                    <a:pt x="32" y="95"/>
                    <a:pt x="47" y="95"/>
                    <a:pt x="79" y="95"/>
                  </a:cubicBez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80"/>
                    <a:pt x="173" y="64"/>
                    <a:pt x="173" y="49"/>
                  </a:cubicBezTo>
                  <a:lnTo>
                    <a:pt x="158" y="49"/>
                  </a:lnTo>
                  <a:cubicBezTo>
                    <a:pt x="158" y="32"/>
                    <a:pt x="158" y="17"/>
                    <a:pt x="142" y="17"/>
                  </a:cubicBezTo>
                  <a:lnTo>
                    <a:pt x="127" y="17"/>
                  </a:lnTo>
                  <a:lnTo>
                    <a:pt x="127" y="17"/>
                  </a:lnTo>
                  <a:cubicBezTo>
                    <a:pt x="127" y="17"/>
                    <a:pt x="110" y="17"/>
                    <a:pt x="110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32"/>
                    <a:pt x="63" y="32"/>
                    <a:pt x="63" y="17"/>
                  </a:cubicBez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3" name="Google Shape;21133;p106"/>
            <p:cNvSpPr/>
            <p:nvPr/>
          </p:nvSpPr>
          <p:spPr>
            <a:xfrm>
              <a:off x="3419557" y="1777727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80"/>
                  </a:lnTo>
                  <a:cubicBezTo>
                    <a:pt x="95" y="80"/>
                    <a:pt x="110" y="63"/>
                    <a:pt x="110" y="48"/>
                  </a:cubicBezTo>
                  <a:cubicBezTo>
                    <a:pt x="110" y="32"/>
                    <a:pt x="95" y="17"/>
                    <a:pt x="78" y="1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4" name="Google Shape;21134;p106"/>
            <p:cNvSpPr/>
            <p:nvPr/>
          </p:nvSpPr>
          <p:spPr>
            <a:xfrm>
              <a:off x="3412019" y="1777250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47"/>
                  </a:lnTo>
                  <a:cubicBezTo>
                    <a:pt x="0" y="63"/>
                    <a:pt x="16" y="63"/>
                    <a:pt x="16" y="63"/>
                  </a:cubicBezTo>
                  <a:lnTo>
                    <a:pt x="32" y="78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6"/>
                    <a:pt x="48" y="126"/>
                    <a:pt x="48" y="141"/>
                  </a:cubicBezTo>
                  <a:lnTo>
                    <a:pt x="63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9" y="141"/>
                  </a:lnTo>
                  <a:cubicBezTo>
                    <a:pt x="95" y="126"/>
                    <a:pt x="111" y="126"/>
                    <a:pt x="111" y="110"/>
                  </a:cubicBezTo>
                  <a:lnTo>
                    <a:pt x="111" y="95"/>
                  </a:lnTo>
                  <a:lnTo>
                    <a:pt x="111" y="95"/>
                  </a:lnTo>
                  <a:lnTo>
                    <a:pt x="111" y="47"/>
                  </a:lnTo>
                  <a:cubicBezTo>
                    <a:pt x="111" y="32"/>
                    <a:pt x="95" y="32"/>
                    <a:pt x="95" y="15"/>
                  </a:cubicBezTo>
                  <a:lnTo>
                    <a:pt x="79" y="15"/>
                  </a:lnTo>
                  <a:lnTo>
                    <a:pt x="63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5" name="Google Shape;21135;p106"/>
            <p:cNvSpPr/>
            <p:nvPr/>
          </p:nvSpPr>
          <p:spPr>
            <a:xfrm>
              <a:off x="3078812" y="1807304"/>
              <a:ext cx="2512" cy="3021"/>
            </a:xfrm>
            <a:custGeom>
              <a:avLst/>
              <a:gdLst/>
              <a:ahLst/>
              <a:cxnLst/>
              <a:rect l="l" t="t" r="r" b="b"/>
              <a:pathLst>
                <a:path w="79" h="95" extrusionOk="0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0"/>
                    <a:pt x="32" y="16"/>
                  </a:cubicBezTo>
                  <a:lnTo>
                    <a:pt x="15" y="16"/>
                  </a:lnTo>
                  <a:cubicBezTo>
                    <a:pt x="0" y="32"/>
                    <a:pt x="0" y="32"/>
                    <a:pt x="0" y="47"/>
                  </a:cubicBezTo>
                  <a:lnTo>
                    <a:pt x="0" y="63"/>
                  </a:lnTo>
                  <a:cubicBezTo>
                    <a:pt x="0" y="79"/>
                    <a:pt x="15" y="79"/>
                    <a:pt x="15" y="79"/>
                  </a:cubicBezTo>
                  <a:lnTo>
                    <a:pt x="15" y="79"/>
                  </a:lnTo>
                  <a:lnTo>
                    <a:pt x="32" y="95"/>
                  </a:lnTo>
                  <a:lnTo>
                    <a:pt x="47" y="95"/>
                  </a:lnTo>
                  <a:lnTo>
                    <a:pt x="78" y="95"/>
                  </a:lnTo>
                  <a:lnTo>
                    <a:pt x="63" y="95"/>
                  </a:lnTo>
                  <a:cubicBezTo>
                    <a:pt x="63" y="79"/>
                    <a:pt x="63" y="63"/>
                    <a:pt x="78" y="47"/>
                  </a:cubicBezTo>
                  <a:lnTo>
                    <a:pt x="78" y="47"/>
                  </a:lnTo>
                  <a:lnTo>
                    <a:pt x="78" y="47"/>
                  </a:lnTo>
                  <a:lnTo>
                    <a:pt x="78" y="16"/>
                  </a:lnTo>
                  <a:cubicBezTo>
                    <a:pt x="63" y="0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6" name="Google Shape;21136;p106"/>
            <p:cNvSpPr/>
            <p:nvPr/>
          </p:nvSpPr>
          <p:spPr>
            <a:xfrm>
              <a:off x="3186022" y="1797286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32" y="15"/>
                    <a:pt x="32" y="32"/>
                  </a:cubicBez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cubicBezTo>
                    <a:pt x="1" y="79"/>
                    <a:pt x="1" y="95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48" y="110"/>
                    <a:pt x="64" y="110"/>
                    <a:pt x="79" y="95"/>
                  </a:cubicBezTo>
                  <a:lnTo>
                    <a:pt x="79" y="79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47"/>
                  </a:lnTo>
                  <a:cubicBezTo>
                    <a:pt x="95" y="32"/>
                    <a:pt x="95" y="15"/>
                    <a:pt x="7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7" name="Google Shape;21137;p106"/>
            <p:cNvSpPr/>
            <p:nvPr/>
          </p:nvSpPr>
          <p:spPr>
            <a:xfrm>
              <a:off x="3386958" y="177725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lnTo>
                    <a:pt x="80" y="15"/>
                  </a:lnTo>
                  <a:lnTo>
                    <a:pt x="17" y="15"/>
                  </a:lnTo>
                  <a:cubicBezTo>
                    <a:pt x="17" y="15"/>
                    <a:pt x="0" y="32"/>
                    <a:pt x="0" y="47"/>
                  </a:cubicBezTo>
                  <a:lnTo>
                    <a:pt x="0" y="47"/>
                  </a:lnTo>
                  <a:lnTo>
                    <a:pt x="0" y="63"/>
                  </a:lnTo>
                  <a:cubicBezTo>
                    <a:pt x="0" y="78"/>
                    <a:pt x="17" y="95"/>
                    <a:pt x="32" y="95"/>
                  </a:cubicBezTo>
                  <a:lnTo>
                    <a:pt x="48" y="78"/>
                  </a:lnTo>
                  <a:lnTo>
                    <a:pt x="143" y="63"/>
                  </a:lnTo>
                  <a:cubicBezTo>
                    <a:pt x="158" y="63"/>
                    <a:pt x="158" y="63"/>
                    <a:pt x="158" y="47"/>
                  </a:cubicBezTo>
                  <a:cubicBezTo>
                    <a:pt x="174" y="47"/>
                    <a:pt x="174" y="32"/>
                    <a:pt x="174" y="15"/>
                  </a:cubicBezTo>
                  <a:lnTo>
                    <a:pt x="174" y="15"/>
                  </a:lnTo>
                  <a:lnTo>
                    <a:pt x="174" y="15"/>
                  </a:lnTo>
                  <a:cubicBezTo>
                    <a:pt x="158" y="15"/>
                    <a:pt x="158" y="32"/>
                    <a:pt x="143" y="32"/>
                  </a:cubicBezTo>
                  <a:lnTo>
                    <a:pt x="111" y="32"/>
                  </a:lnTo>
                  <a:lnTo>
                    <a:pt x="111" y="32"/>
                  </a:lnTo>
                  <a:cubicBezTo>
                    <a:pt x="95" y="32"/>
                    <a:pt x="80" y="15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8" name="Google Shape;21138;p106"/>
            <p:cNvSpPr/>
            <p:nvPr/>
          </p:nvSpPr>
          <p:spPr>
            <a:xfrm>
              <a:off x="3268680" y="1766214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80" y="16"/>
                  </a:lnTo>
                  <a:lnTo>
                    <a:pt x="80" y="16"/>
                  </a:lnTo>
                  <a:lnTo>
                    <a:pt x="17" y="47"/>
                  </a:lnTo>
                  <a:cubicBezTo>
                    <a:pt x="1" y="64"/>
                    <a:pt x="1" y="79"/>
                    <a:pt x="1" y="95"/>
                  </a:cubicBezTo>
                  <a:cubicBezTo>
                    <a:pt x="17" y="95"/>
                    <a:pt x="17" y="79"/>
                    <a:pt x="17" y="79"/>
                  </a:cubicBezTo>
                  <a:lnTo>
                    <a:pt x="32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79"/>
                  </a:lnTo>
                  <a:lnTo>
                    <a:pt x="127" y="64"/>
                  </a:lnTo>
                  <a:cubicBezTo>
                    <a:pt x="143" y="64"/>
                    <a:pt x="143" y="64"/>
                    <a:pt x="143" y="47"/>
                  </a:cubicBezTo>
                  <a:lnTo>
                    <a:pt x="143" y="32"/>
                  </a:lnTo>
                  <a:cubicBezTo>
                    <a:pt x="143" y="1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39" name="Google Shape;21139;p106"/>
            <p:cNvSpPr/>
            <p:nvPr/>
          </p:nvSpPr>
          <p:spPr>
            <a:xfrm>
              <a:off x="3078812" y="1813792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0" y="17"/>
                    <a:pt x="0" y="32"/>
                    <a:pt x="15" y="49"/>
                  </a:cubicBezTo>
                  <a:lnTo>
                    <a:pt x="32" y="80"/>
                  </a:lnTo>
                  <a:cubicBezTo>
                    <a:pt x="32" y="95"/>
                    <a:pt x="47" y="95"/>
                    <a:pt x="63" y="95"/>
                  </a:cubicBezTo>
                  <a:lnTo>
                    <a:pt x="78" y="95"/>
                  </a:lnTo>
                  <a:lnTo>
                    <a:pt x="78" y="95"/>
                  </a:lnTo>
                  <a:cubicBezTo>
                    <a:pt x="95" y="80"/>
                    <a:pt x="95" y="64"/>
                    <a:pt x="78" y="49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0" name="Google Shape;21140;p106"/>
            <p:cNvSpPr/>
            <p:nvPr/>
          </p:nvSpPr>
          <p:spPr>
            <a:xfrm>
              <a:off x="3175495" y="180129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47"/>
                  </a:lnTo>
                  <a:cubicBezTo>
                    <a:pt x="0" y="63"/>
                    <a:pt x="0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cubicBezTo>
                    <a:pt x="48" y="95"/>
                    <a:pt x="63" y="95"/>
                    <a:pt x="80" y="79"/>
                  </a:cubicBez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95" y="32"/>
                    <a:pt x="80" y="32"/>
                  </a:cubicBezTo>
                  <a:cubicBezTo>
                    <a:pt x="80" y="16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1" name="Google Shape;21141;p106"/>
            <p:cNvSpPr/>
            <p:nvPr/>
          </p:nvSpPr>
          <p:spPr>
            <a:xfrm>
              <a:off x="3158448" y="1805301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32"/>
                  </a:cubicBezTo>
                  <a:lnTo>
                    <a:pt x="17" y="47"/>
                  </a:lnTo>
                  <a:lnTo>
                    <a:pt x="1" y="79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32" y="12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cubicBezTo>
                    <a:pt x="80" y="126"/>
                    <a:pt x="95" y="126"/>
                    <a:pt x="95" y="110"/>
                  </a:cubicBezTo>
                  <a:lnTo>
                    <a:pt x="95" y="79"/>
                  </a:ln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80" y="16"/>
                    <a:pt x="64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2" name="Google Shape;21142;p106"/>
            <p:cNvSpPr/>
            <p:nvPr/>
          </p:nvSpPr>
          <p:spPr>
            <a:xfrm>
              <a:off x="3388961" y="1815319"/>
              <a:ext cx="6551" cy="3530"/>
            </a:xfrm>
            <a:custGeom>
              <a:avLst/>
              <a:gdLst/>
              <a:ahLst/>
              <a:cxnLst/>
              <a:rect l="l" t="t" r="r" b="b"/>
              <a:pathLst>
                <a:path w="206" h="111" extrusionOk="0">
                  <a:moveTo>
                    <a:pt x="48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cubicBezTo>
                    <a:pt x="32" y="64"/>
                    <a:pt x="48" y="64"/>
                    <a:pt x="48" y="79"/>
                  </a:cubicBezTo>
                  <a:cubicBezTo>
                    <a:pt x="80" y="95"/>
                    <a:pt x="95" y="110"/>
                    <a:pt x="126" y="110"/>
                  </a:cubicBezTo>
                  <a:lnTo>
                    <a:pt x="143" y="110"/>
                  </a:lnTo>
                  <a:lnTo>
                    <a:pt x="206" y="110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cubicBezTo>
                    <a:pt x="206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11" y="32"/>
                  </a:lnTo>
                  <a:lnTo>
                    <a:pt x="95" y="16"/>
                  </a:lnTo>
                  <a:cubicBezTo>
                    <a:pt x="80" y="16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3" name="Google Shape;21143;p106"/>
            <p:cNvSpPr/>
            <p:nvPr/>
          </p:nvSpPr>
          <p:spPr>
            <a:xfrm>
              <a:off x="3033174" y="1819803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112" y="1"/>
                  </a:moveTo>
                  <a:lnTo>
                    <a:pt x="112" y="1"/>
                  </a:lnTo>
                  <a:cubicBezTo>
                    <a:pt x="95" y="1"/>
                    <a:pt x="95" y="1"/>
                    <a:pt x="95" y="17"/>
                  </a:cubicBezTo>
                  <a:lnTo>
                    <a:pt x="49" y="32"/>
                  </a:lnTo>
                  <a:lnTo>
                    <a:pt x="32" y="49"/>
                  </a:lnTo>
                  <a:cubicBezTo>
                    <a:pt x="17" y="64"/>
                    <a:pt x="1" y="95"/>
                    <a:pt x="17" y="95"/>
                  </a:cubicBezTo>
                  <a:lnTo>
                    <a:pt x="17" y="112"/>
                  </a:lnTo>
                  <a:lnTo>
                    <a:pt x="32" y="112"/>
                  </a:lnTo>
                  <a:lnTo>
                    <a:pt x="49" y="112"/>
                  </a:lnTo>
                  <a:lnTo>
                    <a:pt x="64" y="112"/>
                  </a:lnTo>
                  <a:lnTo>
                    <a:pt x="112" y="80"/>
                  </a:lnTo>
                  <a:lnTo>
                    <a:pt x="127" y="64"/>
                  </a:lnTo>
                  <a:lnTo>
                    <a:pt x="127" y="64"/>
                  </a:lnTo>
                  <a:cubicBezTo>
                    <a:pt x="143" y="49"/>
                    <a:pt x="143" y="32"/>
                    <a:pt x="143" y="17"/>
                  </a:cubicBezTo>
                  <a:lnTo>
                    <a:pt x="127" y="17"/>
                  </a:lnTo>
                  <a:cubicBezTo>
                    <a:pt x="127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4" name="Google Shape;21144;p106"/>
            <p:cNvSpPr/>
            <p:nvPr/>
          </p:nvSpPr>
          <p:spPr>
            <a:xfrm>
              <a:off x="3354391" y="1779731"/>
              <a:ext cx="2035" cy="3562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7"/>
                    <a:pt x="1" y="32"/>
                    <a:pt x="1" y="48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64" y="111"/>
                    <a:pt x="64" y="95"/>
                    <a:pt x="64" y="63"/>
                  </a:cubicBezTo>
                  <a:lnTo>
                    <a:pt x="64" y="32"/>
                  </a:lnTo>
                  <a:cubicBezTo>
                    <a:pt x="64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5" name="Google Shape;21145;p106"/>
            <p:cNvSpPr/>
            <p:nvPr/>
          </p:nvSpPr>
          <p:spPr>
            <a:xfrm>
              <a:off x="3277235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0" y="32"/>
                    <a:pt x="0" y="64"/>
                    <a:pt x="0" y="79"/>
                  </a:cubicBezTo>
                  <a:cubicBezTo>
                    <a:pt x="16" y="79"/>
                    <a:pt x="16" y="95"/>
                    <a:pt x="32" y="95"/>
                  </a:cubicBezTo>
                  <a:lnTo>
                    <a:pt x="47" y="79"/>
                  </a:lnTo>
                  <a:lnTo>
                    <a:pt x="79" y="64"/>
                  </a:lnTo>
                  <a:cubicBezTo>
                    <a:pt x="95" y="47"/>
                    <a:pt x="95" y="32"/>
                    <a:pt x="95" y="16"/>
                  </a:cubicBezTo>
                  <a:cubicBezTo>
                    <a:pt x="79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6" name="Google Shape;21146;p106"/>
            <p:cNvSpPr/>
            <p:nvPr/>
          </p:nvSpPr>
          <p:spPr>
            <a:xfrm>
              <a:off x="3299275" y="178672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cubicBezTo>
                    <a:pt x="47" y="17"/>
                    <a:pt x="32" y="32"/>
                    <a:pt x="32" y="49"/>
                  </a:cubicBezTo>
                  <a:lnTo>
                    <a:pt x="16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" y="112"/>
                    <a:pt x="16" y="127"/>
                    <a:pt x="32" y="127"/>
                  </a:cubicBezTo>
                  <a:lnTo>
                    <a:pt x="47" y="112"/>
                  </a:lnTo>
                  <a:lnTo>
                    <a:pt x="95" y="95"/>
                  </a:lnTo>
                  <a:cubicBezTo>
                    <a:pt x="110" y="95"/>
                    <a:pt x="110" y="64"/>
                    <a:pt x="110" y="49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7" name="Google Shape;21147;p106"/>
            <p:cNvSpPr/>
            <p:nvPr/>
          </p:nvSpPr>
          <p:spPr>
            <a:xfrm>
              <a:off x="3235127" y="1793279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5"/>
                  </a:cubicBezTo>
                  <a:lnTo>
                    <a:pt x="16" y="47"/>
                  </a:lnTo>
                  <a:cubicBezTo>
                    <a:pt x="1" y="63"/>
                    <a:pt x="16" y="95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79" y="95"/>
                    <a:pt x="79" y="78"/>
                  </a:cubicBezTo>
                  <a:lnTo>
                    <a:pt x="95" y="47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8" name="Google Shape;21148;p106"/>
            <p:cNvSpPr/>
            <p:nvPr/>
          </p:nvSpPr>
          <p:spPr>
            <a:xfrm>
              <a:off x="3420034" y="1797763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0"/>
                  </a:moveTo>
                  <a:lnTo>
                    <a:pt x="80" y="0"/>
                  </a:lnTo>
                  <a:cubicBezTo>
                    <a:pt x="63" y="0"/>
                    <a:pt x="63" y="0"/>
                    <a:pt x="63" y="17"/>
                  </a:cubicBezTo>
                  <a:lnTo>
                    <a:pt x="63" y="17"/>
                  </a:lnTo>
                  <a:lnTo>
                    <a:pt x="17" y="48"/>
                  </a:lnTo>
                  <a:cubicBezTo>
                    <a:pt x="0" y="48"/>
                    <a:pt x="0" y="64"/>
                    <a:pt x="0" y="80"/>
                  </a:cubicBezTo>
                  <a:cubicBezTo>
                    <a:pt x="0" y="95"/>
                    <a:pt x="17" y="95"/>
                    <a:pt x="32" y="111"/>
                  </a:cubicBezTo>
                  <a:lnTo>
                    <a:pt x="80" y="127"/>
                  </a:lnTo>
                  <a:lnTo>
                    <a:pt x="80" y="127"/>
                  </a:lnTo>
                  <a:lnTo>
                    <a:pt x="95" y="127"/>
                  </a:lnTo>
                  <a:lnTo>
                    <a:pt x="111" y="127"/>
                  </a:lnTo>
                  <a:cubicBezTo>
                    <a:pt x="111" y="111"/>
                    <a:pt x="126" y="111"/>
                    <a:pt x="126" y="95"/>
                  </a:cubicBezTo>
                  <a:lnTo>
                    <a:pt x="126" y="95"/>
                  </a:lnTo>
                  <a:cubicBezTo>
                    <a:pt x="126" y="80"/>
                    <a:pt x="126" y="64"/>
                    <a:pt x="111" y="64"/>
                  </a:cubicBezTo>
                  <a:lnTo>
                    <a:pt x="111" y="17"/>
                  </a:ln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49" name="Google Shape;21149;p106"/>
            <p:cNvSpPr/>
            <p:nvPr/>
          </p:nvSpPr>
          <p:spPr>
            <a:xfrm>
              <a:off x="3247658" y="181681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cubicBezTo>
                    <a:pt x="48" y="17"/>
                    <a:pt x="48" y="17"/>
                    <a:pt x="32" y="32"/>
                  </a:cubicBezTo>
                  <a:lnTo>
                    <a:pt x="17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2" y="80"/>
                  </a:lnTo>
                  <a:lnTo>
                    <a:pt x="48" y="95"/>
                  </a:lnTo>
                  <a:cubicBezTo>
                    <a:pt x="63" y="95"/>
                    <a:pt x="63" y="80"/>
                    <a:pt x="80" y="80"/>
                  </a:cubicBezTo>
                  <a:cubicBezTo>
                    <a:pt x="95" y="80"/>
                    <a:pt x="95" y="48"/>
                    <a:pt x="80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0" name="Google Shape;21150;p106"/>
            <p:cNvSpPr/>
            <p:nvPr/>
          </p:nvSpPr>
          <p:spPr>
            <a:xfrm>
              <a:off x="3431578" y="179576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17"/>
                  </a:lnTo>
                  <a:lnTo>
                    <a:pt x="15" y="32"/>
                  </a:lnTo>
                  <a:cubicBezTo>
                    <a:pt x="0" y="48"/>
                    <a:pt x="0" y="63"/>
                    <a:pt x="0" y="80"/>
                  </a:cubicBezTo>
                  <a:cubicBezTo>
                    <a:pt x="15" y="95"/>
                    <a:pt x="15" y="95"/>
                    <a:pt x="32" y="95"/>
                  </a:cubicBezTo>
                  <a:lnTo>
                    <a:pt x="47" y="95"/>
                  </a:lnTo>
                  <a:lnTo>
                    <a:pt x="78" y="63"/>
                  </a:lnTo>
                  <a:cubicBezTo>
                    <a:pt x="95" y="63"/>
                    <a:pt x="95" y="32"/>
                    <a:pt x="95" y="17"/>
                  </a:cubicBezTo>
                  <a:cubicBezTo>
                    <a:pt x="78" y="17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1" name="Google Shape;21151;p106"/>
            <p:cNvSpPr/>
            <p:nvPr/>
          </p:nvSpPr>
          <p:spPr>
            <a:xfrm>
              <a:off x="3440579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16" y="64"/>
                  </a:lnTo>
                  <a:lnTo>
                    <a:pt x="64" y="95"/>
                  </a:lnTo>
                  <a:lnTo>
                    <a:pt x="79" y="111"/>
                  </a:lnTo>
                  <a:lnTo>
                    <a:pt x="79" y="111"/>
                  </a:lnTo>
                  <a:cubicBezTo>
                    <a:pt x="95" y="111"/>
                    <a:pt x="110" y="95"/>
                    <a:pt x="110" y="95"/>
                  </a:cubicBezTo>
                  <a:lnTo>
                    <a:pt x="110" y="80"/>
                  </a:lnTo>
                  <a:cubicBezTo>
                    <a:pt x="127" y="80"/>
                    <a:pt x="127" y="64"/>
                    <a:pt x="110" y="48"/>
                  </a:cubicBezTo>
                  <a:lnTo>
                    <a:pt x="110" y="48"/>
                  </a:lnTo>
                  <a:lnTo>
                    <a:pt x="110" y="48"/>
                  </a:lnTo>
                  <a:lnTo>
                    <a:pt x="64" y="17"/>
                  </a:lnTo>
                  <a:cubicBezTo>
                    <a:pt x="64" y="0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2" name="Google Shape;21152;p106"/>
            <p:cNvSpPr/>
            <p:nvPr/>
          </p:nvSpPr>
          <p:spPr>
            <a:xfrm>
              <a:off x="3269698" y="1815796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32"/>
                  </a:cubicBezTo>
                  <a:lnTo>
                    <a:pt x="17" y="49"/>
                  </a:ln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8" y="112"/>
                    <a:pt x="63" y="95"/>
                    <a:pt x="80" y="80"/>
                  </a:cubicBezTo>
                  <a:lnTo>
                    <a:pt x="80" y="64"/>
                  </a:lnTo>
                  <a:lnTo>
                    <a:pt x="80" y="49"/>
                  </a:lnTo>
                  <a:cubicBezTo>
                    <a:pt x="95" y="32"/>
                    <a:pt x="80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3" name="Google Shape;21153;p106"/>
            <p:cNvSpPr/>
            <p:nvPr/>
          </p:nvSpPr>
          <p:spPr>
            <a:xfrm>
              <a:off x="3396499" y="1803774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0" y="17"/>
                    <a:pt x="0" y="17"/>
                  </a:cubicBezTo>
                  <a:lnTo>
                    <a:pt x="0" y="17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64"/>
                    <a:pt x="15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48"/>
                  </a:cubicBezTo>
                  <a:lnTo>
                    <a:pt x="95" y="32"/>
                  </a:lnTo>
                  <a:cubicBezTo>
                    <a:pt x="95" y="17"/>
                    <a:pt x="95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4" name="Google Shape;21154;p106"/>
            <p:cNvSpPr/>
            <p:nvPr/>
          </p:nvSpPr>
          <p:spPr>
            <a:xfrm>
              <a:off x="3387944" y="1804283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16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17" y="64"/>
                    <a:pt x="1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95"/>
                    <a:pt x="80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79"/>
                    <a:pt x="127" y="64"/>
                  </a:cubicBezTo>
                  <a:cubicBezTo>
                    <a:pt x="143" y="48"/>
                    <a:pt x="127" y="32"/>
                    <a:pt x="112" y="16"/>
                  </a:cubicBezTo>
                  <a:lnTo>
                    <a:pt x="95" y="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5" name="Google Shape;21155;p106"/>
            <p:cNvSpPr/>
            <p:nvPr/>
          </p:nvSpPr>
          <p:spPr>
            <a:xfrm>
              <a:off x="3266676" y="181732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16"/>
                    <a:pt x="1" y="47"/>
                    <a:pt x="1" y="64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49" y="95"/>
                  </a:lnTo>
                  <a:lnTo>
                    <a:pt x="49" y="110"/>
                  </a:lnTo>
                  <a:cubicBezTo>
                    <a:pt x="64" y="110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79"/>
                    <a:pt x="95" y="64"/>
                    <a:pt x="80" y="47"/>
                  </a:cubicBezTo>
                  <a:lnTo>
                    <a:pt x="80" y="47"/>
                  </a:lnTo>
                  <a:lnTo>
                    <a:pt x="64" y="16"/>
                  </a:lnTo>
                  <a:cubicBezTo>
                    <a:pt x="64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6" name="Google Shape;21156;p106"/>
            <p:cNvSpPr/>
            <p:nvPr/>
          </p:nvSpPr>
          <p:spPr>
            <a:xfrm>
              <a:off x="3312792" y="1810803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95" y="111"/>
                  </a:lnTo>
                  <a:lnTo>
                    <a:pt x="111" y="111"/>
                  </a:lnTo>
                  <a:cubicBezTo>
                    <a:pt x="111" y="111"/>
                    <a:pt x="126" y="111"/>
                    <a:pt x="143" y="95"/>
                  </a:cubicBezTo>
                  <a:cubicBezTo>
                    <a:pt x="143" y="80"/>
                    <a:pt x="143" y="63"/>
                    <a:pt x="126" y="4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7" name="Google Shape;21157;p106"/>
            <p:cNvSpPr/>
            <p:nvPr/>
          </p:nvSpPr>
          <p:spPr>
            <a:xfrm>
              <a:off x="3287730" y="181379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9" y="1"/>
                  </a:move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7"/>
                  </a:cubicBezTo>
                  <a:cubicBezTo>
                    <a:pt x="17" y="17"/>
                    <a:pt x="1" y="32"/>
                    <a:pt x="17" y="49"/>
                  </a:cubicBezTo>
                  <a:lnTo>
                    <a:pt x="17" y="49"/>
                  </a:lnTo>
                  <a:lnTo>
                    <a:pt x="32" y="80"/>
                  </a:lnTo>
                  <a:cubicBezTo>
                    <a:pt x="32" y="95"/>
                    <a:pt x="49" y="95"/>
                    <a:pt x="64" y="95"/>
                  </a:cubicBezTo>
                  <a:lnTo>
                    <a:pt x="80" y="95"/>
                  </a:lnTo>
                  <a:lnTo>
                    <a:pt x="95" y="80"/>
                  </a:lnTo>
                  <a:cubicBezTo>
                    <a:pt x="112" y="64"/>
                    <a:pt x="127" y="64"/>
                    <a:pt x="127" y="49"/>
                  </a:cubicBezTo>
                  <a:cubicBezTo>
                    <a:pt x="127" y="32"/>
                    <a:pt x="112" y="17"/>
                    <a:pt x="112" y="17"/>
                  </a:cubicBezTo>
                  <a:lnTo>
                    <a:pt x="95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8" name="Google Shape;21158;p106"/>
            <p:cNvSpPr/>
            <p:nvPr/>
          </p:nvSpPr>
          <p:spPr>
            <a:xfrm>
              <a:off x="3309293" y="181178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" y="17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64" y="80"/>
                  </a:lnTo>
                  <a:lnTo>
                    <a:pt x="79" y="95"/>
                  </a:lnTo>
                  <a:cubicBezTo>
                    <a:pt x="95" y="95"/>
                    <a:pt x="110" y="80"/>
                    <a:pt x="110" y="64"/>
                  </a:cubicBezTo>
                  <a:cubicBezTo>
                    <a:pt x="127" y="64"/>
                    <a:pt x="127" y="49"/>
                    <a:pt x="110" y="49"/>
                  </a:cubicBezTo>
                  <a:cubicBezTo>
                    <a:pt x="110" y="32"/>
                    <a:pt x="110" y="32"/>
                    <a:pt x="95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59" name="Google Shape;21159;p106"/>
            <p:cNvSpPr/>
            <p:nvPr/>
          </p:nvSpPr>
          <p:spPr>
            <a:xfrm>
              <a:off x="3122892" y="183083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6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0" name="Google Shape;21160;p106"/>
            <p:cNvSpPr/>
            <p:nvPr/>
          </p:nvSpPr>
          <p:spPr>
            <a:xfrm>
              <a:off x="325166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80" y="80"/>
                    <a:pt x="95" y="63"/>
                    <a:pt x="80" y="48"/>
                  </a:cubicBezTo>
                  <a:lnTo>
                    <a:pt x="63" y="17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1" name="Google Shape;21161;p106"/>
            <p:cNvSpPr/>
            <p:nvPr/>
          </p:nvSpPr>
          <p:spPr>
            <a:xfrm>
              <a:off x="3249184" y="1807304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32" y="16"/>
                    <a:pt x="15" y="16"/>
                  </a:cubicBezTo>
                  <a:cubicBezTo>
                    <a:pt x="0" y="16"/>
                    <a:pt x="0" y="47"/>
                    <a:pt x="15" y="63"/>
                  </a:cubicBezTo>
                  <a:lnTo>
                    <a:pt x="32" y="95"/>
                  </a:lnTo>
                  <a:cubicBezTo>
                    <a:pt x="32" y="95"/>
                    <a:pt x="47" y="110"/>
                    <a:pt x="63" y="110"/>
                  </a:cubicBezTo>
                  <a:cubicBezTo>
                    <a:pt x="63" y="110"/>
                    <a:pt x="63" y="95"/>
                    <a:pt x="78" y="95"/>
                  </a:cubicBezTo>
                  <a:cubicBezTo>
                    <a:pt x="95" y="95"/>
                    <a:pt x="95" y="63"/>
                    <a:pt x="78" y="47"/>
                  </a:cubicBezTo>
                  <a:lnTo>
                    <a:pt x="63" y="16"/>
                  </a:lnTo>
                  <a:cubicBezTo>
                    <a:pt x="63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2" name="Google Shape;21162;p106"/>
            <p:cNvSpPr/>
            <p:nvPr/>
          </p:nvSpPr>
          <p:spPr>
            <a:xfrm>
              <a:off x="3446081" y="1793279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7" y="32"/>
                  </a:lnTo>
                  <a:cubicBezTo>
                    <a:pt x="0" y="47"/>
                    <a:pt x="17" y="63"/>
                    <a:pt x="17" y="78"/>
                  </a:cubicBezTo>
                  <a:lnTo>
                    <a:pt x="48" y="78"/>
                  </a:lnTo>
                  <a:lnTo>
                    <a:pt x="80" y="78"/>
                  </a:lnTo>
                  <a:lnTo>
                    <a:pt x="80" y="63"/>
                  </a:lnTo>
                  <a:lnTo>
                    <a:pt x="95" y="47"/>
                  </a:lnTo>
                  <a:cubicBezTo>
                    <a:pt x="111" y="32"/>
                    <a:pt x="95" y="15"/>
                    <a:pt x="9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3" name="Google Shape;21163;p106"/>
            <p:cNvSpPr/>
            <p:nvPr/>
          </p:nvSpPr>
          <p:spPr>
            <a:xfrm>
              <a:off x="3246163" y="1813792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cubicBezTo>
                    <a:pt x="64" y="1"/>
                    <a:pt x="47" y="1"/>
                    <a:pt x="47" y="17"/>
                  </a:cubicBezTo>
                  <a:lnTo>
                    <a:pt x="32" y="17"/>
                  </a:lnTo>
                  <a:cubicBezTo>
                    <a:pt x="16" y="17"/>
                    <a:pt x="16" y="17"/>
                    <a:pt x="16" y="1"/>
                  </a:cubicBez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cubicBezTo>
                    <a:pt x="1" y="17"/>
                    <a:pt x="1" y="32"/>
                    <a:pt x="16" y="32"/>
                  </a:cubicBezTo>
                  <a:lnTo>
                    <a:pt x="32" y="95"/>
                  </a:lnTo>
                  <a:cubicBezTo>
                    <a:pt x="32" y="112"/>
                    <a:pt x="47" y="112"/>
                    <a:pt x="47" y="127"/>
                  </a:cubicBezTo>
                  <a:lnTo>
                    <a:pt x="64" y="127"/>
                  </a:lnTo>
                  <a:lnTo>
                    <a:pt x="79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79" y="17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4" name="Google Shape;21164;p106"/>
            <p:cNvSpPr/>
            <p:nvPr/>
          </p:nvSpPr>
          <p:spPr>
            <a:xfrm>
              <a:off x="3271701" y="1810803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0"/>
                    <a:pt x="17" y="17"/>
                    <a:pt x="17" y="17"/>
                  </a:cubicBezTo>
                  <a:lnTo>
                    <a:pt x="17" y="32"/>
                  </a:lnTo>
                  <a:lnTo>
                    <a:pt x="0" y="63"/>
                  </a:lnTo>
                  <a:cubicBezTo>
                    <a:pt x="0" y="80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48" y="111"/>
                    <a:pt x="63" y="95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5" name="Google Shape;21165;p106"/>
            <p:cNvSpPr/>
            <p:nvPr/>
          </p:nvSpPr>
          <p:spPr>
            <a:xfrm>
              <a:off x="3415518" y="178774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lnTo>
                    <a:pt x="1" y="32"/>
                  </a:lnTo>
                  <a:cubicBezTo>
                    <a:pt x="1" y="48"/>
                    <a:pt x="1" y="63"/>
                    <a:pt x="16" y="80"/>
                  </a:cubicBez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ubicBezTo>
                    <a:pt x="16" y="95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79" y="111"/>
                    <a:pt x="96" y="95"/>
                  </a:cubicBezTo>
                  <a:lnTo>
                    <a:pt x="96" y="63"/>
                  </a:lnTo>
                  <a:lnTo>
                    <a:pt x="96" y="63"/>
                  </a:lnTo>
                  <a:cubicBezTo>
                    <a:pt x="96" y="48"/>
                    <a:pt x="96" y="17"/>
                    <a:pt x="79" y="17"/>
                  </a:cubicBezTo>
                  <a:lnTo>
                    <a:pt x="64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6" name="Google Shape;21166;p106"/>
            <p:cNvSpPr/>
            <p:nvPr/>
          </p:nvSpPr>
          <p:spPr>
            <a:xfrm>
              <a:off x="3361419" y="1800785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6"/>
                    <a:pt x="0" y="32"/>
                  </a:cubicBezTo>
                  <a:cubicBezTo>
                    <a:pt x="0" y="48"/>
                    <a:pt x="0" y="63"/>
                    <a:pt x="15" y="63"/>
                  </a:cubicBezTo>
                  <a:lnTo>
                    <a:pt x="47" y="79"/>
                  </a:lnTo>
                  <a:lnTo>
                    <a:pt x="63" y="79"/>
                  </a:lnTo>
                  <a:cubicBezTo>
                    <a:pt x="79" y="79"/>
                    <a:pt x="95" y="79"/>
                    <a:pt x="95" y="63"/>
                  </a:cubicBezTo>
                  <a:cubicBezTo>
                    <a:pt x="110" y="48"/>
                    <a:pt x="95" y="32"/>
                    <a:pt x="79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7" name="Google Shape;21167;p106"/>
            <p:cNvSpPr/>
            <p:nvPr/>
          </p:nvSpPr>
          <p:spPr>
            <a:xfrm>
              <a:off x="3296763" y="182282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lnTo>
                    <a:pt x="17" y="32"/>
                  </a:lnTo>
                  <a:cubicBezTo>
                    <a:pt x="0" y="32"/>
                    <a:pt x="17" y="48"/>
                    <a:pt x="17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95" y="80"/>
                  </a:lnTo>
                  <a:lnTo>
                    <a:pt x="111" y="80"/>
                  </a:lnTo>
                  <a:cubicBezTo>
                    <a:pt x="111" y="80"/>
                    <a:pt x="126" y="80"/>
                    <a:pt x="126" y="63"/>
                  </a:cubicBezTo>
                  <a:cubicBezTo>
                    <a:pt x="126" y="63"/>
                    <a:pt x="143" y="63"/>
                    <a:pt x="143" y="48"/>
                  </a:cubicBezTo>
                  <a:cubicBezTo>
                    <a:pt x="143" y="32"/>
                    <a:pt x="143" y="17"/>
                    <a:pt x="126" y="17"/>
                  </a:cubicBezTo>
                  <a:lnTo>
                    <a:pt x="111" y="0"/>
                  </a:lnTo>
                  <a:lnTo>
                    <a:pt x="8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8" name="Google Shape;21168;p106"/>
            <p:cNvSpPr/>
            <p:nvPr/>
          </p:nvSpPr>
          <p:spPr>
            <a:xfrm>
              <a:off x="3436572" y="1807781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16" y="48"/>
                  </a:lnTo>
                  <a:cubicBezTo>
                    <a:pt x="1" y="64"/>
                    <a:pt x="1" y="80"/>
                    <a:pt x="16" y="95"/>
                  </a:cubicBezTo>
                  <a:lnTo>
                    <a:pt x="32" y="95"/>
                  </a:lnTo>
                  <a:lnTo>
                    <a:pt x="64" y="95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48"/>
                  </a:cubicBezTo>
                  <a:lnTo>
                    <a:pt x="95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69" name="Google Shape;21169;p106"/>
            <p:cNvSpPr/>
            <p:nvPr/>
          </p:nvSpPr>
          <p:spPr>
            <a:xfrm>
              <a:off x="3346853" y="1817323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49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0" name="Google Shape;21170;p106"/>
            <p:cNvSpPr/>
            <p:nvPr/>
          </p:nvSpPr>
          <p:spPr>
            <a:xfrm>
              <a:off x="3381456" y="1814333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32"/>
                  </a:move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47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1" y="32"/>
                    <a:pt x="1" y="47"/>
                    <a:pt x="16" y="47"/>
                  </a:cubicBezTo>
                  <a:lnTo>
                    <a:pt x="16" y="63"/>
                  </a:lnTo>
                  <a:lnTo>
                    <a:pt x="32" y="78"/>
                  </a:lnTo>
                  <a:cubicBezTo>
                    <a:pt x="32" y="78"/>
                    <a:pt x="47" y="95"/>
                    <a:pt x="64" y="95"/>
                  </a:cubicBezTo>
                  <a:lnTo>
                    <a:pt x="64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2" y="95"/>
                    <a:pt x="158" y="78"/>
                    <a:pt x="158" y="63"/>
                  </a:cubicBezTo>
                  <a:cubicBezTo>
                    <a:pt x="158" y="47"/>
                    <a:pt x="142" y="32"/>
                    <a:pt x="127" y="32"/>
                  </a:cubicBezTo>
                  <a:lnTo>
                    <a:pt x="11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1" name="Google Shape;21171;p106"/>
            <p:cNvSpPr/>
            <p:nvPr/>
          </p:nvSpPr>
          <p:spPr>
            <a:xfrm>
              <a:off x="3383936" y="181531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2" name="Google Shape;21172;p106"/>
            <p:cNvSpPr/>
            <p:nvPr/>
          </p:nvSpPr>
          <p:spPr>
            <a:xfrm>
              <a:off x="3440070" y="1808799"/>
              <a:ext cx="2035" cy="3021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32"/>
                  </a:cubicBezTo>
                  <a:lnTo>
                    <a:pt x="0" y="63"/>
                  </a:lnTo>
                  <a:lnTo>
                    <a:pt x="0" y="63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63" y="80"/>
                    <a:pt x="63" y="63"/>
                  </a:cubicBezTo>
                  <a:lnTo>
                    <a:pt x="63" y="63"/>
                  </a:lnTo>
                  <a:lnTo>
                    <a:pt x="63" y="32"/>
                  </a:lnTo>
                  <a:cubicBezTo>
                    <a:pt x="63" y="16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3" name="Google Shape;21173;p106"/>
            <p:cNvSpPr/>
            <p:nvPr/>
          </p:nvSpPr>
          <p:spPr>
            <a:xfrm>
              <a:off x="3109884" y="1816337"/>
              <a:ext cx="1495" cy="509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47" y="0"/>
                  </a:moveTo>
                  <a:cubicBezTo>
                    <a:pt x="32" y="0"/>
                    <a:pt x="15" y="0"/>
                    <a:pt x="0" y="15"/>
                  </a:cubicBezTo>
                  <a:lnTo>
                    <a:pt x="0" y="15"/>
                  </a:lnTo>
                  <a:lnTo>
                    <a:pt x="15" y="15"/>
                  </a:lnTo>
                  <a:cubicBezTo>
                    <a:pt x="32" y="15"/>
                    <a:pt x="32" y="1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4" name="Google Shape;21174;p106"/>
            <p:cNvSpPr/>
            <p:nvPr/>
          </p:nvSpPr>
          <p:spPr>
            <a:xfrm>
              <a:off x="3108358" y="1814333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0"/>
                    <a:pt x="0" y="15"/>
                  </a:cubicBezTo>
                  <a:lnTo>
                    <a:pt x="0" y="15"/>
                  </a:lnTo>
                  <a:cubicBezTo>
                    <a:pt x="0" y="32"/>
                    <a:pt x="0" y="47"/>
                    <a:pt x="17" y="63"/>
                  </a:cubicBezTo>
                  <a:lnTo>
                    <a:pt x="48" y="78"/>
                  </a:lnTo>
                  <a:cubicBezTo>
                    <a:pt x="63" y="63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1" y="32"/>
                    <a:pt x="95" y="15"/>
                    <a:pt x="80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5" name="Google Shape;21175;p106"/>
            <p:cNvSpPr/>
            <p:nvPr/>
          </p:nvSpPr>
          <p:spPr>
            <a:xfrm>
              <a:off x="3414532" y="1784724"/>
              <a:ext cx="3530" cy="2576"/>
            </a:xfrm>
            <a:custGeom>
              <a:avLst/>
              <a:gdLst/>
              <a:ahLst/>
              <a:cxnLst/>
              <a:rect l="l" t="t" r="r" b="b"/>
              <a:pathLst>
                <a:path w="111" h="81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17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16" y="49"/>
                    <a:pt x="0" y="49"/>
                  </a:cubicBezTo>
                  <a:cubicBezTo>
                    <a:pt x="0" y="49"/>
                    <a:pt x="0" y="64"/>
                    <a:pt x="16" y="64"/>
                  </a:cubicBezTo>
                  <a:cubicBezTo>
                    <a:pt x="16" y="80"/>
                    <a:pt x="16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95" y="64"/>
                  </a:lnTo>
                  <a:cubicBezTo>
                    <a:pt x="95" y="64"/>
                    <a:pt x="110" y="49"/>
                    <a:pt x="110" y="32"/>
                  </a:cubicBezTo>
                  <a:lnTo>
                    <a:pt x="110" y="32"/>
                  </a:lnTo>
                  <a:cubicBezTo>
                    <a:pt x="110" y="32"/>
                    <a:pt x="110" y="17"/>
                    <a:pt x="95" y="17"/>
                  </a:cubicBezTo>
                  <a:cubicBezTo>
                    <a:pt x="95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6" name="Google Shape;21176;p106"/>
            <p:cNvSpPr/>
            <p:nvPr/>
          </p:nvSpPr>
          <p:spPr>
            <a:xfrm>
              <a:off x="3057249" y="182180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48" y="1"/>
                    <a:pt x="32" y="17"/>
                  </a:cubicBezTo>
                  <a:lnTo>
                    <a:pt x="0" y="64"/>
                  </a:lnTo>
                  <a:cubicBezTo>
                    <a:pt x="0" y="80"/>
                    <a:pt x="0" y="95"/>
                    <a:pt x="16" y="112"/>
                  </a:cubicBez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7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95" y="127"/>
                  </a:lnTo>
                  <a:lnTo>
                    <a:pt x="95" y="112"/>
                  </a:lnTo>
                  <a:lnTo>
                    <a:pt x="111" y="95"/>
                  </a:lnTo>
                  <a:lnTo>
                    <a:pt x="95" y="32"/>
                  </a:lnTo>
                  <a:cubicBezTo>
                    <a:pt x="95" y="17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7" name="Google Shape;21177;p106"/>
            <p:cNvSpPr/>
            <p:nvPr/>
          </p:nvSpPr>
          <p:spPr>
            <a:xfrm>
              <a:off x="3399488" y="180879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" y="32"/>
                  </a:lnTo>
                  <a:cubicBezTo>
                    <a:pt x="32" y="32"/>
                    <a:pt x="32" y="48"/>
                    <a:pt x="47" y="63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6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8" name="Google Shape;21178;p106"/>
            <p:cNvSpPr/>
            <p:nvPr/>
          </p:nvSpPr>
          <p:spPr>
            <a:xfrm>
              <a:off x="3377926" y="1811789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1" y="64"/>
                  </a:lnTo>
                  <a:cubicBezTo>
                    <a:pt x="1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9" y="112"/>
                    <a:pt x="64" y="95"/>
                    <a:pt x="64" y="80"/>
                  </a:cubicBezTo>
                  <a:lnTo>
                    <a:pt x="80" y="49"/>
                  </a:lnTo>
                  <a:cubicBezTo>
                    <a:pt x="95" y="32"/>
                    <a:pt x="80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79" name="Google Shape;21179;p106"/>
            <p:cNvSpPr/>
            <p:nvPr/>
          </p:nvSpPr>
          <p:spPr>
            <a:xfrm>
              <a:off x="3405499" y="180879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79" y="0"/>
                  </a:lnTo>
                  <a:lnTo>
                    <a:pt x="32" y="32"/>
                  </a:lnTo>
                  <a:cubicBezTo>
                    <a:pt x="1" y="32"/>
                    <a:pt x="1" y="48"/>
                    <a:pt x="1" y="80"/>
                  </a:cubicBezTo>
                  <a:cubicBezTo>
                    <a:pt x="16" y="80"/>
                    <a:pt x="16" y="95"/>
                    <a:pt x="32" y="95"/>
                  </a:cubicBezTo>
                  <a:lnTo>
                    <a:pt x="47" y="95"/>
                  </a:lnTo>
                  <a:lnTo>
                    <a:pt x="111" y="63"/>
                  </a:lnTo>
                  <a:cubicBezTo>
                    <a:pt x="127" y="63"/>
                    <a:pt x="142" y="48"/>
                    <a:pt x="127" y="32"/>
                  </a:cubicBezTo>
                  <a:cubicBezTo>
                    <a:pt x="127" y="16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0" name="Google Shape;21180;p106"/>
            <p:cNvSpPr/>
            <p:nvPr/>
          </p:nvSpPr>
          <p:spPr>
            <a:xfrm>
              <a:off x="3187517" y="1781734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48"/>
                    <a:pt x="1" y="63"/>
                    <a:pt x="17" y="80"/>
                  </a:cubicBezTo>
                  <a:lnTo>
                    <a:pt x="48" y="80"/>
                  </a:lnTo>
                  <a:lnTo>
                    <a:pt x="64" y="80"/>
                  </a:lnTo>
                  <a:cubicBezTo>
                    <a:pt x="80" y="80"/>
                    <a:pt x="95" y="80"/>
                    <a:pt x="95" y="63"/>
                  </a:cubicBezTo>
                  <a:cubicBezTo>
                    <a:pt x="111" y="48"/>
                    <a:pt x="95" y="32"/>
                    <a:pt x="80" y="1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1" name="Google Shape;21181;p106"/>
            <p:cNvSpPr/>
            <p:nvPr/>
          </p:nvSpPr>
          <p:spPr>
            <a:xfrm>
              <a:off x="3437589" y="175667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lnTo>
                    <a:pt x="15" y="17"/>
                  </a:lnTo>
                  <a:cubicBezTo>
                    <a:pt x="32" y="32"/>
                    <a:pt x="32" y="48"/>
                    <a:pt x="32" y="64"/>
                  </a:cubicBezTo>
                  <a:lnTo>
                    <a:pt x="0" y="64"/>
                  </a:lnTo>
                  <a:cubicBezTo>
                    <a:pt x="0" y="80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78" y="64"/>
                  </a:lnTo>
                  <a:cubicBezTo>
                    <a:pt x="95" y="48"/>
                    <a:pt x="95" y="32"/>
                    <a:pt x="95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2" name="Google Shape;21182;p106"/>
            <p:cNvSpPr/>
            <p:nvPr/>
          </p:nvSpPr>
          <p:spPr>
            <a:xfrm>
              <a:off x="3052733" y="1795760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79" y="63"/>
                  </a:lnTo>
                  <a:lnTo>
                    <a:pt x="95" y="63"/>
                  </a:lnTo>
                  <a:cubicBezTo>
                    <a:pt x="95" y="48"/>
                    <a:pt x="111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3" name="Google Shape;21183;p106"/>
            <p:cNvSpPr/>
            <p:nvPr/>
          </p:nvSpPr>
          <p:spPr>
            <a:xfrm>
              <a:off x="3093823" y="1792738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7"/>
                    <a:pt x="16" y="32"/>
                  </a:cubicBezTo>
                  <a:lnTo>
                    <a:pt x="16" y="32"/>
                  </a:lnTo>
                  <a:lnTo>
                    <a:pt x="16" y="95"/>
                  </a:lnTo>
                  <a:cubicBezTo>
                    <a:pt x="1" y="112"/>
                    <a:pt x="16" y="143"/>
                    <a:pt x="47" y="143"/>
                  </a:cubicBezTo>
                  <a:lnTo>
                    <a:pt x="47" y="143"/>
                  </a:lnTo>
                  <a:lnTo>
                    <a:pt x="64" y="127"/>
                  </a:lnTo>
                  <a:cubicBezTo>
                    <a:pt x="79" y="127"/>
                    <a:pt x="79" y="127"/>
                    <a:pt x="79" y="112"/>
                  </a:cubicBezTo>
                  <a:lnTo>
                    <a:pt x="79" y="112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95" y="32"/>
                    <a:pt x="79" y="32"/>
                    <a:pt x="79" y="17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4" name="Google Shape;21184;p106"/>
            <p:cNvSpPr/>
            <p:nvPr/>
          </p:nvSpPr>
          <p:spPr>
            <a:xfrm>
              <a:off x="3114369" y="1791275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17" y="32"/>
                  </a:cubicBezTo>
                  <a:lnTo>
                    <a:pt x="17" y="63"/>
                  </a:lnTo>
                  <a:lnTo>
                    <a:pt x="17" y="78"/>
                  </a:lnTo>
                  <a:cubicBezTo>
                    <a:pt x="17" y="78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78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5" name="Google Shape;21185;p106"/>
            <p:cNvSpPr/>
            <p:nvPr/>
          </p:nvSpPr>
          <p:spPr>
            <a:xfrm>
              <a:off x="3267694" y="176869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32" y="17"/>
                  </a:lnTo>
                  <a:lnTo>
                    <a:pt x="17" y="49"/>
                  </a:lnTo>
                  <a:cubicBezTo>
                    <a:pt x="0" y="64"/>
                    <a:pt x="0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8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32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6" name="Google Shape;21186;p106"/>
            <p:cNvSpPr/>
            <p:nvPr/>
          </p:nvSpPr>
          <p:spPr>
            <a:xfrm>
              <a:off x="3048217" y="1790735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0" y="95"/>
                  </a:lnTo>
                  <a:cubicBezTo>
                    <a:pt x="0" y="112"/>
                    <a:pt x="17" y="127"/>
                    <a:pt x="32" y="127"/>
                  </a:cubicBezTo>
                  <a:lnTo>
                    <a:pt x="48" y="127"/>
                  </a:lnTo>
                  <a:cubicBezTo>
                    <a:pt x="63" y="127"/>
                    <a:pt x="80" y="127"/>
                    <a:pt x="80" y="95"/>
                  </a:cubicBezTo>
                  <a:lnTo>
                    <a:pt x="80" y="49"/>
                  </a:lnTo>
                  <a:cubicBezTo>
                    <a:pt x="95" y="1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7" name="Google Shape;21187;p106"/>
            <p:cNvSpPr/>
            <p:nvPr/>
          </p:nvSpPr>
          <p:spPr>
            <a:xfrm>
              <a:off x="3040711" y="1790258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"/>
                    <a:pt x="79" y="16"/>
                    <a:pt x="64" y="16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47"/>
                    <a:pt x="1" y="64"/>
                    <a:pt x="16" y="79"/>
                  </a:cubicBezTo>
                  <a:lnTo>
                    <a:pt x="32" y="110"/>
                  </a:lnTo>
                  <a:lnTo>
                    <a:pt x="47" y="127"/>
                  </a:lnTo>
                  <a:cubicBezTo>
                    <a:pt x="47" y="142"/>
                    <a:pt x="64" y="142"/>
                    <a:pt x="79" y="142"/>
                  </a:cubicBezTo>
                  <a:lnTo>
                    <a:pt x="79" y="142"/>
                  </a:lnTo>
                  <a:lnTo>
                    <a:pt x="79" y="142"/>
                  </a:lnTo>
                  <a:cubicBezTo>
                    <a:pt x="95" y="142"/>
                    <a:pt x="95" y="127"/>
                    <a:pt x="110" y="127"/>
                  </a:cubicBezTo>
                  <a:lnTo>
                    <a:pt x="127" y="47"/>
                  </a:lnTo>
                  <a:lnTo>
                    <a:pt x="127" y="47"/>
                  </a:lnTo>
                  <a:cubicBezTo>
                    <a:pt x="142" y="32"/>
                    <a:pt x="127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8" name="Google Shape;21188;p106"/>
            <p:cNvSpPr/>
            <p:nvPr/>
          </p:nvSpPr>
          <p:spPr>
            <a:xfrm>
              <a:off x="3105845" y="1788731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7"/>
                    <a:pt x="1" y="49"/>
                    <a:pt x="16" y="49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64" y="112"/>
                    <a:pt x="79" y="112"/>
                    <a:pt x="79" y="112"/>
                  </a:cubicBezTo>
                  <a:cubicBezTo>
                    <a:pt x="96" y="112"/>
                    <a:pt x="96" y="95"/>
                    <a:pt x="111" y="95"/>
                  </a:cubicBezTo>
                  <a:lnTo>
                    <a:pt x="111" y="95"/>
                  </a:lnTo>
                  <a:lnTo>
                    <a:pt x="111" y="64"/>
                  </a:lnTo>
                  <a:lnTo>
                    <a:pt x="111" y="49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89" name="Google Shape;21189;p106"/>
            <p:cNvSpPr/>
            <p:nvPr/>
          </p:nvSpPr>
          <p:spPr>
            <a:xfrm>
              <a:off x="3325831" y="17646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32" y="17"/>
                  </a:cubicBezTo>
                  <a:lnTo>
                    <a:pt x="16" y="17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0" y="64"/>
                    <a:pt x="0" y="80"/>
                    <a:pt x="16" y="80"/>
                  </a:cubicBezTo>
                  <a:lnTo>
                    <a:pt x="16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79" y="80"/>
                  </a:lnTo>
                  <a:cubicBezTo>
                    <a:pt x="79" y="80"/>
                    <a:pt x="79" y="64"/>
                    <a:pt x="95" y="64"/>
                  </a:cubicBezTo>
                  <a:cubicBezTo>
                    <a:pt x="95" y="49"/>
                    <a:pt x="79" y="49"/>
                    <a:pt x="79" y="32"/>
                  </a:cubicBezTo>
                  <a:lnTo>
                    <a:pt x="79" y="17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0" name="Google Shape;21190;p106"/>
            <p:cNvSpPr/>
            <p:nvPr/>
          </p:nvSpPr>
          <p:spPr>
            <a:xfrm>
              <a:off x="3103333" y="1784724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80" y="17"/>
                  </a:cubicBezTo>
                  <a:lnTo>
                    <a:pt x="64" y="32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cubicBezTo>
                    <a:pt x="32" y="49"/>
                    <a:pt x="17" y="64"/>
                    <a:pt x="17" y="80"/>
                  </a:cubicBezTo>
                  <a:lnTo>
                    <a:pt x="1" y="127"/>
                  </a:lnTo>
                  <a:cubicBezTo>
                    <a:pt x="1" y="143"/>
                    <a:pt x="17" y="158"/>
                    <a:pt x="32" y="175"/>
                  </a:cubicBezTo>
                  <a:lnTo>
                    <a:pt x="32" y="175"/>
                  </a:lnTo>
                  <a:lnTo>
                    <a:pt x="32" y="175"/>
                  </a:lnTo>
                  <a:cubicBezTo>
                    <a:pt x="48" y="175"/>
                    <a:pt x="64" y="158"/>
                    <a:pt x="64" y="158"/>
                  </a:cubicBezTo>
                  <a:lnTo>
                    <a:pt x="111" y="95"/>
                  </a:lnTo>
                  <a:lnTo>
                    <a:pt x="143" y="64"/>
                  </a:lnTo>
                  <a:lnTo>
                    <a:pt x="143" y="49"/>
                  </a:lnTo>
                  <a:cubicBezTo>
                    <a:pt x="143" y="32"/>
                    <a:pt x="143" y="17"/>
                    <a:pt x="127" y="17"/>
                  </a:cubicBezTo>
                  <a:cubicBezTo>
                    <a:pt x="127" y="1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1" name="Google Shape;21191;p106"/>
            <p:cNvSpPr/>
            <p:nvPr/>
          </p:nvSpPr>
          <p:spPr>
            <a:xfrm>
              <a:off x="3424041" y="1766691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32"/>
                    <a:pt x="0" y="49"/>
                    <a:pt x="0" y="64"/>
                  </a:cubicBezTo>
                  <a:lnTo>
                    <a:pt x="0" y="80"/>
                  </a:lnTo>
                  <a:cubicBezTo>
                    <a:pt x="17" y="80"/>
                    <a:pt x="17" y="95"/>
                    <a:pt x="32" y="95"/>
                  </a:cubicBezTo>
                  <a:cubicBezTo>
                    <a:pt x="48" y="95"/>
                    <a:pt x="48" y="95"/>
                    <a:pt x="48" y="80"/>
                  </a:cubicBezTo>
                  <a:lnTo>
                    <a:pt x="80" y="64"/>
                  </a:lnTo>
                  <a:cubicBezTo>
                    <a:pt x="95" y="49"/>
                    <a:pt x="111" y="32"/>
                    <a:pt x="95" y="17"/>
                  </a:cubicBezTo>
                  <a:cubicBezTo>
                    <a:pt x="95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2" name="Google Shape;21192;p106"/>
            <p:cNvSpPr/>
            <p:nvPr/>
          </p:nvSpPr>
          <p:spPr>
            <a:xfrm>
              <a:off x="3421560" y="1766214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lnTo>
                    <a:pt x="0" y="16"/>
                  </a:lnTo>
                  <a:lnTo>
                    <a:pt x="0" y="32"/>
                  </a:lnTo>
                  <a:lnTo>
                    <a:pt x="0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32" y="127"/>
                  </a:lnTo>
                  <a:cubicBezTo>
                    <a:pt x="63" y="127"/>
                    <a:pt x="78" y="110"/>
                    <a:pt x="78" y="95"/>
                  </a:cubicBezTo>
                  <a:lnTo>
                    <a:pt x="78" y="79"/>
                  </a:lnTo>
                  <a:lnTo>
                    <a:pt x="78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3" name="Google Shape;21193;p106"/>
            <p:cNvSpPr/>
            <p:nvPr/>
          </p:nvSpPr>
          <p:spPr>
            <a:xfrm>
              <a:off x="3436572" y="1765196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42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47" y="33"/>
                  </a:lnTo>
                  <a:lnTo>
                    <a:pt x="32" y="33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16" y="96"/>
                  </a:lnTo>
                  <a:lnTo>
                    <a:pt x="16" y="127"/>
                  </a:lnTo>
                  <a:lnTo>
                    <a:pt x="32" y="127"/>
                  </a:lnTo>
                  <a:cubicBezTo>
                    <a:pt x="32" y="142"/>
                    <a:pt x="47" y="142"/>
                    <a:pt x="64" y="142"/>
                  </a:cubicBezTo>
                  <a:lnTo>
                    <a:pt x="64" y="142"/>
                  </a:lnTo>
                  <a:cubicBezTo>
                    <a:pt x="95" y="142"/>
                    <a:pt x="95" y="111"/>
                    <a:pt x="95" y="96"/>
                  </a:cubicBezTo>
                  <a:lnTo>
                    <a:pt x="79" y="96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58" y="64"/>
                    <a:pt x="173" y="48"/>
                    <a:pt x="173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4" name="Google Shape;21194;p106"/>
            <p:cNvSpPr/>
            <p:nvPr/>
          </p:nvSpPr>
          <p:spPr>
            <a:xfrm>
              <a:off x="3119902" y="1800785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5" y="0"/>
                    <a:pt x="0" y="0"/>
                    <a:pt x="0" y="16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lnTo>
                    <a:pt x="47" y="79"/>
                  </a:lnTo>
                  <a:lnTo>
                    <a:pt x="63" y="79"/>
                  </a:lnTo>
                  <a:cubicBezTo>
                    <a:pt x="78" y="79"/>
                    <a:pt x="95" y="63"/>
                    <a:pt x="95" y="48"/>
                  </a:cubicBezTo>
                  <a:cubicBezTo>
                    <a:pt x="110" y="32"/>
                    <a:pt x="95" y="16"/>
                    <a:pt x="78" y="16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5" name="Google Shape;21195;p106"/>
            <p:cNvSpPr/>
            <p:nvPr/>
          </p:nvSpPr>
          <p:spPr>
            <a:xfrm>
              <a:off x="3271701" y="1779254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32"/>
                    <a:pt x="0" y="47"/>
                    <a:pt x="17" y="63"/>
                  </a:cubicBezTo>
                  <a:lnTo>
                    <a:pt x="32" y="63"/>
                  </a:lnTo>
                  <a:lnTo>
                    <a:pt x="63" y="78"/>
                  </a:lnTo>
                  <a:lnTo>
                    <a:pt x="80" y="78"/>
                  </a:lnTo>
                  <a:cubicBezTo>
                    <a:pt x="95" y="78"/>
                    <a:pt x="95" y="78"/>
                    <a:pt x="111" y="63"/>
                  </a:cubicBez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6" name="Google Shape;21196;p106"/>
            <p:cNvSpPr/>
            <p:nvPr/>
          </p:nvSpPr>
          <p:spPr>
            <a:xfrm>
              <a:off x="3198076" y="178625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lnTo>
                    <a:pt x="0" y="47"/>
                  </a:lnTo>
                  <a:lnTo>
                    <a:pt x="15" y="64"/>
                  </a:lnTo>
                  <a:lnTo>
                    <a:pt x="32" y="47"/>
                  </a:lnTo>
                  <a:lnTo>
                    <a:pt x="47" y="47"/>
                  </a:lnTo>
                  <a:cubicBezTo>
                    <a:pt x="47" y="47"/>
                    <a:pt x="63" y="47"/>
                    <a:pt x="63" y="64"/>
                  </a:cubicBezTo>
                  <a:lnTo>
                    <a:pt x="63" y="64"/>
                  </a:lnTo>
                  <a:cubicBezTo>
                    <a:pt x="78" y="64"/>
                    <a:pt x="95" y="47"/>
                    <a:pt x="95" y="32"/>
                  </a:cubicBezTo>
                  <a:cubicBezTo>
                    <a:pt x="95" y="16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7" name="Google Shape;21197;p106"/>
            <p:cNvSpPr/>
            <p:nvPr/>
          </p:nvSpPr>
          <p:spPr>
            <a:xfrm>
              <a:off x="3318326" y="1776232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6"/>
                    <a:pt x="0" y="32"/>
                    <a:pt x="16" y="47"/>
                  </a:cubicBezTo>
                  <a:lnTo>
                    <a:pt x="16" y="79"/>
                  </a:lnTo>
                  <a:cubicBezTo>
                    <a:pt x="32" y="95"/>
                    <a:pt x="47" y="110"/>
                    <a:pt x="63" y="110"/>
                  </a:cubicBezTo>
                  <a:lnTo>
                    <a:pt x="63" y="110"/>
                  </a:lnTo>
                  <a:cubicBezTo>
                    <a:pt x="79" y="110"/>
                    <a:pt x="79" y="95"/>
                    <a:pt x="79" y="95"/>
                  </a:cubicBezTo>
                  <a:lnTo>
                    <a:pt x="95" y="79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79" y="32"/>
                  </a:lnTo>
                  <a:cubicBezTo>
                    <a:pt x="79" y="16"/>
                    <a:pt x="63" y="16"/>
                    <a:pt x="63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8" name="Google Shape;21198;p106"/>
            <p:cNvSpPr/>
            <p:nvPr/>
          </p:nvSpPr>
          <p:spPr>
            <a:xfrm>
              <a:off x="3189521" y="1788254"/>
              <a:ext cx="3562" cy="5057"/>
            </a:xfrm>
            <a:custGeom>
              <a:avLst/>
              <a:gdLst/>
              <a:ahLst/>
              <a:cxnLst/>
              <a:rect l="l" t="t" r="r" b="b"/>
              <a:pathLst>
                <a:path w="112" h="15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7" y="79"/>
                  </a:lnTo>
                  <a:lnTo>
                    <a:pt x="1" y="79"/>
                  </a:lnTo>
                  <a:cubicBezTo>
                    <a:pt x="1" y="95"/>
                    <a:pt x="17" y="95"/>
                    <a:pt x="17" y="110"/>
                  </a:cubicBezTo>
                  <a:lnTo>
                    <a:pt x="48" y="142"/>
                  </a:lnTo>
                  <a:lnTo>
                    <a:pt x="48" y="142"/>
                  </a:lnTo>
                  <a:lnTo>
                    <a:pt x="64" y="158"/>
                  </a:lnTo>
                  <a:cubicBezTo>
                    <a:pt x="80" y="158"/>
                    <a:pt x="80" y="142"/>
                    <a:pt x="95" y="142"/>
                  </a:cubicBezTo>
                  <a:cubicBezTo>
                    <a:pt x="111" y="127"/>
                    <a:pt x="111" y="110"/>
                    <a:pt x="95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lnTo>
                    <a:pt x="95" y="47"/>
                  </a:lnTo>
                  <a:lnTo>
                    <a:pt x="95" y="32"/>
                  </a:lnTo>
                  <a:cubicBezTo>
                    <a:pt x="95" y="16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99" name="Google Shape;21199;p106"/>
            <p:cNvSpPr/>
            <p:nvPr/>
          </p:nvSpPr>
          <p:spPr>
            <a:xfrm>
              <a:off x="3033174" y="1804283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cubicBezTo>
                    <a:pt x="49" y="1"/>
                    <a:pt x="49" y="1"/>
                    <a:pt x="32" y="16"/>
                  </a:cubicBezTo>
                  <a:lnTo>
                    <a:pt x="17" y="32"/>
                  </a:lnTo>
                  <a:lnTo>
                    <a:pt x="17" y="64"/>
                  </a:lnTo>
                  <a:lnTo>
                    <a:pt x="1" y="64"/>
                  </a:lnTo>
                  <a:lnTo>
                    <a:pt x="1" y="79"/>
                  </a:lnTo>
                  <a:cubicBezTo>
                    <a:pt x="1" y="95"/>
                    <a:pt x="17" y="95"/>
                    <a:pt x="32" y="111"/>
                  </a:cubicBezTo>
                  <a:lnTo>
                    <a:pt x="49" y="111"/>
                  </a:lnTo>
                  <a:lnTo>
                    <a:pt x="64" y="111"/>
                  </a:lnTo>
                  <a:lnTo>
                    <a:pt x="64" y="95"/>
                  </a:lnTo>
                  <a:lnTo>
                    <a:pt x="95" y="48"/>
                  </a:lnTo>
                  <a:lnTo>
                    <a:pt x="95" y="48"/>
                  </a:lnTo>
                  <a:cubicBezTo>
                    <a:pt x="112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0" name="Google Shape;21200;p106"/>
            <p:cNvSpPr/>
            <p:nvPr/>
          </p:nvSpPr>
          <p:spPr>
            <a:xfrm>
              <a:off x="3197535" y="1787745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49" y="17"/>
                  </a:lnTo>
                  <a:cubicBezTo>
                    <a:pt x="64" y="17"/>
                    <a:pt x="64" y="48"/>
                    <a:pt x="64" y="63"/>
                  </a:cubicBezTo>
                  <a:cubicBezTo>
                    <a:pt x="49" y="63"/>
                    <a:pt x="32" y="80"/>
                    <a:pt x="32" y="80"/>
                  </a:cubicBezTo>
                  <a:lnTo>
                    <a:pt x="17" y="80"/>
                  </a:lnTo>
                  <a:lnTo>
                    <a:pt x="1" y="63"/>
                  </a:lnTo>
                  <a:cubicBezTo>
                    <a:pt x="1" y="80"/>
                    <a:pt x="1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9" y="95"/>
                    <a:pt x="64" y="95"/>
                    <a:pt x="64" y="80"/>
                  </a:cubicBez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lnTo>
                    <a:pt x="80" y="17"/>
                  </a:lnTo>
                  <a:cubicBezTo>
                    <a:pt x="80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1" name="Google Shape;21201;p106"/>
            <p:cNvSpPr/>
            <p:nvPr/>
          </p:nvSpPr>
          <p:spPr>
            <a:xfrm>
              <a:off x="3191524" y="1798272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6"/>
                    <a:pt x="32" y="16"/>
                  </a:cubicBezTo>
                  <a:lnTo>
                    <a:pt x="17" y="16"/>
                  </a:lnTo>
                  <a:cubicBezTo>
                    <a:pt x="1" y="32"/>
                    <a:pt x="17" y="48"/>
                    <a:pt x="32" y="64"/>
                  </a:cubicBezTo>
                  <a:lnTo>
                    <a:pt x="32" y="64"/>
                  </a:lnTo>
                  <a:lnTo>
                    <a:pt x="48" y="79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80" y="95"/>
                    <a:pt x="95" y="95"/>
                    <a:pt x="95" y="79"/>
                  </a:cubicBezTo>
                  <a:cubicBezTo>
                    <a:pt x="111" y="64"/>
                    <a:pt x="111" y="48"/>
                    <a:pt x="95" y="32"/>
                  </a:cubicBezTo>
                  <a:lnTo>
                    <a:pt x="95" y="32"/>
                  </a:ln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2" name="Google Shape;21202;p106"/>
            <p:cNvSpPr/>
            <p:nvPr/>
          </p:nvSpPr>
          <p:spPr>
            <a:xfrm>
              <a:off x="3363423" y="178373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17"/>
                  </a:lnTo>
                  <a:cubicBezTo>
                    <a:pt x="0" y="32"/>
                    <a:pt x="0" y="48"/>
                    <a:pt x="16" y="63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3"/>
                    <a:pt x="95" y="32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3" name="Google Shape;21203;p106"/>
            <p:cNvSpPr/>
            <p:nvPr/>
          </p:nvSpPr>
          <p:spPr>
            <a:xfrm>
              <a:off x="3361419" y="178574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17"/>
                  </a:cubicBezTo>
                  <a:cubicBezTo>
                    <a:pt x="0" y="48"/>
                    <a:pt x="0" y="63"/>
                    <a:pt x="32" y="63"/>
                  </a:cubicBezTo>
                  <a:lnTo>
                    <a:pt x="47" y="63"/>
                  </a:lnTo>
                  <a:lnTo>
                    <a:pt x="63" y="63"/>
                  </a:lnTo>
                  <a:cubicBezTo>
                    <a:pt x="79" y="63"/>
                    <a:pt x="79" y="63"/>
                    <a:pt x="95" y="48"/>
                  </a:cubicBezTo>
                  <a:cubicBezTo>
                    <a:pt x="95" y="32"/>
                    <a:pt x="79" y="0"/>
                    <a:pt x="63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4" name="Google Shape;21204;p106"/>
            <p:cNvSpPr/>
            <p:nvPr/>
          </p:nvSpPr>
          <p:spPr>
            <a:xfrm>
              <a:off x="3243650" y="179776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63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5" name="Google Shape;21205;p106"/>
            <p:cNvSpPr/>
            <p:nvPr/>
          </p:nvSpPr>
          <p:spPr>
            <a:xfrm>
              <a:off x="3046213" y="181732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48" y="16"/>
                  </a:lnTo>
                  <a:cubicBezTo>
                    <a:pt x="32" y="16"/>
                    <a:pt x="17" y="16"/>
                    <a:pt x="17" y="32"/>
                  </a:cubicBezTo>
                  <a:cubicBezTo>
                    <a:pt x="0" y="47"/>
                    <a:pt x="17" y="64"/>
                    <a:pt x="32" y="79"/>
                  </a:cubicBezTo>
                  <a:lnTo>
                    <a:pt x="80" y="95"/>
                  </a:lnTo>
                  <a:lnTo>
                    <a:pt x="95" y="95"/>
                  </a:lnTo>
                  <a:cubicBezTo>
                    <a:pt x="111" y="95"/>
                    <a:pt x="111" y="95"/>
                    <a:pt x="126" y="79"/>
                  </a:cubicBezTo>
                  <a:cubicBezTo>
                    <a:pt x="126" y="64"/>
                    <a:pt x="126" y="47"/>
                    <a:pt x="111" y="32"/>
                  </a:cubicBezTo>
                  <a:lnTo>
                    <a:pt x="63" y="16"/>
                  </a:lnTo>
                  <a:cubicBezTo>
                    <a:pt x="48" y="16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6" name="Google Shape;21206;p106"/>
            <p:cNvSpPr/>
            <p:nvPr/>
          </p:nvSpPr>
          <p:spPr>
            <a:xfrm>
              <a:off x="3161470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17" y="64"/>
                    <a:pt x="17" y="80"/>
                    <a:pt x="32" y="80"/>
                  </a:cubicBezTo>
                  <a:lnTo>
                    <a:pt x="48" y="80"/>
                  </a:lnTo>
                  <a:lnTo>
                    <a:pt x="63" y="80"/>
                  </a:lnTo>
                  <a:cubicBezTo>
                    <a:pt x="80" y="80"/>
                    <a:pt x="80" y="64"/>
                    <a:pt x="95" y="48"/>
                  </a:cubicBezTo>
                  <a:cubicBezTo>
                    <a:pt x="95" y="32"/>
                    <a:pt x="80" y="17"/>
                    <a:pt x="80" y="17"/>
                  </a:cubicBezTo>
                  <a:lnTo>
                    <a:pt x="63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7" name="Google Shape;21207;p106"/>
            <p:cNvSpPr/>
            <p:nvPr/>
          </p:nvSpPr>
          <p:spPr>
            <a:xfrm>
              <a:off x="3347394" y="1785264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5"/>
                  </a:cubicBezTo>
                  <a:lnTo>
                    <a:pt x="0" y="47"/>
                  </a:lnTo>
                  <a:lnTo>
                    <a:pt x="15" y="63"/>
                  </a:lnTo>
                  <a:lnTo>
                    <a:pt x="32" y="63"/>
                  </a:lnTo>
                  <a:cubicBezTo>
                    <a:pt x="32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63" y="78"/>
                    <a:pt x="63" y="78"/>
                    <a:pt x="78" y="63"/>
                  </a:cubicBezTo>
                  <a:lnTo>
                    <a:pt x="78" y="47"/>
                  </a:lnTo>
                  <a:cubicBezTo>
                    <a:pt x="95" y="32"/>
                    <a:pt x="78" y="32"/>
                    <a:pt x="78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8" name="Google Shape;21208;p106"/>
            <p:cNvSpPr/>
            <p:nvPr/>
          </p:nvSpPr>
          <p:spPr>
            <a:xfrm>
              <a:off x="3373918" y="1781734"/>
              <a:ext cx="2576" cy="3021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close/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" y="48"/>
                  </a:cubicBezTo>
                  <a:lnTo>
                    <a:pt x="1" y="63"/>
                  </a:lnTo>
                  <a:lnTo>
                    <a:pt x="17" y="80"/>
                  </a:lnTo>
                  <a:lnTo>
                    <a:pt x="17" y="80"/>
                  </a:lnTo>
                  <a:cubicBezTo>
                    <a:pt x="17" y="95"/>
                    <a:pt x="32" y="95"/>
                    <a:pt x="49" y="95"/>
                  </a:cubicBezTo>
                  <a:lnTo>
                    <a:pt x="64" y="95"/>
                  </a:lnTo>
                  <a:cubicBezTo>
                    <a:pt x="80" y="80"/>
                    <a:pt x="80" y="63"/>
                    <a:pt x="80" y="63"/>
                  </a:cubicBezTo>
                  <a:lnTo>
                    <a:pt x="80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17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09" name="Google Shape;21209;p106"/>
            <p:cNvSpPr/>
            <p:nvPr/>
          </p:nvSpPr>
          <p:spPr>
            <a:xfrm>
              <a:off x="3375922" y="178272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0" name="Google Shape;21210;p106"/>
            <p:cNvSpPr/>
            <p:nvPr/>
          </p:nvSpPr>
          <p:spPr>
            <a:xfrm>
              <a:off x="3420543" y="177171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7"/>
                  </a:cubicBezTo>
                  <a:lnTo>
                    <a:pt x="1" y="17"/>
                  </a:lnTo>
                  <a:lnTo>
                    <a:pt x="1" y="48"/>
                  </a:lnTo>
                  <a:cubicBezTo>
                    <a:pt x="1" y="48"/>
                    <a:pt x="1" y="63"/>
                    <a:pt x="16" y="63"/>
                  </a:cubicBezTo>
                  <a:lnTo>
                    <a:pt x="32" y="80"/>
                  </a:lnTo>
                  <a:lnTo>
                    <a:pt x="47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1" name="Google Shape;21211;p106"/>
            <p:cNvSpPr/>
            <p:nvPr/>
          </p:nvSpPr>
          <p:spPr>
            <a:xfrm>
              <a:off x="3254177" y="1788731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32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cubicBezTo>
                    <a:pt x="95" y="64"/>
                    <a:pt x="95" y="32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2" name="Google Shape;21212;p106"/>
            <p:cNvSpPr/>
            <p:nvPr/>
          </p:nvSpPr>
          <p:spPr>
            <a:xfrm>
              <a:off x="3031711" y="181178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15" y="32"/>
                  </a:lnTo>
                  <a:cubicBezTo>
                    <a:pt x="0" y="32"/>
                    <a:pt x="15" y="64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8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3" name="Google Shape;21213;p106"/>
            <p:cNvSpPr/>
            <p:nvPr/>
          </p:nvSpPr>
          <p:spPr>
            <a:xfrm>
              <a:off x="3080816" y="1808799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15" y="48"/>
                  </a:ln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cubicBezTo>
                    <a:pt x="78" y="80"/>
                    <a:pt x="78" y="63"/>
                    <a:pt x="78" y="48"/>
                  </a:cubicBezTo>
                  <a:lnTo>
                    <a:pt x="78" y="32"/>
                  </a:lnTo>
                  <a:lnTo>
                    <a:pt x="63" y="16"/>
                  </a:lnTo>
                  <a:lnTo>
                    <a:pt x="63" y="16"/>
                  </a:lnTo>
                  <a:cubicBezTo>
                    <a:pt x="63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4" name="Google Shape;21214;p106"/>
            <p:cNvSpPr/>
            <p:nvPr/>
          </p:nvSpPr>
          <p:spPr>
            <a:xfrm>
              <a:off x="3389470" y="1776232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" y="47"/>
                    <a:pt x="16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5" name="Google Shape;21215;p106"/>
            <p:cNvSpPr/>
            <p:nvPr/>
          </p:nvSpPr>
          <p:spPr>
            <a:xfrm>
              <a:off x="3301756" y="18123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5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cubicBezTo>
                    <a:pt x="17" y="78"/>
                    <a:pt x="32" y="78"/>
                    <a:pt x="49" y="78"/>
                  </a:cubicBezTo>
                  <a:lnTo>
                    <a:pt x="64" y="78"/>
                  </a:lnTo>
                  <a:lnTo>
                    <a:pt x="80" y="47"/>
                  </a:lnTo>
                  <a:cubicBezTo>
                    <a:pt x="95" y="47"/>
                    <a:pt x="95" y="47"/>
                    <a:pt x="9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6" name="Google Shape;21216;p106"/>
            <p:cNvSpPr/>
            <p:nvPr/>
          </p:nvSpPr>
          <p:spPr>
            <a:xfrm>
              <a:off x="3171997" y="1825814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64" y="95"/>
                  </a:lnTo>
                  <a:cubicBezTo>
                    <a:pt x="79" y="112"/>
                    <a:pt x="79" y="112"/>
                    <a:pt x="95" y="112"/>
                  </a:cubicBezTo>
                  <a:cubicBezTo>
                    <a:pt x="95" y="112"/>
                    <a:pt x="110" y="112"/>
                    <a:pt x="110" y="95"/>
                  </a:cubicBezTo>
                  <a:cubicBezTo>
                    <a:pt x="127" y="80"/>
                    <a:pt x="127" y="64"/>
                    <a:pt x="110" y="49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7" name="Google Shape;21217;p106"/>
            <p:cNvSpPr/>
            <p:nvPr/>
          </p:nvSpPr>
          <p:spPr>
            <a:xfrm>
              <a:off x="3278221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78"/>
                  </a:lnTo>
                  <a:lnTo>
                    <a:pt x="48" y="78"/>
                  </a:lnTo>
                  <a:cubicBezTo>
                    <a:pt x="64" y="78"/>
                    <a:pt x="79" y="78"/>
                    <a:pt x="79" y="63"/>
                  </a:cubicBezTo>
                  <a:cubicBezTo>
                    <a:pt x="95" y="63"/>
                    <a:pt x="95" y="32"/>
                    <a:pt x="79" y="15"/>
                  </a:cubicBezTo>
                  <a:lnTo>
                    <a:pt x="64" y="15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8" name="Google Shape;21218;p106"/>
            <p:cNvSpPr/>
            <p:nvPr/>
          </p:nvSpPr>
          <p:spPr>
            <a:xfrm>
              <a:off x="3294282" y="1812806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47" y="0"/>
                  </a:lnTo>
                  <a:lnTo>
                    <a:pt x="32" y="0"/>
                  </a:lnTo>
                  <a:lnTo>
                    <a:pt x="15" y="17"/>
                  </a:lnTo>
                  <a:lnTo>
                    <a:pt x="15" y="32"/>
                  </a:lnTo>
                  <a:cubicBezTo>
                    <a:pt x="0" y="32"/>
                    <a:pt x="15" y="63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78" y="32"/>
                    <a:pt x="78" y="17"/>
                    <a:pt x="95" y="17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78" y="17"/>
                    <a:pt x="78" y="0"/>
                    <a:pt x="7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19" name="Google Shape;21219;p106"/>
            <p:cNvSpPr/>
            <p:nvPr/>
          </p:nvSpPr>
          <p:spPr>
            <a:xfrm>
              <a:off x="3296286" y="181331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16"/>
                  </a:cubicBez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ubicBezTo>
                    <a:pt x="0" y="79"/>
                    <a:pt x="15" y="95"/>
                    <a:pt x="32" y="95"/>
                  </a:cubicBezTo>
                  <a:lnTo>
                    <a:pt x="47" y="95"/>
                  </a:lnTo>
                  <a:cubicBezTo>
                    <a:pt x="63" y="95"/>
                    <a:pt x="63" y="79"/>
                    <a:pt x="78" y="64"/>
                  </a:cubicBezTo>
                  <a:lnTo>
                    <a:pt x="78" y="64"/>
                  </a:lnTo>
                  <a:lnTo>
                    <a:pt x="78" y="47"/>
                  </a:lnTo>
                  <a:cubicBezTo>
                    <a:pt x="78" y="32"/>
                    <a:pt x="63" y="32"/>
                    <a:pt x="63" y="32"/>
                  </a:cubicBezTo>
                  <a:lnTo>
                    <a:pt x="63" y="32"/>
                  </a:lnTo>
                  <a:cubicBezTo>
                    <a:pt x="63" y="16"/>
                    <a:pt x="47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0" name="Google Shape;21220;p106"/>
            <p:cNvSpPr/>
            <p:nvPr/>
          </p:nvSpPr>
          <p:spPr>
            <a:xfrm>
              <a:off x="3382951" y="1789749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cubicBezTo>
                    <a:pt x="17" y="80"/>
                    <a:pt x="17" y="80"/>
                    <a:pt x="32" y="80"/>
                  </a:cubicBezTo>
                  <a:lnTo>
                    <a:pt x="48" y="80"/>
                  </a:lnTo>
                  <a:lnTo>
                    <a:pt x="48" y="80"/>
                  </a:lnTo>
                  <a:cubicBezTo>
                    <a:pt x="63" y="80"/>
                    <a:pt x="63" y="80"/>
                    <a:pt x="63" y="63"/>
                  </a:cubicBezTo>
                  <a:cubicBezTo>
                    <a:pt x="63" y="63"/>
                    <a:pt x="80" y="63"/>
                    <a:pt x="80" y="48"/>
                  </a:cubicBezTo>
                  <a:lnTo>
                    <a:pt x="63" y="48"/>
                  </a:lnTo>
                  <a:lnTo>
                    <a:pt x="63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1" name="Google Shape;21221;p106"/>
            <p:cNvSpPr/>
            <p:nvPr/>
          </p:nvSpPr>
          <p:spPr>
            <a:xfrm>
              <a:off x="3309770" y="180930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7" y="16"/>
                  </a:lnTo>
                  <a:cubicBezTo>
                    <a:pt x="1" y="32"/>
                    <a:pt x="17" y="64"/>
                    <a:pt x="17" y="64"/>
                  </a:cubicBezTo>
                  <a:cubicBezTo>
                    <a:pt x="32" y="79"/>
                    <a:pt x="32" y="79"/>
                    <a:pt x="49" y="79"/>
                  </a:cubicBezTo>
                  <a:cubicBezTo>
                    <a:pt x="49" y="79"/>
                    <a:pt x="64" y="79"/>
                    <a:pt x="80" y="64"/>
                  </a:cubicBezTo>
                  <a:lnTo>
                    <a:pt x="80" y="47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2" name="Google Shape;21222;p106"/>
            <p:cNvSpPr/>
            <p:nvPr/>
          </p:nvSpPr>
          <p:spPr>
            <a:xfrm>
              <a:off x="3365904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48" y="1"/>
                  </a:lnTo>
                  <a:lnTo>
                    <a:pt x="17" y="1"/>
                  </a:lnTo>
                  <a:cubicBezTo>
                    <a:pt x="1" y="16"/>
                    <a:pt x="17" y="47"/>
                    <a:pt x="17" y="47"/>
                  </a:cubicBezTo>
                  <a:lnTo>
                    <a:pt x="48" y="64"/>
                  </a:lnTo>
                  <a:cubicBezTo>
                    <a:pt x="48" y="79"/>
                    <a:pt x="48" y="79"/>
                    <a:pt x="64" y="79"/>
                  </a:cubicBezTo>
                  <a:cubicBezTo>
                    <a:pt x="80" y="79"/>
                    <a:pt x="80" y="64"/>
                    <a:pt x="95" y="64"/>
                  </a:cubicBezTo>
                  <a:cubicBezTo>
                    <a:pt x="95" y="47"/>
                    <a:pt x="95" y="32"/>
                    <a:pt x="80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3" name="Google Shape;21223;p106"/>
            <p:cNvSpPr/>
            <p:nvPr/>
          </p:nvSpPr>
          <p:spPr>
            <a:xfrm>
              <a:off x="3121365" y="182435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1" y="15"/>
                    <a:pt x="17" y="47"/>
                    <a:pt x="32" y="47"/>
                  </a:cubicBezTo>
                  <a:lnTo>
                    <a:pt x="49" y="63"/>
                  </a:lnTo>
                  <a:cubicBezTo>
                    <a:pt x="49" y="78"/>
                    <a:pt x="64" y="78"/>
                    <a:pt x="64" y="78"/>
                  </a:cubicBezTo>
                  <a:cubicBezTo>
                    <a:pt x="64" y="78"/>
                    <a:pt x="80" y="78"/>
                    <a:pt x="80" y="63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47"/>
                    <a:pt x="95" y="32"/>
                    <a:pt x="80" y="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4" name="Google Shape;21224;p106"/>
            <p:cNvSpPr/>
            <p:nvPr/>
          </p:nvSpPr>
          <p:spPr>
            <a:xfrm>
              <a:off x="3245654" y="1811312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17" y="64"/>
                  </a:ln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63" y="79"/>
                    <a:pt x="80" y="79"/>
                    <a:pt x="80" y="79"/>
                  </a:cubicBezTo>
                  <a:lnTo>
                    <a:pt x="80" y="64"/>
                  </a:lnTo>
                  <a:lnTo>
                    <a:pt x="80" y="47"/>
                  </a:ln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5" name="Google Shape;21225;p106"/>
            <p:cNvSpPr/>
            <p:nvPr/>
          </p:nvSpPr>
          <p:spPr>
            <a:xfrm>
              <a:off x="3156985" y="1820821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5" y="17"/>
                    <a:pt x="0" y="32"/>
                    <a:pt x="15" y="48"/>
                  </a:cubicBezTo>
                  <a:lnTo>
                    <a:pt x="15" y="80"/>
                  </a:lnTo>
                  <a:cubicBezTo>
                    <a:pt x="32" y="80"/>
                    <a:pt x="32" y="80"/>
                    <a:pt x="32" y="95"/>
                  </a:cubicBezTo>
                  <a:lnTo>
                    <a:pt x="47" y="95"/>
                  </a:lnTo>
                  <a:lnTo>
                    <a:pt x="63" y="95"/>
                  </a:lnTo>
                  <a:cubicBezTo>
                    <a:pt x="78" y="80"/>
                    <a:pt x="95" y="63"/>
                    <a:pt x="78" y="48"/>
                  </a:cubicBez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6" name="Google Shape;21226;p106"/>
            <p:cNvSpPr/>
            <p:nvPr/>
          </p:nvSpPr>
          <p:spPr>
            <a:xfrm>
              <a:off x="3064246" y="1826832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8"/>
                    <a:pt x="1" y="48"/>
                    <a:pt x="1" y="63"/>
                  </a:cubicBezTo>
                  <a:cubicBezTo>
                    <a:pt x="1" y="63"/>
                    <a:pt x="17" y="63"/>
                    <a:pt x="17" y="80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80" y="63"/>
                    <a:pt x="80" y="48"/>
                    <a:pt x="95" y="48"/>
                  </a:cubicBezTo>
                  <a:cubicBezTo>
                    <a:pt x="95" y="32"/>
                    <a:pt x="95" y="17"/>
                    <a:pt x="80" y="17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7" name="Google Shape;21227;p106"/>
            <p:cNvSpPr/>
            <p:nvPr/>
          </p:nvSpPr>
          <p:spPr>
            <a:xfrm>
              <a:off x="3233632" y="180978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7"/>
                  </a:lnTo>
                  <a:lnTo>
                    <a:pt x="16" y="17"/>
                  </a:lnTo>
                  <a:lnTo>
                    <a:pt x="16" y="32"/>
                  </a:lnTo>
                  <a:cubicBezTo>
                    <a:pt x="0" y="49"/>
                    <a:pt x="0" y="80"/>
                    <a:pt x="16" y="80"/>
                  </a:cubicBezTo>
                  <a:cubicBezTo>
                    <a:pt x="16" y="95"/>
                    <a:pt x="32" y="95"/>
                    <a:pt x="32" y="95"/>
                  </a:cubicBezTo>
                  <a:cubicBezTo>
                    <a:pt x="48" y="95"/>
                    <a:pt x="63" y="95"/>
                    <a:pt x="63" y="80"/>
                  </a:cubicBezTo>
                  <a:lnTo>
                    <a:pt x="79" y="64"/>
                  </a:lnTo>
                  <a:cubicBezTo>
                    <a:pt x="95" y="49"/>
                    <a:pt x="79" y="32"/>
                    <a:pt x="79" y="17"/>
                  </a:cubicBez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8" name="Google Shape;21228;p106"/>
            <p:cNvSpPr/>
            <p:nvPr/>
          </p:nvSpPr>
          <p:spPr>
            <a:xfrm>
              <a:off x="3160452" y="181980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"/>
                    <a:pt x="1" y="17"/>
                  </a:cubicBezTo>
                  <a:lnTo>
                    <a:pt x="1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64" y="64"/>
                  </a:lnTo>
                  <a:cubicBezTo>
                    <a:pt x="80" y="64"/>
                    <a:pt x="95" y="64"/>
                    <a:pt x="95" y="49"/>
                  </a:cubicBezTo>
                  <a:cubicBezTo>
                    <a:pt x="95" y="32"/>
                    <a:pt x="95" y="17"/>
                    <a:pt x="80" y="1"/>
                  </a:cubicBez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29" name="Google Shape;21229;p106"/>
            <p:cNvSpPr/>
            <p:nvPr/>
          </p:nvSpPr>
          <p:spPr>
            <a:xfrm>
              <a:off x="3377926" y="179226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7" y="16"/>
                    <a:pt x="1" y="32"/>
                    <a:pt x="1" y="47"/>
                  </a:cubicBezTo>
                  <a:cubicBezTo>
                    <a:pt x="17" y="64"/>
                    <a:pt x="32" y="79"/>
                    <a:pt x="49" y="79"/>
                  </a:cubicBezTo>
                  <a:lnTo>
                    <a:pt x="49" y="79"/>
                  </a:lnTo>
                  <a:lnTo>
                    <a:pt x="64" y="79"/>
                  </a:lnTo>
                  <a:cubicBezTo>
                    <a:pt x="95" y="79"/>
                    <a:pt x="95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6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0" name="Google Shape;21230;p106"/>
            <p:cNvSpPr/>
            <p:nvPr/>
          </p:nvSpPr>
          <p:spPr>
            <a:xfrm>
              <a:off x="3383936" y="1799767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49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1" y="48"/>
                    <a:pt x="1" y="80"/>
                    <a:pt x="17" y="80"/>
                  </a:cubicBez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80" y="64"/>
                  </a:lnTo>
                  <a:cubicBezTo>
                    <a:pt x="95" y="48"/>
                    <a:pt x="95" y="32"/>
                    <a:pt x="80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1" name="Google Shape;21231;p106"/>
            <p:cNvSpPr/>
            <p:nvPr/>
          </p:nvSpPr>
          <p:spPr>
            <a:xfrm>
              <a:off x="3413005" y="179626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4" y="1"/>
                    <a:pt x="64" y="16"/>
                  </a:cubicBezTo>
                  <a:lnTo>
                    <a:pt x="48" y="1"/>
                  </a:lnTo>
                  <a:lnTo>
                    <a:pt x="32" y="16"/>
                  </a:lnTo>
                  <a:cubicBezTo>
                    <a:pt x="17" y="16"/>
                    <a:pt x="1" y="47"/>
                    <a:pt x="17" y="64"/>
                  </a:cubicBezTo>
                  <a:lnTo>
                    <a:pt x="32" y="95"/>
                  </a:lnTo>
                  <a:cubicBezTo>
                    <a:pt x="48" y="111"/>
                    <a:pt x="48" y="111"/>
                    <a:pt x="64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80" y="111"/>
                    <a:pt x="95" y="111"/>
                    <a:pt x="95" y="95"/>
                  </a:cubicBezTo>
                  <a:lnTo>
                    <a:pt x="111" y="79"/>
                  </a:lnTo>
                  <a:lnTo>
                    <a:pt x="111" y="64"/>
                  </a:lnTo>
                  <a:lnTo>
                    <a:pt x="111" y="47"/>
                  </a:lnTo>
                  <a:lnTo>
                    <a:pt x="127" y="47"/>
                  </a:lnTo>
                  <a:cubicBezTo>
                    <a:pt x="127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2" name="Google Shape;21232;p106"/>
            <p:cNvSpPr/>
            <p:nvPr/>
          </p:nvSpPr>
          <p:spPr>
            <a:xfrm>
              <a:off x="3284232" y="1802279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3" y="1"/>
                    <a:pt x="16" y="16"/>
                    <a:pt x="16" y="16"/>
                  </a:cubicBezTo>
                  <a:cubicBezTo>
                    <a:pt x="16" y="32"/>
                    <a:pt x="1" y="48"/>
                    <a:pt x="16" y="48"/>
                  </a:cubicBezTo>
                  <a:lnTo>
                    <a:pt x="16" y="64"/>
                  </a:lnTo>
                  <a:lnTo>
                    <a:pt x="33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96" y="79"/>
                  </a:lnTo>
                  <a:lnTo>
                    <a:pt x="96" y="64"/>
                  </a:lnTo>
                  <a:cubicBezTo>
                    <a:pt x="96" y="48"/>
                    <a:pt x="96" y="32"/>
                    <a:pt x="79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3" name="Google Shape;21233;p106"/>
            <p:cNvSpPr/>
            <p:nvPr/>
          </p:nvSpPr>
          <p:spPr>
            <a:xfrm>
              <a:off x="3408521" y="1814333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0" y="15"/>
                  </a:cubicBezTo>
                  <a:cubicBezTo>
                    <a:pt x="0" y="32"/>
                    <a:pt x="0" y="47"/>
                    <a:pt x="16" y="63"/>
                  </a:cubicBezTo>
                  <a:lnTo>
                    <a:pt x="32" y="78"/>
                  </a:lnTo>
                  <a:lnTo>
                    <a:pt x="47" y="78"/>
                  </a:lnTo>
                  <a:cubicBezTo>
                    <a:pt x="63" y="78"/>
                    <a:pt x="79" y="78"/>
                    <a:pt x="79" y="63"/>
                  </a:cubicBezTo>
                  <a:cubicBezTo>
                    <a:pt x="95" y="47"/>
                    <a:pt x="95" y="32"/>
                    <a:pt x="79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4" name="Google Shape;21234;p106"/>
            <p:cNvSpPr/>
            <p:nvPr/>
          </p:nvSpPr>
          <p:spPr>
            <a:xfrm>
              <a:off x="3357889" y="1786727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17" y="17"/>
                  </a:lnTo>
                  <a:cubicBezTo>
                    <a:pt x="0" y="17"/>
                    <a:pt x="0" y="32"/>
                    <a:pt x="0" y="49"/>
                  </a:cubicBezTo>
                  <a:lnTo>
                    <a:pt x="32" y="80"/>
                  </a:lnTo>
                  <a:lnTo>
                    <a:pt x="48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17"/>
                  </a:cubicBezTo>
                  <a:cubicBezTo>
                    <a:pt x="80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5" name="Google Shape;21235;p106"/>
            <p:cNvSpPr/>
            <p:nvPr/>
          </p:nvSpPr>
          <p:spPr>
            <a:xfrm>
              <a:off x="3312792" y="1791275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cubicBezTo>
                    <a:pt x="0" y="15"/>
                    <a:pt x="17" y="47"/>
                    <a:pt x="32" y="47"/>
                  </a:cubicBezTo>
                  <a:lnTo>
                    <a:pt x="48" y="63"/>
                  </a:lnTo>
                  <a:cubicBezTo>
                    <a:pt x="48" y="78"/>
                    <a:pt x="63" y="78"/>
                    <a:pt x="63" y="78"/>
                  </a:cubicBezTo>
                  <a:cubicBezTo>
                    <a:pt x="80" y="78"/>
                    <a:pt x="80" y="78"/>
                    <a:pt x="95" y="63"/>
                  </a:cubicBezTo>
                  <a:cubicBezTo>
                    <a:pt x="95" y="47"/>
                    <a:pt x="95" y="32"/>
                    <a:pt x="80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6" name="Google Shape;21236;p106"/>
            <p:cNvSpPr/>
            <p:nvPr/>
          </p:nvSpPr>
          <p:spPr>
            <a:xfrm>
              <a:off x="3052224" y="1817800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" y="32"/>
                  </a:lnTo>
                  <a:lnTo>
                    <a:pt x="1" y="49"/>
                  </a:lnTo>
                  <a:cubicBezTo>
                    <a:pt x="1" y="64"/>
                    <a:pt x="1" y="80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64" y="64"/>
                  </a:lnTo>
                  <a:cubicBezTo>
                    <a:pt x="80" y="49"/>
                    <a:pt x="80" y="17"/>
                    <a:pt x="64" y="17"/>
                  </a:cubicBez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7" name="Google Shape;21237;p106"/>
            <p:cNvSpPr/>
            <p:nvPr/>
          </p:nvSpPr>
          <p:spPr>
            <a:xfrm>
              <a:off x="3202560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17"/>
                  </a:cubicBezTo>
                  <a:lnTo>
                    <a:pt x="0" y="32"/>
                  </a:lnTo>
                  <a:cubicBezTo>
                    <a:pt x="0" y="48"/>
                    <a:pt x="0" y="64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48" y="95"/>
                    <a:pt x="63" y="80"/>
                  </a:cubicBezTo>
                  <a:lnTo>
                    <a:pt x="63" y="80"/>
                  </a:lnTo>
                  <a:lnTo>
                    <a:pt x="80" y="64"/>
                  </a:lnTo>
                  <a:cubicBezTo>
                    <a:pt x="80" y="48"/>
                    <a:pt x="80" y="32"/>
                    <a:pt x="63" y="17"/>
                  </a:cubicBezTo>
                  <a:cubicBezTo>
                    <a:pt x="63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8" name="Google Shape;21238;p106"/>
            <p:cNvSpPr/>
            <p:nvPr/>
          </p:nvSpPr>
          <p:spPr>
            <a:xfrm>
              <a:off x="3431578" y="1806287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lnTo>
                    <a:pt x="0" y="32"/>
                  </a:lnTo>
                  <a:lnTo>
                    <a:pt x="0" y="48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3" y="64"/>
                  </a:lnTo>
                  <a:cubicBezTo>
                    <a:pt x="78" y="64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39" name="Google Shape;21239;p106"/>
            <p:cNvSpPr/>
            <p:nvPr/>
          </p:nvSpPr>
          <p:spPr>
            <a:xfrm>
              <a:off x="3205550" y="182883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32"/>
                  </a:lnTo>
                  <a:cubicBezTo>
                    <a:pt x="1" y="32"/>
                    <a:pt x="1" y="63"/>
                    <a:pt x="17" y="80"/>
                  </a:cubicBezTo>
                  <a:lnTo>
                    <a:pt x="32" y="80"/>
                  </a:ln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0" name="Google Shape;21240;p106"/>
            <p:cNvSpPr/>
            <p:nvPr/>
          </p:nvSpPr>
          <p:spPr>
            <a:xfrm>
              <a:off x="3318326" y="181780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9"/>
                    <a:pt x="0" y="49"/>
                    <a:pt x="16" y="64"/>
                  </a:cubicBez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cubicBezTo>
                    <a:pt x="79" y="64"/>
                    <a:pt x="95" y="49"/>
                    <a:pt x="95" y="32"/>
                  </a:cubicBezTo>
                  <a:cubicBezTo>
                    <a:pt x="95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1" name="Google Shape;21241;p106"/>
            <p:cNvSpPr/>
            <p:nvPr/>
          </p:nvSpPr>
          <p:spPr>
            <a:xfrm>
              <a:off x="3398503" y="180978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7"/>
                    <a:pt x="0" y="32"/>
                  </a:cubicBez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cubicBezTo>
                    <a:pt x="0" y="64"/>
                    <a:pt x="0" y="80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47" y="95"/>
                    <a:pt x="63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32"/>
                  </a:lnTo>
                  <a:cubicBezTo>
                    <a:pt x="63" y="17"/>
                    <a:pt x="63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2" name="Google Shape;21242;p106"/>
            <p:cNvSpPr/>
            <p:nvPr/>
          </p:nvSpPr>
          <p:spPr>
            <a:xfrm>
              <a:off x="3206567" y="1830362"/>
              <a:ext cx="2544" cy="2512"/>
            </a:xfrm>
            <a:custGeom>
              <a:avLst/>
              <a:gdLst/>
              <a:ahLst/>
              <a:cxnLst/>
              <a:rect l="l" t="t" r="r" b="b"/>
              <a:pathLst>
                <a:path w="80" h="79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7" y="63"/>
                  </a:lnTo>
                  <a:cubicBezTo>
                    <a:pt x="32" y="78"/>
                    <a:pt x="32" y="78"/>
                    <a:pt x="48" y="78"/>
                  </a:cubicBezTo>
                  <a:cubicBezTo>
                    <a:pt x="48" y="78"/>
                    <a:pt x="63" y="63"/>
                    <a:pt x="80" y="63"/>
                  </a:cubicBezTo>
                  <a:cubicBezTo>
                    <a:pt x="80" y="47"/>
                    <a:pt x="80" y="32"/>
                    <a:pt x="63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3" name="Google Shape;21243;p106"/>
            <p:cNvSpPr/>
            <p:nvPr/>
          </p:nvSpPr>
          <p:spPr>
            <a:xfrm>
              <a:off x="3429034" y="1781734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lnTo>
                    <a:pt x="17" y="32"/>
                  </a:lnTo>
                  <a:cubicBezTo>
                    <a:pt x="17" y="32"/>
                    <a:pt x="1" y="48"/>
                    <a:pt x="1" y="63"/>
                  </a:cubicBezTo>
                  <a:lnTo>
                    <a:pt x="1" y="80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9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2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4" name="Google Shape;21244;p106"/>
            <p:cNvSpPr/>
            <p:nvPr/>
          </p:nvSpPr>
          <p:spPr>
            <a:xfrm>
              <a:off x="3362914" y="1788731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7"/>
                    <a:pt x="0" y="32"/>
                    <a:pt x="16" y="49"/>
                  </a:cubicBezTo>
                  <a:lnTo>
                    <a:pt x="16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80"/>
                    <a:pt x="95" y="64"/>
                    <a:pt x="79" y="49"/>
                  </a:cubicBezTo>
                  <a:lnTo>
                    <a:pt x="79" y="32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5" name="Google Shape;21245;p106"/>
            <p:cNvSpPr/>
            <p:nvPr/>
          </p:nvSpPr>
          <p:spPr>
            <a:xfrm>
              <a:off x="3414532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cubicBezTo>
                    <a:pt x="0" y="32"/>
                    <a:pt x="0" y="48"/>
                    <a:pt x="0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32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9" y="17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6" name="Google Shape;21246;p106"/>
            <p:cNvSpPr/>
            <p:nvPr/>
          </p:nvSpPr>
          <p:spPr>
            <a:xfrm>
              <a:off x="3143946" y="183382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0" y="32"/>
                    <a:pt x="0" y="64"/>
                    <a:pt x="16" y="64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4"/>
                    <a:pt x="95" y="49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7" name="Google Shape;21247;p106"/>
            <p:cNvSpPr/>
            <p:nvPr/>
          </p:nvSpPr>
          <p:spPr>
            <a:xfrm>
              <a:off x="3191524" y="1829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7" y="64"/>
                    <a:pt x="32" y="64"/>
                  </a:cubicBezTo>
                  <a:cubicBezTo>
                    <a:pt x="32" y="79"/>
                    <a:pt x="32" y="79"/>
                    <a:pt x="48" y="79"/>
                  </a:cubicBezTo>
                  <a:cubicBezTo>
                    <a:pt x="64" y="79"/>
                    <a:pt x="64" y="79"/>
                    <a:pt x="80" y="64"/>
                  </a:cubicBezTo>
                  <a:lnTo>
                    <a:pt x="80" y="47"/>
                  </a:lnTo>
                  <a:cubicBezTo>
                    <a:pt x="95" y="32"/>
                    <a:pt x="95" y="16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8" name="Google Shape;21248;p106"/>
            <p:cNvSpPr/>
            <p:nvPr/>
          </p:nvSpPr>
          <p:spPr>
            <a:xfrm>
              <a:off x="3452601" y="1781257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16" y="0"/>
                    <a:pt x="16" y="15"/>
                    <a:pt x="1" y="15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64" y="63"/>
                  </a:lnTo>
                  <a:lnTo>
                    <a:pt x="64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111" y="32"/>
                    <a:pt x="95" y="0"/>
                    <a:pt x="7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49" name="Google Shape;21249;p106"/>
            <p:cNvSpPr/>
            <p:nvPr/>
          </p:nvSpPr>
          <p:spPr>
            <a:xfrm>
              <a:off x="3260188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7"/>
                    <a:pt x="1" y="48"/>
                    <a:pt x="16" y="48"/>
                  </a:cubicBezTo>
                  <a:lnTo>
                    <a:pt x="32" y="63"/>
                  </a:lnTo>
                  <a:cubicBezTo>
                    <a:pt x="32" y="80"/>
                    <a:pt x="47" y="80"/>
                    <a:pt x="47" y="80"/>
                  </a:cubicBezTo>
                  <a:cubicBezTo>
                    <a:pt x="64" y="80"/>
                    <a:pt x="79" y="63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0" name="Google Shape;21250;p106"/>
            <p:cNvSpPr/>
            <p:nvPr/>
          </p:nvSpPr>
          <p:spPr>
            <a:xfrm>
              <a:off x="3039185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48"/>
                  </a:lnTo>
                  <a:lnTo>
                    <a:pt x="32" y="80"/>
                  </a:lnTo>
                  <a:lnTo>
                    <a:pt x="64" y="80"/>
                  </a:lnTo>
                  <a:lnTo>
                    <a:pt x="64" y="80"/>
                  </a:lnTo>
                  <a:cubicBezTo>
                    <a:pt x="80" y="80"/>
                    <a:pt x="95" y="63"/>
                    <a:pt x="95" y="48"/>
                  </a:cubicBezTo>
                  <a:lnTo>
                    <a:pt x="95" y="48"/>
                  </a:lnTo>
                  <a:lnTo>
                    <a:pt x="95" y="32"/>
                  </a:lnTo>
                  <a:cubicBezTo>
                    <a:pt x="95" y="17"/>
                    <a:pt x="80" y="17"/>
                    <a:pt x="80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1" name="Google Shape;21251;p106"/>
            <p:cNvSpPr/>
            <p:nvPr/>
          </p:nvSpPr>
          <p:spPr>
            <a:xfrm>
              <a:off x="3404513" y="181331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15" y="1"/>
                  </a:lnTo>
                  <a:lnTo>
                    <a:pt x="15" y="16"/>
                  </a:lnTo>
                  <a:lnTo>
                    <a:pt x="0" y="16"/>
                  </a:lnTo>
                  <a:cubicBezTo>
                    <a:pt x="0" y="32"/>
                    <a:pt x="0" y="64"/>
                    <a:pt x="15" y="79"/>
                  </a:cubicBezTo>
                  <a:lnTo>
                    <a:pt x="32" y="79"/>
                  </a:lnTo>
                  <a:cubicBezTo>
                    <a:pt x="47" y="79"/>
                    <a:pt x="47" y="79"/>
                    <a:pt x="63" y="64"/>
                  </a:cubicBezTo>
                  <a:lnTo>
                    <a:pt x="78" y="47"/>
                  </a:lnTo>
                  <a:cubicBezTo>
                    <a:pt x="78" y="32"/>
                    <a:pt x="78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2" name="Google Shape;21252;p106"/>
            <p:cNvSpPr/>
            <p:nvPr/>
          </p:nvSpPr>
          <p:spPr>
            <a:xfrm>
              <a:off x="3200079" y="1831825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5" y="32"/>
                  </a:lnTo>
                  <a:cubicBezTo>
                    <a:pt x="0" y="49"/>
                    <a:pt x="0" y="64"/>
                    <a:pt x="15" y="80"/>
                  </a:cubicBezTo>
                  <a:lnTo>
                    <a:pt x="32" y="80"/>
                  </a:lnTo>
                  <a:cubicBezTo>
                    <a:pt x="47" y="80"/>
                    <a:pt x="63" y="80"/>
                    <a:pt x="63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3" name="Google Shape;21253;p106"/>
            <p:cNvSpPr/>
            <p:nvPr/>
          </p:nvSpPr>
          <p:spPr>
            <a:xfrm>
              <a:off x="3192033" y="1831825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lnTo>
                    <a:pt x="48" y="1"/>
                  </a:lnTo>
                  <a:lnTo>
                    <a:pt x="32" y="17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4" y="80"/>
                  </a:lnTo>
                  <a:lnTo>
                    <a:pt x="79" y="64"/>
                  </a:lnTo>
                  <a:cubicBezTo>
                    <a:pt x="95" y="49"/>
                    <a:pt x="95" y="32"/>
                    <a:pt x="79" y="17"/>
                  </a:cubicBezTo>
                  <a:cubicBezTo>
                    <a:pt x="64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4" name="Google Shape;21254;p106"/>
            <p:cNvSpPr/>
            <p:nvPr/>
          </p:nvSpPr>
          <p:spPr>
            <a:xfrm>
              <a:off x="3433041" y="1807781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7"/>
                  </a:lnTo>
                  <a:cubicBezTo>
                    <a:pt x="17" y="17"/>
                    <a:pt x="17" y="17"/>
                    <a:pt x="17" y="32"/>
                  </a:cubicBezTo>
                  <a:cubicBezTo>
                    <a:pt x="1" y="32"/>
                    <a:pt x="1" y="48"/>
                    <a:pt x="17" y="64"/>
                  </a:cubicBezTo>
                  <a:lnTo>
                    <a:pt x="17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80" y="64"/>
                  </a:lnTo>
                  <a:cubicBezTo>
                    <a:pt x="95" y="64"/>
                    <a:pt x="95" y="48"/>
                    <a:pt x="95" y="17"/>
                  </a:cubicBezTo>
                  <a:cubicBezTo>
                    <a:pt x="95" y="17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5" name="Google Shape;21255;p106"/>
            <p:cNvSpPr/>
            <p:nvPr/>
          </p:nvSpPr>
          <p:spPr>
            <a:xfrm>
              <a:off x="3269698" y="182482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48" y="0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3" y="80"/>
                  </a:ln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cubicBezTo>
                    <a:pt x="80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6" name="Google Shape;21256;p106"/>
            <p:cNvSpPr/>
            <p:nvPr/>
          </p:nvSpPr>
          <p:spPr>
            <a:xfrm>
              <a:off x="3356395" y="1757182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6" y="16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64" y="79"/>
                  </a:lnTo>
                  <a:cubicBezTo>
                    <a:pt x="64" y="64"/>
                    <a:pt x="64" y="48"/>
                    <a:pt x="79" y="48"/>
                  </a:cubicBezTo>
                  <a:lnTo>
                    <a:pt x="79" y="48"/>
                  </a:ln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7" name="Google Shape;21257;p106"/>
            <p:cNvSpPr/>
            <p:nvPr/>
          </p:nvSpPr>
          <p:spPr>
            <a:xfrm>
              <a:off x="3020166" y="180530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0"/>
                  </a:moveTo>
                  <a:lnTo>
                    <a:pt x="48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0" y="16"/>
                    <a:pt x="0" y="16"/>
                    <a:pt x="0" y="32"/>
                  </a:cubicBezTo>
                  <a:lnTo>
                    <a:pt x="0" y="47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32" y="63"/>
                  </a:lnTo>
                  <a:lnTo>
                    <a:pt x="63" y="63"/>
                  </a:lnTo>
                  <a:cubicBezTo>
                    <a:pt x="80" y="63"/>
                    <a:pt x="95" y="47"/>
                    <a:pt x="95" y="32"/>
                  </a:cubicBezTo>
                  <a:cubicBezTo>
                    <a:pt x="95" y="16"/>
                    <a:pt x="80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8" name="Google Shape;21258;p106"/>
            <p:cNvSpPr/>
            <p:nvPr/>
          </p:nvSpPr>
          <p:spPr>
            <a:xfrm>
              <a:off x="3103333" y="1795283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15"/>
                    <a:pt x="1" y="15"/>
                    <a:pt x="1" y="32"/>
                  </a:cubicBezTo>
                  <a:lnTo>
                    <a:pt x="1" y="47"/>
                  </a:lnTo>
                  <a:lnTo>
                    <a:pt x="17" y="63"/>
                  </a:lnTo>
                  <a:lnTo>
                    <a:pt x="32" y="78"/>
                  </a:lnTo>
                  <a:lnTo>
                    <a:pt x="95" y="78"/>
                  </a:lnTo>
                  <a:lnTo>
                    <a:pt x="95" y="78"/>
                  </a:lnTo>
                  <a:cubicBezTo>
                    <a:pt x="111" y="78"/>
                    <a:pt x="111" y="63"/>
                    <a:pt x="127" y="47"/>
                  </a:cubicBezTo>
                  <a:lnTo>
                    <a:pt x="127" y="47"/>
                  </a:lnTo>
                  <a:lnTo>
                    <a:pt x="127" y="15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59" name="Google Shape;21259;p106"/>
            <p:cNvSpPr/>
            <p:nvPr/>
          </p:nvSpPr>
          <p:spPr>
            <a:xfrm>
              <a:off x="3442074" y="1751648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32" y="1"/>
                    <a:pt x="32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64"/>
                  </a:lnTo>
                  <a:cubicBezTo>
                    <a:pt x="95" y="49"/>
                    <a:pt x="95" y="17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0" name="Google Shape;21260;p106"/>
            <p:cNvSpPr/>
            <p:nvPr/>
          </p:nvSpPr>
          <p:spPr>
            <a:xfrm>
              <a:off x="3435586" y="1756196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6"/>
                    <a:pt x="15" y="16"/>
                  </a:cubicBezTo>
                  <a:lnTo>
                    <a:pt x="15" y="16"/>
                  </a:lnTo>
                  <a:cubicBezTo>
                    <a:pt x="15" y="32"/>
                    <a:pt x="0" y="32"/>
                    <a:pt x="15" y="47"/>
                  </a:cubicBezTo>
                  <a:lnTo>
                    <a:pt x="15" y="63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95" y="79"/>
                  </a:lnTo>
                  <a:cubicBezTo>
                    <a:pt x="95" y="63"/>
                    <a:pt x="95" y="47"/>
                    <a:pt x="78" y="32"/>
                  </a:cubicBezTo>
                  <a:lnTo>
                    <a:pt x="78" y="32"/>
                  </a:lnTo>
                  <a:lnTo>
                    <a:pt x="63" y="16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1" name="Google Shape;21261;p106"/>
            <p:cNvSpPr/>
            <p:nvPr/>
          </p:nvSpPr>
          <p:spPr>
            <a:xfrm>
              <a:off x="3280225" y="177069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48" y="1"/>
                    <a:pt x="48" y="17"/>
                  </a:cubicBezTo>
                  <a:lnTo>
                    <a:pt x="16" y="49"/>
                  </a:lnTo>
                  <a:cubicBezTo>
                    <a:pt x="1" y="49"/>
                    <a:pt x="16" y="80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64" y="95"/>
                    <a:pt x="79" y="80"/>
                  </a:cubicBezTo>
                  <a:lnTo>
                    <a:pt x="95" y="64"/>
                  </a:lnTo>
                  <a:cubicBezTo>
                    <a:pt x="111" y="49"/>
                    <a:pt x="111" y="17"/>
                    <a:pt x="95" y="17"/>
                  </a:cubicBez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2" name="Google Shape;21262;p106"/>
            <p:cNvSpPr/>
            <p:nvPr/>
          </p:nvSpPr>
          <p:spPr>
            <a:xfrm>
              <a:off x="3260665" y="1774229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1"/>
                  </a:moveTo>
                  <a:lnTo>
                    <a:pt x="17" y="1"/>
                  </a:lnTo>
                  <a:lnTo>
                    <a:pt x="1" y="16"/>
                  </a:lnTo>
                  <a:lnTo>
                    <a:pt x="1" y="32"/>
                  </a:lnTo>
                  <a:cubicBezTo>
                    <a:pt x="1" y="47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cubicBezTo>
                    <a:pt x="49" y="79"/>
                    <a:pt x="64" y="64"/>
                    <a:pt x="64" y="64"/>
                  </a:cubicBezTo>
                  <a:lnTo>
                    <a:pt x="64" y="47"/>
                  </a:lnTo>
                  <a:lnTo>
                    <a:pt x="80" y="32"/>
                  </a:lnTo>
                  <a:lnTo>
                    <a:pt x="80" y="1"/>
                  </a:lnTo>
                  <a:cubicBezTo>
                    <a:pt x="80" y="16"/>
                    <a:pt x="64" y="16"/>
                    <a:pt x="49" y="16"/>
                  </a:cubicBezTo>
                  <a:lnTo>
                    <a:pt x="32" y="16"/>
                  </a:lnTo>
                  <a:cubicBezTo>
                    <a:pt x="32" y="16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3" name="Google Shape;21263;p106"/>
            <p:cNvSpPr/>
            <p:nvPr/>
          </p:nvSpPr>
          <p:spPr>
            <a:xfrm>
              <a:off x="3401969" y="1761698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32" y="0"/>
                    <a:pt x="32" y="16"/>
                  </a:cubicBezTo>
                  <a:lnTo>
                    <a:pt x="17" y="32"/>
                  </a:lnTo>
                  <a:cubicBezTo>
                    <a:pt x="1" y="48"/>
                    <a:pt x="1" y="63"/>
                    <a:pt x="17" y="79"/>
                  </a:cubicBezTo>
                  <a:lnTo>
                    <a:pt x="49" y="79"/>
                  </a:lnTo>
                  <a:lnTo>
                    <a:pt x="64" y="79"/>
                  </a:lnTo>
                  <a:lnTo>
                    <a:pt x="80" y="63"/>
                  </a:lnTo>
                  <a:cubicBezTo>
                    <a:pt x="95" y="48"/>
                    <a:pt x="95" y="16"/>
                    <a:pt x="80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4" name="Google Shape;21264;p106"/>
            <p:cNvSpPr/>
            <p:nvPr/>
          </p:nvSpPr>
          <p:spPr>
            <a:xfrm>
              <a:off x="3279239" y="176370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16" y="32"/>
                  </a:lnTo>
                  <a:cubicBezTo>
                    <a:pt x="0" y="32"/>
                    <a:pt x="16" y="63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9" y="63"/>
                  </a:cubicBezTo>
                  <a:lnTo>
                    <a:pt x="79" y="48"/>
                  </a:lnTo>
                  <a:cubicBezTo>
                    <a:pt x="95" y="32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5" name="Google Shape;21265;p106"/>
            <p:cNvSpPr/>
            <p:nvPr/>
          </p:nvSpPr>
          <p:spPr>
            <a:xfrm>
              <a:off x="3236622" y="17742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" y="47"/>
                    <a:pt x="17" y="64"/>
                  </a:cubicBezTo>
                  <a:lnTo>
                    <a:pt x="32" y="79"/>
                  </a:lnTo>
                  <a:lnTo>
                    <a:pt x="64" y="79"/>
                  </a:lnTo>
                  <a:lnTo>
                    <a:pt x="80" y="79"/>
                  </a:lnTo>
                  <a:cubicBezTo>
                    <a:pt x="95" y="64"/>
                    <a:pt x="95" y="32"/>
                    <a:pt x="80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6" name="Google Shape;21266;p106"/>
            <p:cNvSpPr/>
            <p:nvPr/>
          </p:nvSpPr>
          <p:spPr>
            <a:xfrm>
              <a:off x="3261206" y="177171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15" y="17"/>
                  </a:cubicBezTo>
                  <a:lnTo>
                    <a:pt x="15" y="48"/>
                  </a:lnTo>
                  <a:lnTo>
                    <a:pt x="0" y="48"/>
                  </a:lnTo>
                  <a:lnTo>
                    <a:pt x="0" y="80"/>
                  </a:lnTo>
                  <a:cubicBezTo>
                    <a:pt x="15" y="80"/>
                    <a:pt x="15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78" y="63"/>
                  </a:lnTo>
                  <a:lnTo>
                    <a:pt x="78" y="48"/>
                  </a:lnTo>
                  <a:cubicBezTo>
                    <a:pt x="95" y="32"/>
                    <a:pt x="78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7" name="Google Shape;21267;p106"/>
            <p:cNvSpPr/>
            <p:nvPr/>
          </p:nvSpPr>
          <p:spPr>
            <a:xfrm>
              <a:off x="3333369" y="177670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"/>
                    <a:pt x="15" y="1"/>
                    <a:pt x="15" y="17"/>
                  </a:cubicBezTo>
                  <a:cubicBezTo>
                    <a:pt x="0" y="32"/>
                    <a:pt x="0" y="49"/>
                    <a:pt x="15" y="64"/>
                  </a:cubicBezTo>
                  <a:lnTo>
                    <a:pt x="32" y="80"/>
                  </a:lnTo>
                  <a:lnTo>
                    <a:pt x="63" y="80"/>
                  </a:lnTo>
                  <a:cubicBezTo>
                    <a:pt x="63" y="80"/>
                    <a:pt x="78" y="80"/>
                    <a:pt x="78" y="64"/>
                  </a:cubicBezTo>
                  <a:cubicBezTo>
                    <a:pt x="95" y="49"/>
                    <a:pt x="95" y="32"/>
                    <a:pt x="78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8" name="Google Shape;21268;p106"/>
            <p:cNvSpPr/>
            <p:nvPr/>
          </p:nvSpPr>
          <p:spPr>
            <a:xfrm>
              <a:off x="3287730" y="1781257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lnTo>
                    <a:pt x="32" y="78"/>
                  </a:lnTo>
                  <a:lnTo>
                    <a:pt x="49" y="95"/>
                  </a:lnTo>
                  <a:cubicBezTo>
                    <a:pt x="64" y="95"/>
                    <a:pt x="80" y="78"/>
                    <a:pt x="80" y="78"/>
                  </a:cubicBezTo>
                  <a:cubicBezTo>
                    <a:pt x="95" y="63"/>
                    <a:pt x="95" y="32"/>
                    <a:pt x="80" y="32"/>
                  </a:cubicBezTo>
                  <a:lnTo>
                    <a:pt x="64" y="15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69" name="Google Shape;21269;p106"/>
            <p:cNvSpPr/>
            <p:nvPr/>
          </p:nvSpPr>
          <p:spPr>
            <a:xfrm>
              <a:off x="3095827" y="1799767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6" y="32"/>
                  </a:ln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cubicBezTo>
                    <a:pt x="48" y="80"/>
                    <a:pt x="64" y="80"/>
                    <a:pt x="64" y="64"/>
                  </a:cubicBezTo>
                  <a:lnTo>
                    <a:pt x="79" y="48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0" name="Google Shape;21270;p106"/>
            <p:cNvSpPr/>
            <p:nvPr/>
          </p:nvSpPr>
          <p:spPr>
            <a:xfrm>
              <a:off x="3098339" y="179929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6" y="16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6" y="79"/>
                  </a:lnTo>
                  <a:lnTo>
                    <a:pt x="32" y="95"/>
                  </a:lnTo>
                  <a:cubicBezTo>
                    <a:pt x="48" y="95"/>
                    <a:pt x="63" y="79"/>
                    <a:pt x="63" y="79"/>
                  </a:cubicBezTo>
                  <a:lnTo>
                    <a:pt x="79" y="63"/>
                  </a:lnTo>
                  <a:cubicBezTo>
                    <a:pt x="95" y="47"/>
                    <a:pt x="79" y="16"/>
                    <a:pt x="79" y="16"/>
                  </a:cubicBez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1" name="Google Shape;21271;p106"/>
            <p:cNvSpPr/>
            <p:nvPr/>
          </p:nvSpPr>
          <p:spPr>
            <a:xfrm>
              <a:off x="3050729" y="1804792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0"/>
                    <a:pt x="16" y="16"/>
                  </a:cubicBezTo>
                  <a:lnTo>
                    <a:pt x="16" y="32"/>
                  </a:lnTo>
                  <a:lnTo>
                    <a:pt x="16" y="48"/>
                  </a:lnTo>
                  <a:lnTo>
                    <a:pt x="16" y="48"/>
                  </a:lnTo>
                  <a:cubicBezTo>
                    <a:pt x="1" y="63"/>
                    <a:pt x="16" y="79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cubicBezTo>
                    <a:pt x="64" y="95"/>
                    <a:pt x="64" y="79"/>
                    <a:pt x="79" y="63"/>
                  </a:cubicBezTo>
                  <a:lnTo>
                    <a:pt x="79" y="63"/>
                  </a:lnTo>
                  <a:lnTo>
                    <a:pt x="79" y="48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2" name="Google Shape;21272;p106"/>
            <p:cNvSpPr/>
            <p:nvPr/>
          </p:nvSpPr>
          <p:spPr>
            <a:xfrm>
              <a:off x="3206090" y="1774229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64"/>
                  </a:lnTo>
                  <a:cubicBezTo>
                    <a:pt x="32" y="79"/>
                    <a:pt x="47" y="79"/>
                    <a:pt x="47" y="79"/>
                  </a:cubicBezTo>
                  <a:cubicBezTo>
                    <a:pt x="63" y="79"/>
                    <a:pt x="78" y="79"/>
                    <a:pt x="78" y="64"/>
                  </a:cubicBezTo>
                  <a:cubicBezTo>
                    <a:pt x="95" y="47"/>
                    <a:pt x="95" y="32"/>
                    <a:pt x="78" y="16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3" name="Google Shape;21273;p106"/>
            <p:cNvSpPr/>
            <p:nvPr/>
          </p:nvSpPr>
          <p:spPr>
            <a:xfrm>
              <a:off x="3358398" y="1757691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79" y="0"/>
                  </a:lnTo>
                  <a:cubicBezTo>
                    <a:pt x="64" y="0"/>
                    <a:pt x="47" y="0"/>
                    <a:pt x="47" y="16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95"/>
                    <a:pt x="79" y="95"/>
                    <a:pt x="79" y="79"/>
                  </a:cubicBezTo>
                  <a:lnTo>
                    <a:pt x="110" y="48"/>
                  </a:lnTo>
                  <a:lnTo>
                    <a:pt x="110" y="48"/>
                  </a:lnTo>
                  <a:cubicBezTo>
                    <a:pt x="110" y="32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4" name="Google Shape;21274;p106"/>
            <p:cNvSpPr/>
            <p:nvPr/>
          </p:nvSpPr>
          <p:spPr>
            <a:xfrm>
              <a:off x="3432564" y="1766691"/>
              <a:ext cx="2512" cy="2576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" y="17"/>
                  </a:lnTo>
                  <a:lnTo>
                    <a:pt x="1" y="49"/>
                  </a:lnTo>
                  <a:cubicBezTo>
                    <a:pt x="1" y="49"/>
                    <a:pt x="1" y="64"/>
                    <a:pt x="16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47" y="80"/>
                    <a:pt x="47" y="80"/>
                    <a:pt x="64" y="64"/>
                  </a:cubicBezTo>
                  <a:lnTo>
                    <a:pt x="79" y="49"/>
                  </a:lnTo>
                  <a:cubicBezTo>
                    <a:pt x="79" y="32"/>
                    <a:pt x="79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5" name="Google Shape;21275;p106"/>
            <p:cNvSpPr/>
            <p:nvPr/>
          </p:nvSpPr>
          <p:spPr>
            <a:xfrm>
              <a:off x="3053751" y="18062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6"/>
                  </a:lnTo>
                  <a:lnTo>
                    <a:pt x="16" y="32"/>
                  </a:lnTo>
                  <a:cubicBezTo>
                    <a:pt x="0" y="48"/>
                    <a:pt x="0" y="64"/>
                    <a:pt x="16" y="79"/>
                  </a:cubicBezTo>
                  <a:lnTo>
                    <a:pt x="32" y="95"/>
                  </a:lnTo>
                  <a:cubicBezTo>
                    <a:pt x="47" y="95"/>
                    <a:pt x="63" y="79"/>
                    <a:pt x="63" y="79"/>
                  </a:cubicBezTo>
                  <a:lnTo>
                    <a:pt x="79" y="64"/>
                  </a:lnTo>
                  <a:cubicBezTo>
                    <a:pt x="95" y="48"/>
                    <a:pt x="95" y="32"/>
                    <a:pt x="79" y="16"/>
                  </a:cubicBezTo>
                  <a:cubicBezTo>
                    <a:pt x="63" y="1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6" name="Google Shape;21276;p106"/>
            <p:cNvSpPr/>
            <p:nvPr/>
          </p:nvSpPr>
          <p:spPr>
            <a:xfrm>
              <a:off x="3330347" y="1777727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32"/>
                    <a:pt x="1" y="48"/>
                    <a:pt x="16" y="48"/>
                  </a:cubicBez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63"/>
                    <a:pt x="95" y="63"/>
                    <a:pt x="95" y="48"/>
                  </a:cubicBezTo>
                  <a:cubicBezTo>
                    <a:pt x="95" y="32"/>
                    <a:pt x="95" y="17"/>
                    <a:pt x="64" y="0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7" name="Google Shape;21277;p106"/>
            <p:cNvSpPr/>
            <p:nvPr/>
          </p:nvSpPr>
          <p:spPr>
            <a:xfrm>
              <a:off x="3257676" y="176971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48"/>
                  </a:lnTo>
                  <a:cubicBezTo>
                    <a:pt x="95" y="48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8" name="Google Shape;21278;p106"/>
            <p:cNvSpPr/>
            <p:nvPr/>
          </p:nvSpPr>
          <p:spPr>
            <a:xfrm>
              <a:off x="3434568" y="1750662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0"/>
                  </a:moveTo>
                  <a:lnTo>
                    <a:pt x="64" y="0"/>
                  </a:lnTo>
                  <a:cubicBezTo>
                    <a:pt x="64" y="17"/>
                    <a:pt x="64" y="17"/>
                    <a:pt x="47" y="17"/>
                  </a:cubicBezTo>
                  <a:lnTo>
                    <a:pt x="32" y="17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63"/>
                  </a:lnTo>
                  <a:lnTo>
                    <a:pt x="32" y="95"/>
                  </a:lnTo>
                  <a:cubicBezTo>
                    <a:pt x="32" y="111"/>
                    <a:pt x="47" y="111"/>
                    <a:pt x="47" y="111"/>
                  </a:cubicBezTo>
                  <a:lnTo>
                    <a:pt x="47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110" y="48"/>
                  </a:lnTo>
                  <a:cubicBezTo>
                    <a:pt x="110" y="32"/>
                    <a:pt x="110" y="17"/>
                    <a:pt x="95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79" name="Google Shape;21279;p106"/>
            <p:cNvSpPr/>
            <p:nvPr/>
          </p:nvSpPr>
          <p:spPr>
            <a:xfrm>
              <a:off x="3423023" y="1764687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9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" y="17"/>
                    <a:pt x="1" y="49"/>
                    <a:pt x="17" y="49"/>
                  </a:cubicBezTo>
                  <a:lnTo>
                    <a:pt x="32" y="64"/>
                  </a:lnTo>
                  <a:lnTo>
                    <a:pt x="49" y="80"/>
                  </a:lnTo>
                  <a:lnTo>
                    <a:pt x="64" y="80"/>
                  </a:lnTo>
                  <a:cubicBezTo>
                    <a:pt x="64" y="80"/>
                    <a:pt x="80" y="80"/>
                    <a:pt x="80" y="64"/>
                  </a:cubicBezTo>
                  <a:cubicBezTo>
                    <a:pt x="95" y="49"/>
                    <a:pt x="95" y="32"/>
                    <a:pt x="80" y="17"/>
                  </a:cubicBez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0" name="Google Shape;21280;p106"/>
            <p:cNvSpPr/>
            <p:nvPr/>
          </p:nvSpPr>
          <p:spPr>
            <a:xfrm>
              <a:off x="3195054" y="178726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16" y="15"/>
                  </a:lnTo>
                  <a:cubicBezTo>
                    <a:pt x="0" y="32"/>
                    <a:pt x="0" y="47"/>
                    <a:pt x="32" y="63"/>
                  </a:cubicBezTo>
                  <a:lnTo>
                    <a:pt x="32" y="63"/>
                  </a:lnTo>
                  <a:lnTo>
                    <a:pt x="79" y="78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7" y="78"/>
                    <a:pt x="142" y="78"/>
                  </a:cubicBezTo>
                  <a:cubicBezTo>
                    <a:pt x="142" y="63"/>
                    <a:pt x="142" y="32"/>
                    <a:pt x="127" y="32"/>
                  </a:cubicBezTo>
                  <a:lnTo>
                    <a:pt x="110" y="32"/>
                  </a:lnTo>
                  <a:lnTo>
                    <a:pt x="95" y="15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281" name="Google Shape;21281;p106"/>
          <p:cNvGrpSpPr/>
          <p:nvPr/>
        </p:nvGrpSpPr>
        <p:grpSpPr>
          <a:xfrm>
            <a:off x="761239" y="391298"/>
            <a:ext cx="3354653" cy="2621453"/>
            <a:chOff x="3360402" y="1405432"/>
            <a:chExt cx="341781" cy="267077"/>
          </a:xfrm>
        </p:grpSpPr>
        <p:sp>
          <p:nvSpPr>
            <p:cNvPr id="21282" name="Google Shape;21282;p106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3" name="Google Shape;21283;p106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4" name="Google Shape;21284;p106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5" name="Google Shape;21285;p106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6" name="Google Shape;21286;p106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7" name="Google Shape;21287;p106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8" name="Google Shape;21288;p106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89" name="Google Shape;21289;p106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0" name="Google Shape;21290;p106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1" name="Google Shape;21291;p106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2" name="Google Shape;21292;p106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3" name="Google Shape;21293;p106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4" name="Google Shape;21294;p106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5" name="Google Shape;21295;p106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6" name="Google Shape;21296;p106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7" name="Google Shape;21297;p106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8" name="Google Shape;21298;p106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99" name="Google Shape;21299;p106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0" name="Google Shape;21300;p106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1" name="Google Shape;21301;p106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2" name="Google Shape;21302;p106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3" name="Google Shape;21303;p106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4" name="Google Shape;21304;p106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5" name="Google Shape;21305;p106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6" name="Google Shape;21306;p106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7" name="Google Shape;21307;p106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8" name="Google Shape;21308;p106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09" name="Google Shape;21309;p106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0" name="Google Shape;21310;p106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1" name="Google Shape;21311;p106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2" name="Google Shape;21312;p106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3" name="Google Shape;21313;p106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4" name="Google Shape;21314;p106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5" name="Google Shape;21315;p106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6" name="Google Shape;21316;p106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7" name="Google Shape;21317;p106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8" name="Google Shape;21318;p106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19" name="Google Shape;21319;p106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0" name="Google Shape;21320;p106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1" name="Google Shape;21321;p106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2" name="Google Shape;21322;p106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3" name="Google Shape;21323;p106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4" name="Google Shape;21324;p106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5" name="Google Shape;21325;p106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6" name="Google Shape;21326;p106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7" name="Google Shape;21327;p106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8" name="Google Shape;21328;p106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29" name="Google Shape;21329;p106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0" name="Google Shape;21330;p106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1" name="Google Shape;21331;p106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2" name="Google Shape;21332;p106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3" name="Google Shape;21333;p106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4" name="Google Shape;21334;p106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5" name="Google Shape;21335;p106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6" name="Google Shape;21336;p106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7" name="Google Shape;21337;p106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8" name="Google Shape;21338;p106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39" name="Google Shape;21339;p106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0" name="Google Shape;21340;p106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1" name="Google Shape;21341;p106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2" name="Google Shape;21342;p106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3" name="Google Shape;21343;p106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4" name="Google Shape;21344;p106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5" name="Google Shape;21345;p106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6" name="Google Shape;21346;p106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7" name="Google Shape;21347;p106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8" name="Google Shape;21348;p106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49" name="Google Shape;21349;p106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0" name="Google Shape;21350;p106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1" name="Google Shape;21351;p106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2" name="Google Shape;21352;p106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3" name="Google Shape;21353;p106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4" name="Google Shape;21354;p106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5" name="Google Shape;21355;p106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6" name="Google Shape;21356;p106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7" name="Google Shape;21357;p106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8" name="Google Shape;21358;p106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59" name="Google Shape;21359;p106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0" name="Google Shape;21360;p106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1" name="Google Shape;21361;p106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2" name="Google Shape;21362;p106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3" name="Google Shape;21363;p106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4" name="Google Shape;21364;p106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5" name="Google Shape;21365;p106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6" name="Google Shape;21366;p106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7" name="Google Shape;21367;p106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8" name="Google Shape;21368;p106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69" name="Google Shape;21369;p106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0" name="Google Shape;21370;p106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1" name="Google Shape;21371;p106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2" name="Google Shape;21372;p106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3" name="Google Shape;21373;p106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4" name="Google Shape;21374;p106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5" name="Google Shape;21375;p106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6" name="Google Shape;21376;p106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7" name="Google Shape;21377;p106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8" name="Google Shape;21378;p106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79" name="Google Shape;21379;p106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0" name="Google Shape;21380;p106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1" name="Google Shape;21381;p106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2" name="Google Shape;21382;p106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3" name="Google Shape;21383;p106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4" name="Google Shape;21384;p106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5" name="Google Shape;21385;p106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6" name="Google Shape;21386;p106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7" name="Google Shape;21387;p106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8" name="Google Shape;21388;p106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89" name="Google Shape;21389;p106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0" name="Google Shape;21390;p106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1" name="Google Shape;21391;p106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2" name="Google Shape;21392;p106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3" name="Google Shape;21393;p106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4" name="Google Shape;21394;p106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5" name="Google Shape;21395;p106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6" name="Google Shape;21396;p106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7" name="Google Shape;21397;p106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8" name="Google Shape;21398;p106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99" name="Google Shape;21399;p106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0" name="Google Shape;21400;p106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1" name="Google Shape;21401;p106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2" name="Google Shape;21402;p106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3" name="Google Shape;21403;p106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4" name="Google Shape;21404;p106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5" name="Google Shape;21405;p106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6" name="Google Shape;21406;p106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7" name="Google Shape;21407;p106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8" name="Google Shape;21408;p106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09" name="Google Shape;21409;p106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0" name="Google Shape;21410;p106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1" name="Google Shape;21411;p106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2" name="Google Shape;21412;p106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3" name="Google Shape;21413;p106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4" name="Google Shape;21414;p106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5" name="Google Shape;21415;p106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6" name="Google Shape;21416;p106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7" name="Google Shape;21417;p106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8" name="Google Shape;21418;p106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19" name="Google Shape;21419;p106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0" name="Google Shape;21420;p106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1" name="Google Shape;21421;p106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2" name="Google Shape;21422;p106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3" name="Google Shape;21423;p106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4" name="Google Shape;21424;p106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5" name="Google Shape;21425;p106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6" name="Google Shape;21426;p106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7" name="Google Shape;21427;p106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8" name="Google Shape;21428;p106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29" name="Google Shape;21429;p106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0" name="Google Shape;21430;p106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1" name="Google Shape;21431;p106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2" name="Google Shape;21432;p106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3" name="Google Shape;21433;p106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4" name="Google Shape;21434;p106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5" name="Google Shape;21435;p106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6" name="Google Shape;21436;p106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7" name="Google Shape;21437;p106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8" name="Google Shape;21438;p106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39" name="Google Shape;21439;p106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0" name="Google Shape;21440;p106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1" name="Google Shape;21441;p106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2" name="Google Shape;21442;p106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3" name="Google Shape;21443;p106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4" name="Google Shape;21444;p106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5" name="Google Shape;21445;p106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6" name="Google Shape;21446;p106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7" name="Google Shape;21447;p106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8" name="Google Shape;21448;p106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49" name="Google Shape;21449;p106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0" name="Google Shape;21450;p106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1" name="Google Shape;21451;p106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2" name="Google Shape;21452;p106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3" name="Google Shape;21453;p106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4" name="Google Shape;21454;p106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5" name="Google Shape;21455;p106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6" name="Google Shape;21456;p106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7" name="Google Shape;21457;p106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8" name="Google Shape;21458;p106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59" name="Google Shape;21459;p106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0" name="Google Shape;21460;p106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1" name="Google Shape;21461;p106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2" name="Google Shape;21462;p106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3" name="Google Shape;21463;p106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4" name="Google Shape;21464;p106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5" name="Google Shape;21465;p106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6" name="Google Shape;21466;p106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7" name="Google Shape;21467;p106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8" name="Google Shape;21468;p106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69" name="Google Shape;21469;p106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0" name="Google Shape;21470;p106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1" name="Google Shape;21471;p106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2" name="Google Shape;21472;p106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3" name="Google Shape;21473;p106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4" name="Google Shape;21474;p106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5" name="Google Shape;21475;p106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6" name="Google Shape;21476;p106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7" name="Google Shape;21477;p106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8" name="Google Shape;21478;p106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79" name="Google Shape;21479;p106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0" name="Google Shape;21480;p106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1" name="Google Shape;21481;p106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2" name="Google Shape;21482;p106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3" name="Google Shape;21483;p106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4" name="Google Shape;21484;p106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5" name="Google Shape;21485;p106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6" name="Google Shape;21486;p106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7" name="Google Shape;21487;p106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8" name="Google Shape;21488;p106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89" name="Google Shape;21489;p106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0" name="Google Shape;21490;p106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1" name="Google Shape;21491;p106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2" name="Google Shape;21492;p106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3" name="Google Shape;21493;p106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4" name="Google Shape;21494;p106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5" name="Google Shape;21495;p106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6" name="Google Shape;21496;p106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7" name="Google Shape;21497;p106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8" name="Google Shape;21498;p106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99" name="Google Shape;21499;p106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0" name="Google Shape;21500;p106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1" name="Google Shape;21501;p106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2" name="Google Shape;21502;p106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3" name="Google Shape;21503;p106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4" name="Google Shape;21504;p106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5" name="Google Shape;21505;p106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6" name="Google Shape;21506;p106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7" name="Google Shape;21507;p106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8" name="Google Shape;21508;p106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09" name="Google Shape;21509;p106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0" name="Google Shape;21510;p106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1" name="Google Shape;21511;p106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2" name="Google Shape;21512;p106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3" name="Google Shape;21513;p106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4" name="Google Shape;21514;p106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5" name="Google Shape;21515;p106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6" name="Google Shape;21516;p106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7" name="Google Shape;21517;p106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8" name="Google Shape;21518;p106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19" name="Google Shape;21519;p106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0" name="Google Shape;21520;p106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1" name="Google Shape;21521;p106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2" name="Google Shape;21522;p106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3" name="Google Shape;21523;p106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4" name="Google Shape;21524;p106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5" name="Google Shape;21525;p106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6" name="Google Shape;21526;p106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7" name="Google Shape;21527;p106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8" name="Google Shape;21528;p106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29" name="Google Shape;21529;p106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0" name="Google Shape;21530;p106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1" name="Google Shape;21531;p106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2" name="Google Shape;21532;p106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3" name="Google Shape;21533;p106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4" name="Google Shape;21534;p106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5" name="Google Shape;21535;p106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6" name="Google Shape;21536;p106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7" name="Google Shape;21537;p106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8" name="Google Shape;21538;p106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39" name="Google Shape;21539;p106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0" name="Google Shape;21540;p106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1" name="Google Shape;21541;p106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2" name="Google Shape;21542;p106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3" name="Google Shape;21543;p106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4" name="Google Shape;21544;p106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5" name="Google Shape;21545;p106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6" name="Google Shape;21546;p106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7" name="Google Shape;21547;p106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8" name="Google Shape;21548;p106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49" name="Google Shape;21549;p106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0" name="Google Shape;21550;p106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1" name="Google Shape;21551;p106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2" name="Google Shape;21552;p106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3" name="Google Shape;21553;p106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4" name="Google Shape;21554;p106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5" name="Google Shape;21555;p106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6" name="Google Shape;21556;p106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7" name="Google Shape;21557;p106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8" name="Google Shape;21558;p106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59" name="Google Shape;21559;p106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0" name="Google Shape;21560;p106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1" name="Google Shape;21561;p106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2" name="Google Shape;21562;p106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3" name="Google Shape;21563;p106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4" name="Google Shape;21564;p106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5" name="Google Shape;21565;p106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6" name="Google Shape;21566;p106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7" name="Google Shape;21567;p106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8" name="Google Shape;21568;p106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69" name="Google Shape;21569;p106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0" name="Google Shape;21570;p106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1" name="Google Shape;21571;p106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2" name="Google Shape;21572;p106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3" name="Google Shape;21573;p106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4" name="Google Shape;21574;p106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5" name="Google Shape;21575;p106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6" name="Google Shape;21576;p106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7" name="Google Shape;21577;p106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8" name="Google Shape;21578;p106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79" name="Google Shape;21579;p106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0" name="Google Shape;21580;p106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1" name="Google Shape;21581;p106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2" name="Google Shape;21582;p106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3" name="Google Shape;21583;p106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4" name="Google Shape;21584;p106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5" name="Google Shape;21585;p106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6" name="Google Shape;21586;p106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7" name="Google Shape;21587;p106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8" name="Google Shape;21588;p106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89" name="Google Shape;21589;p106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590" name="Google Shape;21590;p106"/>
          <p:cNvSpPr/>
          <p:nvPr/>
        </p:nvSpPr>
        <p:spPr>
          <a:xfrm rot="256708">
            <a:off x="2470492" y="519305"/>
            <a:ext cx="7251016" cy="6294535"/>
          </a:xfrm>
          <a:custGeom>
            <a:avLst/>
            <a:gdLst/>
            <a:ahLst/>
            <a:cxnLst/>
            <a:rect l="l" t="t" r="r" b="b"/>
            <a:pathLst>
              <a:path w="10257" h="8904" extrusionOk="0">
                <a:moveTo>
                  <a:pt x="9674" y="1"/>
                </a:moveTo>
                <a:lnTo>
                  <a:pt x="9643" y="348"/>
                </a:lnTo>
                <a:cubicBezTo>
                  <a:pt x="9738" y="364"/>
                  <a:pt x="9801" y="458"/>
                  <a:pt x="9784" y="553"/>
                </a:cubicBezTo>
                <a:cubicBezTo>
                  <a:pt x="9769" y="616"/>
                  <a:pt x="9721" y="679"/>
                  <a:pt x="9658" y="694"/>
                </a:cubicBezTo>
                <a:cubicBezTo>
                  <a:pt x="9548" y="711"/>
                  <a:pt x="9438" y="631"/>
                  <a:pt x="9438" y="521"/>
                </a:cubicBezTo>
                <a:cubicBezTo>
                  <a:pt x="9438" y="427"/>
                  <a:pt x="9517" y="364"/>
                  <a:pt x="9595" y="348"/>
                </a:cubicBezTo>
                <a:lnTo>
                  <a:pt x="9595" y="1"/>
                </a:lnTo>
                <a:lnTo>
                  <a:pt x="8618" y="1"/>
                </a:lnTo>
                <a:lnTo>
                  <a:pt x="8618" y="348"/>
                </a:lnTo>
                <a:cubicBezTo>
                  <a:pt x="8729" y="348"/>
                  <a:pt x="8807" y="442"/>
                  <a:pt x="8776" y="553"/>
                </a:cubicBezTo>
                <a:cubicBezTo>
                  <a:pt x="8761" y="616"/>
                  <a:pt x="8713" y="679"/>
                  <a:pt x="8650" y="694"/>
                </a:cubicBezTo>
                <a:cubicBezTo>
                  <a:pt x="8540" y="711"/>
                  <a:pt x="8446" y="631"/>
                  <a:pt x="8446" y="521"/>
                </a:cubicBezTo>
                <a:cubicBezTo>
                  <a:pt x="8446" y="442"/>
                  <a:pt x="8492" y="364"/>
                  <a:pt x="8572" y="348"/>
                </a:cubicBezTo>
                <a:lnTo>
                  <a:pt x="8555" y="1"/>
                </a:lnTo>
                <a:lnTo>
                  <a:pt x="7626" y="1"/>
                </a:lnTo>
                <a:lnTo>
                  <a:pt x="7626" y="348"/>
                </a:lnTo>
                <a:cubicBezTo>
                  <a:pt x="7721" y="364"/>
                  <a:pt x="7799" y="442"/>
                  <a:pt x="7767" y="553"/>
                </a:cubicBezTo>
                <a:cubicBezTo>
                  <a:pt x="7767" y="616"/>
                  <a:pt x="7704" y="679"/>
                  <a:pt x="7641" y="694"/>
                </a:cubicBezTo>
                <a:cubicBezTo>
                  <a:pt x="7532" y="711"/>
                  <a:pt x="7437" y="631"/>
                  <a:pt x="7437" y="521"/>
                </a:cubicBezTo>
                <a:cubicBezTo>
                  <a:pt x="7437" y="442"/>
                  <a:pt x="7484" y="379"/>
                  <a:pt x="7563" y="348"/>
                </a:cubicBezTo>
                <a:lnTo>
                  <a:pt x="7515" y="1"/>
                </a:lnTo>
                <a:lnTo>
                  <a:pt x="6602" y="1"/>
                </a:lnTo>
                <a:lnTo>
                  <a:pt x="6618" y="348"/>
                </a:lnTo>
                <a:cubicBezTo>
                  <a:pt x="6712" y="364"/>
                  <a:pt x="6791" y="458"/>
                  <a:pt x="6775" y="553"/>
                </a:cubicBezTo>
                <a:cubicBezTo>
                  <a:pt x="6759" y="616"/>
                  <a:pt x="6696" y="679"/>
                  <a:pt x="6633" y="694"/>
                </a:cubicBezTo>
                <a:cubicBezTo>
                  <a:pt x="6523" y="711"/>
                  <a:pt x="6429" y="631"/>
                  <a:pt x="6429" y="521"/>
                </a:cubicBezTo>
                <a:cubicBezTo>
                  <a:pt x="6429" y="442"/>
                  <a:pt x="6492" y="364"/>
                  <a:pt x="6555" y="348"/>
                </a:cubicBezTo>
                <a:lnTo>
                  <a:pt x="6538" y="1"/>
                </a:lnTo>
                <a:lnTo>
                  <a:pt x="5673" y="1"/>
                </a:lnTo>
                <a:lnTo>
                  <a:pt x="5625" y="348"/>
                </a:lnTo>
                <a:cubicBezTo>
                  <a:pt x="5719" y="364"/>
                  <a:pt x="5782" y="458"/>
                  <a:pt x="5767" y="553"/>
                </a:cubicBezTo>
                <a:cubicBezTo>
                  <a:pt x="5751" y="616"/>
                  <a:pt x="5704" y="679"/>
                  <a:pt x="5641" y="694"/>
                </a:cubicBezTo>
                <a:cubicBezTo>
                  <a:pt x="5530" y="711"/>
                  <a:pt x="5420" y="631"/>
                  <a:pt x="5420" y="521"/>
                </a:cubicBezTo>
                <a:cubicBezTo>
                  <a:pt x="5420" y="427"/>
                  <a:pt x="5483" y="364"/>
                  <a:pt x="5578" y="348"/>
                </a:cubicBezTo>
                <a:lnTo>
                  <a:pt x="5562" y="1"/>
                </a:lnTo>
                <a:lnTo>
                  <a:pt x="4570" y="1"/>
                </a:lnTo>
                <a:lnTo>
                  <a:pt x="4585" y="348"/>
                </a:lnTo>
                <a:lnTo>
                  <a:pt x="4601" y="348"/>
                </a:lnTo>
                <a:cubicBezTo>
                  <a:pt x="4696" y="348"/>
                  <a:pt x="4774" y="427"/>
                  <a:pt x="4774" y="521"/>
                </a:cubicBezTo>
                <a:cubicBezTo>
                  <a:pt x="4774" y="616"/>
                  <a:pt x="4696" y="694"/>
                  <a:pt x="4601" y="694"/>
                </a:cubicBezTo>
                <a:cubicBezTo>
                  <a:pt x="4490" y="694"/>
                  <a:pt x="4427" y="616"/>
                  <a:pt x="4427" y="521"/>
                </a:cubicBezTo>
                <a:cubicBezTo>
                  <a:pt x="4427" y="442"/>
                  <a:pt x="4475" y="379"/>
                  <a:pt x="4553" y="348"/>
                </a:cubicBezTo>
                <a:lnTo>
                  <a:pt x="4475" y="1"/>
                </a:lnTo>
                <a:lnTo>
                  <a:pt x="3593" y="1"/>
                </a:lnTo>
                <a:lnTo>
                  <a:pt x="3608" y="348"/>
                </a:lnTo>
                <a:cubicBezTo>
                  <a:pt x="3702" y="364"/>
                  <a:pt x="3782" y="442"/>
                  <a:pt x="3765" y="553"/>
                </a:cubicBezTo>
                <a:cubicBezTo>
                  <a:pt x="3750" y="616"/>
                  <a:pt x="3687" y="679"/>
                  <a:pt x="3624" y="694"/>
                </a:cubicBezTo>
                <a:cubicBezTo>
                  <a:pt x="3513" y="711"/>
                  <a:pt x="3419" y="631"/>
                  <a:pt x="3419" y="521"/>
                </a:cubicBezTo>
                <a:cubicBezTo>
                  <a:pt x="3419" y="427"/>
                  <a:pt x="3482" y="348"/>
                  <a:pt x="3576" y="348"/>
                </a:cubicBezTo>
                <a:lnTo>
                  <a:pt x="3530" y="1"/>
                </a:lnTo>
                <a:lnTo>
                  <a:pt x="2726" y="1"/>
                </a:lnTo>
                <a:lnTo>
                  <a:pt x="2631" y="348"/>
                </a:lnTo>
                <a:cubicBezTo>
                  <a:pt x="2710" y="379"/>
                  <a:pt x="2774" y="458"/>
                  <a:pt x="2757" y="568"/>
                </a:cubicBezTo>
                <a:cubicBezTo>
                  <a:pt x="2742" y="631"/>
                  <a:pt x="2679" y="679"/>
                  <a:pt x="2616" y="694"/>
                </a:cubicBezTo>
                <a:cubicBezTo>
                  <a:pt x="2505" y="711"/>
                  <a:pt x="2411" y="631"/>
                  <a:pt x="2411" y="521"/>
                </a:cubicBezTo>
                <a:cubicBezTo>
                  <a:pt x="2411" y="427"/>
                  <a:pt x="2474" y="364"/>
                  <a:pt x="2553" y="348"/>
                </a:cubicBezTo>
                <a:lnTo>
                  <a:pt x="2616" y="1"/>
                </a:lnTo>
                <a:lnTo>
                  <a:pt x="1608" y="1"/>
                </a:lnTo>
                <a:lnTo>
                  <a:pt x="1608" y="348"/>
                </a:lnTo>
                <a:cubicBezTo>
                  <a:pt x="1702" y="364"/>
                  <a:pt x="1765" y="458"/>
                  <a:pt x="1749" y="553"/>
                </a:cubicBezTo>
                <a:cubicBezTo>
                  <a:pt x="1734" y="616"/>
                  <a:pt x="1686" y="679"/>
                  <a:pt x="1623" y="694"/>
                </a:cubicBezTo>
                <a:cubicBezTo>
                  <a:pt x="1513" y="711"/>
                  <a:pt x="1402" y="631"/>
                  <a:pt x="1402" y="521"/>
                </a:cubicBezTo>
                <a:cubicBezTo>
                  <a:pt x="1402" y="442"/>
                  <a:pt x="1465" y="364"/>
                  <a:pt x="1545" y="348"/>
                </a:cubicBezTo>
                <a:lnTo>
                  <a:pt x="1528" y="1"/>
                </a:lnTo>
                <a:lnTo>
                  <a:pt x="599" y="1"/>
                </a:lnTo>
                <a:lnTo>
                  <a:pt x="583" y="348"/>
                </a:lnTo>
                <a:cubicBezTo>
                  <a:pt x="694" y="348"/>
                  <a:pt x="772" y="442"/>
                  <a:pt x="740" y="553"/>
                </a:cubicBezTo>
                <a:cubicBezTo>
                  <a:pt x="725" y="616"/>
                  <a:pt x="677" y="679"/>
                  <a:pt x="614" y="694"/>
                </a:cubicBezTo>
                <a:cubicBezTo>
                  <a:pt x="505" y="711"/>
                  <a:pt x="410" y="631"/>
                  <a:pt x="410" y="521"/>
                </a:cubicBezTo>
                <a:cubicBezTo>
                  <a:pt x="410" y="442"/>
                  <a:pt x="457" y="379"/>
                  <a:pt x="520" y="348"/>
                </a:cubicBezTo>
                <a:lnTo>
                  <a:pt x="488" y="1"/>
                </a:lnTo>
                <a:lnTo>
                  <a:pt x="173" y="1"/>
                </a:lnTo>
                <a:cubicBezTo>
                  <a:pt x="79" y="1"/>
                  <a:pt x="1" y="80"/>
                  <a:pt x="1" y="190"/>
                </a:cubicBezTo>
                <a:lnTo>
                  <a:pt x="1" y="8903"/>
                </a:lnTo>
                <a:cubicBezTo>
                  <a:pt x="190" y="8872"/>
                  <a:pt x="394" y="8761"/>
                  <a:pt x="473" y="8683"/>
                </a:cubicBezTo>
                <a:cubicBezTo>
                  <a:pt x="520" y="8887"/>
                  <a:pt x="772" y="8557"/>
                  <a:pt x="866" y="8525"/>
                </a:cubicBezTo>
                <a:cubicBezTo>
                  <a:pt x="1040" y="8462"/>
                  <a:pt x="1198" y="8383"/>
                  <a:pt x="1371" y="8336"/>
                </a:cubicBezTo>
                <a:cubicBezTo>
                  <a:pt x="1513" y="8305"/>
                  <a:pt x="1560" y="8242"/>
                  <a:pt x="1608" y="8383"/>
                </a:cubicBezTo>
                <a:cubicBezTo>
                  <a:pt x="1639" y="8446"/>
                  <a:pt x="1591" y="8525"/>
                  <a:pt x="1686" y="8588"/>
                </a:cubicBezTo>
                <a:cubicBezTo>
                  <a:pt x="1749" y="8620"/>
                  <a:pt x="1780" y="8557"/>
                  <a:pt x="1843" y="8572"/>
                </a:cubicBezTo>
                <a:cubicBezTo>
                  <a:pt x="1923" y="8572"/>
                  <a:pt x="1969" y="8635"/>
                  <a:pt x="2049" y="8635"/>
                </a:cubicBezTo>
                <a:cubicBezTo>
                  <a:pt x="2127" y="8651"/>
                  <a:pt x="2221" y="8603"/>
                  <a:pt x="2301" y="8620"/>
                </a:cubicBezTo>
                <a:cubicBezTo>
                  <a:pt x="2411" y="8651"/>
                  <a:pt x="2427" y="8761"/>
                  <a:pt x="2568" y="8777"/>
                </a:cubicBezTo>
                <a:cubicBezTo>
                  <a:pt x="2774" y="8793"/>
                  <a:pt x="3135" y="8698"/>
                  <a:pt x="3278" y="8540"/>
                </a:cubicBezTo>
                <a:cubicBezTo>
                  <a:pt x="3309" y="8509"/>
                  <a:pt x="3324" y="8431"/>
                  <a:pt x="3356" y="8414"/>
                </a:cubicBezTo>
                <a:cubicBezTo>
                  <a:pt x="3387" y="8399"/>
                  <a:pt x="3404" y="8414"/>
                  <a:pt x="3435" y="8399"/>
                </a:cubicBezTo>
                <a:cubicBezTo>
                  <a:pt x="3561" y="8336"/>
                  <a:pt x="3750" y="8336"/>
                  <a:pt x="3876" y="8242"/>
                </a:cubicBezTo>
                <a:cubicBezTo>
                  <a:pt x="4049" y="8084"/>
                  <a:pt x="3923" y="7769"/>
                  <a:pt x="4223" y="7721"/>
                </a:cubicBezTo>
                <a:cubicBezTo>
                  <a:pt x="4459" y="7690"/>
                  <a:pt x="4679" y="7721"/>
                  <a:pt x="4790" y="7454"/>
                </a:cubicBezTo>
                <a:cubicBezTo>
                  <a:pt x="4805" y="7548"/>
                  <a:pt x="4948" y="7485"/>
                  <a:pt x="5042" y="7469"/>
                </a:cubicBezTo>
                <a:cubicBezTo>
                  <a:pt x="5089" y="7580"/>
                  <a:pt x="4931" y="7721"/>
                  <a:pt x="5011" y="7816"/>
                </a:cubicBezTo>
                <a:cubicBezTo>
                  <a:pt x="5026" y="7816"/>
                  <a:pt x="5042" y="7816"/>
                  <a:pt x="5057" y="7801"/>
                </a:cubicBezTo>
                <a:cubicBezTo>
                  <a:pt x="5042" y="7847"/>
                  <a:pt x="5042" y="7895"/>
                  <a:pt x="5042" y="7927"/>
                </a:cubicBezTo>
                <a:cubicBezTo>
                  <a:pt x="5105" y="7910"/>
                  <a:pt x="5215" y="7879"/>
                  <a:pt x="5278" y="7927"/>
                </a:cubicBezTo>
                <a:cubicBezTo>
                  <a:pt x="5341" y="7990"/>
                  <a:pt x="5294" y="8068"/>
                  <a:pt x="5341" y="8116"/>
                </a:cubicBezTo>
                <a:cubicBezTo>
                  <a:pt x="5436" y="8210"/>
                  <a:pt x="5547" y="8116"/>
                  <a:pt x="5673" y="8147"/>
                </a:cubicBezTo>
                <a:cubicBezTo>
                  <a:pt x="5830" y="8179"/>
                  <a:pt x="5971" y="8225"/>
                  <a:pt x="6145" y="8225"/>
                </a:cubicBezTo>
                <a:cubicBezTo>
                  <a:pt x="6208" y="8242"/>
                  <a:pt x="6208" y="8210"/>
                  <a:pt x="6286" y="8242"/>
                </a:cubicBezTo>
                <a:cubicBezTo>
                  <a:pt x="6366" y="8288"/>
                  <a:pt x="6318" y="8351"/>
                  <a:pt x="6444" y="8368"/>
                </a:cubicBezTo>
                <a:cubicBezTo>
                  <a:pt x="6633" y="8399"/>
                  <a:pt x="6807" y="8179"/>
                  <a:pt x="6996" y="8225"/>
                </a:cubicBezTo>
                <a:cubicBezTo>
                  <a:pt x="7137" y="8257"/>
                  <a:pt x="7154" y="8383"/>
                  <a:pt x="7343" y="8320"/>
                </a:cubicBezTo>
                <a:cubicBezTo>
                  <a:pt x="7421" y="8305"/>
                  <a:pt x="7437" y="8242"/>
                  <a:pt x="7515" y="8242"/>
                </a:cubicBezTo>
                <a:cubicBezTo>
                  <a:pt x="7578" y="8225"/>
                  <a:pt x="7658" y="8288"/>
                  <a:pt x="7721" y="8257"/>
                </a:cubicBezTo>
                <a:cubicBezTo>
                  <a:pt x="7830" y="8225"/>
                  <a:pt x="7815" y="8084"/>
                  <a:pt x="7784" y="7990"/>
                </a:cubicBezTo>
                <a:cubicBezTo>
                  <a:pt x="7956" y="8021"/>
                  <a:pt x="7925" y="7895"/>
                  <a:pt x="7988" y="7801"/>
                </a:cubicBezTo>
                <a:cubicBezTo>
                  <a:pt x="8020" y="7753"/>
                  <a:pt x="8020" y="7738"/>
                  <a:pt x="8083" y="7706"/>
                </a:cubicBezTo>
                <a:cubicBezTo>
                  <a:pt x="8225" y="7643"/>
                  <a:pt x="8288" y="7706"/>
                  <a:pt x="8351" y="7801"/>
                </a:cubicBezTo>
                <a:cubicBezTo>
                  <a:pt x="8383" y="7847"/>
                  <a:pt x="8383" y="7895"/>
                  <a:pt x="8429" y="7942"/>
                </a:cubicBezTo>
                <a:cubicBezTo>
                  <a:pt x="8477" y="7973"/>
                  <a:pt x="8555" y="7990"/>
                  <a:pt x="8603" y="8021"/>
                </a:cubicBezTo>
                <a:cubicBezTo>
                  <a:pt x="8824" y="8099"/>
                  <a:pt x="8776" y="7958"/>
                  <a:pt x="8965" y="7895"/>
                </a:cubicBezTo>
                <a:cubicBezTo>
                  <a:pt x="9107" y="7847"/>
                  <a:pt x="9076" y="7942"/>
                  <a:pt x="9154" y="8053"/>
                </a:cubicBezTo>
                <a:cubicBezTo>
                  <a:pt x="9233" y="8147"/>
                  <a:pt x="9391" y="8288"/>
                  <a:pt x="9485" y="8351"/>
                </a:cubicBezTo>
                <a:cubicBezTo>
                  <a:pt x="9674" y="8462"/>
                  <a:pt x="9879" y="8288"/>
                  <a:pt x="10068" y="8399"/>
                </a:cubicBezTo>
                <a:cubicBezTo>
                  <a:pt x="10147" y="8431"/>
                  <a:pt x="10210" y="8509"/>
                  <a:pt x="10257" y="8572"/>
                </a:cubicBezTo>
                <a:lnTo>
                  <a:pt x="10257" y="190"/>
                </a:lnTo>
                <a:cubicBezTo>
                  <a:pt x="10257" y="80"/>
                  <a:pt x="10179" y="1"/>
                  <a:pt x="100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91" name="Google Shape;21591;p106"/>
          <p:cNvSpPr txBox="1">
            <a:spLocks noGrp="1"/>
          </p:cNvSpPr>
          <p:nvPr>
            <p:ph type="title"/>
          </p:nvPr>
        </p:nvSpPr>
        <p:spPr>
          <a:xfrm>
            <a:off x="3054781" y="3324777"/>
            <a:ext cx="5849696" cy="766400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r>
              <a:rPr lang="vi-VN" sz="6400" b="1" dirty="0">
                <a:solidFill>
                  <a:srgbClr val="B958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THỨC- KĨ NĂNG</a:t>
            </a:r>
            <a:endParaRPr sz="6400" b="1" dirty="0">
              <a:solidFill>
                <a:srgbClr val="B958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93" name="Google Shape;21593;p106"/>
          <p:cNvSpPr txBox="1">
            <a:spLocks noGrp="1"/>
          </p:cNvSpPr>
          <p:nvPr>
            <p:ph type="title" idx="2"/>
          </p:nvPr>
        </p:nvSpPr>
        <p:spPr>
          <a:xfrm>
            <a:off x="2474200" y="475915"/>
            <a:ext cx="7243600" cy="1906000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pPr algn="ctr"/>
            <a:r>
              <a:rPr lang="pt-BR" dirty="0"/>
              <a:t>02</a:t>
            </a:r>
            <a:endParaRPr dirty="0"/>
          </a:p>
        </p:txBody>
      </p:sp>
      <p:sp>
        <p:nvSpPr>
          <p:cNvPr id="21594" name="Google Shape;21594;p106"/>
          <p:cNvSpPr/>
          <p:nvPr/>
        </p:nvSpPr>
        <p:spPr>
          <a:xfrm>
            <a:off x="8095492" y="1669330"/>
            <a:ext cx="3627741" cy="3994487"/>
          </a:xfrm>
          <a:custGeom>
            <a:avLst/>
            <a:gdLst/>
            <a:ahLst/>
            <a:cxnLst/>
            <a:rect l="l" t="t" r="r" b="b"/>
            <a:pathLst>
              <a:path w="14954" h="16466" extrusionOk="0">
                <a:moveTo>
                  <a:pt x="2004" y="0"/>
                </a:moveTo>
                <a:cubicBezTo>
                  <a:pt x="1993" y="0"/>
                  <a:pt x="1982" y="4"/>
                  <a:pt x="1971" y="13"/>
                </a:cubicBezTo>
                <a:cubicBezTo>
                  <a:pt x="1876" y="91"/>
                  <a:pt x="1971" y="202"/>
                  <a:pt x="1955" y="328"/>
                </a:cubicBezTo>
                <a:cubicBezTo>
                  <a:pt x="1939" y="438"/>
                  <a:pt x="1891" y="438"/>
                  <a:pt x="1876" y="549"/>
                </a:cubicBezTo>
                <a:cubicBezTo>
                  <a:pt x="1860" y="659"/>
                  <a:pt x="1986" y="675"/>
                  <a:pt x="1971" y="801"/>
                </a:cubicBezTo>
                <a:cubicBezTo>
                  <a:pt x="1955" y="911"/>
                  <a:pt x="1828" y="896"/>
                  <a:pt x="1813" y="1022"/>
                </a:cubicBezTo>
                <a:cubicBezTo>
                  <a:pt x="1797" y="1131"/>
                  <a:pt x="1782" y="1131"/>
                  <a:pt x="1765" y="1242"/>
                </a:cubicBezTo>
                <a:cubicBezTo>
                  <a:pt x="1765" y="1368"/>
                  <a:pt x="1719" y="1352"/>
                  <a:pt x="1702" y="1478"/>
                </a:cubicBezTo>
                <a:cubicBezTo>
                  <a:pt x="1687" y="1589"/>
                  <a:pt x="1955" y="1620"/>
                  <a:pt x="1939" y="1746"/>
                </a:cubicBezTo>
                <a:cubicBezTo>
                  <a:pt x="1923" y="1856"/>
                  <a:pt x="1891" y="1856"/>
                  <a:pt x="1876" y="1967"/>
                </a:cubicBezTo>
                <a:cubicBezTo>
                  <a:pt x="1860" y="2093"/>
                  <a:pt x="1828" y="2077"/>
                  <a:pt x="1813" y="2203"/>
                </a:cubicBezTo>
                <a:cubicBezTo>
                  <a:pt x="1797" y="2314"/>
                  <a:pt x="1813" y="2314"/>
                  <a:pt x="1797" y="2440"/>
                </a:cubicBezTo>
                <a:cubicBezTo>
                  <a:pt x="1782" y="2549"/>
                  <a:pt x="1671" y="2534"/>
                  <a:pt x="1656" y="2660"/>
                </a:cubicBezTo>
                <a:cubicBezTo>
                  <a:pt x="1639" y="2770"/>
                  <a:pt x="1545" y="2755"/>
                  <a:pt x="1530" y="2881"/>
                </a:cubicBezTo>
                <a:cubicBezTo>
                  <a:pt x="1513" y="2990"/>
                  <a:pt x="1608" y="3007"/>
                  <a:pt x="1593" y="3117"/>
                </a:cubicBezTo>
                <a:cubicBezTo>
                  <a:pt x="1576" y="3243"/>
                  <a:pt x="1545" y="3227"/>
                  <a:pt x="1530" y="3353"/>
                </a:cubicBezTo>
                <a:cubicBezTo>
                  <a:pt x="1513" y="3463"/>
                  <a:pt x="1576" y="3480"/>
                  <a:pt x="1561" y="3589"/>
                </a:cubicBezTo>
                <a:cubicBezTo>
                  <a:pt x="1545" y="3700"/>
                  <a:pt x="1624" y="3715"/>
                  <a:pt x="1608" y="3826"/>
                </a:cubicBezTo>
                <a:cubicBezTo>
                  <a:pt x="1593" y="3952"/>
                  <a:pt x="1656" y="3952"/>
                  <a:pt x="1639" y="4078"/>
                </a:cubicBezTo>
                <a:cubicBezTo>
                  <a:pt x="1624" y="4188"/>
                  <a:pt x="1530" y="4173"/>
                  <a:pt x="1513" y="4299"/>
                </a:cubicBezTo>
                <a:cubicBezTo>
                  <a:pt x="1498" y="4408"/>
                  <a:pt x="1404" y="4393"/>
                  <a:pt x="1387" y="4519"/>
                </a:cubicBezTo>
                <a:cubicBezTo>
                  <a:pt x="1372" y="4629"/>
                  <a:pt x="1561" y="4661"/>
                  <a:pt x="1545" y="4771"/>
                </a:cubicBezTo>
                <a:cubicBezTo>
                  <a:pt x="1530" y="4881"/>
                  <a:pt x="1419" y="4866"/>
                  <a:pt x="1404" y="4992"/>
                </a:cubicBezTo>
                <a:cubicBezTo>
                  <a:pt x="1387" y="5102"/>
                  <a:pt x="1356" y="5102"/>
                  <a:pt x="1341" y="5213"/>
                </a:cubicBezTo>
                <a:cubicBezTo>
                  <a:pt x="1324" y="5339"/>
                  <a:pt x="1387" y="5339"/>
                  <a:pt x="1372" y="5465"/>
                </a:cubicBezTo>
                <a:cubicBezTo>
                  <a:pt x="1356" y="5574"/>
                  <a:pt x="1324" y="5574"/>
                  <a:pt x="1309" y="5685"/>
                </a:cubicBezTo>
                <a:cubicBezTo>
                  <a:pt x="1293" y="5795"/>
                  <a:pt x="1230" y="5795"/>
                  <a:pt x="1215" y="5906"/>
                </a:cubicBezTo>
                <a:cubicBezTo>
                  <a:pt x="1198" y="6032"/>
                  <a:pt x="1120" y="6016"/>
                  <a:pt x="1104" y="6126"/>
                </a:cubicBezTo>
                <a:cubicBezTo>
                  <a:pt x="1089" y="6253"/>
                  <a:pt x="1152" y="6253"/>
                  <a:pt x="1135" y="6379"/>
                </a:cubicBezTo>
                <a:cubicBezTo>
                  <a:pt x="1120" y="6488"/>
                  <a:pt x="1230" y="6505"/>
                  <a:pt x="1215" y="6614"/>
                </a:cubicBezTo>
                <a:cubicBezTo>
                  <a:pt x="1198" y="6740"/>
                  <a:pt x="1183" y="6740"/>
                  <a:pt x="1183" y="6851"/>
                </a:cubicBezTo>
                <a:cubicBezTo>
                  <a:pt x="1167" y="6977"/>
                  <a:pt x="1278" y="6977"/>
                  <a:pt x="1261" y="7103"/>
                </a:cubicBezTo>
                <a:cubicBezTo>
                  <a:pt x="1246" y="7213"/>
                  <a:pt x="1057" y="7198"/>
                  <a:pt x="1041" y="7308"/>
                </a:cubicBezTo>
                <a:cubicBezTo>
                  <a:pt x="1026" y="7434"/>
                  <a:pt x="978" y="7418"/>
                  <a:pt x="963" y="7528"/>
                </a:cubicBezTo>
                <a:cubicBezTo>
                  <a:pt x="946" y="7654"/>
                  <a:pt x="931" y="7654"/>
                  <a:pt x="915" y="7765"/>
                </a:cubicBezTo>
                <a:cubicBezTo>
                  <a:pt x="900" y="7891"/>
                  <a:pt x="1026" y="7891"/>
                  <a:pt x="1009" y="8017"/>
                </a:cubicBezTo>
                <a:cubicBezTo>
                  <a:pt x="994" y="8127"/>
                  <a:pt x="883" y="8112"/>
                  <a:pt x="868" y="8238"/>
                </a:cubicBezTo>
                <a:cubicBezTo>
                  <a:pt x="868" y="8347"/>
                  <a:pt x="868" y="8347"/>
                  <a:pt x="852" y="8473"/>
                </a:cubicBezTo>
                <a:cubicBezTo>
                  <a:pt x="837" y="8584"/>
                  <a:pt x="789" y="8584"/>
                  <a:pt x="773" y="8694"/>
                </a:cubicBezTo>
                <a:cubicBezTo>
                  <a:pt x="757" y="8805"/>
                  <a:pt x="1026" y="8852"/>
                  <a:pt x="1009" y="8962"/>
                </a:cubicBezTo>
                <a:cubicBezTo>
                  <a:pt x="994" y="9072"/>
                  <a:pt x="837" y="9057"/>
                  <a:pt x="820" y="9167"/>
                </a:cubicBezTo>
                <a:cubicBezTo>
                  <a:pt x="805" y="9293"/>
                  <a:pt x="868" y="9293"/>
                  <a:pt x="852" y="9419"/>
                </a:cubicBezTo>
                <a:cubicBezTo>
                  <a:pt x="837" y="9530"/>
                  <a:pt x="820" y="9530"/>
                  <a:pt x="805" y="9639"/>
                </a:cubicBezTo>
                <a:cubicBezTo>
                  <a:pt x="789" y="9765"/>
                  <a:pt x="631" y="9734"/>
                  <a:pt x="616" y="9860"/>
                </a:cubicBezTo>
                <a:cubicBezTo>
                  <a:pt x="600" y="9971"/>
                  <a:pt x="837" y="10002"/>
                  <a:pt x="820" y="10112"/>
                </a:cubicBezTo>
                <a:cubicBezTo>
                  <a:pt x="805" y="10238"/>
                  <a:pt x="852" y="10238"/>
                  <a:pt x="837" y="10364"/>
                </a:cubicBezTo>
                <a:cubicBezTo>
                  <a:pt x="820" y="10475"/>
                  <a:pt x="773" y="10475"/>
                  <a:pt x="757" y="10585"/>
                </a:cubicBezTo>
                <a:cubicBezTo>
                  <a:pt x="742" y="10696"/>
                  <a:pt x="757" y="10711"/>
                  <a:pt x="742" y="10822"/>
                </a:cubicBezTo>
                <a:cubicBezTo>
                  <a:pt x="726" y="10931"/>
                  <a:pt x="694" y="10931"/>
                  <a:pt x="679" y="11042"/>
                </a:cubicBezTo>
                <a:cubicBezTo>
                  <a:pt x="663" y="11168"/>
                  <a:pt x="568" y="11152"/>
                  <a:pt x="553" y="11263"/>
                </a:cubicBezTo>
                <a:cubicBezTo>
                  <a:pt x="537" y="11389"/>
                  <a:pt x="553" y="11389"/>
                  <a:pt x="537" y="11499"/>
                </a:cubicBezTo>
                <a:cubicBezTo>
                  <a:pt x="521" y="11625"/>
                  <a:pt x="631" y="11641"/>
                  <a:pt x="616" y="11751"/>
                </a:cubicBezTo>
                <a:cubicBezTo>
                  <a:pt x="600" y="11862"/>
                  <a:pt x="458" y="11845"/>
                  <a:pt x="442" y="11956"/>
                </a:cubicBezTo>
                <a:cubicBezTo>
                  <a:pt x="427" y="12082"/>
                  <a:pt x="395" y="12082"/>
                  <a:pt x="395" y="12192"/>
                </a:cubicBezTo>
                <a:cubicBezTo>
                  <a:pt x="379" y="12303"/>
                  <a:pt x="364" y="12303"/>
                  <a:pt x="347" y="12429"/>
                </a:cubicBezTo>
                <a:cubicBezTo>
                  <a:pt x="332" y="12538"/>
                  <a:pt x="410" y="12555"/>
                  <a:pt x="395" y="12664"/>
                </a:cubicBezTo>
                <a:cubicBezTo>
                  <a:pt x="379" y="12775"/>
                  <a:pt x="473" y="12790"/>
                  <a:pt x="458" y="12917"/>
                </a:cubicBezTo>
                <a:cubicBezTo>
                  <a:pt x="442" y="13027"/>
                  <a:pt x="490" y="13027"/>
                  <a:pt x="473" y="13153"/>
                </a:cubicBezTo>
                <a:cubicBezTo>
                  <a:pt x="458" y="13263"/>
                  <a:pt x="284" y="13248"/>
                  <a:pt x="269" y="13358"/>
                </a:cubicBezTo>
                <a:cubicBezTo>
                  <a:pt x="269" y="13484"/>
                  <a:pt x="364" y="13484"/>
                  <a:pt x="347" y="13610"/>
                </a:cubicBezTo>
                <a:cubicBezTo>
                  <a:pt x="332" y="13721"/>
                  <a:pt x="190" y="13704"/>
                  <a:pt x="175" y="13815"/>
                </a:cubicBezTo>
                <a:cubicBezTo>
                  <a:pt x="158" y="13941"/>
                  <a:pt x="364" y="13956"/>
                  <a:pt x="347" y="14082"/>
                </a:cubicBezTo>
                <a:cubicBezTo>
                  <a:pt x="332" y="14193"/>
                  <a:pt x="206" y="14177"/>
                  <a:pt x="190" y="14303"/>
                </a:cubicBezTo>
                <a:cubicBezTo>
                  <a:pt x="175" y="14414"/>
                  <a:pt x="143" y="14414"/>
                  <a:pt x="127" y="14524"/>
                </a:cubicBezTo>
                <a:cubicBezTo>
                  <a:pt x="112" y="14635"/>
                  <a:pt x="1" y="14713"/>
                  <a:pt x="64" y="14807"/>
                </a:cubicBezTo>
                <a:cubicBezTo>
                  <a:pt x="143" y="14902"/>
                  <a:pt x="221" y="14887"/>
                  <a:pt x="347" y="14902"/>
                </a:cubicBezTo>
                <a:cubicBezTo>
                  <a:pt x="351" y="14902"/>
                  <a:pt x="355" y="14903"/>
                  <a:pt x="358" y="14903"/>
                </a:cubicBezTo>
                <a:cubicBezTo>
                  <a:pt x="457" y="14903"/>
                  <a:pt x="492" y="14697"/>
                  <a:pt x="604" y="14697"/>
                </a:cubicBezTo>
                <a:cubicBezTo>
                  <a:pt x="608" y="14697"/>
                  <a:pt x="612" y="14697"/>
                  <a:pt x="616" y="14698"/>
                </a:cubicBezTo>
                <a:cubicBezTo>
                  <a:pt x="726" y="14713"/>
                  <a:pt x="710" y="14870"/>
                  <a:pt x="820" y="14887"/>
                </a:cubicBezTo>
                <a:cubicBezTo>
                  <a:pt x="843" y="14890"/>
                  <a:pt x="861" y="14891"/>
                  <a:pt x="878" y="14891"/>
                </a:cubicBezTo>
                <a:cubicBezTo>
                  <a:pt x="924" y="14891"/>
                  <a:pt x="951" y="14882"/>
                  <a:pt x="996" y="14882"/>
                </a:cubicBezTo>
                <a:cubicBezTo>
                  <a:pt x="1013" y="14882"/>
                  <a:pt x="1033" y="14883"/>
                  <a:pt x="1057" y="14887"/>
                </a:cubicBezTo>
                <a:cubicBezTo>
                  <a:pt x="1063" y="14887"/>
                  <a:pt x="1068" y="14888"/>
                  <a:pt x="1073" y="14888"/>
                </a:cubicBezTo>
                <a:cubicBezTo>
                  <a:pt x="1164" y="14888"/>
                  <a:pt x="1187" y="14775"/>
                  <a:pt x="1291" y="14775"/>
                </a:cubicBezTo>
                <a:cubicBezTo>
                  <a:pt x="1297" y="14775"/>
                  <a:pt x="1303" y="14775"/>
                  <a:pt x="1309" y="14776"/>
                </a:cubicBezTo>
                <a:cubicBezTo>
                  <a:pt x="1419" y="14792"/>
                  <a:pt x="1404" y="14933"/>
                  <a:pt x="1513" y="14950"/>
                </a:cubicBezTo>
                <a:cubicBezTo>
                  <a:pt x="1639" y="14965"/>
                  <a:pt x="1624" y="15013"/>
                  <a:pt x="1750" y="15028"/>
                </a:cubicBezTo>
                <a:cubicBezTo>
                  <a:pt x="1860" y="15044"/>
                  <a:pt x="1860" y="15076"/>
                  <a:pt x="1971" y="15091"/>
                </a:cubicBezTo>
                <a:cubicBezTo>
                  <a:pt x="1975" y="15091"/>
                  <a:pt x="1979" y="15092"/>
                  <a:pt x="1983" y="15092"/>
                </a:cubicBezTo>
                <a:cubicBezTo>
                  <a:pt x="2095" y="15092"/>
                  <a:pt x="2130" y="14886"/>
                  <a:pt x="2227" y="14886"/>
                </a:cubicBezTo>
                <a:cubicBezTo>
                  <a:pt x="2231" y="14886"/>
                  <a:pt x="2234" y="14886"/>
                  <a:pt x="2238" y="14887"/>
                </a:cubicBezTo>
                <a:cubicBezTo>
                  <a:pt x="2349" y="14902"/>
                  <a:pt x="2333" y="15107"/>
                  <a:pt x="2444" y="15122"/>
                </a:cubicBezTo>
                <a:cubicBezTo>
                  <a:pt x="2467" y="15126"/>
                  <a:pt x="2487" y="15127"/>
                  <a:pt x="2504" y="15127"/>
                </a:cubicBezTo>
                <a:cubicBezTo>
                  <a:pt x="2549" y="15127"/>
                  <a:pt x="2576" y="15118"/>
                  <a:pt x="2622" y="15118"/>
                </a:cubicBezTo>
                <a:cubicBezTo>
                  <a:pt x="2638" y="15118"/>
                  <a:pt x="2657" y="15119"/>
                  <a:pt x="2679" y="15122"/>
                </a:cubicBezTo>
                <a:cubicBezTo>
                  <a:pt x="2790" y="15139"/>
                  <a:pt x="2774" y="15248"/>
                  <a:pt x="2900" y="15265"/>
                </a:cubicBezTo>
                <a:cubicBezTo>
                  <a:pt x="2904" y="15265"/>
                  <a:pt x="2908" y="15266"/>
                  <a:pt x="2912" y="15266"/>
                </a:cubicBezTo>
                <a:cubicBezTo>
                  <a:pt x="3009" y="15266"/>
                  <a:pt x="3044" y="15106"/>
                  <a:pt x="3139" y="15106"/>
                </a:cubicBezTo>
                <a:cubicBezTo>
                  <a:pt x="3143" y="15106"/>
                  <a:pt x="3147" y="15107"/>
                  <a:pt x="3152" y="15107"/>
                </a:cubicBezTo>
                <a:cubicBezTo>
                  <a:pt x="3164" y="15109"/>
                  <a:pt x="3175" y="15110"/>
                  <a:pt x="3185" y="15110"/>
                </a:cubicBezTo>
                <a:cubicBezTo>
                  <a:pt x="3257" y="15110"/>
                  <a:pt x="3283" y="15073"/>
                  <a:pt x="3354" y="15073"/>
                </a:cubicBezTo>
                <a:cubicBezTo>
                  <a:pt x="3364" y="15073"/>
                  <a:pt x="3376" y="15074"/>
                  <a:pt x="3389" y="15076"/>
                </a:cubicBezTo>
                <a:cubicBezTo>
                  <a:pt x="3515" y="15091"/>
                  <a:pt x="3499" y="15139"/>
                  <a:pt x="3625" y="15154"/>
                </a:cubicBezTo>
                <a:cubicBezTo>
                  <a:pt x="3680" y="15162"/>
                  <a:pt x="3708" y="15162"/>
                  <a:pt x="3735" y="15162"/>
                </a:cubicBezTo>
                <a:cubicBezTo>
                  <a:pt x="3763" y="15162"/>
                  <a:pt x="3790" y="15162"/>
                  <a:pt x="3845" y="15170"/>
                </a:cubicBezTo>
                <a:cubicBezTo>
                  <a:pt x="3971" y="15185"/>
                  <a:pt x="3956" y="15280"/>
                  <a:pt x="4066" y="15296"/>
                </a:cubicBezTo>
                <a:cubicBezTo>
                  <a:pt x="4072" y="15297"/>
                  <a:pt x="4078" y="15297"/>
                  <a:pt x="4084" y="15297"/>
                </a:cubicBezTo>
                <a:cubicBezTo>
                  <a:pt x="4188" y="15297"/>
                  <a:pt x="4211" y="15184"/>
                  <a:pt x="4302" y="15184"/>
                </a:cubicBezTo>
                <a:cubicBezTo>
                  <a:pt x="4307" y="15184"/>
                  <a:pt x="4312" y="15185"/>
                  <a:pt x="4318" y="15185"/>
                </a:cubicBezTo>
                <a:cubicBezTo>
                  <a:pt x="4429" y="15202"/>
                  <a:pt x="4412" y="15328"/>
                  <a:pt x="4538" y="15343"/>
                </a:cubicBezTo>
                <a:cubicBezTo>
                  <a:pt x="4544" y="15344"/>
                  <a:pt x="4549" y="15344"/>
                  <a:pt x="4554" y="15344"/>
                </a:cubicBezTo>
                <a:cubicBezTo>
                  <a:pt x="4646" y="15344"/>
                  <a:pt x="4669" y="15216"/>
                  <a:pt x="4774" y="15216"/>
                </a:cubicBezTo>
                <a:cubicBezTo>
                  <a:pt x="4779" y="15216"/>
                  <a:pt x="4785" y="15216"/>
                  <a:pt x="4791" y="15217"/>
                </a:cubicBezTo>
                <a:cubicBezTo>
                  <a:pt x="4901" y="15233"/>
                  <a:pt x="4870" y="15485"/>
                  <a:pt x="4980" y="15500"/>
                </a:cubicBezTo>
                <a:cubicBezTo>
                  <a:pt x="4984" y="15501"/>
                  <a:pt x="4989" y="15501"/>
                  <a:pt x="4994" y="15501"/>
                </a:cubicBezTo>
                <a:cubicBezTo>
                  <a:pt x="5103" y="15501"/>
                  <a:pt x="5125" y="15327"/>
                  <a:pt x="5234" y="15327"/>
                </a:cubicBezTo>
                <a:cubicBezTo>
                  <a:pt x="5239" y="15327"/>
                  <a:pt x="5243" y="15327"/>
                  <a:pt x="5248" y="15328"/>
                </a:cubicBezTo>
                <a:cubicBezTo>
                  <a:pt x="5358" y="15343"/>
                  <a:pt x="5358" y="15391"/>
                  <a:pt x="5469" y="15406"/>
                </a:cubicBezTo>
                <a:cubicBezTo>
                  <a:pt x="5532" y="15414"/>
                  <a:pt x="5563" y="15414"/>
                  <a:pt x="5593" y="15414"/>
                </a:cubicBezTo>
                <a:cubicBezTo>
                  <a:pt x="5622" y="15414"/>
                  <a:pt x="5650" y="15414"/>
                  <a:pt x="5704" y="15422"/>
                </a:cubicBezTo>
                <a:cubicBezTo>
                  <a:pt x="5815" y="15437"/>
                  <a:pt x="5815" y="15517"/>
                  <a:pt x="5925" y="15532"/>
                </a:cubicBezTo>
                <a:cubicBezTo>
                  <a:pt x="6036" y="15548"/>
                  <a:pt x="6036" y="15595"/>
                  <a:pt x="6146" y="15611"/>
                </a:cubicBezTo>
                <a:cubicBezTo>
                  <a:pt x="6272" y="15626"/>
                  <a:pt x="6256" y="15674"/>
                  <a:pt x="6382" y="15690"/>
                </a:cubicBezTo>
                <a:cubicBezTo>
                  <a:pt x="6387" y="15690"/>
                  <a:pt x="6391" y="15690"/>
                  <a:pt x="6395" y="15690"/>
                </a:cubicBezTo>
                <a:cubicBezTo>
                  <a:pt x="6491" y="15690"/>
                  <a:pt x="6525" y="15516"/>
                  <a:pt x="6622" y="15516"/>
                </a:cubicBezTo>
                <a:cubicBezTo>
                  <a:pt x="6626" y="15516"/>
                  <a:pt x="6630" y="15516"/>
                  <a:pt x="6635" y="15517"/>
                </a:cubicBezTo>
                <a:cubicBezTo>
                  <a:pt x="6761" y="15517"/>
                  <a:pt x="6729" y="15737"/>
                  <a:pt x="6839" y="15753"/>
                </a:cubicBezTo>
                <a:cubicBezTo>
                  <a:pt x="6843" y="15753"/>
                  <a:pt x="6847" y="15753"/>
                  <a:pt x="6850" y="15753"/>
                </a:cubicBezTo>
                <a:cubicBezTo>
                  <a:pt x="6963" y="15753"/>
                  <a:pt x="6998" y="15531"/>
                  <a:pt x="7098" y="15531"/>
                </a:cubicBezTo>
                <a:cubicBezTo>
                  <a:pt x="7101" y="15531"/>
                  <a:pt x="7104" y="15532"/>
                  <a:pt x="7107" y="15532"/>
                </a:cubicBezTo>
                <a:cubicBezTo>
                  <a:pt x="7217" y="15548"/>
                  <a:pt x="7202" y="15753"/>
                  <a:pt x="7311" y="15769"/>
                </a:cubicBezTo>
                <a:cubicBezTo>
                  <a:pt x="7334" y="15772"/>
                  <a:pt x="7352" y="15773"/>
                  <a:pt x="7368" y="15773"/>
                </a:cubicBezTo>
                <a:cubicBezTo>
                  <a:pt x="7411" y="15773"/>
                  <a:pt x="7434" y="15764"/>
                  <a:pt x="7482" y="15764"/>
                </a:cubicBezTo>
                <a:cubicBezTo>
                  <a:pt x="7499" y="15764"/>
                  <a:pt x="7521" y="15765"/>
                  <a:pt x="7548" y="15769"/>
                </a:cubicBezTo>
                <a:cubicBezTo>
                  <a:pt x="7571" y="15772"/>
                  <a:pt x="7589" y="15773"/>
                  <a:pt x="7604" y="15773"/>
                </a:cubicBezTo>
                <a:cubicBezTo>
                  <a:pt x="7647" y="15773"/>
                  <a:pt x="7670" y="15764"/>
                  <a:pt x="7717" y="15764"/>
                </a:cubicBezTo>
                <a:cubicBezTo>
                  <a:pt x="7735" y="15764"/>
                  <a:pt x="7757" y="15765"/>
                  <a:pt x="7784" y="15769"/>
                </a:cubicBezTo>
                <a:cubicBezTo>
                  <a:pt x="7807" y="15772"/>
                  <a:pt x="7825" y="15773"/>
                  <a:pt x="7840" y="15773"/>
                </a:cubicBezTo>
                <a:cubicBezTo>
                  <a:pt x="7884" y="15773"/>
                  <a:pt x="7907" y="15764"/>
                  <a:pt x="7954" y="15764"/>
                </a:cubicBezTo>
                <a:cubicBezTo>
                  <a:pt x="7972" y="15764"/>
                  <a:pt x="7994" y="15765"/>
                  <a:pt x="8021" y="15769"/>
                </a:cubicBezTo>
                <a:cubicBezTo>
                  <a:pt x="8131" y="15784"/>
                  <a:pt x="8131" y="15784"/>
                  <a:pt x="8257" y="15784"/>
                </a:cubicBezTo>
                <a:cubicBezTo>
                  <a:pt x="8368" y="15800"/>
                  <a:pt x="8351" y="15926"/>
                  <a:pt x="8462" y="15942"/>
                </a:cubicBezTo>
                <a:cubicBezTo>
                  <a:pt x="8490" y="15945"/>
                  <a:pt x="8511" y="15946"/>
                  <a:pt x="8529" y="15946"/>
                </a:cubicBezTo>
                <a:cubicBezTo>
                  <a:pt x="8577" y="15946"/>
                  <a:pt x="8599" y="15937"/>
                  <a:pt x="8642" y="15937"/>
                </a:cubicBezTo>
                <a:cubicBezTo>
                  <a:pt x="8658" y="15937"/>
                  <a:pt x="8676" y="15939"/>
                  <a:pt x="8698" y="15942"/>
                </a:cubicBezTo>
                <a:cubicBezTo>
                  <a:pt x="8725" y="15945"/>
                  <a:pt x="8747" y="15946"/>
                  <a:pt x="8765" y="15946"/>
                </a:cubicBezTo>
                <a:cubicBezTo>
                  <a:pt x="8812" y="15946"/>
                  <a:pt x="8835" y="15937"/>
                  <a:pt x="8879" y="15937"/>
                </a:cubicBezTo>
                <a:cubicBezTo>
                  <a:pt x="8894" y="15937"/>
                  <a:pt x="8912" y="15939"/>
                  <a:pt x="8935" y="15942"/>
                </a:cubicBezTo>
                <a:cubicBezTo>
                  <a:pt x="9061" y="15958"/>
                  <a:pt x="9045" y="16005"/>
                  <a:pt x="9171" y="16021"/>
                </a:cubicBezTo>
                <a:cubicBezTo>
                  <a:pt x="9260" y="16021"/>
                  <a:pt x="9277" y="16001"/>
                  <a:pt x="9347" y="16001"/>
                </a:cubicBezTo>
                <a:cubicBezTo>
                  <a:pt x="9363" y="16001"/>
                  <a:pt x="9383" y="16002"/>
                  <a:pt x="9408" y="16005"/>
                </a:cubicBezTo>
                <a:cubicBezTo>
                  <a:pt x="9416" y="16006"/>
                  <a:pt x="9425" y="16007"/>
                  <a:pt x="9432" y="16007"/>
                </a:cubicBezTo>
                <a:cubicBezTo>
                  <a:pt x="9513" y="16007"/>
                  <a:pt x="9538" y="15940"/>
                  <a:pt x="9620" y="15940"/>
                </a:cubicBezTo>
                <a:cubicBezTo>
                  <a:pt x="9627" y="15940"/>
                  <a:pt x="9635" y="15940"/>
                  <a:pt x="9643" y="15942"/>
                </a:cubicBezTo>
                <a:cubicBezTo>
                  <a:pt x="9754" y="15958"/>
                  <a:pt x="9738" y="16131"/>
                  <a:pt x="9849" y="16131"/>
                </a:cubicBezTo>
                <a:cubicBezTo>
                  <a:pt x="9861" y="16132"/>
                  <a:pt x="9872" y="16133"/>
                  <a:pt x="9882" y="16133"/>
                </a:cubicBezTo>
                <a:cubicBezTo>
                  <a:pt x="9968" y="16133"/>
                  <a:pt x="9995" y="16082"/>
                  <a:pt x="10072" y="16082"/>
                </a:cubicBezTo>
                <a:cubicBezTo>
                  <a:pt x="10081" y="16082"/>
                  <a:pt x="10090" y="16082"/>
                  <a:pt x="10101" y="16084"/>
                </a:cubicBezTo>
                <a:cubicBezTo>
                  <a:pt x="10107" y="16085"/>
                  <a:pt x="10113" y="16085"/>
                  <a:pt x="10119" y="16085"/>
                </a:cubicBezTo>
                <a:cubicBezTo>
                  <a:pt x="10207" y="16085"/>
                  <a:pt x="10231" y="15988"/>
                  <a:pt x="10331" y="15988"/>
                </a:cubicBezTo>
                <a:cubicBezTo>
                  <a:pt x="10338" y="15988"/>
                  <a:pt x="10345" y="15988"/>
                  <a:pt x="10353" y="15990"/>
                </a:cubicBezTo>
                <a:cubicBezTo>
                  <a:pt x="10463" y="16005"/>
                  <a:pt x="10463" y="16036"/>
                  <a:pt x="10573" y="16053"/>
                </a:cubicBezTo>
                <a:cubicBezTo>
                  <a:pt x="10589" y="16055"/>
                  <a:pt x="10603" y="16056"/>
                  <a:pt x="10615" y="16056"/>
                </a:cubicBezTo>
                <a:cubicBezTo>
                  <a:pt x="10677" y="16056"/>
                  <a:pt x="10705" y="16033"/>
                  <a:pt x="10767" y="16033"/>
                </a:cubicBezTo>
                <a:cubicBezTo>
                  <a:pt x="10780" y="16033"/>
                  <a:pt x="10794" y="16034"/>
                  <a:pt x="10809" y="16036"/>
                </a:cubicBezTo>
                <a:cubicBezTo>
                  <a:pt x="10920" y="16053"/>
                  <a:pt x="10904" y="16242"/>
                  <a:pt x="11015" y="16257"/>
                </a:cubicBezTo>
                <a:cubicBezTo>
                  <a:pt x="11022" y="16258"/>
                  <a:pt x="11030" y="16258"/>
                  <a:pt x="11037" y="16258"/>
                </a:cubicBezTo>
                <a:cubicBezTo>
                  <a:pt x="11136" y="16258"/>
                  <a:pt x="11160" y="16161"/>
                  <a:pt x="11249" y="16161"/>
                </a:cubicBezTo>
                <a:cubicBezTo>
                  <a:pt x="11254" y="16161"/>
                  <a:pt x="11260" y="16161"/>
                  <a:pt x="11267" y="16162"/>
                </a:cubicBezTo>
                <a:cubicBezTo>
                  <a:pt x="11276" y="16163"/>
                  <a:pt x="11284" y="16164"/>
                  <a:pt x="11291" y="16164"/>
                </a:cubicBezTo>
                <a:cubicBezTo>
                  <a:pt x="11372" y="16164"/>
                  <a:pt x="11398" y="16098"/>
                  <a:pt x="11479" y="16098"/>
                </a:cubicBezTo>
                <a:cubicBezTo>
                  <a:pt x="11487" y="16098"/>
                  <a:pt x="11494" y="16098"/>
                  <a:pt x="11502" y="16099"/>
                </a:cubicBezTo>
                <a:cubicBezTo>
                  <a:pt x="11628" y="16116"/>
                  <a:pt x="11613" y="16162"/>
                  <a:pt x="11739" y="16179"/>
                </a:cubicBezTo>
                <a:cubicBezTo>
                  <a:pt x="11751" y="16180"/>
                  <a:pt x="11762" y="16181"/>
                  <a:pt x="11772" y="16181"/>
                </a:cubicBezTo>
                <a:cubicBezTo>
                  <a:pt x="11843" y="16181"/>
                  <a:pt x="11870" y="16144"/>
                  <a:pt x="11940" y="16144"/>
                </a:cubicBezTo>
                <a:cubicBezTo>
                  <a:pt x="11951" y="16144"/>
                  <a:pt x="11962" y="16145"/>
                  <a:pt x="11975" y="16147"/>
                </a:cubicBezTo>
                <a:cubicBezTo>
                  <a:pt x="12086" y="16162"/>
                  <a:pt x="12070" y="16351"/>
                  <a:pt x="12181" y="16368"/>
                </a:cubicBezTo>
                <a:cubicBezTo>
                  <a:pt x="12290" y="16383"/>
                  <a:pt x="12290" y="16446"/>
                  <a:pt x="12401" y="16462"/>
                </a:cubicBezTo>
                <a:cubicBezTo>
                  <a:pt x="12419" y="16464"/>
                  <a:pt x="12434" y="16465"/>
                  <a:pt x="12447" y="16465"/>
                </a:cubicBezTo>
                <a:cubicBezTo>
                  <a:pt x="12529" y="16465"/>
                  <a:pt x="12542" y="16431"/>
                  <a:pt x="12637" y="16431"/>
                </a:cubicBezTo>
                <a:cubicBezTo>
                  <a:pt x="12648" y="16432"/>
                  <a:pt x="12657" y="16433"/>
                  <a:pt x="12665" y="16433"/>
                </a:cubicBezTo>
                <a:cubicBezTo>
                  <a:pt x="12753" y="16433"/>
                  <a:pt x="12708" y="16361"/>
                  <a:pt x="12794" y="16288"/>
                </a:cubicBezTo>
                <a:cubicBezTo>
                  <a:pt x="12889" y="16225"/>
                  <a:pt x="12763" y="16225"/>
                  <a:pt x="12779" y="16147"/>
                </a:cubicBezTo>
                <a:cubicBezTo>
                  <a:pt x="12794" y="16036"/>
                  <a:pt x="13015" y="16068"/>
                  <a:pt x="13031" y="15958"/>
                </a:cubicBezTo>
                <a:cubicBezTo>
                  <a:pt x="13046" y="15832"/>
                  <a:pt x="12842" y="15816"/>
                  <a:pt x="12857" y="15690"/>
                </a:cubicBezTo>
                <a:cubicBezTo>
                  <a:pt x="12874" y="15580"/>
                  <a:pt x="12983" y="15595"/>
                  <a:pt x="13000" y="15469"/>
                </a:cubicBezTo>
                <a:cubicBezTo>
                  <a:pt x="13015" y="15359"/>
                  <a:pt x="13157" y="15374"/>
                  <a:pt x="13173" y="15265"/>
                </a:cubicBezTo>
                <a:cubicBezTo>
                  <a:pt x="13189" y="15139"/>
                  <a:pt x="13141" y="15139"/>
                  <a:pt x="13157" y="15028"/>
                </a:cubicBezTo>
                <a:cubicBezTo>
                  <a:pt x="13173" y="14902"/>
                  <a:pt x="13000" y="14887"/>
                  <a:pt x="13015" y="14761"/>
                </a:cubicBezTo>
                <a:cubicBezTo>
                  <a:pt x="13015" y="14650"/>
                  <a:pt x="13126" y="14666"/>
                  <a:pt x="13141" y="14540"/>
                </a:cubicBezTo>
                <a:cubicBezTo>
                  <a:pt x="13157" y="14429"/>
                  <a:pt x="13126" y="14429"/>
                  <a:pt x="13141" y="14303"/>
                </a:cubicBezTo>
                <a:cubicBezTo>
                  <a:pt x="13157" y="14193"/>
                  <a:pt x="13299" y="14208"/>
                  <a:pt x="13315" y="14099"/>
                </a:cubicBezTo>
                <a:cubicBezTo>
                  <a:pt x="13330" y="13973"/>
                  <a:pt x="13252" y="13973"/>
                  <a:pt x="13267" y="13847"/>
                </a:cubicBezTo>
                <a:cubicBezTo>
                  <a:pt x="13283" y="13736"/>
                  <a:pt x="13189" y="13721"/>
                  <a:pt x="13204" y="13610"/>
                </a:cubicBezTo>
                <a:cubicBezTo>
                  <a:pt x="13220" y="13484"/>
                  <a:pt x="13252" y="13484"/>
                  <a:pt x="13252" y="13374"/>
                </a:cubicBezTo>
                <a:cubicBezTo>
                  <a:pt x="13267" y="13263"/>
                  <a:pt x="13378" y="13280"/>
                  <a:pt x="13393" y="13153"/>
                </a:cubicBezTo>
                <a:cubicBezTo>
                  <a:pt x="13410" y="13043"/>
                  <a:pt x="13346" y="13027"/>
                  <a:pt x="13362" y="12917"/>
                </a:cubicBezTo>
                <a:cubicBezTo>
                  <a:pt x="13378" y="12807"/>
                  <a:pt x="13283" y="12790"/>
                  <a:pt x="13299" y="12664"/>
                </a:cubicBezTo>
                <a:cubicBezTo>
                  <a:pt x="13315" y="12555"/>
                  <a:pt x="13362" y="12555"/>
                  <a:pt x="13378" y="12444"/>
                </a:cubicBezTo>
                <a:cubicBezTo>
                  <a:pt x="13393" y="12334"/>
                  <a:pt x="13330" y="12318"/>
                  <a:pt x="13346" y="12208"/>
                </a:cubicBezTo>
                <a:cubicBezTo>
                  <a:pt x="13362" y="12082"/>
                  <a:pt x="13567" y="12114"/>
                  <a:pt x="13582" y="12003"/>
                </a:cubicBezTo>
                <a:cubicBezTo>
                  <a:pt x="13599" y="11877"/>
                  <a:pt x="13330" y="11845"/>
                  <a:pt x="13330" y="11735"/>
                </a:cubicBezTo>
                <a:cubicBezTo>
                  <a:pt x="13346" y="11609"/>
                  <a:pt x="13410" y="11625"/>
                  <a:pt x="13425" y="11499"/>
                </a:cubicBezTo>
                <a:cubicBezTo>
                  <a:pt x="13441" y="11389"/>
                  <a:pt x="13599" y="11404"/>
                  <a:pt x="13614" y="11294"/>
                </a:cubicBezTo>
                <a:cubicBezTo>
                  <a:pt x="13630" y="11168"/>
                  <a:pt x="13456" y="11152"/>
                  <a:pt x="13473" y="11026"/>
                </a:cubicBezTo>
                <a:cubicBezTo>
                  <a:pt x="13473" y="10916"/>
                  <a:pt x="13567" y="10931"/>
                  <a:pt x="13582" y="10805"/>
                </a:cubicBezTo>
                <a:cubicBezTo>
                  <a:pt x="13599" y="10696"/>
                  <a:pt x="13725" y="10711"/>
                  <a:pt x="13740" y="10601"/>
                </a:cubicBezTo>
                <a:cubicBezTo>
                  <a:pt x="13756" y="10475"/>
                  <a:pt x="13708" y="10475"/>
                  <a:pt x="13725" y="10349"/>
                </a:cubicBezTo>
                <a:cubicBezTo>
                  <a:pt x="13725" y="10238"/>
                  <a:pt x="13551" y="10223"/>
                  <a:pt x="13567" y="10097"/>
                </a:cubicBezTo>
                <a:cubicBezTo>
                  <a:pt x="13582" y="9986"/>
                  <a:pt x="13645" y="9986"/>
                  <a:pt x="13662" y="9876"/>
                </a:cubicBezTo>
                <a:cubicBezTo>
                  <a:pt x="13677" y="9765"/>
                  <a:pt x="13819" y="9782"/>
                  <a:pt x="13834" y="9656"/>
                </a:cubicBezTo>
                <a:cubicBezTo>
                  <a:pt x="13851" y="9545"/>
                  <a:pt x="13756" y="9530"/>
                  <a:pt x="13771" y="9419"/>
                </a:cubicBezTo>
                <a:cubicBezTo>
                  <a:pt x="13788" y="9293"/>
                  <a:pt x="13788" y="9293"/>
                  <a:pt x="13803" y="9183"/>
                </a:cubicBezTo>
                <a:cubicBezTo>
                  <a:pt x="13819" y="9072"/>
                  <a:pt x="13740" y="9057"/>
                  <a:pt x="13756" y="8946"/>
                </a:cubicBezTo>
                <a:cubicBezTo>
                  <a:pt x="13771" y="8820"/>
                  <a:pt x="13803" y="8836"/>
                  <a:pt x="13819" y="8710"/>
                </a:cubicBezTo>
                <a:cubicBezTo>
                  <a:pt x="13834" y="8599"/>
                  <a:pt x="13756" y="8584"/>
                  <a:pt x="13771" y="8473"/>
                </a:cubicBezTo>
                <a:cubicBezTo>
                  <a:pt x="13788" y="8347"/>
                  <a:pt x="13992" y="8379"/>
                  <a:pt x="14008" y="8269"/>
                </a:cubicBezTo>
                <a:cubicBezTo>
                  <a:pt x="14023" y="8143"/>
                  <a:pt x="14008" y="8143"/>
                  <a:pt x="14023" y="8032"/>
                </a:cubicBezTo>
                <a:cubicBezTo>
                  <a:pt x="14040" y="7906"/>
                  <a:pt x="14118" y="7923"/>
                  <a:pt x="14134" y="7812"/>
                </a:cubicBezTo>
                <a:cubicBezTo>
                  <a:pt x="14149" y="7686"/>
                  <a:pt x="13914" y="7654"/>
                  <a:pt x="13929" y="7544"/>
                </a:cubicBezTo>
                <a:cubicBezTo>
                  <a:pt x="13945" y="7434"/>
                  <a:pt x="14086" y="7450"/>
                  <a:pt x="14103" y="7324"/>
                </a:cubicBezTo>
                <a:cubicBezTo>
                  <a:pt x="14118" y="7213"/>
                  <a:pt x="14181" y="7213"/>
                  <a:pt x="14197" y="7103"/>
                </a:cubicBezTo>
                <a:cubicBezTo>
                  <a:pt x="14212" y="6992"/>
                  <a:pt x="14086" y="6977"/>
                  <a:pt x="14103" y="6851"/>
                </a:cubicBezTo>
                <a:cubicBezTo>
                  <a:pt x="14118" y="6740"/>
                  <a:pt x="14244" y="6757"/>
                  <a:pt x="14244" y="6631"/>
                </a:cubicBezTo>
                <a:cubicBezTo>
                  <a:pt x="14260" y="6520"/>
                  <a:pt x="14134" y="6505"/>
                  <a:pt x="14149" y="6394"/>
                </a:cubicBezTo>
                <a:cubicBezTo>
                  <a:pt x="14166" y="6268"/>
                  <a:pt x="14086" y="6268"/>
                  <a:pt x="14103" y="6142"/>
                </a:cubicBezTo>
                <a:cubicBezTo>
                  <a:pt x="14118" y="6032"/>
                  <a:pt x="14338" y="6063"/>
                  <a:pt x="14355" y="5937"/>
                </a:cubicBezTo>
                <a:lnTo>
                  <a:pt x="14386" y="5717"/>
                </a:lnTo>
                <a:cubicBezTo>
                  <a:pt x="14401" y="5591"/>
                  <a:pt x="14212" y="5574"/>
                  <a:pt x="14229" y="5448"/>
                </a:cubicBezTo>
                <a:cubicBezTo>
                  <a:pt x="14244" y="5339"/>
                  <a:pt x="14355" y="5354"/>
                  <a:pt x="14370" y="5228"/>
                </a:cubicBezTo>
                <a:cubicBezTo>
                  <a:pt x="14386" y="5118"/>
                  <a:pt x="14307" y="5102"/>
                  <a:pt x="14323" y="4992"/>
                </a:cubicBezTo>
                <a:cubicBezTo>
                  <a:pt x="14338" y="4881"/>
                  <a:pt x="14496" y="4898"/>
                  <a:pt x="14512" y="4771"/>
                </a:cubicBezTo>
                <a:cubicBezTo>
                  <a:pt x="14512" y="4661"/>
                  <a:pt x="14449" y="4645"/>
                  <a:pt x="14464" y="4535"/>
                </a:cubicBezTo>
                <a:cubicBezTo>
                  <a:pt x="14481" y="4425"/>
                  <a:pt x="14496" y="4425"/>
                  <a:pt x="14512" y="4299"/>
                </a:cubicBezTo>
                <a:cubicBezTo>
                  <a:pt x="14528" y="4188"/>
                  <a:pt x="14575" y="4204"/>
                  <a:pt x="14591" y="4078"/>
                </a:cubicBezTo>
                <a:cubicBezTo>
                  <a:pt x="14607" y="3967"/>
                  <a:pt x="14386" y="3936"/>
                  <a:pt x="14401" y="3826"/>
                </a:cubicBezTo>
                <a:cubicBezTo>
                  <a:pt x="14418" y="3700"/>
                  <a:pt x="14591" y="3732"/>
                  <a:pt x="14607" y="3606"/>
                </a:cubicBezTo>
                <a:cubicBezTo>
                  <a:pt x="14622" y="3495"/>
                  <a:pt x="14685" y="3495"/>
                  <a:pt x="14701" y="3385"/>
                </a:cubicBezTo>
                <a:cubicBezTo>
                  <a:pt x="14717" y="3274"/>
                  <a:pt x="14464" y="3243"/>
                  <a:pt x="14481" y="3117"/>
                </a:cubicBezTo>
                <a:cubicBezTo>
                  <a:pt x="14496" y="3007"/>
                  <a:pt x="14654" y="3022"/>
                  <a:pt x="14670" y="2912"/>
                </a:cubicBezTo>
                <a:cubicBezTo>
                  <a:pt x="14685" y="2786"/>
                  <a:pt x="14638" y="2786"/>
                  <a:pt x="14654" y="2675"/>
                </a:cubicBezTo>
                <a:cubicBezTo>
                  <a:pt x="14670" y="2549"/>
                  <a:pt x="14764" y="2566"/>
                  <a:pt x="14764" y="2455"/>
                </a:cubicBezTo>
                <a:cubicBezTo>
                  <a:pt x="14780" y="2329"/>
                  <a:pt x="14654" y="2314"/>
                  <a:pt x="14670" y="2203"/>
                </a:cubicBezTo>
                <a:cubicBezTo>
                  <a:pt x="14685" y="2077"/>
                  <a:pt x="14843" y="2108"/>
                  <a:pt x="14859" y="1982"/>
                </a:cubicBezTo>
                <a:cubicBezTo>
                  <a:pt x="14874" y="1872"/>
                  <a:pt x="14954" y="1746"/>
                  <a:pt x="14874" y="1652"/>
                </a:cubicBezTo>
                <a:cubicBezTo>
                  <a:pt x="14848" y="1620"/>
                  <a:pt x="14810" y="1611"/>
                  <a:pt x="14766" y="1611"/>
                </a:cubicBezTo>
                <a:cubicBezTo>
                  <a:pt x="14714" y="1611"/>
                  <a:pt x="14654" y="1623"/>
                  <a:pt x="14599" y="1623"/>
                </a:cubicBezTo>
                <a:cubicBezTo>
                  <a:pt x="14585" y="1623"/>
                  <a:pt x="14572" y="1622"/>
                  <a:pt x="14559" y="1620"/>
                </a:cubicBezTo>
                <a:cubicBezTo>
                  <a:pt x="14553" y="1620"/>
                  <a:pt x="14547" y="1619"/>
                  <a:pt x="14541" y="1619"/>
                </a:cubicBezTo>
                <a:cubicBezTo>
                  <a:pt x="14437" y="1619"/>
                  <a:pt x="14414" y="1747"/>
                  <a:pt x="14322" y="1747"/>
                </a:cubicBezTo>
                <a:cubicBezTo>
                  <a:pt x="14317" y="1747"/>
                  <a:pt x="14312" y="1747"/>
                  <a:pt x="14307" y="1746"/>
                </a:cubicBezTo>
                <a:cubicBezTo>
                  <a:pt x="14292" y="1744"/>
                  <a:pt x="14279" y="1744"/>
                  <a:pt x="14268" y="1744"/>
                </a:cubicBezTo>
                <a:cubicBezTo>
                  <a:pt x="14190" y="1744"/>
                  <a:pt x="14171" y="1780"/>
                  <a:pt x="14092" y="1780"/>
                </a:cubicBezTo>
                <a:cubicBezTo>
                  <a:pt x="14081" y="1780"/>
                  <a:pt x="14069" y="1780"/>
                  <a:pt x="14055" y="1778"/>
                </a:cubicBezTo>
                <a:lnTo>
                  <a:pt x="13834" y="1746"/>
                </a:lnTo>
                <a:cubicBezTo>
                  <a:pt x="13708" y="1730"/>
                  <a:pt x="13725" y="1635"/>
                  <a:pt x="13614" y="1635"/>
                </a:cubicBezTo>
                <a:cubicBezTo>
                  <a:pt x="13488" y="1620"/>
                  <a:pt x="13488" y="1620"/>
                  <a:pt x="13378" y="1604"/>
                </a:cubicBezTo>
                <a:cubicBezTo>
                  <a:pt x="13355" y="1601"/>
                  <a:pt x="13337" y="1600"/>
                  <a:pt x="13320" y="1600"/>
                </a:cubicBezTo>
                <a:cubicBezTo>
                  <a:pt x="13274" y="1600"/>
                  <a:pt x="13247" y="1609"/>
                  <a:pt x="13202" y="1609"/>
                </a:cubicBezTo>
                <a:cubicBezTo>
                  <a:pt x="13185" y="1609"/>
                  <a:pt x="13165" y="1608"/>
                  <a:pt x="13141" y="1604"/>
                </a:cubicBezTo>
                <a:cubicBezTo>
                  <a:pt x="13031" y="1589"/>
                  <a:pt x="13046" y="1431"/>
                  <a:pt x="12920" y="1415"/>
                </a:cubicBezTo>
                <a:cubicBezTo>
                  <a:pt x="12916" y="1414"/>
                  <a:pt x="12911" y="1414"/>
                  <a:pt x="12907" y="1414"/>
                </a:cubicBezTo>
                <a:cubicBezTo>
                  <a:pt x="12814" y="1414"/>
                  <a:pt x="12791" y="1558"/>
                  <a:pt x="12684" y="1558"/>
                </a:cubicBezTo>
                <a:cubicBezTo>
                  <a:pt x="12679" y="1558"/>
                  <a:pt x="12674" y="1558"/>
                  <a:pt x="12668" y="1557"/>
                </a:cubicBezTo>
                <a:cubicBezTo>
                  <a:pt x="12559" y="1557"/>
                  <a:pt x="12590" y="1352"/>
                  <a:pt x="12464" y="1337"/>
                </a:cubicBezTo>
                <a:cubicBezTo>
                  <a:pt x="12460" y="1336"/>
                  <a:pt x="12456" y="1336"/>
                  <a:pt x="12452" y="1336"/>
                </a:cubicBezTo>
                <a:cubicBezTo>
                  <a:pt x="12355" y="1336"/>
                  <a:pt x="12320" y="1510"/>
                  <a:pt x="12224" y="1510"/>
                </a:cubicBezTo>
                <a:cubicBezTo>
                  <a:pt x="12220" y="1510"/>
                  <a:pt x="12216" y="1510"/>
                  <a:pt x="12212" y="1509"/>
                </a:cubicBezTo>
                <a:cubicBezTo>
                  <a:pt x="12086" y="1509"/>
                  <a:pt x="12101" y="1463"/>
                  <a:pt x="11975" y="1446"/>
                </a:cubicBezTo>
                <a:cubicBezTo>
                  <a:pt x="11963" y="1445"/>
                  <a:pt x="11953" y="1444"/>
                  <a:pt x="11943" y="1444"/>
                </a:cubicBezTo>
                <a:cubicBezTo>
                  <a:pt x="11874" y="1444"/>
                  <a:pt x="11856" y="1481"/>
                  <a:pt x="11779" y="1481"/>
                </a:cubicBezTo>
                <a:cubicBezTo>
                  <a:pt x="11767" y="1481"/>
                  <a:pt x="11754" y="1480"/>
                  <a:pt x="11739" y="1478"/>
                </a:cubicBezTo>
                <a:cubicBezTo>
                  <a:pt x="11628" y="1463"/>
                  <a:pt x="11645" y="1274"/>
                  <a:pt x="11534" y="1257"/>
                </a:cubicBezTo>
                <a:cubicBezTo>
                  <a:pt x="11424" y="1242"/>
                  <a:pt x="11424" y="1179"/>
                  <a:pt x="11313" y="1163"/>
                </a:cubicBezTo>
                <a:cubicBezTo>
                  <a:pt x="11288" y="1160"/>
                  <a:pt x="11267" y="1159"/>
                  <a:pt x="11250" y="1159"/>
                </a:cubicBezTo>
                <a:cubicBezTo>
                  <a:pt x="11201" y="1159"/>
                  <a:pt x="11178" y="1168"/>
                  <a:pt x="11136" y="1168"/>
                </a:cubicBezTo>
                <a:cubicBezTo>
                  <a:pt x="11120" y="1168"/>
                  <a:pt x="11102" y="1166"/>
                  <a:pt x="11078" y="1163"/>
                </a:cubicBezTo>
                <a:cubicBezTo>
                  <a:pt x="11015" y="1155"/>
                  <a:pt x="10983" y="1155"/>
                  <a:pt x="10954" y="1155"/>
                </a:cubicBezTo>
                <a:cubicBezTo>
                  <a:pt x="10924" y="1155"/>
                  <a:pt x="10896" y="1155"/>
                  <a:pt x="10841" y="1148"/>
                </a:cubicBezTo>
                <a:cubicBezTo>
                  <a:pt x="10836" y="1147"/>
                  <a:pt x="10831" y="1147"/>
                  <a:pt x="10826" y="1147"/>
                </a:cubicBezTo>
                <a:cubicBezTo>
                  <a:pt x="10733" y="1147"/>
                  <a:pt x="10698" y="1290"/>
                  <a:pt x="10603" y="1290"/>
                </a:cubicBezTo>
                <a:cubicBezTo>
                  <a:pt x="10598" y="1290"/>
                  <a:pt x="10594" y="1290"/>
                  <a:pt x="10589" y="1289"/>
                </a:cubicBezTo>
                <a:cubicBezTo>
                  <a:pt x="10463" y="1274"/>
                  <a:pt x="10494" y="1037"/>
                  <a:pt x="10384" y="1022"/>
                </a:cubicBezTo>
                <a:cubicBezTo>
                  <a:pt x="10378" y="1021"/>
                  <a:pt x="10371" y="1020"/>
                  <a:pt x="10365" y="1020"/>
                </a:cubicBezTo>
                <a:cubicBezTo>
                  <a:pt x="10277" y="1020"/>
                  <a:pt x="10253" y="1117"/>
                  <a:pt x="10153" y="1117"/>
                </a:cubicBezTo>
                <a:cubicBezTo>
                  <a:pt x="10146" y="1117"/>
                  <a:pt x="10139" y="1117"/>
                  <a:pt x="10132" y="1116"/>
                </a:cubicBezTo>
                <a:cubicBezTo>
                  <a:pt x="10021" y="1100"/>
                  <a:pt x="10038" y="1022"/>
                  <a:pt x="9912" y="1005"/>
                </a:cubicBezTo>
                <a:cubicBezTo>
                  <a:pt x="9905" y="1004"/>
                  <a:pt x="9898" y="1004"/>
                  <a:pt x="9891" y="1004"/>
                </a:cubicBezTo>
                <a:cubicBezTo>
                  <a:pt x="9805" y="1004"/>
                  <a:pt x="9782" y="1086"/>
                  <a:pt x="9695" y="1086"/>
                </a:cubicBezTo>
                <a:cubicBezTo>
                  <a:pt x="9689" y="1086"/>
                  <a:pt x="9682" y="1086"/>
                  <a:pt x="9675" y="1085"/>
                </a:cubicBezTo>
                <a:cubicBezTo>
                  <a:pt x="9668" y="1084"/>
                  <a:pt x="9661" y="1083"/>
                  <a:pt x="9655" y="1083"/>
                </a:cubicBezTo>
                <a:cubicBezTo>
                  <a:pt x="9553" y="1083"/>
                  <a:pt x="9530" y="1196"/>
                  <a:pt x="9440" y="1196"/>
                </a:cubicBezTo>
                <a:cubicBezTo>
                  <a:pt x="9435" y="1196"/>
                  <a:pt x="9429" y="1195"/>
                  <a:pt x="9423" y="1194"/>
                </a:cubicBezTo>
                <a:cubicBezTo>
                  <a:pt x="9297" y="1179"/>
                  <a:pt x="9313" y="1053"/>
                  <a:pt x="9202" y="1037"/>
                </a:cubicBezTo>
                <a:cubicBezTo>
                  <a:pt x="9092" y="1022"/>
                  <a:pt x="9108" y="927"/>
                  <a:pt x="8982" y="911"/>
                </a:cubicBezTo>
                <a:cubicBezTo>
                  <a:pt x="8872" y="896"/>
                  <a:pt x="8872" y="864"/>
                  <a:pt x="8761" y="848"/>
                </a:cubicBezTo>
                <a:cubicBezTo>
                  <a:pt x="8743" y="846"/>
                  <a:pt x="8728" y="845"/>
                  <a:pt x="8714" y="845"/>
                </a:cubicBezTo>
                <a:cubicBezTo>
                  <a:pt x="8646" y="845"/>
                  <a:pt x="8626" y="867"/>
                  <a:pt x="8566" y="867"/>
                </a:cubicBezTo>
                <a:cubicBezTo>
                  <a:pt x="8554" y="867"/>
                  <a:pt x="8541" y="866"/>
                  <a:pt x="8525" y="864"/>
                </a:cubicBezTo>
                <a:cubicBezTo>
                  <a:pt x="8399" y="848"/>
                  <a:pt x="8414" y="816"/>
                  <a:pt x="8288" y="801"/>
                </a:cubicBezTo>
                <a:cubicBezTo>
                  <a:pt x="8283" y="800"/>
                  <a:pt x="8279" y="800"/>
                  <a:pt x="8274" y="800"/>
                </a:cubicBezTo>
                <a:cubicBezTo>
                  <a:pt x="8180" y="800"/>
                  <a:pt x="8145" y="943"/>
                  <a:pt x="8051" y="943"/>
                </a:cubicBezTo>
                <a:cubicBezTo>
                  <a:pt x="8046" y="943"/>
                  <a:pt x="8041" y="943"/>
                  <a:pt x="8036" y="942"/>
                </a:cubicBezTo>
                <a:cubicBezTo>
                  <a:pt x="7927" y="927"/>
                  <a:pt x="7942" y="816"/>
                  <a:pt x="7816" y="801"/>
                </a:cubicBezTo>
                <a:cubicBezTo>
                  <a:pt x="7706" y="785"/>
                  <a:pt x="7706" y="770"/>
                  <a:pt x="7595" y="753"/>
                </a:cubicBezTo>
                <a:cubicBezTo>
                  <a:pt x="7577" y="751"/>
                  <a:pt x="7562" y="750"/>
                  <a:pt x="7548" y="750"/>
                </a:cubicBezTo>
                <a:cubicBezTo>
                  <a:pt x="7480" y="750"/>
                  <a:pt x="7460" y="773"/>
                  <a:pt x="7400" y="773"/>
                </a:cubicBezTo>
                <a:cubicBezTo>
                  <a:pt x="7388" y="773"/>
                  <a:pt x="7375" y="772"/>
                  <a:pt x="7359" y="770"/>
                </a:cubicBezTo>
                <a:cubicBezTo>
                  <a:pt x="7340" y="767"/>
                  <a:pt x="7324" y="766"/>
                  <a:pt x="7310" y="766"/>
                </a:cubicBezTo>
                <a:cubicBezTo>
                  <a:pt x="7245" y="766"/>
                  <a:pt x="7222" y="788"/>
                  <a:pt x="7156" y="788"/>
                </a:cubicBezTo>
                <a:cubicBezTo>
                  <a:pt x="7142" y="788"/>
                  <a:pt x="7126" y="787"/>
                  <a:pt x="7107" y="785"/>
                </a:cubicBezTo>
                <a:cubicBezTo>
                  <a:pt x="7100" y="784"/>
                  <a:pt x="7093" y="783"/>
                  <a:pt x="7087" y="783"/>
                </a:cubicBezTo>
                <a:cubicBezTo>
                  <a:pt x="7000" y="783"/>
                  <a:pt x="6977" y="866"/>
                  <a:pt x="6891" y="866"/>
                </a:cubicBezTo>
                <a:cubicBezTo>
                  <a:pt x="6884" y="866"/>
                  <a:pt x="6877" y="865"/>
                  <a:pt x="6870" y="864"/>
                </a:cubicBezTo>
                <a:cubicBezTo>
                  <a:pt x="6744" y="848"/>
                  <a:pt x="6776" y="659"/>
                  <a:pt x="6666" y="644"/>
                </a:cubicBezTo>
                <a:cubicBezTo>
                  <a:pt x="6603" y="635"/>
                  <a:pt x="6572" y="635"/>
                  <a:pt x="6542" y="635"/>
                </a:cubicBezTo>
                <a:cubicBezTo>
                  <a:pt x="6512" y="635"/>
                  <a:pt x="6485" y="635"/>
                  <a:pt x="6429" y="627"/>
                </a:cubicBezTo>
                <a:cubicBezTo>
                  <a:pt x="6417" y="625"/>
                  <a:pt x="6406" y="625"/>
                  <a:pt x="6396" y="625"/>
                </a:cubicBezTo>
                <a:cubicBezTo>
                  <a:pt x="6325" y="625"/>
                  <a:pt x="6298" y="661"/>
                  <a:pt x="6228" y="661"/>
                </a:cubicBezTo>
                <a:cubicBezTo>
                  <a:pt x="6218" y="661"/>
                  <a:pt x="6206" y="661"/>
                  <a:pt x="6193" y="659"/>
                </a:cubicBezTo>
                <a:cubicBezTo>
                  <a:pt x="6067" y="644"/>
                  <a:pt x="6082" y="533"/>
                  <a:pt x="5973" y="517"/>
                </a:cubicBezTo>
                <a:cubicBezTo>
                  <a:pt x="5967" y="517"/>
                  <a:pt x="5961" y="516"/>
                  <a:pt x="5955" y="516"/>
                </a:cubicBezTo>
                <a:cubicBezTo>
                  <a:pt x="5864" y="516"/>
                  <a:pt x="5829" y="628"/>
                  <a:pt x="5738" y="628"/>
                </a:cubicBezTo>
                <a:cubicBezTo>
                  <a:pt x="5732" y="628"/>
                  <a:pt x="5727" y="628"/>
                  <a:pt x="5721" y="627"/>
                </a:cubicBezTo>
                <a:cubicBezTo>
                  <a:pt x="5610" y="612"/>
                  <a:pt x="5626" y="486"/>
                  <a:pt x="5500" y="470"/>
                </a:cubicBezTo>
                <a:cubicBezTo>
                  <a:pt x="5495" y="469"/>
                  <a:pt x="5489" y="468"/>
                  <a:pt x="5484" y="468"/>
                </a:cubicBezTo>
                <a:cubicBezTo>
                  <a:pt x="5393" y="468"/>
                  <a:pt x="5370" y="582"/>
                  <a:pt x="5267" y="582"/>
                </a:cubicBezTo>
                <a:cubicBezTo>
                  <a:pt x="5261" y="582"/>
                  <a:pt x="5255" y="581"/>
                  <a:pt x="5248" y="580"/>
                </a:cubicBezTo>
                <a:cubicBezTo>
                  <a:pt x="5137" y="564"/>
                  <a:pt x="5137" y="533"/>
                  <a:pt x="5028" y="517"/>
                </a:cubicBezTo>
                <a:cubicBezTo>
                  <a:pt x="4917" y="501"/>
                  <a:pt x="4917" y="454"/>
                  <a:pt x="4807" y="438"/>
                </a:cubicBezTo>
                <a:cubicBezTo>
                  <a:pt x="4800" y="437"/>
                  <a:pt x="4793" y="437"/>
                  <a:pt x="4786" y="437"/>
                </a:cubicBezTo>
                <a:cubicBezTo>
                  <a:pt x="4686" y="437"/>
                  <a:pt x="4661" y="534"/>
                  <a:pt x="4574" y="534"/>
                </a:cubicBezTo>
                <a:cubicBezTo>
                  <a:pt x="4568" y="534"/>
                  <a:pt x="4562" y="534"/>
                  <a:pt x="4555" y="533"/>
                </a:cubicBezTo>
                <a:cubicBezTo>
                  <a:pt x="4444" y="517"/>
                  <a:pt x="4444" y="423"/>
                  <a:pt x="4334" y="407"/>
                </a:cubicBezTo>
                <a:cubicBezTo>
                  <a:pt x="4223" y="391"/>
                  <a:pt x="4240" y="249"/>
                  <a:pt x="4129" y="234"/>
                </a:cubicBezTo>
                <a:cubicBezTo>
                  <a:pt x="4123" y="233"/>
                  <a:pt x="4117" y="233"/>
                  <a:pt x="4111" y="233"/>
                </a:cubicBezTo>
                <a:cubicBezTo>
                  <a:pt x="4006" y="233"/>
                  <a:pt x="3984" y="361"/>
                  <a:pt x="3891" y="361"/>
                </a:cubicBezTo>
                <a:cubicBezTo>
                  <a:pt x="3887" y="361"/>
                  <a:pt x="3882" y="361"/>
                  <a:pt x="3877" y="360"/>
                </a:cubicBezTo>
                <a:cubicBezTo>
                  <a:pt x="3751" y="344"/>
                  <a:pt x="3767" y="234"/>
                  <a:pt x="3656" y="217"/>
                </a:cubicBezTo>
                <a:cubicBezTo>
                  <a:pt x="3650" y="217"/>
                  <a:pt x="3645" y="216"/>
                  <a:pt x="3639" y="216"/>
                </a:cubicBezTo>
                <a:cubicBezTo>
                  <a:pt x="3534" y="216"/>
                  <a:pt x="3512" y="345"/>
                  <a:pt x="3420" y="345"/>
                </a:cubicBezTo>
                <a:cubicBezTo>
                  <a:pt x="3415" y="345"/>
                  <a:pt x="3410" y="344"/>
                  <a:pt x="3404" y="344"/>
                </a:cubicBezTo>
                <a:cubicBezTo>
                  <a:pt x="3278" y="328"/>
                  <a:pt x="3310" y="123"/>
                  <a:pt x="3200" y="108"/>
                </a:cubicBezTo>
                <a:cubicBezTo>
                  <a:pt x="3074" y="91"/>
                  <a:pt x="3074" y="91"/>
                  <a:pt x="2963" y="76"/>
                </a:cubicBezTo>
                <a:cubicBezTo>
                  <a:pt x="2955" y="75"/>
                  <a:pt x="2948" y="75"/>
                  <a:pt x="2941" y="75"/>
                </a:cubicBezTo>
                <a:cubicBezTo>
                  <a:pt x="2857" y="75"/>
                  <a:pt x="2832" y="156"/>
                  <a:pt x="2735" y="156"/>
                </a:cubicBezTo>
                <a:cubicBezTo>
                  <a:pt x="2728" y="156"/>
                  <a:pt x="2720" y="156"/>
                  <a:pt x="2711" y="154"/>
                </a:cubicBezTo>
                <a:cubicBezTo>
                  <a:pt x="2601" y="139"/>
                  <a:pt x="2616" y="60"/>
                  <a:pt x="2490" y="60"/>
                </a:cubicBezTo>
                <a:cubicBezTo>
                  <a:pt x="2484" y="59"/>
                  <a:pt x="2478" y="59"/>
                  <a:pt x="2472" y="59"/>
                </a:cubicBezTo>
                <a:cubicBezTo>
                  <a:pt x="2384" y="59"/>
                  <a:pt x="2361" y="156"/>
                  <a:pt x="2274" y="156"/>
                </a:cubicBezTo>
                <a:cubicBezTo>
                  <a:pt x="2268" y="156"/>
                  <a:pt x="2261" y="155"/>
                  <a:pt x="2255" y="154"/>
                </a:cubicBezTo>
                <a:cubicBezTo>
                  <a:pt x="2146" y="141"/>
                  <a:pt x="2073" y="0"/>
                  <a:pt x="20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96" name="Google Shape;21596;p106"/>
          <p:cNvSpPr/>
          <p:nvPr/>
        </p:nvSpPr>
        <p:spPr>
          <a:xfrm rot="-1305419">
            <a:off x="9736645" y="1564867"/>
            <a:ext cx="872508" cy="615768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1597" name="Google Shape;21597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793858">
            <a:off x="2406133" y="-89763"/>
            <a:ext cx="2327335" cy="2709397"/>
          </a:xfrm>
          <a:prstGeom prst="rect">
            <a:avLst/>
          </a:prstGeom>
          <a:noFill/>
          <a:ln>
            <a:noFill/>
          </a:ln>
        </p:spPr>
      </p:pic>
      <p:sp>
        <p:nvSpPr>
          <p:cNvPr id="21598" name="Google Shape;21598;p106"/>
          <p:cNvSpPr/>
          <p:nvPr/>
        </p:nvSpPr>
        <p:spPr>
          <a:xfrm rot="-1884359">
            <a:off x="6834296" y="-16802"/>
            <a:ext cx="1838125" cy="1297236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99" name="Google Shape;21599;p106"/>
          <p:cNvSpPr/>
          <p:nvPr/>
        </p:nvSpPr>
        <p:spPr>
          <a:xfrm rot="4005483">
            <a:off x="1439421" y="4707766"/>
            <a:ext cx="1838131" cy="1297236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3978">
            <a:off x="8568517" y="2165784"/>
            <a:ext cx="2755373" cy="3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9337" y="-1564174"/>
            <a:ext cx="11275221" cy="10447963"/>
          </a:xfrm>
          <a:custGeom>
            <a:avLst/>
            <a:gdLst/>
            <a:ahLst/>
            <a:cxnLst/>
            <a:rect l="l" t="t" r="r" b="b"/>
            <a:pathLst>
              <a:path w="16912832" h="15671945">
                <a:moveTo>
                  <a:pt x="0" y="0"/>
                </a:moveTo>
                <a:lnTo>
                  <a:pt x="16912832" y="0"/>
                </a:lnTo>
                <a:lnTo>
                  <a:pt x="16912832" y="15671945"/>
                </a:lnTo>
                <a:lnTo>
                  <a:pt x="0" y="15671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829020" y="2422334"/>
            <a:ext cx="8416896" cy="67386"/>
          </a:xfrm>
          <a:prstGeom prst="line">
            <a:avLst/>
          </a:prstGeom>
          <a:ln w="38100" cap="flat">
            <a:solidFill>
              <a:srgbClr val="457D5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829020" y="2422333"/>
            <a:ext cx="0" cy="551658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>
            <a:off x="4629361" y="2422333"/>
            <a:ext cx="0" cy="551658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>
            <a:off x="7429701" y="2422333"/>
            <a:ext cx="0" cy="551658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>
            <a:off x="10230041" y="2422333"/>
            <a:ext cx="0" cy="551658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9" name="Freeform 9"/>
          <p:cNvSpPr/>
          <p:nvPr/>
        </p:nvSpPr>
        <p:spPr>
          <a:xfrm>
            <a:off x="6089662" y="4462340"/>
            <a:ext cx="1591297" cy="2164199"/>
          </a:xfrm>
          <a:custGeom>
            <a:avLst/>
            <a:gdLst/>
            <a:ahLst/>
            <a:cxnLst/>
            <a:rect l="l" t="t" r="r" b="b"/>
            <a:pathLst>
              <a:path w="2723079" h="3701067">
                <a:moveTo>
                  <a:pt x="0" y="0"/>
                </a:moveTo>
                <a:lnTo>
                  <a:pt x="2723079" y="0"/>
                </a:lnTo>
                <a:lnTo>
                  <a:pt x="2723079" y="3701067"/>
                </a:lnTo>
                <a:lnTo>
                  <a:pt x="0" y="37010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20594" b="-262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84943" y="4538165"/>
            <a:ext cx="1463206" cy="2088375"/>
          </a:xfrm>
          <a:custGeom>
            <a:avLst/>
            <a:gdLst/>
            <a:ahLst/>
            <a:cxnLst/>
            <a:rect l="l" t="t" r="r" b="b"/>
            <a:pathLst>
              <a:path w="2729364" h="3733063">
                <a:moveTo>
                  <a:pt x="0" y="0"/>
                </a:moveTo>
                <a:lnTo>
                  <a:pt x="2729364" y="0"/>
                </a:lnTo>
                <a:lnTo>
                  <a:pt x="2729364" y="3733063"/>
                </a:lnTo>
                <a:lnTo>
                  <a:pt x="0" y="3733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1403" r="-277991" b="-1740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95102" y="4498541"/>
            <a:ext cx="1447607" cy="2128000"/>
          </a:xfrm>
          <a:custGeom>
            <a:avLst/>
            <a:gdLst/>
            <a:ahLst/>
            <a:cxnLst/>
            <a:rect l="l" t="t" r="r" b="b"/>
            <a:pathLst>
              <a:path w="2818826" h="3733063">
                <a:moveTo>
                  <a:pt x="0" y="0"/>
                </a:moveTo>
                <a:lnTo>
                  <a:pt x="2818826" y="0"/>
                </a:lnTo>
                <a:lnTo>
                  <a:pt x="2818826" y="3733063"/>
                </a:lnTo>
                <a:lnTo>
                  <a:pt x="0" y="3733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9683" r="-133228" b="-174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427912" y="4498541"/>
            <a:ext cx="1643551" cy="2127999"/>
          </a:xfrm>
          <a:custGeom>
            <a:avLst/>
            <a:gdLst/>
            <a:ahLst/>
            <a:cxnLst/>
            <a:rect l="l" t="t" r="r" b="b"/>
            <a:pathLst>
              <a:path w="2630340" h="3798037">
                <a:moveTo>
                  <a:pt x="0" y="0"/>
                </a:moveTo>
                <a:lnTo>
                  <a:pt x="2630341" y="0"/>
                </a:lnTo>
                <a:lnTo>
                  <a:pt x="2630341" y="3798037"/>
                </a:lnTo>
                <a:lnTo>
                  <a:pt x="0" y="3798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894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19664" y="129249"/>
            <a:ext cx="7514565" cy="136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Em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hãy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sắp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xếp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các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bước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để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tạo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hoạ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tiết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trang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trí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từ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hình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cắt</a:t>
            </a:r>
            <a:r>
              <a:rPr lang="en-US" sz="3600" spc="-267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3600" spc="-267" dirty="0" err="1">
                <a:solidFill>
                  <a:srgbClr val="272727"/>
                </a:solidFill>
                <a:latin typeface="Dancing Script"/>
              </a:rPr>
              <a:t>giấy</a:t>
            </a:r>
            <a:endParaRPr lang="en-US" sz="3600" spc="-267" dirty="0">
              <a:solidFill>
                <a:srgbClr val="272727"/>
              </a:solidFill>
              <a:latin typeface="Dancing Scrip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67044" y="3251288"/>
            <a:ext cx="155018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2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tờ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giấy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màu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,</a:t>
            </a:r>
          </a:p>
          <a:p>
            <a:pPr algn="ctr">
              <a:lnSpc>
                <a:spcPts val="1440"/>
              </a:lnSpc>
            </a:pP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tờ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nhỏ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bằng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½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tờ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59622" y="3162432"/>
            <a:ext cx="1961574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Gấp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đôi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tờ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giấy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nhỏ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vẽ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và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cắt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hình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trang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trí</a:t>
            </a:r>
            <a:endParaRPr lang="en-US" sz="1200" spc="-68" dirty="0">
              <a:solidFill>
                <a:srgbClr val="272727"/>
              </a:solidFill>
              <a:latin typeface="Montserrat Bold"/>
            </a:endParaRPr>
          </a:p>
          <a:p>
            <a:pPr algn="ctr">
              <a:lnSpc>
                <a:spcPts val="1440"/>
              </a:lnSpc>
            </a:pP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sát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mép</a:t>
            </a:r>
            <a:r>
              <a:rPr lang="en-US" sz="1200" spc="-68" dirty="0">
                <a:solidFill>
                  <a:srgbClr val="272727"/>
                </a:solidFill>
                <a:latin typeface="Montserrat Bold"/>
              </a:rPr>
              <a:t> </a:t>
            </a:r>
            <a:r>
              <a:rPr lang="en-US" sz="1200" spc="-68" dirty="0" err="1">
                <a:solidFill>
                  <a:srgbClr val="272727"/>
                </a:solidFill>
                <a:latin typeface="Montserrat Bold"/>
              </a:rPr>
              <a:t>giấy</a:t>
            </a:r>
            <a:endParaRPr lang="en-US" sz="1200" spc="-68" dirty="0">
              <a:solidFill>
                <a:srgbClr val="272727"/>
              </a:solidFill>
              <a:latin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13735" y="3162432"/>
            <a:ext cx="159772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200" spc="-68">
                <a:solidFill>
                  <a:srgbClr val="272727"/>
                </a:solidFill>
                <a:latin typeface="Montserrat Bold"/>
              </a:rPr>
              <a:t>Dán tờ giấy nhỏ đã cắt hình vào một nửa tờ giấy lớn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08059" y="3073577"/>
            <a:ext cx="214543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"/>
              </a:lnSpc>
            </a:pPr>
            <a:r>
              <a:rPr lang="en-US" sz="1200" spc="-68">
                <a:solidFill>
                  <a:srgbClr val="272727"/>
                </a:solidFill>
                <a:latin typeface="Montserrat Bold"/>
              </a:rPr>
              <a:t>Dán các hình cắt vào nửa còn lại của tờ giấy theo nguyên lý cân bằng, tương phản lặp lại để tạo họa tiết trang trí.</a:t>
            </a:r>
          </a:p>
        </p:txBody>
      </p:sp>
    </p:spTree>
    <p:extLst>
      <p:ext uri="{BB962C8B-B14F-4D97-AF65-F5344CB8AC3E}">
        <p14:creationId xmlns:p14="http://schemas.microsoft.com/office/powerpoint/2010/main" val="80762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197" y="215384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59" r="11872" b="3316"/>
          <a:stretch/>
        </p:blipFill>
        <p:spPr>
          <a:xfrm>
            <a:off x="1959428" y="993302"/>
            <a:ext cx="3618412" cy="2572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642" r="11510"/>
          <a:stretch/>
        </p:blipFill>
        <p:spPr>
          <a:xfrm>
            <a:off x="7231892" y="993302"/>
            <a:ext cx="3767034" cy="2572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356" y="3926612"/>
            <a:ext cx="3666445" cy="25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57" name="Google Shape;25857;p117"/>
          <p:cNvGrpSpPr/>
          <p:nvPr/>
        </p:nvGrpSpPr>
        <p:grpSpPr>
          <a:xfrm rot="-212429">
            <a:off x="2017771" y="4399172"/>
            <a:ext cx="5999173" cy="1333395"/>
            <a:chOff x="2999621" y="1744174"/>
            <a:chExt cx="460023" cy="102245"/>
          </a:xfrm>
        </p:grpSpPr>
        <p:sp>
          <p:nvSpPr>
            <p:cNvPr id="25858" name="Google Shape;25858;p117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16" y="1639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07" y="3088"/>
                    <a:pt x="4160" y="3103"/>
                  </a:cubicBezTo>
                  <a:cubicBezTo>
                    <a:pt x="4112" y="3103"/>
                    <a:pt x="4097" y="3135"/>
                    <a:pt x="4066" y="3088"/>
                  </a:cubicBezTo>
                  <a:cubicBezTo>
                    <a:pt x="4066" y="3057"/>
                    <a:pt x="4066" y="3040"/>
                    <a:pt x="4049" y="3025"/>
                  </a:cubicBezTo>
                  <a:cubicBezTo>
                    <a:pt x="4034" y="2994"/>
                    <a:pt x="4018" y="2977"/>
                    <a:pt x="4003" y="2962"/>
                  </a:cubicBezTo>
                  <a:cubicBezTo>
                    <a:pt x="3986" y="2946"/>
                    <a:pt x="3971" y="2946"/>
                    <a:pt x="3955" y="2946"/>
                  </a:cubicBezTo>
                  <a:lnTo>
                    <a:pt x="3923" y="2946"/>
                  </a:lnTo>
                  <a:cubicBezTo>
                    <a:pt x="3908" y="2946"/>
                    <a:pt x="3908" y="2931"/>
                    <a:pt x="3892" y="2914"/>
                  </a:cubicBezTo>
                  <a:cubicBezTo>
                    <a:pt x="3860" y="2899"/>
                    <a:pt x="3829" y="2899"/>
                    <a:pt x="3797" y="2883"/>
                  </a:cubicBezTo>
                  <a:cubicBezTo>
                    <a:pt x="3782" y="2883"/>
                    <a:pt x="3766" y="2883"/>
                    <a:pt x="3766" y="2868"/>
                  </a:cubicBezTo>
                  <a:cubicBezTo>
                    <a:pt x="3751" y="2851"/>
                    <a:pt x="3751" y="2805"/>
                    <a:pt x="3751" y="2788"/>
                  </a:cubicBezTo>
                  <a:cubicBezTo>
                    <a:pt x="3751" y="2742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77" y="2301"/>
                    <a:pt x="3545" y="2301"/>
                  </a:cubicBezTo>
                  <a:cubicBezTo>
                    <a:pt x="3499" y="2316"/>
                    <a:pt x="3467" y="2316"/>
                    <a:pt x="3419" y="2316"/>
                  </a:cubicBezTo>
                  <a:lnTo>
                    <a:pt x="3388" y="2316"/>
                  </a:lnTo>
                  <a:lnTo>
                    <a:pt x="3341" y="2316"/>
                  </a:lnTo>
                  <a:cubicBezTo>
                    <a:pt x="3293" y="2332"/>
                    <a:pt x="3246" y="2347"/>
                    <a:pt x="3199" y="2379"/>
                  </a:cubicBezTo>
                  <a:cubicBezTo>
                    <a:pt x="3167" y="2395"/>
                    <a:pt x="3152" y="2395"/>
                    <a:pt x="3152" y="2410"/>
                  </a:cubicBezTo>
                  <a:cubicBezTo>
                    <a:pt x="3120" y="2458"/>
                    <a:pt x="3120" y="2505"/>
                    <a:pt x="3089" y="2536"/>
                  </a:cubicBezTo>
                  <a:cubicBezTo>
                    <a:pt x="3057" y="2521"/>
                    <a:pt x="2963" y="2521"/>
                    <a:pt x="2931" y="2568"/>
                  </a:cubicBezTo>
                  <a:cubicBezTo>
                    <a:pt x="2931" y="2584"/>
                    <a:pt x="2915" y="2584"/>
                    <a:pt x="2915" y="2599"/>
                  </a:cubicBezTo>
                  <a:cubicBezTo>
                    <a:pt x="2915" y="2599"/>
                    <a:pt x="2900" y="2616"/>
                    <a:pt x="2883" y="2616"/>
                  </a:cubicBezTo>
                  <a:cubicBezTo>
                    <a:pt x="2883" y="2631"/>
                    <a:pt x="2868" y="2631"/>
                    <a:pt x="2868" y="2662"/>
                  </a:cubicBezTo>
                  <a:cubicBezTo>
                    <a:pt x="2852" y="2694"/>
                    <a:pt x="2868" y="2710"/>
                    <a:pt x="2837" y="2725"/>
                  </a:cubicBezTo>
                  <a:cubicBezTo>
                    <a:pt x="2820" y="2742"/>
                    <a:pt x="2789" y="2742"/>
                    <a:pt x="2774" y="2757"/>
                  </a:cubicBezTo>
                  <a:cubicBezTo>
                    <a:pt x="2742" y="2773"/>
                    <a:pt x="2679" y="2788"/>
                    <a:pt x="2648" y="2820"/>
                  </a:cubicBezTo>
                  <a:cubicBezTo>
                    <a:pt x="2648" y="2836"/>
                    <a:pt x="2648" y="2868"/>
                    <a:pt x="2631" y="2883"/>
                  </a:cubicBezTo>
                  <a:cubicBezTo>
                    <a:pt x="2631" y="2899"/>
                    <a:pt x="2616" y="2977"/>
                    <a:pt x="2616" y="2977"/>
                  </a:cubicBezTo>
                  <a:cubicBezTo>
                    <a:pt x="2585" y="2994"/>
                    <a:pt x="2568" y="2977"/>
                    <a:pt x="2553" y="2977"/>
                  </a:cubicBezTo>
                  <a:cubicBezTo>
                    <a:pt x="2537" y="2962"/>
                    <a:pt x="2505" y="2962"/>
                    <a:pt x="2490" y="2962"/>
                  </a:cubicBezTo>
                  <a:lnTo>
                    <a:pt x="2427" y="2994"/>
                  </a:lnTo>
                  <a:cubicBezTo>
                    <a:pt x="2411" y="3009"/>
                    <a:pt x="2396" y="3009"/>
                    <a:pt x="2364" y="3009"/>
                  </a:cubicBezTo>
                  <a:lnTo>
                    <a:pt x="2348" y="3009"/>
                  </a:lnTo>
                  <a:cubicBezTo>
                    <a:pt x="2316" y="3009"/>
                    <a:pt x="2301" y="3009"/>
                    <a:pt x="2285" y="3025"/>
                  </a:cubicBezTo>
                  <a:cubicBezTo>
                    <a:pt x="2253" y="3040"/>
                    <a:pt x="2238" y="3040"/>
                    <a:pt x="2207" y="3057"/>
                  </a:cubicBezTo>
                  <a:cubicBezTo>
                    <a:pt x="2175" y="3057"/>
                    <a:pt x="2081" y="3088"/>
                    <a:pt x="2049" y="3057"/>
                  </a:cubicBezTo>
                  <a:cubicBezTo>
                    <a:pt x="2033" y="3040"/>
                    <a:pt x="2049" y="3040"/>
                    <a:pt x="2033" y="3025"/>
                  </a:cubicBezTo>
                  <a:cubicBezTo>
                    <a:pt x="2018" y="3009"/>
                    <a:pt x="2033" y="3009"/>
                    <a:pt x="2001" y="3009"/>
                  </a:cubicBezTo>
                  <a:lnTo>
                    <a:pt x="1970" y="3009"/>
                  </a:lnTo>
                  <a:cubicBezTo>
                    <a:pt x="1954" y="2994"/>
                    <a:pt x="1954" y="2977"/>
                    <a:pt x="1938" y="2962"/>
                  </a:cubicBezTo>
                  <a:lnTo>
                    <a:pt x="1891" y="2962"/>
                  </a:lnTo>
                  <a:cubicBezTo>
                    <a:pt x="1844" y="2977"/>
                    <a:pt x="1812" y="2977"/>
                    <a:pt x="1765" y="2977"/>
                  </a:cubicBezTo>
                  <a:lnTo>
                    <a:pt x="1702" y="2977"/>
                  </a:lnTo>
                  <a:lnTo>
                    <a:pt x="1686" y="2977"/>
                  </a:lnTo>
                  <a:lnTo>
                    <a:pt x="1655" y="2977"/>
                  </a:lnTo>
                  <a:cubicBezTo>
                    <a:pt x="1639" y="2977"/>
                    <a:pt x="1639" y="2962"/>
                    <a:pt x="1623" y="2962"/>
                  </a:cubicBezTo>
                  <a:lnTo>
                    <a:pt x="1591" y="2962"/>
                  </a:lnTo>
                  <a:cubicBezTo>
                    <a:pt x="1576" y="2977"/>
                    <a:pt x="1560" y="2977"/>
                    <a:pt x="1560" y="2977"/>
                  </a:cubicBezTo>
                  <a:cubicBezTo>
                    <a:pt x="1560" y="2962"/>
                    <a:pt x="1545" y="2962"/>
                    <a:pt x="1545" y="2962"/>
                  </a:cubicBezTo>
                  <a:cubicBezTo>
                    <a:pt x="1545" y="2946"/>
                    <a:pt x="1528" y="2946"/>
                    <a:pt x="1528" y="2946"/>
                  </a:cubicBezTo>
                  <a:cubicBezTo>
                    <a:pt x="1497" y="2946"/>
                    <a:pt x="1450" y="2946"/>
                    <a:pt x="1419" y="2931"/>
                  </a:cubicBezTo>
                  <a:cubicBezTo>
                    <a:pt x="1402" y="2914"/>
                    <a:pt x="1387" y="2914"/>
                    <a:pt x="1371" y="2899"/>
                  </a:cubicBezTo>
                  <a:lnTo>
                    <a:pt x="1293" y="2899"/>
                  </a:lnTo>
                  <a:lnTo>
                    <a:pt x="1245" y="2899"/>
                  </a:lnTo>
                  <a:cubicBezTo>
                    <a:pt x="1245" y="2883"/>
                    <a:pt x="1245" y="2883"/>
                    <a:pt x="1230" y="2883"/>
                  </a:cubicBezTo>
                  <a:lnTo>
                    <a:pt x="1198" y="2883"/>
                  </a:lnTo>
                  <a:cubicBezTo>
                    <a:pt x="1198" y="2820"/>
                    <a:pt x="1072" y="2820"/>
                    <a:pt x="1024" y="2820"/>
                  </a:cubicBezTo>
                  <a:cubicBezTo>
                    <a:pt x="978" y="2820"/>
                    <a:pt x="1009" y="2805"/>
                    <a:pt x="993" y="2773"/>
                  </a:cubicBezTo>
                  <a:cubicBezTo>
                    <a:pt x="978" y="2757"/>
                    <a:pt x="946" y="2757"/>
                    <a:pt x="915" y="2757"/>
                  </a:cubicBezTo>
                  <a:lnTo>
                    <a:pt x="883" y="2757"/>
                  </a:lnTo>
                  <a:cubicBezTo>
                    <a:pt x="883" y="2742"/>
                    <a:pt x="883" y="2694"/>
                    <a:pt x="867" y="2694"/>
                  </a:cubicBezTo>
                  <a:cubicBezTo>
                    <a:pt x="867" y="2679"/>
                    <a:pt x="835" y="2679"/>
                    <a:pt x="820" y="2694"/>
                  </a:cubicBezTo>
                  <a:lnTo>
                    <a:pt x="772" y="2694"/>
                  </a:lnTo>
                  <a:cubicBezTo>
                    <a:pt x="772" y="2647"/>
                    <a:pt x="694" y="2662"/>
                    <a:pt x="694" y="2616"/>
                  </a:cubicBezTo>
                  <a:lnTo>
                    <a:pt x="646" y="2616"/>
                  </a:lnTo>
                  <a:cubicBezTo>
                    <a:pt x="631" y="2616"/>
                    <a:pt x="600" y="2616"/>
                    <a:pt x="583" y="2599"/>
                  </a:cubicBezTo>
                  <a:cubicBezTo>
                    <a:pt x="568" y="2584"/>
                    <a:pt x="568" y="2536"/>
                    <a:pt x="552" y="2521"/>
                  </a:cubicBezTo>
                  <a:cubicBezTo>
                    <a:pt x="552" y="2473"/>
                    <a:pt x="552" y="2427"/>
                    <a:pt x="520" y="2379"/>
                  </a:cubicBezTo>
                  <a:cubicBezTo>
                    <a:pt x="505" y="2379"/>
                    <a:pt x="489" y="2364"/>
                    <a:pt x="473" y="2364"/>
                  </a:cubicBezTo>
                  <a:cubicBezTo>
                    <a:pt x="457" y="2347"/>
                    <a:pt x="394" y="2332"/>
                    <a:pt x="379" y="2316"/>
                  </a:cubicBezTo>
                  <a:cubicBezTo>
                    <a:pt x="347" y="2301"/>
                    <a:pt x="347" y="2238"/>
                    <a:pt x="347" y="2206"/>
                  </a:cubicBezTo>
                  <a:cubicBezTo>
                    <a:pt x="347" y="2158"/>
                    <a:pt x="347" y="2112"/>
                    <a:pt x="331" y="2048"/>
                  </a:cubicBezTo>
                  <a:cubicBezTo>
                    <a:pt x="316" y="2001"/>
                    <a:pt x="316" y="1954"/>
                    <a:pt x="300" y="1906"/>
                  </a:cubicBezTo>
                  <a:cubicBezTo>
                    <a:pt x="300" y="1891"/>
                    <a:pt x="300" y="1891"/>
                    <a:pt x="284" y="1875"/>
                  </a:cubicBezTo>
                  <a:cubicBezTo>
                    <a:pt x="253" y="1843"/>
                    <a:pt x="173" y="1843"/>
                    <a:pt x="158" y="1796"/>
                  </a:cubicBezTo>
                  <a:cubicBezTo>
                    <a:pt x="142" y="1749"/>
                    <a:pt x="173" y="1670"/>
                    <a:pt x="127" y="1654"/>
                  </a:cubicBezTo>
                  <a:cubicBezTo>
                    <a:pt x="110" y="1639"/>
                    <a:pt x="95" y="1639"/>
                    <a:pt x="79" y="1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9" name="Google Shape;25859;p117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47" y="1622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55" y="3025"/>
                    <a:pt x="4207" y="3025"/>
                  </a:cubicBezTo>
                  <a:cubicBezTo>
                    <a:pt x="4160" y="3040"/>
                    <a:pt x="4144" y="3072"/>
                    <a:pt x="4112" y="3009"/>
                  </a:cubicBezTo>
                  <a:cubicBezTo>
                    <a:pt x="4112" y="2994"/>
                    <a:pt x="4097" y="2977"/>
                    <a:pt x="4081" y="2946"/>
                  </a:cubicBezTo>
                  <a:cubicBezTo>
                    <a:pt x="4081" y="2931"/>
                    <a:pt x="4066" y="2914"/>
                    <a:pt x="4049" y="2899"/>
                  </a:cubicBezTo>
                  <a:cubicBezTo>
                    <a:pt x="4018" y="2868"/>
                    <a:pt x="4018" y="2868"/>
                    <a:pt x="4003" y="2868"/>
                  </a:cubicBezTo>
                  <a:lnTo>
                    <a:pt x="3971" y="2868"/>
                  </a:lnTo>
                  <a:cubicBezTo>
                    <a:pt x="3955" y="2868"/>
                    <a:pt x="3940" y="2851"/>
                    <a:pt x="3940" y="2851"/>
                  </a:cubicBezTo>
                  <a:cubicBezTo>
                    <a:pt x="3908" y="2836"/>
                    <a:pt x="3877" y="2836"/>
                    <a:pt x="3845" y="2820"/>
                  </a:cubicBezTo>
                  <a:cubicBezTo>
                    <a:pt x="3829" y="2805"/>
                    <a:pt x="3814" y="2805"/>
                    <a:pt x="3814" y="2805"/>
                  </a:cubicBezTo>
                  <a:cubicBezTo>
                    <a:pt x="3797" y="2788"/>
                    <a:pt x="3782" y="2788"/>
                    <a:pt x="3782" y="2773"/>
                  </a:cubicBezTo>
                  <a:cubicBezTo>
                    <a:pt x="3766" y="2710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62" y="2269"/>
                    <a:pt x="3530" y="2269"/>
                  </a:cubicBezTo>
                  <a:cubicBezTo>
                    <a:pt x="3482" y="2269"/>
                    <a:pt x="3436" y="2284"/>
                    <a:pt x="3404" y="2284"/>
                  </a:cubicBezTo>
                  <a:lnTo>
                    <a:pt x="3372" y="2284"/>
                  </a:lnTo>
                  <a:cubicBezTo>
                    <a:pt x="3356" y="2269"/>
                    <a:pt x="3341" y="2269"/>
                    <a:pt x="3309" y="2284"/>
                  </a:cubicBezTo>
                  <a:cubicBezTo>
                    <a:pt x="3262" y="2284"/>
                    <a:pt x="3199" y="2269"/>
                    <a:pt x="3152" y="2301"/>
                  </a:cubicBezTo>
                  <a:cubicBezTo>
                    <a:pt x="3136" y="2316"/>
                    <a:pt x="3120" y="2316"/>
                    <a:pt x="3104" y="2332"/>
                  </a:cubicBezTo>
                  <a:cubicBezTo>
                    <a:pt x="3089" y="2379"/>
                    <a:pt x="3089" y="2427"/>
                    <a:pt x="3057" y="2473"/>
                  </a:cubicBezTo>
                  <a:cubicBezTo>
                    <a:pt x="3009" y="2442"/>
                    <a:pt x="2868" y="2442"/>
                    <a:pt x="2837" y="2490"/>
                  </a:cubicBezTo>
                  <a:cubicBezTo>
                    <a:pt x="2837" y="2505"/>
                    <a:pt x="2820" y="2505"/>
                    <a:pt x="2820" y="2521"/>
                  </a:cubicBezTo>
                  <a:cubicBezTo>
                    <a:pt x="2820" y="2521"/>
                    <a:pt x="2805" y="2536"/>
                    <a:pt x="2789" y="2536"/>
                  </a:cubicBezTo>
                  <a:cubicBezTo>
                    <a:pt x="2789" y="2553"/>
                    <a:pt x="2774" y="2553"/>
                    <a:pt x="2774" y="2584"/>
                  </a:cubicBezTo>
                  <a:cubicBezTo>
                    <a:pt x="2757" y="2616"/>
                    <a:pt x="2774" y="2631"/>
                    <a:pt x="2742" y="2647"/>
                  </a:cubicBezTo>
                  <a:cubicBezTo>
                    <a:pt x="2726" y="2662"/>
                    <a:pt x="2694" y="2662"/>
                    <a:pt x="2679" y="2679"/>
                  </a:cubicBezTo>
                  <a:cubicBezTo>
                    <a:pt x="2648" y="2694"/>
                    <a:pt x="2648" y="2757"/>
                    <a:pt x="2616" y="2773"/>
                  </a:cubicBezTo>
                  <a:cubicBezTo>
                    <a:pt x="2600" y="2788"/>
                    <a:pt x="2585" y="2773"/>
                    <a:pt x="2585" y="2788"/>
                  </a:cubicBezTo>
                  <a:cubicBezTo>
                    <a:pt x="2568" y="2805"/>
                    <a:pt x="2568" y="2883"/>
                    <a:pt x="2553" y="2899"/>
                  </a:cubicBezTo>
                  <a:cubicBezTo>
                    <a:pt x="2537" y="2899"/>
                    <a:pt x="2522" y="2883"/>
                    <a:pt x="2505" y="2883"/>
                  </a:cubicBezTo>
                  <a:lnTo>
                    <a:pt x="2442" y="2883"/>
                  </a:lnTo>
                  <a:cubicBezTo>
                    <a:pt x="2411" y="2883"/>
                    <a:pt x="2474" y="2962"/>
                    <a:pt x="2442" y="2962"/>
                  </a:cubicBezTo>
                  <a:cubicBezTo>
                    <a:pt x="2427" y="2977"/>
                    <a:pt x="2396" y="2977"/>
                    <a:pt x="2379" y="2977"/>
                  </a:cubicBezTo>
                  <a:lnTo>
                    <a:pt x="2364" y="2977"/>
                  </a:lnTo>
                  <a:cubicBezTo>
                    <a:pt x="2333" y="2977"/>
                    <a:pt x="2316" y="2977"/>
                    <a:pt x="2301" y="2994"/>
                  </a:cubicBezTo>
                  <a:cubicBezTo>
                    <a:pt x="2270" y="3009"/>
                    <a:pt x="2253" y="3025"/>
                    <a:pt x="2222" y="3025"/>
                  </a:cubicBezTo>
                  <a:cubicBezTo>
                    <a:pt x="2190" y="3025"/>
                    <a:pt x="2096" y="3057"/>
                    <a:pt x="2064" y="3025"/>
                  </a:cubicBezTo>
                  <a:cubicBezTo>
                    <a:pt x="2049" y="3009"/>
                    <a:pt x="2064" y="3025"/>
                    <a:pt x="2049" y="2994"/>
                  </a:cubicBezTo>
                  <a:cubicBezTo>
                    <a:pt x="2033" y="2977"/>
                    <a:pt x="2049" y="2977"/>
                    <a:pt x="2018" y="2977"/>
                  </a:cubicBezTo>
                  <a:cubicBezTo>
                    <a:pt x="2018" y="2977"/>
                    <a:pt x="1986" y="2994"/>
                    <a:pt x="1986" y="2977"/>
                  </a:cubicBezTo>
                  <a:cubicBezTo>
                    <a:pt x="1970" y="2962"/>
                    <a:pt x="1954" y="2914"/>
                    <a:pt x="1938" y="2899"/>
                  </a:cubicBezTo>
                  <a:cubicBezTo>
                    <a:pt x="1923" y="2899"/>
                    <a:pt x="1907" y="2914"/>
                    <a:pt x="1891" y="2914"/>
                  </a:cubicBezTo>
                  <a:lnTo>
                    <a:pt x="1781" y="2914"/>
                  </a:lnTo>
                  <a:cubicBezTo>
                    <a:pt x="1749" y="2931"/>
                    <a:pt x="1734" y="2931"/>
                    <a:pt x="1702" y="2931"/>
                  </a:cubicBezTo>
                  <a:cubicBezTo>
                    <a:pt x="1702" y="2914"/>
                    <a:pt x="1702" y="2914"/>
                    <a:pt x="1686" y="2914"/>
                  </a:cubicBezTo>
                  <a:lnTo>
                    <a:pt x="1655" y="2914"/>
                  </a:lnTo>
                  <a:lnTo>
                    <a:pt x="1623" y="2914"/>
                  </a:lnTo>
                  <a:lnTo>
                    <a:pt x="1591" y="2914"/>
                  </a:lnTo>
                  <a:lnTo>
                    <a:pt x="1560" y="2914"/>
                  </a:lnTo>
                  <a:cubicBezTo>
                    <a:pt x="1560" y="2914"/>
                    <a:pt x="1560" y="2899"/>
                    <a:pt x="1545" y="2899"/>
                  </a:cubicBezTo>
                  <a:lnTo>
                    <a:pt x="1528" y="2899"/>
                  </a:lnTo>
                  <a:cubicBezTo>
                    <a:pt x="1513" y="2883"/>
                    <a:pt x="1497" y="2899"/>
                    <a:pt x="1497" y="2899"/>
                  </a:cubicBezTo>
                  <a:cubicBezTo>
                    <a:pt x="1482" y="2899"/>
                    <a:pt x="1465" y="2899"/>
                    <a:pt x="1450" y="2883"/>
                  </a:cubicBezTo>
                  <a:cubicBezTo>
                    <a:pt x="1419" y="2883"/>
                    <a:pt x="1419" y="2868"/>
                    <a:pt x="1387" y="2851"/>
                  </a:cubicBezTo>
                  <a:lnTo>
                    <a:pt x="1324" y="2851"/>
                  </a:lnTo>
                  <a:lnTo>
                    <a:pt x="1276" y="2851"/>
                  </a:lnTo>
                  <a:cubicBezTo>
                    <a:pt x="1261" y="2851"/>
                    <a:pt x="1261" y="2836"/>
                    <a:pt x="1261" y="2836"/>
                  </a:cubicBezTo>
                  <a:lnTo>
                    <a:pt x="1230" y="2836"/>
                  </a:lnTo>
                  <a:cubicBezTo>
                    <a:pt x="1230" y="2773"/>
                    <a:pt x="1150" y="2742"/>
                    <a:pt x="1104" y="2742"/>
                  </a:cubicBezTo>
                  <a:cubicBezTo>
                    <a:pt x="1056" y="2757"/>
                    <a:pt x="1087" y="2742"/>
                    <a:pt x="1072" y="2710"/>
                  </a:cubicBezTo>
                  <a:cubicBezTo>
                    <a:pt x="1041" y="2679"/>
                    <a:pt x="1024" y="2679"/>
                    <a:pt x="993" y="2679"/>
                  </a:cubicBezTo>
                  <a:cubicBezTo>
                    <a:pt x="978" y="2662"/>
                    <a:pt x="961" y="2631"/>
                    <a:pt x="961" y="2616"/>
                  </a:cubicBezTo>
                  <a:cubicBezTo>
                    <a:pt x="930" y="2599"/>
                    <a:pt x="898" y="2584"/>
                    <a:pt x="867" y="2584"/>
                  </a:cubicBezTo>
                  <a:cubicBezTo>
                    <a:pt x="867" y="2427"/>
                    <a:pt x="741" y="2395"/>
                    <a:pt x="741" y="2458"/>
                  </a:cubicBezTo>
                  <a:lnTo>
                    <a:pt x="709" y="2458"/>
                  </a:lnTo>
                  <a:cubicBezTo>
                    <a:pt x="694" y="2473"/>
                    <a:pt x="694" y="2473"/>
                    <a:pt x="678" y="2458"/>
                  </a:cubicBezTo>
                  <a:cubicBezTo>
                    <a:pt x="663" y="2442"/>
                    <a:pt x="646" y="2379"/>
                    <a:pt x="646" y="2364"/>
                  </a:cubicBezTo>
                  <a:cubicBezTo>
                    <a:pt x="631" y="2332"/>
                    <a:pt x="646" y="2316"/>
                    <a:pt x="631" y="2284"/>
                  </a:cubicBezTo>
                  <a:cubicBezTo>
                    <a:pt x="615" y="2284"/>
                    <a:pt x="600" y="2269"/>
                    <a:pt x="583" y="2269"/>
                  </a:cubicBezTo>
                  <a:cubicBezTo>
                    <a:pt x="552" y="2253"/>
                    <a:pt x="505" y="2238"/>
                    <a:pt x="473" y="2221"/>
                  </a:cubicBezTo>
                  <a:cubicBezTo>
                    <a:pt x="457" y="2190"/>
                    <a:pt x="457" y="2143"/>
                    <a:pt x="457" y="2112"/>
                  </a:cubicBezTo>
                  <a:cubicBezTo>
                    <a:pt x="457" y="2064"/>
                    <a:pt x="457" y="2001"/>
                    <a:pt x="442" y="1954"/>
                  </a:cubicBezTo>
                  <a:cubicBezTo>
                    <a:pt x="426" y="1906"/>
                    <a:pt x="363" y="1938"/>
                    <a:pt x="347" y="1891"/>
                  </a:cubicBezTo>
                  <a:cubicBezTo>
                    <a:pt x="347" y="1875"/>
                    <a:pt x="347" y="1875"/>
                    <a:pt x="331" y="1859"/>
                  </a:cubicBezTo>
                  <a:cubicBezTo>
                    <a:pt x="300" y="1828"/>
                    <a:pt x="221" y="1828"/>
                    <a:pt x="205" y="1780"/>
                  </a:cubicBezTo>
                  <a:cubicBezTo>
                    <a:pt x="190" y="1733"/>
                    <a:pt x="221" y="1654"/>
                    <a:pt x="158" y="1639"/>
                  </a:cubicBezTo>
                  <a:cubicBezTo>
                    <a:pt x="142" y="1622"/>
                    <a:pt x="142" y="1639"/>
                    <a:pt x="110" y="16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0" name="Google Shape;25860;p117"/>
            <p:cNvSpPr/>
            <p:nvPr/>
          </p:nvSpPr>
          <p:spPr>
            <a:xfrm>
              <a:off x="3345867" y="1783261"/>
              <a:ext cx="12053" cy="7028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300" y="0"/>
                  </a:moveTo>
                  <a:lnTo>
                    <a:pt x="300" y="15"/>
                  </a:lnTo>
                  <a:cubicBezTo>
                    <a:pt x="315" y="32"/>
                    <a:pt x="300" y="47"/>
                    <a:pt x="300" y="63"/>
                  </a:cubicBezTo>
                  <a:lnTo>
                    <a:pt x="269" y="63"/>
                  </a:lnTo>
                  <a:lnTo>
                    <a:pt x="252" y="63"/>
                  </a:lnTo>
                  <a:lnTo>
                    <a:pt x="221" y="110"/>
                  </a:lnTo>
                  <a:lnTo>
                    <a:pt x="206" y="126"/>
                  </a:lnTo>
                  <a:lnTo>
                    <a:pt x="189" y="126"/>
                  </a:lnTo>
                  <a:lnTo>
                    <a:pt x="158" y="95"/>
                  </a:lnTo>
                  <a:lnTo>
                    <a:pt x="126" y="110"/>
                  </a:lnTo>
                  <a:lnTo>
                    <a:pt x="126" y="126"/>
                  </a:lnTo>
                  <a:cubicBezTo>
                    <a:pt x="111" y="141"/>
                    <a:pt x="111" y="141"/>
                    <a:pt x="95" y="141"/>
                  </a:cubicBezTo>
                  <a:lnTo>
                    <a:pt x="95" y="141"/>
                  </a:lnTo>
                  <a:lnTo>
                    <a:pt x="95" y="141"/>
                  </a:lnTo>
                  <a:cubicBezTo>
                    <a:pt x="95" y="158"/>
                    <a:pt x="80" y="173"/>
                    <a:pt x="63" y="173"/>
                  </a:cubicBezTo>
                  <a:lnTo>
                    <a:pt x="63" y="173"/>
                  </a:lnTo>
                  <a:lnTo>
                    <a:pt x="32" y="173"/>
                  </a:lnTo>
                  <a:lnTo>
                    <a:pt x="17" y="189"/>
                  </a:lnTo>
                  <a:lnTo>
                    <a:pt x="0" y="189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32" y="189"/>
                  </a:lnTo>
                  <a:cubicBezTo>
                    <a:pt x="48" y="204"/>
                    <a:pt x="48" y="204"/>
                    <a:pt x="48" y="221"/>
                  </a:cubicBezTo>
                  <a:lnTo>
                    <a:pt x="63" y="221"/>
                  </a:lnTo>
                  <a:lnTo>
                    <a:pt x="63" y="221"/>
                  </a:lnTo>
                  <a:lnTo>
                    <a:pt x="95" y="22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32" y="78"/>
                  </a:lnTo>
                  <a:lnTo>
                    <a:pt x="347" y="78"/>
                  </a:lnTo>
                  <a:cubicBezTo>
                    <a:pt x="363" y="78"/>
                    <a:pt x="378" y="78"/>
                    <a:pt x="378" y="63"/>
                  </a:cubicBezTo>
                  <a:cubicBezTo>
                    <a:pt x="378" y="32"/>
                    <a:pt x="363" y="15"/>
                    <a:pt x="347" y="15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1" name="Google Shape;25861;p117"/>
            <p:cNvSpPr/>
            <p:nvPr/>
          </p:nvSpPr>
          <p:spPr>
            <a:xfrm>
              <a:off x="3387467" y="1780239"/>
              <a:ext cx="8523" cy="3053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253" y="1"/>
                  </a:moveTo>
                  <a:cubicBezTo>
                    <a:pt x="253" y="16"/>
                    <a:pt x="236" y="16"/>
                    <a:pt x="236" y="16"/>
                  </a:cubicBezTo>
                  <a:lnTo>
                    <a:pt x="205" y="16"/>
                  </a:lnTo>
                  <a:cubicBezTo>
                    <a:pt x="173" y="16"/>
                    <a:pt x="158" y="32"/>
                    <a:pt x="127" y="32"/>
                  </a:cubicBezTo>
                  <a:lnTo>
                    <a:pt x="79" y="32"/>
                  </a:lnTo>
                  <a:lnTo>
                    <a:pt x="47" y="32"/>
                  </a:lnTo>
                  <a:lnTo>
                    <a:pt x="47" y="32"/>
                  </a:lnTo>
                  <a:cubicBezTo>
                    <a:pt x="32" y="32"/>
                    <a:pt x="16" y="47"/>
                    <a:pt x="16" y="64"/>
                  </a:cubicBezTo>
                  <a:cubicBezTo>
                    <a:pt x="1" y="79"/>
                    <a:pt x="16" y="95"/>
                    <a:pt x="32" y="95"/>
                  </a:cubicBezTo>
                  <a:lnTo>
                    <a:pt x="79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42" y="47"/>
                    <a:pt x="142" y="32"/>
                    <a:pt x="158" y="32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90" y="32"/>
                    <a:pt x="205" y="32"/>
                    <a:pt x="205" y="47"/>
                  </a:cubicBezTo>
                  <a:lnTo>
                    <a:pt x="205" y="64"/>
                  </a:lnTo>
                  <a:cubicBezTo>
                    <a:pt x="221" y="64"/>
                    <a:pt x="236" y="47"/>
                    <a:pt x="253" y="47"/>
                  </a:cubicBezTo>
                  <a:cubicBezTo>
                    <a:pt x="253" y="32"/>
                    <a:pt x="268" y="16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2" name="Google Shape;25862;p117"/>
            <p:cNvSpPr/>
            <p:nvPr/>
          </p:nvSpPr>
          <p:spPr>
            <a:xfrm>
              <a:off x="3269698" y="1778713"/>
              <a:ext cx="7060" cy="6583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90" y="1"/>
                  </a:moveTo>
                  <a:lnTo>
                    <a:pt x="190" y="1"/>
                  </a:lnTo>
                  <a:cubicBezTo>
                    <a:pt x="190" y="1"/>
                    <a:pt x="190" y="17"/>
                    <a:pt x="174" y="32"/>
                  </a:cubicBezTo>
                  <a:lnTo>
                    <a:pt x="158" y="32"/>
                  </a:lnTo>
                  <a:cubicBezTo>
                    <a:pt x="174" y="49"/>
                    <a:pt x="174" y="64"/>
                    <a:pt x="174" y="80"/>
                  </a:cubicBezTo>
                  <a:cubicBezTo>
                    <a:pt x="158" y="95"/>
                    <a:pt x="158" y="95"/>
                    <a:pt x="143" y="95"/>
                  </a:cubicBezTo>
                  <a:lnTo>
                    <a:pt x="126" y="95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80"/>
                  </a:lnTo>
                  <a:lnTo>
                    <a:pt x="48" y="80"/>
                  </a:lnTo>
                  <a:lnTo>
                    <a:pt x="48" y="80"/>
                  </a:lnTo>
                  <a:cubicBezTo>
                    <a:pt x="48" y="80"/>
                    <a:pt x="32" y="80"/>
                    <a:pt x="32" y="95"/>
                  </a:cubicBezTo>
                  <a:lnTo>
                    <a:pt x="0" y="158"/>
                  </a:lnTo>
                  <a:cubicBezTo>
                    <a:pt x="0" y="175"/>
                    <a:pt x="0" y="190"/>
                    <a:pt x="17" y="206"/>
                  </a:cubicBezTo>
                  <a:cubicBezTo>
                    <a:pt x="17" y="190"/>
                    <a:pt x="32" y="190"/>
                    <a:pt x="32" y="190"/>
                  </a:cubicBezTo>
                  <a:lnTo>
                    <a:pt x="32" y="190"/>
                  </a:lnTo>
                  <a:lnTo>
                    <a:pt x="48" y="190"/>
                  </a:lnTo>
                  <a:cubicBezTo>
                    <a:pt x="48" y="190"/>
                    <a:pt x="63" y="190"/>
                    <a:pt x="63" y="206"/>
                  </a:cubicBezTo>
                  <a:lnTo>
                    <a:pt x="63" y="190"/>
                  </a:lnTo>
                  <a:lnTo>
                    <a:pt x="95" y="143"/>
                  </a:lnTo>
                  <a:cubicBezTo>
                    <a:pt x="143" y="127"/>
                    <a:pt x="190" y="112"/>
                    <a:pt x="221" y="49"/>
                  </a:cubicBezTo>
                  <a:cubicBezTo>
                    <a:pt x="221" y="32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3" name="Google Shape;25863;p117"/>
            <p:cNvSpPr/>
            <p:nvPr/>
          </p:nvSpPr>
          <p:spPr>
            <a:xfrm>
              <a:off x="3381933" y="1761698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17" y="63"/>
                  </a:lnTo>
                  <a:cubicBezTo>
                    <a:pt x="1" y="79"/>
                    <a:pt x="1" y="95"/>
                    <a:pt x="17" y="111"/>
                  </a:cubicBezTo>
                  <a:cubicBezTo>
                    <a:pt x="17" y="111"/>
                    <a:pt x="32" y="95"/>
                    <a:pt x="49" y="95"/>
                  </a:cubicBezTo>
                  <a:lnTo>
                    <a:pt x="49" y="95"/>
                  </a:lnTo>
                  <a:lnTo>
                    <a:pt x="49" y="95"/>
                  </a:lnTo>
                  <a:lnTo>
                    <a:pt x="80" y="111"/>
                  </a:lnTo>
                  <a:lnTo>
                    <a:pt x="143" y="63"/>
                  </a:lnTo>
                  <a:cubicBezTo>
                    <a:pt x="158" y="48"/>
                    <a:pt x="158" y="16"/>
                    <a:pt x="143" y="16"/>
                  </a:cubicBezTo>
                  <a:cubicBezTo>
                    <a:pt x="127" y="0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4" name="Google Shape;25864;p117"/>
            <p:cNvSpPr/>
            <p:nvPr/>
          </p:nvSpPr>
          <p:spPr>
            <a:xfrm>
              <a:off x="3367907" y="1784724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7"/>
                    <a:pt x="1" y="17"/>
                    <a:pt x="1" y="32"/>
                  </a:cubicBezTo>
                  <a:cubicBezTo>
                    <a:pt x="1" y="64"/>
                    <a:pt x="1" y="80"/>
                    <a:pt x="32" y="80"/>
                  </a:cubicBezTo>
                  <a:lnTo>
                    <a:pt x="158" y="80"/>
                  </a:lnTo>
                  <a:lnTo>
                    <a:pt x="158" y="80"/>
                  </a:lnTo>
                  <a:cubicBezTo>
                    <a:pt x="174" y="80"/>
                    <a:pt x="190" y="80"/>
                    <a:pt x="190" y="49"/>
                  </a:cubicBezTo>
                  <a:cubicBezTo>
                    <a:pt x="190" y="32"/>
                    <a:pt x="174" y="17"/>
                    <a:pt x="15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5" name="Google Shape;25865;p117"/>
            <p:cNvSpPr/>
            <p:nvPr/>
          </p:nvSpPr>
          <p:spPr>
            <a:xfrm>
              <a:off x="3437049" y="1810803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95" y="0"/>
                  </a:moveTo>
                  <a:cubicBezTo>
                    <a:pt x="80" y="0"/>
                    <a:pt x="64" y="17"/>
                    <a:pt x="49" y="32"/>
                  </a:cubicBezTo>
                  <a:lnTo>
                    <a:pt x="49" y="63"/>
                  </a:lnTo>
                  <a:lnTo>
                    <a:pt x="32" y="63"/>
                  </a:lnTo>
                  <a:cubicBezTo>
                    <a:pt x="1" y="80"/>
                    <a:pt x="1" y="95"/>
                    <a:pt x="1" y="111"/>
                  </a:cubicBezTo>
                  <a:lnTo>
                    <a:pt x="17" y="111"/>
                  </a:lnTo>
                  <a:cubicBezTo>
                    <a:pt x="64" y="95"/>
                    <a:pt x="112" y="95"/>
                    <a:pt x="158" y="80"/>
                  </a:cubicBezTo>
                  <a:cubicBezTo>
                    <a:pt x="143" y="80"/>
                    <a:pt x="143" y="63"/>
                    <a:pt x="143" y="63"/>
                  </a:cubicBezTo>
                  <a:cubicBezTo>
                    <a:pt x="143" y="32"/>
                    <a:pt x="158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17"/>
                    <a:pt x="175" y="17"/>
                    <a:pt x="175" y="17"/>
                  </a:cubicBezTo>
                  <a:lnTo>
                    <a:pt x="175" y="0"/>
                  </a:lnTo>
                  <a:lnTo>
                    <a:pt x="158" y="0"/>
                  </a:lnTo>
                  <a:cubicBezTo>
                    <a:pt x="158" y="17"/>
                    <a:pt x="143" y="32"/>
                    <a:pt x="127" y="32"/>
                  </a:cubicBezTo>
                  <a:lnTo>
                    <a:pt x="127" y="32"/>
                  </a:lnTo>
                  <a:cubicBezTo>
                    <a:pt x="112" y="32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6" name="Google Shape;25866;p117"/>
            <p:cNvSpPr/>
            <p:nvPr/>
          </p:nvSpPr>
          <p:spPr>
            <a:xfrm>
              <a:off x="3285727" y="1804283"/>
              <a:ext cx="4580" cy="7060"/>
            </a:xfrm>
            <a:custGeom>
              <a:avLst/>
              <a:gdLst/>
              <a:ahLst/>
              <a:cxnLst/>
              <a:rect l="l" t="t" r="r" b="b"/>
              <a:pathLst>
                <a:path w="144" h="222" extrusionOk="0">
                  <a:moveTo>
                    <a:pt x="64" y="64"/>
                  </a:moveTo>
                  <a:lnTo>
                    <a:pt x="64" y="64"/>
                  </a:lnTo>
                  <a:lnTo>
                    <a:pt x="64" y="64"/>
                  </a:lnTo>
                  <a:close/>
                  <a:moveTo>
                    <a:pt x="49" y="1"/>
                  </a:moveTo>
                  <a:lnTo>
                    <a:pt x="49" y="16"/>
                  </a:lnTo>
                  <a:lnTo>
                    <a:pt x="17" y="16"/>
                  </a:lnTo>
                  <a:cubicBezTo>
                    <a:pt x="17" y="32"/>
                    <a:pt x="17" y="48"/>
                    <a:pt x="1" y="64"/>
                  </a:cubicBezTo>
                  <a:lnTo>
                    <a:pt x="1" y="64"/>
                  </a:lnTo>
                  <a:cubicBezTo>
                    <a:pt x="1" y="95"/>
                    <a:pt x="17" y="127"/>
                    <a:pt x="49" y="127"/>
                  </a:cubicBezTo>
                  <a:cubicBezTo>
                    <a:pt x="64" y="142"/>
                    <a:pt x="80" y="142"/>
                    <a:pt x="80" y="190"/>
                  </a:cubicBezTo>
                  <a:cubicBezTo>
                    <a:pt x="80" y="205"/>
                    <a:pt x="95" y="205"/>
                    <a:pt x="112" y="222"/>
                  </a:cubicBezTo>
                  <a:cubicBezTo>
                    <a:pt x="112" y="205"/>
                    <a:pt x="127" y="205"/>
                    <a:pt x="143" y="190"/>
                  </a:cubicBezTo>
                  <a:lnTo>
                    <a:pt x="143" y="174"/>
                  </a:lnTo>
                  <a:lnTo>
                    <a:pt x="143" y="127"/>
                  </a:lnTo>
                  <a:lnTo>
                    <a:pt x="112" y="127"/>
                  </a:lnTo>
                  <a:lnTo>
                    <a:pt x="80" y="95"/>
                  </a:lnTo>
                  <a:lnTo>
                    <a:pt x="80" y="79"/>
                  </a:lnTo>
                  <a:lnTo>
                    <a:pt x="80" y="64"/>
                  </a:lnTo>
                  <a:cubicBezTo>
                    <a:pt x="64" y="64"/>
                    <a:pt x="64" y="48"/>
                    <a:pt x="64" y="32"/>
                  </a:cubicBezTo>
                  <a:cubicBezTo>
                    <a:pt x="64" y="32"/>
                    <a:pt x="49" y="16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7" name="Google Shape;25867;p117"/>
            <p:cNvSpPr/>
            <p:nvPr/>
          </p:nvSpPr>
          <p:spPr>
            <a:xfrm>
              <a:off x="3287730" y="18062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8" name="Google Shape;25868;p117"/>
            <p:cNvSpPr/>
            <p:nvPr/>
          </p:nvSpPr>
          <p:spPr>
            <a:xfrm>
              <a:off x="3196072" y="1776709"/>
              <a:ext cx="5502" cy="8587"/>
            </a:xfrm>
            <a:custGeom>
              <a:avLst/>
              <a:gdLst/>
              <a:ahLst/>
              <a:cxnLst/>
              <a:rect l="l" t="t" r="r" b="b"/>
              <a:pathLst>
                <a:path w="173" h="27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95" y="1"/>
                    <a:pt x="95" y="17"/>
                    <a:pt x="95" y="49"/>
                  </a:cubicBezTo>
                  <a:lnTo>
                    <a:pt x="95" y="143"/>
                  </a:lnTo>
                  <a:lnTo>
                    <a:pt x="95" y="143"/>
                  </a:lnTo>
                  <a:lnTo>
                    <a:pt x="47" y="190"/>
                  </a:lnTo>
                  <a:lnTo>
                    <a:pt x="15" y="190"/>
                  </a:lnTo>
                  <a:lnTo>
                    <a:pt x="0" y="190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69"/>
                  </a:lnTo>
                  <a:cubicBezTo>
                    <a:pt x="0" y="253"/>
                    <a:pt x="15" y="253"/>
                    <a:pt x="15" y="253"/>
                  </a:cubicBezTo>
                  <a:lnTo>
                    <a:pt x="110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41" y="206"/>
                  </a:lnTo>
                  <a:cubicBezTo>
                    <a:pt x="141" y="190"/>
                    <a:pt x="141" y="190"/>
                    <a:pt x="158" y="175"/>
                  </a:cubicBezTo>
                  <a:cubicBezTo>
                    <a:pt x="173" y="175"/>
                    <a:pt x="173" y="158"/>
                    <a:pt x="173" y="158"/>
                  </a:cubicBezTo>
                  <a:lnTo>
                    <a:pt x="158" y="32"/>
                  </a:ln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9" name="Google Shape;25869;p117"/>
            <p:cNvSpPr/>
            <p:nvPr/>
          </p:nvSpPr>
          <p:spPr>
            <a:xfrm>
              <a:off x="3034700" y="1797286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47" y="15"/>
                    <a:pt x="32" y="15"/>
                    <a:pt x="32" y="15"/>
                  </a:cubicBezTo>
                  <a:lnTo>
                    <a:pt x="16" y="15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1" y="63"/>
                  </a:lnTo>
                  <a:lnTo>
                    <a:pt x="16" y="63"/>
                  </a:lnTo>
                  <a:cubicBezTo>
                    <a:pt x="47" y="63"/>
                    <a:pt x="64" y="47"/>
                    <a:pt x="47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0" name="Google Shape;25870;p117"/>
            <p:cNvSpPr/>
            <p:nvPr/>
          </p:nvSpPr>
          <p:spPr>
            <a:xfrm>
              <a:off x="3038199" y="1797286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58" y="0"/>
                  </a:moveTo>
                  <a:lnTo>
                    <a:pt x="15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15"/>
                    <a:pt x="0" y="32"/>
                    <a:pt x="0" y="47"/>
                  </a:cubicBez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158" y="79"/>
                  </a:lnTo>
                  <a:cubicBezTo>
                    <a:pt x="174" y="63"/>
                    <a:pt x="189" y="47"/>
                    <a:pt x="189" y="32"/>
                  </a:cubicBezTo>
                  <a:cubicBezTo>
                    <a:pt x="189" y="15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1" name="Google Shape;25871;p117"/>
            <p:cNvSpPr/>
            <p:nvPr/>
          </p:nvSpPr>
          <p:spPr>
            <a:xfrm>
              <a:off x="3381933" y="1764687"/>
              <a:ext cx="6583" cy="3053"/>
            </a:xfrm>
            <a:custGeom>
              <a:avLst/>
              <a:gdLst/>
              <a:ahLst/>
              <a:cxnLst/>
              <a:rect l="l" t="t" r="r" b="b"/>
              <a:pathLst>
                <a:path w="207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7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158" y="95"/>
                  </a:lnTo>
                  <a:lnTo>
                    <a:pt x="158" y="95"/>
                  </a:lnTo>
                  <a:cubicBezTo>
                    <a:pt x="175" y="95"/>
                    <a:pt x="190" y="80"/>
                    <a:pt x="206" y="64"/>
                  </a:cubicBezTo>
                  <a:cubicBezTo>
                    <a:pt x="206" y="49"/>
                    <a:pt x="190" y="32"/>
                    <a:pt x="175" y="32"/>
                  </a:cubicBez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2" name="Google Shape;25872;p117"/>
            <p:cNvSpPr/>
            <p:nvPr/>
          </p:nvSpPr>
          <p:spPr>
            <a:xfrm>
              <a:off x="3290275" y="1816814"/>
              <a:ext cx="9032" cy="3021"/>
            </a:xfrm>
            <a:custGeom>
              <a:avLst/>
              <a:gdLst/>
              <a:ahLst/>
              <a:cxnLst/>
              <a:rect l="l" t="t" r="r" b="b"/>
              <a:pathLst>
                <a:path w="284" h="95" extrusionOk="0">
                  <a:moveTo>
                    <a:pt x="0" y="0"/>
                  </a:moveTo>
                  <a:lnTo>
                    <a:pt x="0" y="0"/>
                  </a:lnTo>
                  <a:lnTo>
                    <a:pt x="32" y="63"/>
                  </a:lnTo>
                  <a:cubicBezTo>
                    <a:pt x="32" y="80"/>
                    <a:pt x="47" y="95"/>
                    <a:pt x="63" y="95"/>
                  </a:cubicBezTo>
                  <a:lnTo>
                    <a:pt x="63" y="95"/>
                  </a:lnTo>
                  <a:lnTo>
                    <a:pt x="189" y="80"/>
                  </a:lnTo>
                  <a:cubicBezTo>
                    <a:pt x="189" y="80"/>
                    <a:pt x="189" y="63"/>
                    <a:pt x="204" y="63"/>
                  </a:cubicBezTo>
                  <a:lnTo>
                    <a:pt x="204" y="63"/>
                  </a:lnTo>
                  <a:lnTo>
                    <a:pt x="221" y="63"/>
                  </a:lnTo>
                  <a:lnTo>
                    <a:pt x="221" y="80"/>
                  </a:lnTo>
                  <a:lnTo>
                    <a:pt x="252" y="63"/>
                  </a:lnTo>
                  <a:cubicBezTo>
                    <a:pt x="267" y="63"/>
                    <a:pt x="284" y="48"/>
                    <a:pt x="284" y="32"/>
                  </a:cubicBezTo>
                  <a:cubicBezTo>
                    <a:pt x="284" y="17"/>
                    <a:pt x="267" y="17"/>
                    <a:pt x="267" y="17"/>
                  </a:cubicBezTo>
                  <a:cubicBezTo>
                    <a:pt x="252" y="17"/>
                    <a:pt x="252" y="32"/>
                    <a:pt x="236" y="32"/>
                  </a:cubicBezTo>
                  <a:lnTo>
                    <a:pt x="236" y="48"/>
                  </a:lnTo>
                  <a:cubicBezTo>
                    <a:pt x="221" y="48"/>
                    <a:pt x="221" y="63"/>
                    <a:pt x="204" y="63"/>
                  </a:cubicBezTo>
                  <a:cubicBezTo>
                    <a:pt x="189" y="63"/>
                    <a:pt x="189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lnTo>
                    <a:pt x="126" y="48"/>
                  </a:lnTo>
                  <a:lnTo>
                    <a:pt x="110" y="48"/>
                  </a:lnTo>
                  <a:cubicBezTo>
                    <a:pt x="110" y="48"/>
                    <a:pt x="95" y="48"/>
                    <a:pt x="78" y="32"/>
                  </a:cubicBez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63" y="32"/>
                  </a:lnTo>
                  <a:cubicBezTo>
                    <a:pt x="63" y="32"/>
                    <a:pt x="47" y="48"/>
                    <a:pt x="32" y="48"/>
                  </a:cubicBezTo>
                  <a:lnTo>
                    <a:pt x="15" y="32"/>
                  </a:ln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3" name="Google Shape;25873;p117"/>
            <p:cNvSpPr/>
            <p:nvPr/>
          </p:nvSpPr>
          <p:spPr>
            <a:xfrm>
              <a:off x="3384954" y="1778713"/>
              <a:ext cx="11035" cy="3053"/>
            </a:xfrm>
            <a:custGeom>
              <a:avLst/>
              <a:gdLst/>
              <a:ahLst/>
              <a:cxnLst/>
              <a:rect l="l" t="t" r="r" b="b"/>
              <a:pathLst>
                <a:path w="347" h="96" extrusionOk="0">
                  <a:moveTo>
                    <a:pt x="315" y="1"/>
                  </a:moveTo>
                  <a:lnTo>
                    <a:pt x="300" y="1"/>
                  </a:lnTo>
                  <a:lnTo>
                    <a:pt x="269" y="1"/>
                  </a:lnTo>
                  <a:lnTo>
                    <a:pt x="221" y="1"/>
                  </a:lnTo>
                  <a:cubicBezTo>
                    <a:pt x="221" y="17"/>
                    <a:pt x="221" y="17"/>
                    <a:pt x="206" y="17"/>
                  </a:cubicBezTo>
                  <a:lnTo>
                    <a:pt x="111" y="32"/>
                  </a:lnTo>
                  <a:lnTo>
                    <a:pt x="95" y="49"/>
                  </a:lnTo>
                  <a:cubicBezTo>
                    <a:pt x="80" y="49"/>
                    <a:pt x="63" y="32"/>
                    <a:pt x="63" y="17"/>
                  </a:cubicBezTo>
                  <a:lnTo>
                    <a:pt x="63" y="1"/>
                  </a:lnTo>
                  <a:lnTo>
                    <a:pt x="63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17" y="32"/>
                  </a:lnTo>
                  <a:cubicBezTo>
                    <a:pt x="0" y="49"/>
                    <a:pt x="17" y="80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cubicBezTo>
                    <a:pt x="48" y="95"/>
                    <a:pt x="63" y="95"/>
                    <a:pt x="80" y="80"/>
                  </a:cubicBezTo>
                  <a:lnTo>
                    <a:pt x="80" y="80"/>
                  </a:lnTo>
                  <a:lnTo>
                    <a:pt x="111" y="80"/>
                  </a:lnTo>
                  <a:lnTo>
                    <a:pt x="174" y="80"/>
                  </a:lnTo>
                  <a:lnTo>
                    <a:pt x="206" y="80"/>
                  </a:lnTo>
                  <a:lnTo>
                    <a:pt x="206" y="80"/>
                  </a:lnTo>
                  <a:cubicBezTo>
                    <a:pt x="237" y="80"/>
                    <a:pt x="252" y="64"/>
                    <a:pt x="284" y="64"/>
                  </a:cubicBezTo>
                  <a:lnTo>
                    <a:pt x="315" y="64"/>
                  </a:lnTo>
                  <a:cubicBezTo>
                    <a:pt x="315" y="64"/>
                    <a:pt x="332" y="64"/>
                    <a:pt x="332" y="49"/>
                  </a:cubicBezTo>
                  <a:cubicBezTo>
                    <a:pt x="347" y="49"/>
                    <a:pt x="347" y="32"/>
                    <a:pt x="347" y="32"/>
                  </a:cubicBezTo>
                  <a:cubicBezTo>
                    <a:pt x="347" y="17"/>
                    <a:pt x="332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4" name="Google Shape;25874;p117"/>
            <p:cNvSpPr/>
            <p:nvPr/>
          </p:nvSpPr>
          <p:spPr>
            <a:xfrm>
              <a:off x="3206567" y="1794265"/>
              <a:ext cx="2544" cy="7537"/>
            </a:xfrm>
            <a:custGeom>
              <a:avLst/>
              <a:gdLst/>
              <a:ahLst/>
              <a:cxnLst/>
              <a:rect l="l" t="t" r="r" b="b"/>
              <a:pathLst>
                <a:path w="80" h="2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7" y="32"/>
                    <a:pt x="17" y="32"/>
                    <a:pt x="0" y="32"/>
                  </a:cubicBezTo>
                  <a:lnTo>
                    <a:pt x="0" y="79"/>
                  </a:lnTo>
                  <a:lnTo>
                    <a:pt x="0" y="174"/>
                  </a:lnTo>
                  <a:lnTo>
                    <a:pt x="0" y="205"/>
                  </a:lnTo>
                  <a:cubicBezTo>
                    <a:pt x="0" y="221"/>
                    <a:pt x="17" y="237"/>
                    <a:pt x="32" y="237"/>
                  </a:cubicBezTo>
                  <a:lnTo>
                    <a:pt x="48" y="237"/>
                  </a:lnTo>
                  <a:cubicBezTo>
                    <a:pt x="63" y="237"/>
                    <a:pt x="80" y="221"/>
                    <a:pt x="80" y="205"/>
                  </a:cubicBezTo>
                  <a:lnTo>
                    <a:pt x="80" y="158"/>
                  </a:lnTo>
                  <a:cubicBezTo>
                    <a:pt x="63" y="127"/>
                    <a:pt x="63" y="95"/>
                    <a:pt x="63" y="64"/>
                  </a:cubicBezTo>
                  <a:lnTo>
                    <a:pt x="80" y="47"/>
                  </a:lnTo>
                  <a:lnTo>
                    <a:pt x="80" y="47"/>
                  </a:lnTo>
                  <a:cubicBezTo>
                    <a:pt x="63" y="47"/>
                    <a:pt x="48" y="32"/>
                    <a:pt x="48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5" name="Google Shape;25875;p117"/>
            <p:cNvSpPr/>
            <p:nvPr/>
          </p:nvSpPr>
          <p:spPr>
            <a:xfrm>
              <a:off x="3274214" y="1781734"/>
              <a:ext cx="6551" cy="3021"/>
            </a:xfrm>
            <a:custGeom>
              <a:avLst/>
              <a:gdLst/>
              <a:ahLst/>
              <a:cxnLst/>
              <a:rect l="l" t="t" r="r" b="b"/>
              <a:pathLst>
                <a:path w="206" h="95" extrusionOk="0">
                  <a:moveTo>
                    <a:pt x="174" y="0"/>
                  </a:moveTo>
                  <a:lnTo>
                    <a:pt x="32" y="32"/>
                  </a:lnTo>
                  <a:cubicBezTo>
                    <a:pt x="16" y="32"/>
                    <a:pt x="1" y="63"/>
                    <a:pt x="16" y="80"/>
                  </a:cubicBezTo>
                  <a:cubicBezTo>
                    <a:pt x="16" y="95"/>
                    <a:pt x="32" y="95"/>
                    <a:pt x="48" y="95"/>
                  </a:cubicBezTo>
                  <a:lnTo>
                    <a:pt x="48" y="95"/>
                  </a:lnTo>
                  <a:lnTo>
                    <a:pt x="2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6" name="Google Shape;25876;p117"/>
            <p:cNvSpPr/>
            <p:nvPr/>
          </p:nvSpPr>
          <p:spPr>
            <a:xfrm>
              <a:off x="3334355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221" y="1"/>
                  </a:moveTo>
                  <a:lnTo>
                    <a:pt x="205" y="1"/>
                  </a:lnTo>
                  <a:lnTo>
                    <a:pt x="205" y="1"/>
                  </a:lnTo>
                  <a:lnTo>
                    <a:pt x="79" y="17"/>
                  </a:lnTo>
                  <a:cubicBezTo>
                    <a:pt x="64" y="32"/>
                    <a:pt x="47" y="49"/>
                    <a:pt x="47" y="64"/>
                  </a:cubicBezTo>
                  <a:lnTo>
                    <a:pt x="64" y="95"/>
                  </a:lnTo>
                  <a:lnTo>
                    <a:pt x="47" y="95"/>
                  </a:lnTo>
                  <a:lnTo>
                    <a:pt x="47" y="95"/>
                  </a:lnTo>
                  <a:cubicBezTo>
                    <a:pt x="32" y="95"/>
                    <a:pt x="16" y="112"/>
                    <a:pt x="16" y="112"/>
                  </a:cubicBezTo>
                  <a:lnTo>
                    <a:pt x="1" y="143"/>
                  </a:lnTo>
                  <a:lnTo>
                    <a:pt x="95" y="158"/>
                  </a:lnTo>
                  <a:lnTo>
                    <a:pt x="127" y="127"/>
                  </a:lnTo>
                  <a:lnTo>
                    <a:pt x="127" y="127"/>
                  </a:lnTo>
                  <a:cubicBezTo>
                    <a:pt x="110" y="112"/>
                    <a:pt x="110" y="112"/>
                    <a:pt x="110" y="95"/>
                  </a:cubicBezTo>
                  <a:cubicBezTo>
                    <a:pt x="110" y="80"/>
                    <a:pt x="127" y="64"/>
                    <a:pt x="142" y="64"/>
                  </a:cubicBezTo>
                  <a:lnTo>
                    <a:pt x="205" y="49"/>
                  </a:lnTo>
                  <a:lnTo>
                    <a:pt x="205" y="49"/>
                  </a:lnTo>
                  <a:cubicBezTo>
                    <a:pt x="221" y="49"/>
                    <a:pt x="236" y="64"/>
                    <a:pt x="236" y="64"/>
                  </a:cubicBezTo>
                  <a:lnTo>
                    <a:pt x="253" y="80"/>
                  </a:lnTo>
                  <a:lnTo>
                    <a:pt x="253" y="32"/>
                  </a:lnTo>
                  <a:cubicBezTo>
                    <a:pt x="253" y="17"/>
                    <a:pt x="236" y="17"/>
                    <a:pt x="236" y="17"/>
                  </a:cubicBezTo>
                  <a:cubicBezTo>
                    <a:pt x="236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7" name="Google Shape;25877;p117"/>
            <p:cNvSpPr/>
            <p:nvPr/>
          </p:nvSpPr>
          <p:spPr>
            <a:xfrm>
              <a:off x="3130398" y="1833352"/>
              <a:ext cx="7028" cy="4039"/>
            </a:xfrm>
            <a:custGeom>
              <a:avLst/>
              <a:gdLst/>
              <a:ahLst/>
              <a:cxnLst/>
              <a:rect l="l" t="t" r="r" b="b"/>
              <a:pathLst>
                <a:path w="221" h="127" extrusionOk="0">
                  <a:moveTo>
                    <a:pt x="80" y="1"/>
                  </a:moveTo>
                  <a:lnTo>
                    <a:pt x="80" y="1"/>
                  </a:lnTo>
                  <a:lnTo>
                    <a:pt x="48" y="1"/>
                  </a:lnTo>
                  <a:lnTo>
                    <a:pt x="32" y="1"/>
                  </a:lnTo>
                  <a:cubicBezTo>
                    <a:pt x="17" y="1"/>
                    <a:pt x="0" y="16"/>
                    <a:pt x="17" y="47"/>
                  </a:cubicBezTo>
                  <a:cubicBezTo>
                    <a:pt x="17" y="64"/>
                    <a:pt x="32" y="79"/>
                    <a:pt x="48" y="79"/>
                  </a:cubicBezTo>
                  <a:lnTo>
                    <a:pt x="48" y="79"/>
                  </a:lnTo>
                  <a:lnTo>
                    <a:pt x="63" y="64"/>
                  </a:lnTo>
                  <a:lnTo>
                    <a:pt x="80" y="64"/>
                  </a:lnTo>
                  <a:cubicBezTo>
                    <a:pt x="111" y="79"/>
                    <a:pt x="126" y="79"/>
                    <a:pt x="143" y="95"/>
                  </a:cubicBezTo>
                  <a:cubicBezTo>
                    <a:pt x="158" y="110"/>
                    <a:pt x="158" y="110"/>
                    <a:pt x="174" y="110"/>
                  </a:cubicBezTo>
                  <a:lnTo>
                    <a:pt x="189" y="127"/>
                  </a:lnTo>
                  <a:cubicBezTo>
                    <a:pt x="206" y="127"/>
                    <a:pt x="206" y="110"/>
                    <a:pt x="221" y="110"/>
                  </a:cubicBezTo>
                  <a:cubicBezTo>
                    <a:pt x="221" y="79"/>
                    <a:pt x="221" y="64"/>
                    <a:pt x="206" y="64"/>
                  </a:cubicBezTo>
                  <a:cubicBezTo>
                    <a:pt x="206" y="47"/>
                    <a:pt x="189" y="47"/>
                    <a:pt x="174" y="47"/>
                  </a:cubicBezTo>
                  <a:cubicBezTo>
                    <a:pt x="158" y="32"/>
                    <a:pt x="143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8" name="Google Shape;25878;p117"/>
            <p:cNvSpPr/>
            <p:nvPr/>
          </p:nvSpPr>
          <p:spPr>
            <a:xfrm>
              <a:off x="3423023" y="1778236"/>
              <a:ext cx="9573" cy="12053"/>
            </a:xfrm>
            <a:custGeom>
              <a:avLst/>
              <a:gdLst/>
              <a:ahLst/>
              <a:cxnLst/>
              <a:rect l="l" t="t" r="r" b="b"/>
              <a:pathLst>
                <a:path w="301" h="379" extrusionOk="0">
                  <a:moveTo>
                    <a:pt x="190" y="173"/>
                  </a:moveTo>
                  <a:cubicBezTo>
                    <a:pt x="175" y="173"/>
                    <a:pt x="175" y="173"/>
                    <a:pt x="158" y="190"/>
                  </a:cubicBezTo>
                  <a:cubicBezTo>
                    <a:pt x="143" y="221"/>
                    <a:pt x="158" y="236"/>
                    <a:pt x="190" y="284"/>
                  </a:cubicBezTo>
                  <a:lnTo>
                    <a:pt x="158" y="299"/>
                  </a:lnTo>
                  <a:lnTo>
                    <a:pt x="158" y="299"/>
                  </a:lnTo>
                  <a:cubicBezTo>
                    <a:pt x="143" y="284"/>
                    <a:pt x="143" y="268"/>
                    <a:pt x="127" y="253"/>
                  </a:cubicBezTo>
                  <a:lnTo>
                    <a:pt x="127" y="253"/>
                  </a:lnTo>
                  <a:lnTo>
                    <a:pt x="112" y="253"/>
                  </a:lnTo>
                  <a:lnTo>
                    <a:pt x="49" y="236"/>
                  </a:lnTo>
                  <a:cubicBezTo>
                    <a:pt x="64" y="253"/>
                    <a:pt x="64" y="268"/>
                    <a:pt x="80" y="284"/>
                  </a:cubicBezTo>
                  <a:lnTo>
                    <a:pt x="112" y="284"/>
                  </a:lnTo>
                  <a:lnTo>
                    <a:pt x="112" y="284"/>
                  </a:lnTo>
                  <a:lnTo>
                    <a:pt x="112" y="284"/>
                  </a:lnTo>
                  <a:cubicBezTo>
                    <a:pt x="127" y="284"/>
                    <a:pt x="143" y="284"/>
                    <a:pt x="143" y="299"/>
                  </a:cubicBezTo>
                  <a:cubicBezTo>
                    <a:pt x="158" y="316"/>
                    <a:pt x="143" y="316"/>
                    <a:pt x="143" y="331"/>
                  </a:cubicBezTo>
                  <a:cubicBezTo>
                    <a:pt x="158" y="331"/>
                    <a:pt x="158" y="347"/>
                    <a:pt x="158" y="362"/>
                  </a:cubicBezTo>
                  <a:lnTo>
                    <a:pt x="158" y="379"/>
                  </a:lnTo>
                  <a:lnTo>
                    <a:pt x="175" y="379"/>
                  </a:lnTo>
                  <a:lnTo>
                    <a:pt x="175" y="379"/>
                  </a:lnTo>
                  <a:cubicBezTo>
                    <a:pt x="175" y="379"/>
                    <a:pt x="190" y="379"/>
                    <a:pt x="190" y="362"/>
                  </a:cubicBezTo>
                  <a:lnTo>
                    <a:pt x="253" y="316"/>
                  </a:lnTo>
                  <a:cubicBezTo>
                    <a:pt x="253" y="316"/>
                    <a:pt x="269" y="284"/>
                    <a:pt x="253" y="284"/>
                  </a:cubicBezTo>
                  <a:cubicBezTo>
                    <a:pt x="253" y="268"/>
                    <a:pt x="253" y="268"/>
                    <a:pt x="238" y="253"/>
                  </a:cubicBezTo>
                  <a:lnTo>
                    <a:pt x="284" y="221"/>
                  </a:lnTo>
                  <a:lnTo>
                    <a:pt x="284" y="221"/>
                  </a:lnTo>
                  <a:lnTo>
                    <a:pt x="301" y="190"/>
                  </a:lnTo>
                  <a:cubicBezTo>
                    <a:pt x="301" y="190"/>
                    <a:pt x="284" y="190"/>
                    <a:pt x="284" y="173"/>
                  </a:cubicBezTo>
                  <a:lnTo>
                    <a:pt x="284" y="173"/>
                  </a:lnTo>
                  <a:lnTo>
                    <a:pt x="238" y="205"/>
                  </a:lnTo>
                  <a:lnTo>
                    <a:pt x="221" y="205"/>
                  </a:lnTo>
                  <a:cubicBezTo>
                    <a:pt x="221" y="205"/>
                    <a:pt x="206" y="205"/>
                    <a:pt x="190" y="190"/>
                  </a:cubicBezTo>
                  <a:lnTo>
                    <a:pt x="190" y="173"/>
                  </a:lnTo>
                  <a:close/>
                  <a:moveTo>
                    <a:pt x="17" y="47"/>
                  </a:moveTo>
                  <a:lnTo>
                    <a:pt x="17" y="47"/>
                  </a:lnTo>
                  <a:lnTo>
                    <a:pt x="17" y="47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" y="32"/>
                    <a:pt x="1" y="47"/>
                    <a:pt x="17" y="64"/>
                  </a:cubicBezTo>
                  <a:lnTo>
                    <a:pt x="17" y="64"/>
                  </a:lnTo>
                  <a:cubicBezTo>
                    <a:pt x="17" y="95"/>
                    <a:pt x="17" y="142"/>
                    <a:pt x="32" y="173"/>
                  </a:cubicBezTo>
                  <a:lnTo>
                    <a:pt x="95" y="173"/>
                  </a:lnTo>
                  <a:cubicBezTo>
                    <a:pt x="95" y="142"/>
                    <a:pt x="80" y="95"/>
                    <a:pt x="95" y="47"/>
                  </a:cubicBezTo>
                  <a:cubicBezTo>
                    <a:pt x="95" y="32"/>
                    <a:pt x="80" y="16"/>
                    <a:pt x="64" y="16"/>
                  </a:cubicBezTo>
                  <a:lnTo>
                    <a:pt x="64" y="16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9" name="Google Shape;25879;p117"/>
            <p:cNvSpPr/>
            <p:nvPr/>
          </p:nvSpPr>
          <p:spPr>
            <a:xfrm>
              <a:off x="3423564" y="17797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0" name="Google Shape;25880;p117"/>
            <p:cNvSpPr/>
            <p:nvPr/>
          </p:nvSpPr>
          <p:spPr>
            <a:xfrm>
              <a:off x="3440070" y="1796746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7" y="1"/>
                  </a:moveTo>
                  <a:cubicBezTo>
                    <a:pt x="0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0" y="80"/>
                    <a:pt x="17" y="96"/>
                    <a:pt x="32" y="96"/>
                  </a:cubicBezTo>
                  <a:lnTo>
                    <a:pt x="32" y="96"/>
                  </a:lnTo>
                  <a:lnTo>
                    <a:pt x="32" y="96"/>
                  </a:lnTo>
                  <a:cubicBezTo>
                    <a:pt x="17" y="80"/>
                    <a:pt x="17" y="64"/>
                    <a:pt x="32" y="49"/>
                  </a:cubicBezTo>
                  <a:cubicBezTo>
                    <a:pt x="32" y="32"/>
                    <a:pt x="48" y="32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8" y="32"/>
                  </a:lnTo>
                  <a:cubicBezTo>
                    <a:pt x="32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1" name="Google Shape;25881;p117"/>
            <p:cNvSpPr/>
            <p:nvPr/>
          </p:nvSpPr>
          <p:spPr>
            <a:xfrm>
              <a:off x="3332351" y="1811312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221" y="16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16"/>
                  </a:cubicBezTo>
                  <a:cubicBezTo>
                    <a:pt x="1" y="32"/>
                    <a:pt x="1" y="47"/>
                    <a:pt x="16" y="64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7" y="64"/>
                    <a:pt x="47" y="47"/>
                    <a:pt x="64" y="47"/>
                  </a:cubicBezTo>
                  <a:lnTo>
                    <a:pt x="79" y="47"/>
                  </a:lnTo>
                  <a:lnTo>
                    <a:pt x="79" y="47"/>
                  </a:lnTo>
                  <a:cubicBezTo>
                    <a:pt x="95" y="47"/>
                    <a:pt x="110" y="79"/>
                    <a:pt x="110" y="95"/>
                  </a:cubicBezTo>
                  <a:lnTo>
                    <a:pt x="95" y="110"/>
                  </a:lnTo>
                  <a:lnTo>
                    <a:pt x="110" y="110"/>
                  </a:lnTo>
                  <a:cubicBezTo>
                    <a:pt x="127" y="110"/>
                    <a:pt x="142" y="127"/>
                    <a:pt x="142" y="142"/>
                  </a:cubicBezTo>
                  <a:cubicBezTo>
                    <a:pt x="142" y="158"/>
                    <a:pt x="142" y="158"/>
                    <a:pt x="127" y="173"/>
                  </a:cubicBezTo>
                  <a:lnTo>
                    <a:pt x="127" y="173"/>
                  </a:lnTo>
                  <a:cubicBezTo>
                    <a:pt x="142" y="173"/>
                    <a:pt x="142" y="190"/>
                    <a:pt x="142" y="190"/>
                  </a:cubicBezTo>
                  <a:lnTo>
                    <a:pt x="173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205" y="142"/>
                  </a:lnTo>
                  <a:cubicBezTo>
                    <a:pt x="190" y="142"/>
                    <a:pt x="190" y="142"/>
                    <a:pt x="190" y="127"/>
                  </a:cubicBezTo>
                  <a:lnTo>
                    <a:pt x="190" y="110"/>
                  </a:lnTo>
                  <a:cubicBezTo>
                    <a:pt x="173" y="110"/>
                    <a:pt x="173" y="95"/>
                    <a:pt x="158" y="79"/>
                  </a:cubicBezTo>
                  <a:lnTo>
                    <a:pt x="158" y="79"/>
                  </a:lnTo>
                  <a:lnTo>
                    <a:pt x="158" y="95"/>
                  </a:lnTo>
                  <a:lnTo>
                    <a:pt x="127" y="79"/>
                  </a:lnTo>
                  <a:lnTo>
                    <a:pt x="142" y="79"/>
                  </a:lnTo>
                  <a:lnTo>
                    <a:pt x="158" y="79"/>
                  </a:lnTo>
                  <a:lnTo>
                    <a:pt x="142" y="32"/>
                  </a:lnTo>
                  <a:lnTo>
                    <a:pt x="127" y="47"/>
                  </a:lnTo>
                  <a:lnTo>
                    <a:pt x="11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cubicBezTo>
                    <a:pt x="64" y="47"/>
                    <a:pt x="47" y="32"/>
                    <a:pt x="4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2" name="Google Shape;25882;p117"/>
            <p:cNvSpPr/>
            <p:nvPr/>
          </p:nvSpPr>
          <p:spPr>
            <a:xfrm>
              <a:off x="3429034" y="1749167"/>
              <a:ext cx="8587" cy="4516"/>
            </a:xfrm>
            <a:custGeom>
              <a:avLst/>
              <a:gdLst/>
              <a:ahLst/>
              <a:cxnLst/>
              <a:rect l="l" t="t" r="r" b="b"/>
              <a:pathLst>
                <a:path w="270" h="142" extrusionOk="0">
                  <a:moveTo>
                    <a:pt x="221" y="1"/>
                  </a:moveTo>
                  <a:cubicBezTo>
                    <a:pt x="206" y="16"/>
                    <a:pt x="175" y="16"/>
                    <a:pt x="158" y="16"/>
                  </a:cubicBezTo>
                  <a:cubicBezTo>
                    <a:pt x="158" y="32"/>
                    <a:pt x="158" y="32"/>
                    <a:pt x="175" y="47"/>
                  </a:cubicBezTo>
                  <a:cubicBezTo>
                    <a:pt x="143" y="64"/>
                    <a:pt x="95" y="64"/>
                    <a:pt x="64" y="79"/>
                  </a:cubicBezTo>
                  <a:cubicBezTo>
                    <a:pt x="49" y="79"/>
                    <a:pt x="32" y="95"/>
                    <a:pt x="17" y="110"/>
                  </a:cubicBezTo>
                  <a:lnTo>
                    <a:pt x="1" y="110"/>
                  </a:lnTo>
                  <a:lnTo>
                    <a:pt x="1" y="110"/>
                  </a:lnTo>
                  <a:lnTo>
                    <a:pt x="64" y="127"/>
                  </a:lnTo>
                  <a:cubicBezTo>
                    <a:pt x="80" y="127"/>
                    <a:pt x="95" y="127"/>
                    <a:pt x="95" y="142"/>
                  </a:cubicBezTo>
                  <a:cubicBezTo>
                    <a:pt x="112" y="127"/>
                    <a:pt x="143" y="127"/>
                    <a:pt x="158" y="127"/>
                  </a:cubicBezTo>
                  <a:lnTo>
                    <a:pt x="175" y="110"/>
                  </a:lnTo>
                  <a:cubicBezTo>
                    <a:pt x="175" y="95"/>
                    <a:pt x="175" y="79"/>
                    <a:pt x="190" y="64"/>
                  </a:cubicBezTo>
                  <a:lnTo>
                    <a:pt x="206" y="64"/>
                  </a:lnTo>
                  <a:lnTo>
                    <a:pt x="221" y="64"/>
                  </a:lnTo>
                  <a:cubicBezTo>
                    <a:pt x="238" y="64"/>
                    <a:pt x="238" y="64"/>
                    <a:pt x="238" y="47"/>
                  </a:cubicBezTo>
                  <a:lnTo>
                    <a:pt x="253" y="47"/>
                  </a:lnTo>
                  <a:lnTo>
                    <a:pt x="253" y="64"/>
                  </a:lnTo>
                  <a:lnTo>
                    <a:pt x="269" y="64"/>
                  </a:lnTo>
                  <a:cubicBezTo>
                    <a:pt x="269" y="64"/>
                    <a:pt x="269" y="47"/>
                    <a:pt x="253" y="47"/>
                  </a:cubicBezTo>
                  <a:cubicBezTo>
                    <a:pt x="253" y="32"/>
                    <a:pt x="238" y="32"/>
                    <a:pt x="238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3" name="Google Shape;25883;p117"/>
            <p:cNvSpPr/>
            <p:nvPr/>
          </p:nvSpPr>
          <p:spPr>
            <a:xfrm>
              <a:off x="3277712" y="1807304"/>
              <a:ext cx="2544" cy="7060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32"/>
                  </a:cubicBezTo>
                  <a:cubicBezTo>
                    <a:pt x="1" y="47"/>
                    <a:pt x="1" y="63"/>
                    <a:pt x="1" y="79"/>
                  </a:cubicBezTo>
                  <a:lnTo>
                    <a:pt x="1" y="142"/>
                  </a:lnTo>
                  <a:lnTo>
                    <a:pt x="1" y="158"/>
                  </a:lnTo>
                  <a:lnTo>
                    <a:pt x="1" y="221"/>
                  </a:lnTo>
                  <a:lnTo>
                    <a:pt x="1" y="221"/>
                  </a:lnTo>
                  <a:cubicBezTo>
                    <a:pt x="80" y="190"/>
                    <a:pt x="80" y="127"/>
                    <a:pt x="80" y="79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4" name="Google Shape;25884;p117"/>
            <p:cNvSpPr/>
            <p:nvPr/>
          </p:nvSpPr>
          <p:spPr>
            <a:xfrm>
              <a:off x="3120379" y="182635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cubicBezTo>
                    <a:pt x="126" y="15"/>
                    <a:pt x="111" y="32"/>
                    <a:pt x="111" y="47"/>
                  </a:cubicBezTo>
                  <a:lnTo>
                    <a:pt x="80" y="47"/>
                  </a:lnTo>
                  <a:cubicBezTo>
                    <a:pt x="80" y="47"/>
                    <a:pt x="63" y="47"/>
                    <a:pt x="48" y="32"/>
                  </a:cubicBezTo>
                  <a:lnTo>
                    <a:pt x="48" y="15"/>
                  </a:lnTo>
                  <a:lnTo>
                    <a:pt x="17" y="32"/>
                  </a:lnTo>
                  <a:cubicBezTo>
                    <a:pt x="17" y="32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143" y="110"/>
                  </a:lnTo>
                  <a:lnTo>
                    <a:pt x="143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63"/>
                    <a:pt x="158" y="47"/>
                    <a:pt x="143" y="47"/>
                  </a:cubicBezTo>
                  <a:lnTo>
                    <a:pt x="126" y="47"/>
                  </a:lnTo>
                  <a:cubicBezTo>
                    <a:pt x="143" y="32"/>
                    <a:pt x="143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5" name="Google Shape;25885;p117"/>
            <p:cNvSpPr/>
            <p:nvPr/>
          </p:nvSpPr>
          <p:spPr>
            <a:xfrm>
              <a:off x="3260188" y="1773243"/>
              <a:ext cx="7060" cy="4516"/>
            </a:xfrm>
            <a:custGeom>
              <a:avLst/>
              <a:gdLst/>
              <a:ahLst/>
              <a:cxnLst/>
              <a:rect l="l" t="t" r="r" b="b"/>
              <a:pathLst>
                <a:path w="222" h="142" extrusionOk="0">
                  <a:moveTo>
                    <a:pt x="142" y="63"/>
                  </a:moveTo>
                  <a:lnTo>
                    <a:pt x="142" y="47"/>
                  </a:lnTo>
                  <a:lnTo>
                    <a:pt x="142" y="63"/>
                  </a:lnTo>
                  <a:close/>
                  <a:moveTo>
                    <a:pt x="110" y="15"/>
                  </a:move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79" y="78"/>
                  </a:lnTo>
                  <a:lnTo>
                    <a:pt x="79" y="95"/>
                  </a:lnTo>
                  <a:cubicBezTo>
                    <a:pt x="95" y="110"/>
                    <a:pt x="110" y="110"/>
                    <a:pt x="142" y="126"/>
                  </a:cubicBezTo>
                  <a:lnTo>
                    <a:pt x="173" y="126"/>
                  </a:lnTo>
                  <a:lnTo>
                    <a:pt x="173" y="141"/>
                  </a:lnTo>
                  <a:cubicBezTo>
                    <a:pt x="190" y="141"/>
                    <a:pt x="205" y="126"/>
                    <a:pt x="205" y="110"/>
                  </a:cubicBezTo>
                  <a:cubicBezTo>
                    <a:pt x="221" y="95"/>
                    <a:pt x="221" y="78"/>
                    <a:pt x="190" y="78"/>
                  </a:cubicBezTo>
                  <a:cubicBezTo>
                    <a:pt x="190" y="63"/>
                    <a:pt x="173" y="63"/>
                    <a:pt x="158" y="63"/>
                  </a:cubicBezTo>
                  <a:cubicBezTo>
                    <a:pt x="158" y="63"/>
                    <a:pt x="142" y="47"/>
                    <a:pt x="127" y="47"/>
                  </a:cubicBezTo>
                  <a:cubicBezTo>
                    <a:pt x="127" y="32"/>
                    <a:pt x="127" y="15"/>
                    <a:pt x="110" y="15"/>
                  </a:cubicBez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5"/>
                    <a:pt x="1" y="47"/>
                  </a:cubicBezTo>
                  <a:cubicBezTo>
                    <a:pt x="1" y="47"/>
                    <a:pt x="1" y="63"/>
                    <a:pt x="16" y="63"/>
                  </a:cubicBezTo>
                  <a:lnTo>
                    <a:pt x="16" y="47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6" name="Google Shape;25886;p117"/>
            <p:cNvSpPr/>
            <p:nvPr/>
          </p:nvSpPr>
          <p:spPr>
            <a:xfrm>
              <a:off x="3264673" y="1774706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7" name="Google Shape;25887;p117"/>
            <p:cNvSpPr/>
            <p:nvPr/>
          </p:nvSpPr>
          <p:spPr>
            <a:xfrm>
              <a:off x="3353882" y="1814333"/>
              <a:ext cx="6042" cy="7028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126" y="0"/>
                  </a:moveTo>
                  <a:lnTo>
                    <a:pt x="126" y="15"/>
                  </a:lnTo>
                  <a:lnTo>
                    <a:pt x="63" y="158"/>
                  </a:lnTo>
                  <a:lnTo>
                    <a:pt x="17" y="173"/>
                  </a:lnTo>
                  <a:cubicBezTo>
                    <a:pt x="0" y="189"/>
                    <a:pt x="0" y="204"/>
                    <a:pt x="0" y="221"/>
                  </a:cubicBezTo>
                  <a:lnTo>
                    <a:pt x="17" y="221"/>
                  </a:lnTo>
                  <a:lnTo>
                    <a:pt x="80" y="221"/>
                  </a:lnTo>
                  <a:lnTo>
                    <a:pt x="111" y="204"/>
                  </a:lnTo>
                  <a:cubicBezTo>
                    <a:pt x="126" y="204"/>
                    <a:pt x="126" y="189"/>
                    <a:pt x="126" y="189"/>
                  </a:cubicBezTo>
                  <a:lnTo>
                    <a:pt x="189" y="32"/>
                  </a:lnTo>
                  <a:lnTo>
                    <a:pt x="189" y="15"/>
                  </a:lnTo>
                  <a:cubicBezTo>
                    <a:pt x="189" y="32"/>
                    <a:pt x="174" y="32"/>
                    <a:pt x="158" y="32"/>
                  </a:cubicBezTo>
                  <a:lnTo>
                    <a:pt x="158" y="32"/>
                  </a:lnTo>
                  <a:cubicBezTo>
                    <a:pt x="143" y="32"/>
                    <a:pt x="126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8" name="Google Shape;25888;p117"/>
            <p:cNvSpPr/>
            <p:nvPr/>
          </p:nvSpPr>
          <p:spPr>
            <a:xfrm>
              <a:off x="3118376" y="1813315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6"/>
                  </a:cubicBezTo>
                  <a:lnTo>
                    <a:pt x="17" y="16"/>
                  </a:lnTo>
                  <a:cubicBezTo>
                    <a:pt x="17" y="47"/>
                    <a:pt x="0" y="64"/>
                    <a:pt x="0" y="79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110"/>
                  </a:lnTo>
                  <a:lnTo>
                    <a:pt x="17" y="127"/>
                  </a:lnTo>
                  <a:cubicBezTo>
                    <a:pt x="17" y="142"/>
                    <a:pt x="17" y="158"/>
                    <a:pt x="32" y="158"/>
                  </a:cubicBezTo>
                  <a:lnTo>
                    <a:pt x="48" y="173"/>
                  </a:lnTo>
                  <a:cubicBezTo>
                    <a:pt x="63" y="173"/>
                    <a:pt x="80" y="158"/>
                    <a:pt x="80" y="158"/>
                  </a:cubicBezTo>
                  <a:lnTo>
                    <a:pt x="80" y="142"/>
                  </a:lnTo>
                  <a:cubicBezTo>
                    <a:pt x="95" y="127"/>
                    <a:pt x="111" y="95"/>
                    <a:pt x="111" y="64"/>
                  </a:cubicBezTo>
                  <a:lnTo>
                    <a:pt x="95" y="16"/>
                  </a:lnTo>
                  <a:cubicBezTo>
                    <a:pt x="80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9" name="Google Shape;25889;p117"/>
            <p:cNvSpPr/>
            <p:nvPr/>
          </p:nvSpPr>
          <p:spPr>
            <a:xfrm>
              <a:off x="3105336" y="1785741"/>
              <a:ext cx="8046" cy="4548"/>
            </a:xfrm>
            <a:custGeom>
              <a:avLst/>
              <a:gdLst/>
              <a:ahLst/>
              <a:cxnLst/>
              <a:rect l="l" t="t" r="r" b="b"/>
              <a:pathLst>
                <a:path w="253" h="143" extrusionOk="0">
                  <a:moveTo>
                    <a:pt x="80" y="17"/>
                  </a:moveTo>
                  <a:lnTo>
                    <a:pt x="80" y="32"/>
                  </a:lnTo>
                  <a:lnTo>
                    <a:pt x="48" y="63"/>
                  </a:lnTo>
                  <a:lnTo>
                    <a:pt x="64" y="63"/>
                  </a:lnTo>
                  <a:cubicBezTo>
                    <a:pt x="64" y="80"/>
                    <a:pt x="64" y="80"/>
                    <a:pt x="80" y="95"/>
                  </a:cubicBezTo>
                  <a:lnTo>
                    <a:pt x="190" y="143"/>
                  </a:lnTo>
                  <a:lnTo>
                    <a:pt x="206" y="143"/>
                  </a:lnTo>
                  <a:cubicBezTo>
                    <a:pt x="221" y="143"/>
                    <a:pt x="238" y="143"/>
                    <a:pt x="238" y="126"/>
                  </a:cubicBezTo>
                  <a:cubicBezTo>
                    <a:pt x="253" y="111"/>
                    <a:pt x="238" y="95"/>
                    <a:pt x="238" y="95"/>
                  </a:cubicBezTo>
                  <a:lnTo>
                    <a:pt x="190" y="111"/>
                  </a:lnTo>
                  <a:lnTo>
                    <a:pt x="175" y="111"/>
                  </a:lnTo>
                  <a:cubicBezTo>
                    <a:pt x="175" y="111"/>
                    <a:pt x="158" y="111"/>
                    <a:pt x="158" y="95"/>
                  </a:cubicBezTo>
                  <a:lnTo>
                    <a:pt x="143" y="95"/>
                  </a:lnTo>
                  <a:lnTo>
                    <a:pt x="143" y="95"/>
                  </a:lnTo>
                  <a:cubicBezTo>
                    <a:pt x="127" y="95"/>
                    <a:pt x="112" y="95"/>
                    <a:pt x="112" y="80"/>
                  </a:cubicBezTo>
                  <a:lnTo>
                    <a:pt x="112" y="32"/>
                  </a:lnTo>
                  <a:lnTo>
                    <a:pt x="80" y="17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0" name="Google Shape;25890;p117"/>
            <p:cNvSpPr/>
            <p:nvPr/>
          </p:nvSpPr>
          <p:spPr>
            <a:xfrm>
              <a:off x="3438066" y="1748181"/>
              <a:ext cx="4039" cy="13039"/>
            </a:xfrm>
            <a:custGeom>
              <a:avLst/>
              <a:gdLst/>
              <a:ahLst/>
              <a:cxnLst/>
              <a:rect l="l" t="t" r="r" b="b"/>
              <a:pathLst>
                <a:path w="127" h="410" extrusionOk="0">
                  <a:moveTo>
                    <a:pt x="80" y="0"/>
                  </a:moveTo>
                  <a:cubicBezTo>
                    <a:pt x="63" y="15"/>
                    <a:pt x="32" y="15"/>
                    <a:pt x="17" y="15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17" y="110"/>
                    <a:pt x="17" y="141"/>
                    <a:pt x="17" y="189"/>
                  </a:cubicBezTo>
                  <a:cubicBezTo>
                    <a:pt x="0" y="221"/>
                    <a:pt x="0" y="252"/>
                    <a:pt x="17" y="284"/>
                  </a:cubicBezTo>
                  <a:lnTo>
                    <a:pt x="32" y="268"/>
                  </a:lnTo>
                  <a:lnTo>
                    <a:pt x="48" y="268"/>
                  </a:lnTo>
                  <a:lnTo>
                    <a:pt x="48" y="268"/>
                  </a:lnTo>
                  <a:cubicBezTo>
                    <a:pt x="48" y="268"/>
                    <a:pt x="63" y="268"/>
                    <a:pt x="80" y="284"/>
                  </a:cubicBezTo>
                  <a:cubicBezTo>
                    <a:pt x="80" y="299"/>
                    <a:pt x="80" y="315"/>
                    <a:pt x="63" y="331"/>
                  </a:cubicBezTo>
                  <a:lnTo>
                    <a:pt x="48" y="347"/>
                  </a:lnTo>
                  <a:lnTo>
                    <a:pt x="48" y="347"/>
                  </a:lnTo>
                  <a:lnTo>
                    <a:pt x="32" y="362"/>
                  </a:lnTo>
                  <a:cubicBezTo>
                    <a:pt x="17" y="378"/>
                    <a:pt x="32" y="410"/>
                    <a:pt x="48" y="410"/>
                  </a:cubicBezTo>
                  <a:lnTo>
                    <a:pt x="63" y="410"/>
                  </a:lnTo>
                  <a:cubicBezTo>
                    <a:pt x="80" y="410"/>
                    <a:pt x="80" y="410"/>
                    <a:pt x="95" y="394"/>
                  </a:cubicBezTo>
                  <a:lnTo>
                    <a:pt x="111" y="347"/>
                  </a:lnTo>
                  <a:cubicBezTo>
                    <a:pt x="126" y="347"/>
                    <a:pt x="126" y="331"/>
                    <a:pt x="111" y="315"/>
                  </a:cubicBezTo>
                  <a:cubicBezTo>
                    <a:pt x="80" y="284"/>
                    <a:pt x="80" y="236"/>
                    <a:pt x="80" y="189"/>
                  </a:cubicBezTo>
                  <a:cubicBezTo>
                    <a:pt x="80" y="141"/>
                    <a:pt x="80" y="110"/>
                    <a:pt x="63" y="7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1" name="Google Shape;25891;p117"/>
            <p:cNvSpPr/>
            <p:nvPr/>
          </p:nvSpPr>
          <p:spPr>
            <a:xfrm>
              <a:off x="3380470" y="1776709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126" y="1"/>
                  </a:moveTo>
                  <a:lnTo>
                    <a:pt x="126" y="1"/>
                  </a:lnTo>
                  <a:lnTo>
                    <a:pt x="11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112"/>
                    <a:pt x="15" y="112"/>
                    <a:pt x="15" y="112"/>
                  </a:cubicBezTo>
                  <a:lnTo>
                    <a:pt x="32" y="112"/>
                  </a:lnTo>
                  <a:lnTo>
                    <a:pt x="141" y="64"/>
                  </a:lnTo>
                  <a:cubicBezTo>
                    <a:pt x="158" y="64"/>
                    <a:pt x="158" y="32"/>
                    <a:pt x="158" y="17"/>
                  </a:cubicBez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2" name="Google Shape;25892;p117"/>
            <p:cNvSpPr/>
            <p:nvPr/>
          </p:nvSpPr>
          <p:spPr>
            <a:xfrm>
              <a:off x="3384954" y="1791275"/>
              <a:ext cx="9032" cy="3498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7" y="0"/>
                  </a:moveTo>
                  <a:cubicBezTo>
                    <a:pt x="17" y="15"/>
                    <a:pt x="0" y="15"/>
                    <a:pt x="0" y="15"/>
                  </a:cubicBezTo>
                  <a:cubicBezTo>
                    <a:pt x="17" y="15"/>
                    <a:pt x="17" y="32"/>
                    <a:pt x="17" y="32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52" y="110"/>
                    <a:pt x="269" y="95"/>
                    <a:pt x="284" y="95"/>
                  </a:cubicBezTo>
                  <a:cubicBezTo>
                    <a:pt x="284" y="63"/>
                    <a:pt x="269" y="47"/>
                    <a:pt x="252" y="47"/>
                  </a:cubicBezTo>
                  <a:lnTo>
                    <a:pt x="158" y="15"/>
                  </a:lnTo>
                  <a:cubicBezTo>
                    <a:pt x="158" y="32"/>
                    <a:pt x="158" y="32"/>
                    <a:pt x="143" y="47"/>
                  </a:cubicBezTo>
                  <a:lnTo>
                    <a:pt x="126" y="47"/>
                  </a:lnTo>
                  <a:cubicBezTo>
                    <a:pt x="111" y="47"/>
                    <a:pt x="95" y="32"/>
                    <a:pt x="95" y="15"/>
                  </a:cubicBezTo>
                  <a:lnTo>
                    <a:pt x="95" y="15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3" name="Google Shape;25893;p117"/>
            <p:cNvSpPr/>
            <p:nvPr/>
          </p:nvSpPr>
          <p:spPr>
            <a:xfrm>
              <a:off x="3390965" y="1801294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06" y="16"/>
                  </a:moveTo>
                  <a:lnTo>
                    <a:pt x="189" y="16"/>
                  </a:lnTo>
                  <a:lnTo>
                    <a:pt x="143" y="32"/>
                  </a:lnTo>
                  <a:lnTo>
                    <a:pt x="143" y="110"/>
                  </a:lnTo>
                  <a:cubicBezTo>
                    <a:pt x="143" y="110"/>
                    <a:pt x="158" y="110"/>
                    <a:pt x="158" y="95"/>
                  </a:cubicBezTo>
                  <a:lnTo>
                    <a:pt x="158" y="95"/>
                  </a:lnTo>
                  <a:lnTo>
                    <a:pt x="174" y="95"/>
                  </a:lnTo>
                  <a:cubicBezTo>
                    <a:pt x="174" y="95"/>
                    <a:pt x="189" y="79"/>
                    <a:pt x="206" y="79"/>
                  </a:cubicBezTo>
                  <a:lnTo>
                    <a:pt x="221" y="79"/>
                  </a:lnTo>
                  <a:cubicBezTo>
                    <a:pt x="237" y="79"/>
                    <a:pt x="237" y="63"/>
                    <a:pt x="237" y="47"/>
                  </a:cubicBezTo>
                  <a:cubicBezTo>
                    <a:pt x="237" y="32"/>
                    <a:pt x="221" y="16"/>
                    <a:pt x="206" y="16"/>
                  </a:cubicBezTo>
                  <a:close/>
                  <a:moveTo>
                    <a:pt x="32" y="0"/>
                  </a:moveTo>
                  <a:cubicBezTo>
                    <a:pt x="32" y="16"/>
                    <a:pt x="0" y="47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80" y="79"/>
                  </a:lnTo>
                  <a:lnTo>
                    <a:pt x="80" y="32"/>
                  </a:lnTo>
                  <a:cubicBezTo>
                    <a:pt x="63" y="16"/>
                    <a:pt x="80" y="16"/>
                    <a:pt x="80" y="16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4" name="Google Shape;25894;p117"/>
            <p:cNvSpPr/>
            <p:nvPr/>
          </p:nvSpPr>
          <p:spPr>
            <a:xfrm>
              <a:off x="3185513" y="1774229"/>
              <a:ext cx="7569" cy="6042"/>
            </a:xfrm>
            <a:custGeom>
              <a:avLst/>
              <a:gdLst/>
              <a:ahLst/>
              <a:cxnLst/>
              <a:rect l="l" t="t" r="r" b="b"/>
              <a:pathLst>
                <a:path w="238" h="190" extrusionOk="0">
                  <a:moveTo>
                    <a:pt x="158" y="95"/>
                  </a:moveTo>
                  <a:lnTo>
                    <a:pt x="158" y="95"/>
                  </a:lnTo>
                  <a:lnTo>
                    <a:pt x="158" y="95"/>
                  </a:lnTo>
                  <a:close/>
                  <a:moveTo>
                    <a:pt x="95" y="1"/>
                  </a:moveTo>
                  <a:cubicBezTo>
                    <a:pt x="64" y="1"/>
                    <a:pt x="32" y="1"/>
                    <a:pt x="1" y="16"/>
                  </a:cubicBezTo>
                  <a:lnTo>
                    <a:pt x="1" y="16"/>
                  </a:lnTo>
                  <a:cubicBezTo>
                    <a:pt x="17" y="32"/>
                    <a:pt x="32" y="47"/>
                    <a:pt x="48" y="47"/>
                  </a:cubicBezTo>
                  <a:cubicBezTo>
                    <a:pt x="80" y="79"/>
                    <a:pt x="95" y="95"/>
                    <a:pt x="111" y="127"/>
                  </a:cubicBezTo>
                  <a:cubicBezTo>
                    <a:pt x="111" y="158"/>
                    <a:pt x="143" y="158"/>
                    <a:pt x="158" y="173"/>
                  </a:cubicBezTo>
                  <a:lnTo>
                    <a:pt x="190" y="173"/>
                  </a:lnTo>
                  <a:cubicBezTo>
                    <a:pt x="190" y="190"/>
                    <a:pt x="190" y="190"/>
                    <a:pt x="206" y="190"/>
                  </a:cubicBezTo>
                  <a:cubicBezTo>
                    <a:pt x="221" y="190"/>
                    <a:pt x="221" y="173"/>
                    <a:pt x="237" y="158"/>
                  </a:cubicBezTo>
                  <a:cubicBezTo>
                    <a:pt x="237" y="142"/>
                    <a:pt x="237" y="127"/>
                    <a:pt x="221" y="110"/>
                  </a:cubicBezTo>
                  <a:lnTo>
                    <a:pt x="190" y="110"/>
                  </a:lnTo>
                  <a:lnTo>
                    <a:pt x="174" y="95"/>
                  </a:lnTo>
                  <a:cubicBezTo>
                    <a:pt x="158" y="47"/>
                    <a:pt x="127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5" name="Google Shape;25895;p117"/>
            <p:cNvSpPr/>
            <p:nvPr/>
          </p:nvSpPr>
          <p:spPr>
            <a:xfrm>
              <a:off x="3190538" y="177725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6" name="Google Shape;25896;p117"/>
            <p:cNvSpPr/>
            <p:nvPr/>
          </p:nvSpPr>
          <p:spPr>
            <a:xfrm>
              <a:off x="3042206" y="1820821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43" y="0"/>
                    <a:pt x="126" y="17"/>
                    <a:pt x="126" y="17"/>
                  </a:cubicBezTo>
                  <a:cubicBezTo>
                    <a:pt x="126" y="32"/>
                    <a:pt x="111" y="32"/>
                    <a:pt x="95" y="48"/>
                  </a:cubicBezTo>
                  <a:lnTo>
                    <a:pt x="95" y="63"/>
                  </a:lnTo>
                  <a:cubicBezTo>
                    <a:pt x="95" y="80"/>
                    <a:pt x="80" y="95"/>
                    <a:pt x="63" y="95"/>
                  </a:cubicBezTo>
                  <a:lnTo>
                    <a:pt x="0" y="95"/>
                  </a:lnTo>
                  <a:lnTo>
                    <a:pt x="0" y="111"/>
                  </a:lnTo>
                  <a:cubicBezTo>
                    <a:pt x="17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11"/>
                    <a:pt x="80" y="111"/>
                    <a:pt x="95" y="111"/>
                  </a:cubicBezTo>
                  <a:cubicBezTo>
                    <a:pt x="126" y="111"/>
                    <a:pt x="174" y="95"/>
                    <a:pt x="189" y="48"/>
                  </a:cubicBezTo>
                  <a:cubicBezTo>
                    <a:pt x="189" y="32"/>
                    <a:pt x="189" y="17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7" name="Google Shape;25897;p117"/>
            <p:cNvSpPr/>
            <p:nvPr/>
          </p:nvSpPr>
          <p:spPr>
            <a:xfrm>
              <a:off x="3167004" y="1793279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3" y="0"/>
                  </a:moveTo>
                  <a:lnTo>
                    <a:pt x="173" y="0"/>
                  </a:lnTo>
                  <a:lnTo>
                    <a:pt x="32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78"/>
                    <a:pt x="15" y="95"/>
                    <a:pt x="32" y="95"/>
                  </a:cubicBezTo>
                  <a:lnTo>
                    <a:pt x="32" y="95"/>
                  </a:lnTo>
                  <a:lnTo>
                    <a:pt x="63" y="78"/>
                  </a:lnTo>
                  <a:lnTo>
                    <a:pt x="63" y="78"/>
                  </a:lnTo>
                  <a:cubicBezTo>
                    <a:pt x="78" y="63"/>
                    <a:pt x="110" y="47"/>
                    <a:pt x="141" y="47"/>
                  </a:cubicBezTo>
                  <a:lnTo>
                    <a:pt x="189" y="47"/>
                  </a:lnTo>
                  <a:lnTo>
                    <a:pt x="189" y="32"/>
                  </a:lnTo>
                  <a:lnTo>
                    <a:pt x="189" y="15"/>
                  </a:lnTo>
                  <a:cubicBezTo>
                    <a:pt x="189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8" name="Google Shape;25898;p117"/>
            <p:cNvSpPr/>
            <p:nvPr/>
          </p:nvSpPr>
          <p:spPr>
            <a:xfrm>
              <a:off x="3346376" y="1812806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158" y="189"/>
                  </a:moveTo>
                  <a:lnTo>
                    <a:pt x="158" y="189"/>
                  </a:lnTo>
                  <a:lnTo>
                    <a:pt x="142" y="206"/>
                  </a:lnTo>
                  <a:lnTo>
                    <a:pt x="110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64" y="206"/>
                  </a:lnTo>
                  <a:lnTo>
                    <a:pt x="47" y="206"/>
                  </a:lnTo>
                  <a:lnTo>
                    <a:pt x="47" y="206"/>
                  </a:lnTo>
                  <a:cubicBezTo>
                    <a:pt x="47" y="221"/>
                    <a:pt x="47" y="237"/>
                    <a:pt x="32" y="237"/>
                  </a:cubicBezTo>
                  <a:lnTo>
                    <a:pt x="1" y="252"/>
                  </a:lnTo>
                  <a:cubicBezTo>
                    <a:pt x="16" y="252"/>
                    <a:pt x="16" y="252"/>
                    <a:pt x="16" y="269"/>
                  </a:cubicBezTo>
                  <a:lnTo>
                    <a:pt x="32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110" y="237"/>
                  </a:lnTo>
                  <a:lnTo>
                    <a:pt x="173" y="269"/>
                  </a:lnTo>
                  <a:lnTo>
                    <a:pt x="190" y="269"/>
                  </a:lnTo>
                  <a:cubicBezTo>
                    <a:pt x="205" y="269"/>
                    <a:pt x="221" y="252"/>
                    <a:pt x="221" y="252"/>
                  </a:cubicBezTo>
                  <a:cubicBezTo>
                    <a:pt x="236" y="221"/>
                    <a:pt x="221" y="206"/>
                    <a:pt x="205" y="206"/>
                  </a:cubicBezTo>
                  <a:lnTo>
                    <a:pt x="158" y="189"/>
                  </a:lnTo>
                  <a:close/>
                  <a:moveTo>
                    <a:pt x="95" y="17"/>
                  </a:moveTo>
                  <a:lnTo>
                    <a:pt x="79" y="32"/>
                  </a:lnTo>
                  <a:cubicBezTo>
                    <a:pt x="79" y="48"/>
                    <a:pt x="64" y="63"/>
                    <a:pt x="47" y="63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32" y="80"/>
                  </a:lnTo>
                  <a:cubicBezTo>
                    <a:pt x="47" y="95"/>
                    <a:pt x="47" y="111"/>
                    <a:pt x="32" y="126"/>
                  </a:cubicBezTo>
                  <a:cubicBezTo>
                    <a:pt x="32" y="126"/>
                    <a:pt x="16" y="143"/>
                    <a:pt x="1" y="143"/>
                  </a:cubicBezTo>
                  <a:lnTo>
                    <a:pt x="1" y="143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cubicBezTo>
                    <a:pt x="16" y="158"/>
                    <a:pt x="32" y="143"/>
                    <a:pt x="47" y="143"/>
                  </a:cubicBezTo>
                  <a:lnTo>
                    <a:pt x="64" y="143"/>
                  </a:lnTo>
                  <a:cubicBezTo>
                    <a:pt x="79" y="111"/>
                    <a:pt x="79" y="80"/>
                    <a:pt x="95" y="32"/>
                  </a:cubicBezTo>
                  <a:cubicBezTo>
                    <a:pt x="110" y="32"/>
                    <a:pt x="110" y="17"/>
                    <a:pt x="95" y="17"/>
                  </a:cubicBezTo>
                  <a:close/>
                  <a:moveTo>
                    <a:pt x="32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9" name="Google Shape;25899;p117"/>
            <p:cNvSpPr/>
            <p:nvPr/>
          </p:nvSpPr>
          <p:spPr>
            <a:xfrm>
              <a:off x="3103842" y="1790258"/>
              <a:ext cx="7060" cy="2512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32" y="16"/>
                  </a:moveTo>
                  <a:lnTo>
                    <a:pt x="16" y="16"/>
                  </a:lnTo>
                  <a:cubicBezTo>
                    <a:pt x="1" y="32"/>
                    <a:pt x="16" y="64"/>
                    <a:pt x="32" y="64"/>
                  </a:cubicBezTo>
                  <a:lnTo>
                    <a:pt x="32" y="79"/>
                  </a:lnTo>
                  <a:cubicBezTo>
                    <a:pt x="32" y="64"/>
                    <a:pt x="48" y="47"/>
                    <a:pt x="64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79" y="47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64"/>
                  </a:lnTo>
                  <a:cubicBezTo>
                    <a:pt x="111" y="64"/>
                    <a:pt x="127" y="64"/>
                    <a:pt x="127" y="47"/>
                  </a:cubicBezTo>
                  <a:lnTo>
                    <a:pt x="127" y="47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74" y="16"/>
                  </a:lnTo>
                  <a:lnTo>
                    <a:pt x="174" y="47"/>
                  </a:lnTo>
                  <a:lnTo>
                    <a:pt x="174" y="47"/>
                  </a:lnTo>
                  <a:cubicBezTo>
                    <a:pt x="174" y="47"/>
                    <a:pt x="190" y="64"/>
                    <a:pt x="190" y="79"/>
                  </a:cubicBezTo>
                  <a:lnTo>
                    <a:pt x="190" y="79"/>
                  </a:lnTo>
                  <a:cubicBezTo>
                    <a:pt x="222" y="79"/>
                    <a:pt x="222" y="64"/>
                    <a:pt x="222" y="32"/>
                  </a:cubicBezTo>
                  <a:cubicBezTo>
                    <a:pt x="222" y="16"/>
                    <a:pt x="205" y="1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0" name="Google Shape;25900;p117"/>
            <p:cNvSpPr/>
            <p:nvPr/>
          </p:nvSpPr>
          <p:spPr>
            <a:xfrm>
              <a:off x="3397485" y="1767709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110" y="17"/>
                  </a:lnTo>
                  <a:lnTo>
                    <a:pt x="95" y="17"/>
                  </a:lnTo>
                  <a:lnTo>
                    <a:pt x="64" y="17"/>
                  </a:lnTo>
                  <a:lnTo>
                    <a:pt x="32" y="17"/>
                  </a:lnTo>
                  <a:cubicBezTo>
                    <a:pt x="16" y="32"/>
                    <a:pt x="1" y="48"/>
                    <a:pt x="16" y="63"/>
                  </a:cubicBezTo>
                  <a:cubicBezTo>
                    <a:pt x="16" y="80"/>
                    <a:pt x="32" y="95"/>
                    <a:pt x="47" y="95"/>
                  </a:cubicBezTo>
                  <a:lnTo>
                    <a:pt x="47" y="95"/>
                  </a:lnTo>
                  <a:lnTo>
                    <a:pt x="142" y="6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1" name="Google Shape;25901;p117"/>
            <p:cNvSpPr/>
            <p:nvPr/>
          </p:nvSpPr>
          <p:spPr>
            <a:xfrm>
              <a:off x="3263210" y="1818817"/>
              <a:ext cx="4039" cy="9573"/>
            </a:xfrm>
            <a:custGeom>
              <a:avLst/>
              <a:gdLst/>
              <a:ahLst/>
              <a:cxnLst/>
              <a:rect l="l" t="t" r="r" b="b"/>
              <a:pathLst>
                <a:path w="127" h="301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17"/>
                  </a:cubicBezTo>
                  <a:cubicBezTo>
                    <a:pt x="32" y="32"/>
                    <a:pt x="32" y="63"/>
                    <a:pt x="47" y="63"/>
                  </a:cubicBezTo>
                  <a:cubicBezTo>
                    <a:pt x="47" y="80"/>
                    <a:pt x="47" y="80"/>
                    <a:pt x="63" y="80"/>
                  </a:cubicBezTo>
                  <a:cubicBezTo>
                    <a:pt x="47" y="95"/>
                    <a:pt x="47" y="95"/>
                    <a:pt x="47" y="111"/>
                  </a:cubicBezTo>
                  <a:cubicBezTo>
                    <a:pt x="47" y="126"/>
                    <a:pt x="32" y="143"/>
                    <a:pt x="32" y="158"/>
                  </a:cubicBezTo>
                  <a:lnTo>
                    <a:pt x="32" y="174"/>
                  </a:lnTo>
                  <a:cubicBezTo>
                    <a:pt x="15" y="206"/>
                    <a:pt x="0" y="252"/>
                    <a:pt x="47" y="284"/>
                  </a:cubicBezTo>
                  <a:cubicBezTo>
                    <a:pt x="47" y="300"/>
                    <a:pt x="47" y="300"/>
                    <a:pt x="63" y="300"/>
                  </a:cubicBezTo>
                  <a:cubicBezTo>
                    <a:pt x="78" y="300"/>
                    <a:pt x="78" y="300"/>
                    <a:pt x="95" y="284"/>
                  </a:cubicBezTo>
                  <a:lnTo>
                    <a:pt x="95" y="237"/>
                  </a:lnTo>
                  <a:cubicBezTo>
                    <a:pt x="78" y="237"/>
                    <a:pt x="78" y="237"/>
                    <a:pt x="78" y="206"/>
                  </a:cubicBezTo>
                  <a:lnTo>
                    <a:pt x="78" y="206"/>
                  </a:lnTo>
                  <a:cubicBezTo>
                    <a:pt x="63" y="206"/>
                    <a:pt x="47" y="206"/>
                    <a:pt x="47" y="189"/>
                  </a:cubicBezTo>
                  <a:cubicBezTo>
                    <a:pt x="32" y="174"/>
                    <a:pt x="47" y="158"/>
                    <a:pt x="63" y="143"/>
                  </a:cubicBezTo>
                  <a:lnTo>
                    <a:pt x="95" y="126"/>
                  </a:lnTo>
                  <a:cubicBezTo>
                    <a:pt x="78" y="126"/>
                    <a:pt x="78" y="111"/>
                    <a:pt x="78" y="111"/>
                  </a:cubicBezTo>
                  <a:cubicBezTo>
                    <a:pt x="78" y="80"/>
                    <a:pt x="78" y="63"/>
                    <a:pt x="95" y="63"/>
                  </a:cubicBezTo>
                  <a:lnTo>
                    <a:pt x="126" y="63"/>
                  </a:lnTo>
                  <a:lnTo>
                    <a:pt x="126" y="48"/>
                  </a:lnTo>
                  <a:cubicBezTo>
                    <a:pt x="126" y="63"/>
                    <a:pt x="110" y="63"/>
                    <a:pt x="110" y="63"/>
                  </a:cubicBezTo>
                  <a:cubicBezTo>
                    <a:pt x="95" y="63"/>
                    <a:pt x="95" y="63"/>
                    <a:pt x="78" y="48"/>
                  </a:cubicBezTo>
                  <a:lnTo>
                    <a:pt x="78" y="17"/>
                  </a:lnTo>
                  <a:cubicBezTo>
                    <a:pt x="78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2" name="Google Shape;25902;p117"/>
            <p:cNvSpPr/>
            <p:nvPr/>
          </p:nvSpPr>
          <p:spPr>
            <a:xfrm>
              <a:off x="3398503" y="1786727"/>
              <a:ext cx="3021" cy="9573"/>
            </a:xfrm>
            <a:custGeom>
              <a:avLst/>
              <a:gdLst/>
              <a:ahLst/>
              <a:cxnLst/>
              <a:rect l="l" t="t" r="r" b="b"/>
              <a:pathLst>
                <a:path w="95" h="301" extrusionOk="0">
                  <a:moveTo>
                    <a:pt x="95" y="1"/>
                  </a:moveTo>
                  <a:cubicBezTo>
                    <a:pt x="78" y="17"/>
                    <a:pt x="47" y="17"/>
                    <a:pt x="32" y="17"/>
                  </a:cubicBezTo>
                  <a:lnTo>
                    <a:pt x="15" y="17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0" y="143"/>
                  </a:lnTo>
                  <a:cubicBezTo>
                    <a:pt x="15" y="158"/>
                    <a:pt x="15" y="158"/>
                    <a:pt x="15" y="175"/>
                  </a:cubicBezTo>
                  <a:lnTo>
                    <a:pt x="15" y="221"/>
                  </a:lnTo>
                  <a:lnTo>
                    <a:pt x="0" y="238"/>
                  </a:lnTo>
                  <a:cubicBezTo>
                    <a:pt x="15" y="238"/>
                    <a:pt x="15" y="253"/>
                    <a:pt x="15" y="269"/>
                  </a:cubicBezTo>
                  <a:lnTo>
                    <a:pt x="32" y="284"/>
                  </a:lnTo>
                  <a:lnTo>
                    <a:pt x="32" y="301"/>
                  </a:lnTo>
                  <a:lnTo>
                    <a:pt x="32" y="301"/>
                  </a:lnTo>
                  <a:cubicBezTo>
                    <a:pt x="47" y="301"/>
                    <a:pt x="63" y="284"/>
                    <a:pt x="63" y="253"/>
                  </a:cubicBezTo>
                  <a:lnTo>
                    <a:pt x="63" y="221"/>
                  </a:lnTo>
                  <a:lnTo>
                    <a:pt x="47" y="206"/>
                  </a:lnTo>
                  <a:cubicBezTo>
                    <a:pt x="32" y="206"/>
                    <a:pt x="15" y="190"/>
                    <a:pt x="32" y="175"/>
                  </a:cubicBezTo>
                  <a:cubicBezTo>
                    <a:pt x="32" y="158"/>
                    <a:pt x="47" y="143"/>
                    <a:pt x="47" y="143"/>
                  </a:cubicBezTo>
                  <a:lnTo>
                    <a:pt x="63" y="143"/>
                  </a:lnTo>
                  <a:lnTo>
                    <a:pt x="63" y="143"/>
                  </a:lnTo>
                  <a:lnTo>
                    <a:pt x="78" y="143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63" y="80"/>
                    <a:pt x="47" y="80"/>
                    <a:pt x="47" y="64"/>
                  </a:cubicBezTo>
                  <a:cubicBezTo>
                    <a:pt x="32" y="32"/>
                    <a:pt x="47" y="17"/>
                    <a:pt x="78" y="17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3" name="Google Shape;25903;p117"/>
            <p:cNvSpPr/>
            <p:nvPr/>
          </p:nvSpPr>
          <p:spPr>
            <a:xfrm>
              <a:off x="3429034" y="1757182"/>
              <a:ext cx="5565" cy="4548"/>
            </a:xfrm>
            <a:custGeom>
              <a:avLst/>
              <a:gdLst/>
              <a:ahLst/>
              <a:cxnLst/>
              <a:rect l="l" t="t" r="r" b="b"/>
              <a:pathLst>
                <a:path w="175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7" y="95"/>
                  </a:lnTo>
                  <a:lnTo>
                    <a:pt x="32" y="127"/>
                  </a:lnTo>
                  <a:cubicBezTo>
                    <a:pt x="49" y="127"/>
                    <a:pt x="49" y="142"/>
                    <a:pt x="64" y="142"/>
                  </a:cubicBezTo>
                  <a:lnTo>
                    <a:pt x="64" y="142"/>
                  </a:lnTo>
                  <a:lnTo>
                    <a:pt x="158" y="127"/>
                  </a:lnTo>
                  <a:lnTo>
                    <a:pt x="175" y="127"/>
                  </a:lnTo>
                  <a:lnTo>
                    <a:pt x="158" y="111"/>
                  </a:lnTo>
                  <a:lnTo>
                    <a:pt x="175" y="79"/>
                  </a:lnTo>
                  <a:cubicBezTo>
                    <a:pt x="175" y="64"/>
                    <a:pt x="158" y="64"/>
                    <a:pt x="158" y="64"/>
                  </a:cubicBezTo>
                  <a:lnTo>
                    <a:pt x="143" y="64"/>
                  </a:lnTo>
                  <a:lnTo>
                    <a:pt x="143" y="64"/>
                  </a:lnTo>
                  <a:lnTo>
                    <a:pt x="80" y="64"/>
                  </a:lnTo>
                  <a:lnTo>
                    <a:pt x="64" y="16"/>
                  </a:lnTo>
                  <a:cubicBezTo>
                    <a:pt x="49" y="16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4" name="Google Shape;25904;p117"/>
            <p:cNvSpPr/>
            <p:nvPr/>
          </p:nvSpPr>
          <p:spPr>
            <a:xfrm>
              <a:off x="3181029" y="1780239"/>
              <a:ext cx="5534" cy="6042"/>
            </a:xfrm>
            <a:custGeom>
              <a:avLst/>
              <a:gdLst/>
              <a:ahLst/>
              <a:cxnLst/>
              <a:rect l="l" t="t" r="r" b="b"/>
              <a:pathLst>
                <a:path w="174" h="190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95" y="1"/>
                    <a:pt x="95" y="16"/>
                    <a:pt x="95" y="16"/>
                  </a:cubicBezTo>
                  <a:cubicBezTo>
                    <a:pt x="95" y="32"/>
                    <a:pt x="95" y="47"/>
                    <a:pt x="78" y="64"/>
                  </a:cubicBezTo>
                  <a:cubicBezTo>
                    <a:pt x="63" y="64"/>
                    <a:pt x="63" y="64"/>
                    <a:pt x="47" y="79"/>
                  </a:cubicBezTo>
                  <a:cubicBezTo>
                    <a:pt x="47" y="79"/>
                    <a:pt x="32" y="79"/>
                    <a:pt x="32" y="95"/>
                  </a:cubicBezTo>
                  <a:lnTo>
                    <a:pt x="15" y="110"/>
                  </a:lnTo>
                  <a:lnTo>
                    <a:pt x="15" y="110"/>
                  </a:lnTo>
                  <a:lnTo>
                    <a:pt x="15" y="127"/>
                  </a:lnTo>
                  <a:lnTo>
                    <a:pt x="15" y="158"/>
                  </a:lnTo>
                  <a:lnTo>
                    <a:pt x="0" y="173"/>
                  </a:lnTo>
                  <a:cubicBezTo>
                    <a:pt x="0" y="190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47" y="173"/>
                    <a:pt x="47" y="173"/>
                    <a:pt x="63" y="173"/>
                  </a:cubicBezTo>
                  <a:cubicBezTo>
                    <a:pt x="63" y="173"/>
                    <a:pt x="78" y="158"/>
                    <a:pt x="95" y="158"/>
                  </a:cubicBezTo>
                  <a:cubicBezTo>
                    <a:pt x="110" y="158"/>
                    <a:pt x="142" y="142"/>
                    <a:pt x="158" y="110"/>
                  </a:cubicBezTo>
                  <a:cubicBezTo>
                    <a:pt x="173" y="79"/>
                    <a:pt x="158" y="47"/>
                    <a:pt x="142" y="16"/>
                  </a:cubicBez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5" name="Google Shape;25905;p117"/>
            <p:cNvSpPr/>
            <p:nvPr/>
          </p:nvSpPr>
          <p:spPr>
            <a:xfrm>
              <a:off x="3428557" y="1768218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1" y="142"/>
                  </a:lnTo>
                  <a:lnTo>
                    <a:pt x="1" y="142"/>
                  </a:lnTo>
                  <a:lnTo>
                    <a:pt x="16" y="142"/>
                  </a:lnTo>
                  <a:lnTo>
                    <a:pt x="16" y="142"/>
                  </a:lnTo>
                  <a:cubicBezTo>
                    <a:pt x="32" y="142"/>
                    <a:pt x="47" y="158"/>
                    <a:pt x="47" y="173"/>
                  </a:cubicBezTo>
                  <a:lnTo>
                    <a:pt x="47" y="173"/>
                  </a:lnTo>
                  <a:lnTo>
                    <a:pt x="79" y="190"/>
                  </a:lnTo>
                  <a:cubicBezTo>
                    <a:pt x="79" y="173"/>
                    <a:pt x="64" y="173"/>
                    <a:pt x="64" y="158"/>
                  </a:cubicBezTo>
                  <a:cubicBezTo>
                    <a:pt x="79" y="142"/>
                    <a:pt x="79" y="127"/>
                    <a:pt x="95" y="127"/>
                  </a:cubicBezTo>
                  <a:lnTo>
                    <a:pt x="110" y="127"/>
                  </a:lnTo>
                  <a:lnTo>
                    <a:pt x="110" y="127"/>
                  </a:lnTo>
                  <a:cubicBezTo>
                    <a:pt x="95" y="110"/>
                    <a:pt x="95" y="110"/>
                    <a:pt x="95" y="95"/>
                  </a:cubicBezTo>
                  <a:lnTo>
                    <a:pt x="79" y="79"/>
                  </a:lnTo>
                  <a:lnTo>
                    <a:pt x="79" y="47"/>
                  </a:lnTo>
                  <a:cubicBezTo>
                    <a:pt x="95" y="16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6" name="Google Shape;25906;p117"/>
            <p:cNvSpPr/>
            <p:nvPr/>
          </p:nvSpPr>
          <p:spPr>
            <a:xfrm>
              <a:off x="3384954" y="1789272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95" y="78"/>
                  </a:lnTo>
                  <a:cubicBezTo>
                    <a:pt x="80" y="47"/>
                    <a:pt x="8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7" name="Google Shape;25907;p117"/>
            <p:cNvSpPr/>
            <p:nvPr/>
          </p:nvSpPr>
          <p:spPr>
            <a:xfrm>
              <a:off x="3440579" y="1795283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42" y="0"/>
                  </a:moveTo>
                  <a:lnTo>
                    <a:pt x="16" y="15"/>
                  </a:lnTo>
                  <a:cubicBezTo>
                    <a:pt x="1" y="15"/>
                    <a:pt x="1" y="32"/>
                    <a:pt x="1" y="47"/>
                  </a:cubicBezTo>
                  <a:lnTo>
                    <a:pt x="1" y="47"/>
                  </a:lnTo>
                  <a:cubicBezTo>
                    <a:pt x="1" y="63"/>
                    <a:pt x="16" y="78"/>
                    <a:pt x="32" y="78"/>
                  </a:cubicBezTo>
                  <a:lnTo>
                    <a:pt x="32" y="78"/>
                  </a:lnTo>
                  <a:lnTo>
                    <a:pt x="47" y="78"/>
                  </a:lnTo>
                  <a:lnTo>
                    <a:pt x="110" y="63"/>
                  </a:lnTo>
                  <a:lnTo>
                    <a:pt x="127" y="47"/>
                  </a:lnTo>
                  <a:lnTo>
                    <a:pt x="142" y="47"/>
                  </a:lnTo>
                  <a:lnTo>
                    <a:pt x="158" y="47"/>
                  </a:lnTo>
                  <a:lnTo>
                    <a:pt x="190" y="47"/>
                  </a:lnTo>
                  <a:cubicBezTo>
                    <a:pt x="190" y="32"/>
                    <a:pt x="173" y="15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8" name="Google Shape;25908;p117"/>
            <p:cNvSpPr/>
            <p:nvPr/>
          </p:nvSpPr>
          <p:spPr>
            <a:xfrm>
              <a:off x="3378943" y="1789272"/>
              <a:ext cx="3562" cy="6042"/>
            </a:xfrm>
            <a:custGeom>
              <a:avLst/>
              <a:gdLst/>
              <a:ahLst/>
              <a:cxnLst/>
              <a:rect l="l" t="t" r="r" b="b"/>
              <a:pathLst>
                <a:path w="112" h="190" extrusionOk="0">
                  <a:moveTo>
                    <a:pt x="111" y="158"/>
                  </a:moveTo>
                  <a:lnTo>
                    <a:pt x="111" y="158"/>
                  </a:lnTo>
                  <a:cubicBezTo>
                    <a:pt x="111" y="158"/>
                    <a:pt x="111" y="173"/>
                    <a:pt x="95" y="173"/>
                  </a:cubicBezTo>
                  <a:lnTo>
                    <a:pt x="95" y="189"/>
                  </a:lnTo>
                  <a:lnTo>
                    <a:pt x="111" y="173"/>
                  </a:lnTo>
                  <a:lnTo>
                    <a:pt x="111" y="158"/>
                  </a:lnTo>
                  <a:close/>
                  <a:moveTo>
                    <a:pt x="32" y="0"/>
                  </a:moveTo>
                  <a:lnTo>
                    <a:pt x="17" y="0"/>
                  </a:lnTo>
                  <a:cubicBezTo>
                    <a:pt x="0" y="15"/>
                    <a:pt x="0" y="15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7" y="32"/>
                  </a:lnTo>
                  <a:cubicBezTo>
                    <a:pt x="32" y="32"/>
                    <a:pt x="48" y="47"/>
                    <a:pt x="32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8" y="95"/>
                    <a:pt x="63" y="110"/>
                    <a:pt x="63" y="110"/>
                  </a:cubicBezTo>
                  <a:lnTo>
                    <a:pt x="63" y="110"/>
                  </a:lnTo>
                  <a:lnTo>
                    <a:pt x="80" y="95"/>
                  </a:lnTo>
                  <a:lnTo>
                    <a:pt x="80" y="78"/>
                  </a:lnTo>
                  <a:cubicBezTo>
                    <a:pt x="80" y="63"/>
                    <a:pt x="80" y="47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48" y="32"/>
                    <a:pt x="32" y="15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9" name="Google Shape;25909;p117"/>
            <p:cNvSpPr/>
            <p:nvPr/>
          </p:nvSpPr>
          <p:spPr>
            <a:xfrm>
              <a:off x="3441597" y="1811312"/>
              <a:ext cx="7505" cy="2035"/>
            </a:xfrm>
            <a:custGeom>
              <a:avLst/>
              <a:gdLst/>
              <a:ahLst/>
              <a:cxnLst/>
              <a:rect l="l" t="t" r="r" b="b"/>
              <a:pathLst>
                <a:path w="236" h="64" extrusionOk="0">
                  <a:moveTo>
                    <a:pt x="221" y="1"/>
                  </a:moveTo>
                  <a:lnTo>
                    <a:pt x="189" y="16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158" y="16"/>
                  </a:lnTo>
                  <a:cubicBezTo>
                    <a:pt x="141" y="16"/>
                    <a:pt x="141" y="16"/>
                    <a:pt x="141" y="32"/>
                  </a:cubicBezTo>
                  <a:lnTo>
                    <a:pt x="126" y="16"/>
                  </a:lnTo>
                  <a:cubicBezTo>
                    <a:pt x="110" y="32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8" y="32"/>
                    <a:pt x="63" y="16"/>
                    <a:pt x="63" y="16"/>
                  </a:cubicBezTo>
                  <a:lnTo>
                    <a:pt x="47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5" y="16"/>
                    <a:pt x="0" y="16"/>
                    <a:pt x="0" y="47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15" y="64"/>
                  </a:lnTo>
                  <a:cubicBezTo>
                    <a:pt x="78" y="64"/>
                    <a:pt x="158" y="47"/>
                    <a:pt x="221" y="16"/>
                  </a:cubicBezTo>
                  <a:cubicBezTo>
                    <a:pt x="204" y="32"/>
                    <a:pt x="110" y="47"/>
                    <a:pt x="110" y="47"/>
                  </a:cubicBezTo>
                  <a:lnTo>
                    <a:pt x="141" y="32"/>
                  </a:lnTo>
                  <a:cubicBezTo>
                    <a:pt x="173" y="32"/>
                    <a:pt x="204" y="16"/>
                    <a:pt x="236" y="16"/>
                  </a:cubicBezTo>
                  <a:cubicBezTo>
                    <a:pt x="221" y="16"/>
                    <a:pt x="221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0" name="Google Shape;25910;p117"/>
            <p:cNvSpPr/>
            <p:nvPr/>
          </p:nvSpPr>
          <p:spPr>
            <a:xfrm>
              <a:off x="3033174" y="1802279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lnTo>
                    <a:pt x="49" y="1"/>
                  </a:lnTo>
                  <a:cubicBezTo>
                    <a:pt x="32" y="1"/>
                    <a:pt x="32" y="1"/>
                    <a:pt x="17" y="16"/>
                  </a:cubicBezTo>
                  <a:lnTo>
                    <a:pt x="1" y="16"/>
                  </a:lnTo>
                  <a:lnTo>
                    <a:pt x="1" y="16"/>
                  </a:lnTo>
                  <a:cubicBezTo>
                    <a:pt x="1" y="32"/>
                    <a:pt x="1" y="32"/>
                    <a:pt x="17" y="48"/>
                  </a:cubicBez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lnTo>
                    <a:pt x="32" y="79"/>
                  </a:lnTo>
                  <a:cubicBezTo>
                    <a:pt x="49" y="64"/>
                    <a:pt x="49" y="64"/>
                    <a:pt x="64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1" name="Google Shape;25911;p117"/>
            <p:cNvSpPr/>
            <p:nvPr/>
          </p:nvSpPr>
          <p:spPr>
            <a:xfrm>
              <a:off x="3326340" y="1768695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47" y="1"/>
                  </a:moveTo>
                  <a:cubicBezTo>
                    <a:pt x="32" y="17"/>
                    <a:pt x="16" y="32"/>
                    <a:pt x="0" y="64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0" y="112"/>
                    <a:pt x="16" y="112"/>
                    <a:pt x="16" y="112"/>
                  </a:cubicBezTo>
                  <a:lnTo>
                    <a:pt x="32" y="127"/>
                  </a:lnTo>
                  <a:cubicBezTo>
                    <a:pt x="47" y="127"/>
                    <a:pt x="63" y="112"/>
                    <a:pt x="63" y="95"/>
                  </a:cubicBezTo>
                  <a:cubicBezTo>
                    <a:pt x="79" y="64"/>
                    <a:pt x="95" y="49"/>
                    <a:pt x="95" y="49"/>
                  </a:cubicBezTo>
                  <a:lnTo>
                    <a:pt x="127" y="80"/>
                  </a:lnTo>
                  <a:cubicBezTo>
                    <a:pt x="142" y="95"/>
                    <a:pt x="142" y="95"/>
                    <a:pt x="158" y="95"/>
                  </a:cubicBezTo>
                  <a:cubicBezTo>
                    <a:pt x="158" y="95"/>
                    <a:pt x="173" y="95"/>
                    <a:pt x="173" y="80"/>
                  </a:cubicBezTo>
                  <a:cubicBezTo>
                    <a:pt x="190" y="64"/>
                    <a:pt x="190" y="49"/>
                    <a:pt x="173" y="32"/>
                  </a:cubicBezTo>
                  <a:lnTo>
                    <a:pt x="158" y="17"/>
                  </a:lnTo>
                  <a:cubicBezTo>
                    <a:pt x="158" y="32"/>
                    <a:pt x="142" y="49"/>
                    <a:pt x="142" y="49"/>
                  </a:cubicBezTo>
                  <a:lnTo>
                    <a:pt x="127" y="49"/>
                  </a:lnTo>
                  <a:cubicBezTo>
                    <a:pt x="110" y="49"/>
                    <a:pt x="110" y="49"/>
                    <a:pt x="95" y="32"/>
                  </a:cubicBezTo>
                  <a:lnTo>
                    <a:pt x="79" y="32"/>
                  </a:lnTo>
                  <a:lnTo>
                    <a:pt x="63" y="32"/>
                  </a:lnTo>
                  <a:cubicBezTo>
                    <a:pt x="47" y="32"/>
                    <a:pt x="47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2" name="Google Shape;25912;p117"/>
            <p:cNvSpPr/>
            <p:nvPr/>
          </p:nvSpPr>
          <p:spPr>
            <a:xfrm>
              <a:off x="3357412" y="1800785"/>
              <a:ext cx="4516" cy="8046"/>
            </a:xfrm>
            <a:custGeom>
              <a:avLst/>
              <a:gdLst/>
              <a:ahLst/>
              <a:cxnLst/>
              <a:rect l="l" t="t" r="r" b="b"/>
              <a:pathLst>
                <a:path w="142" h="253" extrusionOk="0">
                  <a:moveTo>
                    <a:pt x="78" y="0"/>
                  </a:moveTo>
                  <a:lnTo>
                    <a:pt x="78" y="0"/>
                  </a:lnTo>
                  <a:cubicBezTo>
                    <a:pt x="63" y="0"/>
                    <a:pt x="63" y="0"/>
                    <a:pt x="47" y="16"/>
                  </a:cubicBezTo>
                  <a:lnTo>
                    <a:pt x="47" y="16"/>
                  </a:lnTo>
                  <a:cubicBezTo>
                    <a:pt x="47" y="32"/>
                    <a:pt x="63" y="32"/>
                    <a:pt x="47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26" y="111"/>
                    <a:pt x="126" y="142"/>
                    <a:pt x="110" y="142"/>
                  </a:cubicBezTo>
                  <a:lnTo>
                    <a:pt x="47" y="189"/>
                  </a:lnTo>
                  <a:cubicBezTo>
                    <a:pt x="47" y="205"/>
                    <a:pt x="32" y="205"/>
                    <a:pt x="32" y="205"/>
                  </a:cubicBezTo>
                  <a:cubicBezTo>
                    <a:pt x="15" y="205"/>
                    <a:pt x="15" y="205"/>
                    <a:pt x="0" y="189"/>
                  </a:cubicBezTo>
                  <a:cubicBezTo>
                    <a:pt x="15" y="221"/>
                    <a:pt x="15" y="237"/>
                    <a:pt x="15" y="252"/>
                  </a:cubicBezTo>
                  <a:lnTo>
                    <a:pt x="15" y="252"/>
                  </a:lnTo>
                  <a:cubicBezTo>
                    <a:pt x="78" y="252"/>
                    <a:pt x="110" y="205"/>
                    <a:pt x="126" y="174"/>
                  </a:cubicBezTo>
                  <a:lnTo>
                    <a:pt x="126" y="158"/>
                  </a:lnTo>
                  <a:cubicBezTo>
                    <a:pt x="141" y="158"/>
                    <a:pt x="141" y="142"/>
                    <a:pt x="141" y="126"/>
                  </a:cubicBezTo>
                  <a:lnTo>
                    <a:pt x="110" y="63"/>
                  </a:lnTo>
                  <a:lnTo>
                    <a:pt x="110" y="48"/>
                  </a:lnTo>
                  <a:cubicBezTo>
                    <a:pt x="126" y="32"/>
                    <a:pt x="110" y="16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3" name="Google Shape;25913;p117"/>
            <p:cNvSpPr/>
            <p:nvPr/>
          </p:nvSpPr>
          <p:spPr>
            <a:xfrm>
              <a:off x="3040202" y="1790258"/>
              <a:ext cx="8046" cy="4516"/>
            </a:xfrm>
            <a:custGeom>
              <a:avLst/>
              <a:gdLst/>
              <a:ahLst/>
              <a:cxnLst/>
              <a:rect l="l" t="t" r="r" b="b"/>
              <a:pathLst>
                <a:path w="253" h="142" extrusionOk="0">
                  <a:moveTo>
                    <a:pt x="206" y="1"/>
                  </a:moveTo>
                  <a:cubicBezTo>
                    <a:pt x="143" y="1"/>
                    <a:pt x="63" y="16"/>
                    <a:pt x="0" y="16"/>
                  </a:cubicBezTo>
                  <a:lnTo>
                    <a:pt x="80" y="16"/>
                  </a:lnTo>
                  <a:cubicBezTo>
                    <a:pt x="95" y="16"/>
                    <a:pt x="95" y="1"/>
                    <a:pt x="111" y="1"/>
                  </a:cubicBezTo>
                  <a:lnTo>
                    <a:pt x="111" y="1"/>
                  </a:lnTo>
                  <a:lnTo>
                    <a:pt x="126" y="1"/>
                  </a:lnTo>
                  <a:cubicBezTo>
                    <a:pt x="143" y="16"/>
                    <a:pt x="158" y="32"/>
                    <a:pt x="143" y="47"/>
                  </a:cubicBezTo>
                  <a:lnTo>
                    <a:pt x="158" y="110"/>
                  </a:lnTo>
                  <a:cubicBezTo>
                    <a:pt x="158" y="127"/>
                    <a:pt x="174" y="142"/>
                    <a:pt x="189" y="142"/>
                  </a:cubicBezTo>
                  <a:lnTo>
                    <a:pt x="189" y="142"/>
                  </a:lnTo>
                  <a:lnTo>
                    <a:pt x="221" y="142"/>
                  </a:lnTo>
                  <a:cubicBezTo>
                    <a:pt x="237" y="142"/>
                    <a:pt x="252" y="127"/>
                    <a:pt x="252" y="110"/>
                  </a:cubicBezTo>
                  <a:cubicBezTo>
                    <a:pt x="252" y="95"/>
                    <a:pt x="237" y="79"/>
                    <a:pt x="221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4" name="Google Shape;25914;p117"/>
            <p:cNvSpPr/>
            <p:nvPr/>
          </p:nvSpPr>
          <p:spPr>
            <a:xfrm>
              <a:off x="3187517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80" y="0"/>
                  </a:moveTo>
                  <a:cubicBezTo>
                    <a:pt x="80" y="15"/>
                    <a:pt x="64" y="15"/>
                    <a:pt x="64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47"/>
                    <a:pt x="32" y="47"/>
                  </a:cubicBezTo>
                  <a:cubicBezTo>
                    <a:pt x="32" y="63"/>
                    <a:pt x="48" y="63"/>
                    <a:pt x="48" y="63"/>
                  </a:cubicBezTo>
                  <a:cubicBezTo>
                    <a:pt x="48" y="63"/>
                    <a:pt x="64" y="47"/>
                    <a:pt x="80" y="47"/>
                  </a:cubicBezTo>
                  <a:cubicBezTo>
                    <a:pt x="80" y="47"/>
                    <a:pt x="80" y="32"/>
                    <a:pt x="95" y="32"/>
                  </a:cubicBezTo>
                  <a:lnTo>
                    <a:pt x="95" y="15"/>
                  </a:ln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5" name="Google Shape;25915;p117"/>
            <p:cNvSpPr/>
            <p:nvPr/>
          </p:nvSpPr>
          <p:spPr>
            <a:xfrm>
              <a:off x="3262669" y="1802279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12" y="142"/>
                  </a:move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27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64" y="48"/>
                  </a:lnTo>
                  <a:lnTo>
                    <a:pt x="64" y="48"/>
                  </a:lnTo>
                  <a:cubicBezTo>
                    <a:pt x="49" y="48"/>
                    <a:pt x="32" y="48"/>
                    <a:pt x="17" y="64"/>
                  </a:cubicBezTo>
                  <a:cubicBezTo>
                    <a:pt x="1" y="79"/>
                    <a:pt x="1" y="95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49" y="111"/>
                    <a:pt x="49" y="111"/>
                  </a:cubicBezTo>
                  <a:lnTo>
                    <a:pt x="64" y="95"/>
                  </a:lnTo>
                  <a:cubicBezTo>
                    <a:pt x="80" y="79"/>
                    <a:pt x="80" y="79"/>
                    <a:pt x="95" y="79"/>
                  </a:cubicBezTo>
                  <a:lnTo>
                    <a:pt x="95" y="79"/>
                  </a:lnTo>
                  <a:lnTo>
                    <a:pt x="112" y="79"/>
                  </a:lnTo>
                  <a:lnTo>
                    <a:pt x="127" y="95"/>
                  </a:lnTo>
                  <a:lnTo>
                    <a:pt x="143" y="79"/>
                  </a:lnTo>
                  <a:lnTo>
                    <a:pt x="158" y="79"/>
                  </a:lnTo>
                  <a:cubicBezTo>
                    <a:pt x="175" y="79"/>
                    <a:pt x="190" y="95"/>
                    <a:pt x="190" y="127"/>
                  </a:cubicBezTo>
                  <a:lnTo>
                    <a:pt x="190" y="127"/>
                  </a:lnTo>
                  <a:lnTo>
                    <a:pt x="190" y="127"/>
                  </a:lnTo>
                  <a:lnTo>
                    <a:pt x="206" y="79"/>
                  </a:lnTo>
                  <a:cubicBezTo>
                    <a:pt x="206" y="64"/>
                    <a:pt x="206" y="48"/>
                    <a:pt x="190" y="3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6" name="Google Shape;25916;p117"/>
            <p:cNvSpPr/>
            <p:nvPr/>
          </p:nvSpPr>
          <p:spPr>
            <a:xfrm>
              <a:off x="3372932" y="1787745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0" y="143"/>
                  </a:lnTo>
                  <a:cubicBezTo>
                    <a:pt x="0" y="158"/>
                    <a:pt x="0" y="158"/>
                    <a:pt x="16" y="174"/>
                  </a:cubicBezTo>
                  <a:lnTo>
                    <a:pt x="32" y="174"/>
                  </a:lnTo>
                  <a:lnTo>
                    <a:pt x="48" y="174"/>
                  </a:lnTo>
                  <a:lnTo>
                    <a:pt x="158" y="95"/>
                  </a:lnTo>
                  <a:lnTo>
                    <a:pt x="174" y="80"/>
                  </a:lnTo>
                  <a:lnTo>
                    <a:pt x="174" y="48"/>
                  </a:lnTo>
                  <a:cubicBezTo>
                    <a:pt x="158" y="32"/>
                    <a:pt x="158" y="32"/>
                    <a:pt x="143" y="32"/>
                  </a:cubicBezTo>
                  <a:lnTo>
                    <a:pt x="126" y="32"/>
                  </a:lnTo>
                  <a:lnTo>
                    <a:pt x="80" y="63"/>
                  </a:ln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7" name="Google Shape;25917;p117"/>
            <p:cNvSpPr/>
            <p:nvPr/>
          </p:nvSpPr>
          <p:spPr>
            <a:xfrm>
              <a:off x="3261206" y="1804792"/>
              <a:ext cx="7505" cy="9032"/>
            </a:xfrm>
            <a:custGeom>
              <a:avLst/>
              <a:gdLst/>
              <a:ahLst/>
              <a:cxnLst/>
              <a:rect l="l" t="t" r="r" b="b"/>
              <a:pathLst>
                <a:path w="236" h="284" extrusionOk="0">
                  <a:moveTo>
                    <a:pt x="204" y="0"/>
                  </a:moveTo>
                  <a:lnTo>
                    <a:pt x="189" y="0"/>
                  </a:lnTo>
                  <a:lnTo>
                    <a:pt x="173" y="16"/>
                  </a:lnTo>
                  <a:lnTo>
                    <a:pt x="173" y="48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78" y="189"/>
                  </a:lnTo>
                  <a:lnTo>
                    <a:pt x="78" y="206"/>
                  </a:lnTo>
                  <a:cubicBezTo>
                    <a:pt x="78" y="221"/>
                    <a:pt x="63" y="237"/>
                    <a:pt x="47" y="237"/>
                  </a:cubicBezTo>
                  <a:lnTo>
                    <a:pt x="47" y="237"/>
                  </a:lnTo>
                  <a:cubicBezTo>
                    <a:pt x="15" y="237"/>
                    <a:pt x="15" y="221"/>
                    <a:pt x="15" y="206"/>
                  </a:cubicBezTo>
                  <a:lnTo>
                    <a:pt x="15" y="206"/>
                  </a:lnTo>
                  <a:cubicBezTo>
                    <a:pt x="0" y="221"/>
                    <a:pt x="0" y="237"/>
                    <a:pt x="15" y="252"/>
                  </a:cubicBezTo>
                  <a:lnTo>
                    <a:pt x="47" y="284"/>
                  </a:lnTo>
                  <a:lnTo>
                    <a:pt x="78" y="284"/>
                  </a:lnTo>
                  <a:lnTo>
                    <a:pt x="78" y="284"/>
                  </a:lnTo>
                  <a:cubicBezTo>
                    <a:pt x="95" y="284"/>
                    <a:pt x="95" y="284"/>
                    <a:pt x="95" y="269"/>
                  </a:cubicBezTo>
                  <a:lnTo>
                    <a:pt x="189" y="158"/>
                  </a:lnTo>
                  <a:lnTo>
                    <a:pt x="189" y="158"/>
                  </a:lnTo>
                  <a:lnTo>
                    <a:pt x="221" y="158"/>
                  </a:lnTo>
                  <a:cubicBezTo>
                    <a:pt x="221" y="142"/>
                    <a:pt x="236" y="142"/>
                    <a:pt x="236" y="126"/>
                  </a:cubicBezTo>
                  <a:lnTo>
                    <a:pt x="236" y="48"/>
                  </a:lnTo>
                  <a:lnTo>
                    <a:pt x="236" y="48"/>
                  </a:lnTo>
                  <a:cubicBezTo>
                    <a:pt x="236" y="16"/>
                    <a:pt x="221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8" name="Google Shape;25918;p117"/>
            <p:cNvSpPr/>
            <p:nvPr/>
          </p:nvSpPr>
          <p:spPr>
            <a:xfrm>
              <a:off x="3227590" y="1789272"/>
              <a:ext cx="2576" cy="7505"/>
            </a:xfrm>
            <a:custGeom>
              <a:avLst/>
              <a:gdLst/>
              <a:ahLst/>
              <a:cxnLst/>
              <a:rect l="l" t="t" r="r" b="b"/>
              <a:pathLst>
                <a:path w="81" h="236" extrusionOk="0">
                  <a:moveTo>
                    <a:pt x="17" y="0"/>
                  </a:moveTo>
                  <a:lnTo>
                    <a:pt x="17" y="15"/>
                  </a:lnTo>
                  <a:lnTo>
                    <a:pt x="1" y="189"/>
                  </a:lnTo>
                  <a:cubicBezTo>
                    <a:pt x="1" y="221"/>
                    <a:pt x="17" y="236"/>
                    <a:pt x="32" y="236"/>
                  </a:cubicBezTo>
                  <a:lnTo>
                    <a:pt x="32" y="236"/>
                  </a:lnTo>
                  <a:cubicBezTo>
                    <a:pt x="49" y="236"/>
                    <a:pt x="64" y="221"/>
                    <a:pt x="64" y="204"/>
                  </a:cubicBezTo>
                  <a:lnTo>
                    <a:pt x="80" y="95"/>
                  </a:lnTo>
                  <a:cubicBezTo>
                    <a:pt x="64" y="95"/>
                    <a:pt x="64" y="95"/>
                    <a:pt x="64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9" name="Google Shape;25919;p117"/>
            <p:cNvSpPr/>
            <p:nvPr/>
          </p:nvSpPr>
          <p:spPr>
            <a:xfrm>
              <a:off x="3413514" y="1771716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79" y="0"/>
                  </a:moveTo>
                  <a:cubicBezTo>
                    <a:pt x="64" y="17"/>
                    <a:pt x="32" y="32"/>
                    <a:pt x="1" y="48"/>
                  </a:cubicBezTo>
                  <a:lnTo>
                    <a:pt x="1" y="8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80"/>
                  </a:lnTo>
                  <a:cubicBezTo>
                    <a:pt x="64" y="80"/>
                    <a:pt x="64" y="63"/>
                    <a:pt x="79" y="48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0" name="Google Shape;25920;p117"/>
            <p:cNvSpPr/>
            <p:nvPr/>
          </p:nvSpPr>
          <p:spPr>
            <a:xfrm>
              <a:off x="3198553" y="1790735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32"/>
                  </a:cubicBezTo>
                  <a:cubicBezTo>
                    <a:pt x="0" y="32"/>
                    <a:pt x="17" y="32"/>
                    <a:pt x="17" y="49"/>
                  </a:cubicBezTo>
                  <a:lnTo>
                    <a:pt x="32" y="49"/>
                  </a:lnTo>
                  <a:cubicBezTo>
                    <a:pt x="48" y="49"/>
                    <a:pt x="63" y="64"/>
                    <a:pt x="63" y="80"/>
                  </a:cubicBezTo>
                  <a:cubicBezTo>
                    <a:pt x="80" y="80"/>
                    <a:pt x="80" y="95"/>
                    <a:pt x="80" y="112"/>
                  </a:cubicBezTo>
                  <a:cubicBezTo>
                    <a:pt x="80" y="143"/>
                    <a:pt x="95" y="143"/>
                    <a:pt x="111" y="143"/>
                  </a:cubicBezTo>
                  <a:lnTo>
                    <a:pt x="111" y="143"/>
                  </a:lnTo>
                  <a:lnTo>
                    <a:pt x="111" y="143"/>
                  </a:lnTo>
                  <a:cubicBezTo>
                    <a:pt x="143" y="143"/>
                    <a:pt x="158" y="127"/>
                    <a:pt x="143" y="112"/>
                  </a:cubicBezTo>
                  <a:cubicBezTo>
                    <a:pt x="143" y="32"/>
                    <a:pt x="111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1" name="Google Shape;25921;p117"/>
            <p:cNvSpPr/>
            <p:nvPr/>
          </p:nvSpPr>
          <p:spPr>
            <a:xfrm>
              <a:off x="3391951" y="1781257"/>
              <a:ext cx="5565" cy="4039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15"/>
                    <a:pt x="1" y="32"/>
                  </a:cubicBezTo>
                  <a:lnTo>
                    <a:pt x="1" y="47"/>
                  </a:lnTo>
                  <a:lnTo>
                    <a:pt x="17" y="47"/>
                  </a:lnTo>
                  <a:cubicBezTo>
                    <a:pt x="32" y="47"/>
                    <a:pt x="32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64" y="47"/>
                    <a:pt x="64" y="63"/>
                  </a:cubicBezTo>
                  <a:cubicBezTo>
                    <a:pt x="80" y="78"/>
                    <a:pt x="64" y="95"/>
                    <a:pt x="49" y="110"/>
                  </a:cubicBezTo>
                  <a:lnTo>
                    <a:pt x="32" y="110"/>
                  </a:lnTo>
                  <a:lnTo>
                    <a:pt x="32" y="126"/>
                  </a:lnTo>
                  <a:lnTo>
                    <a:pt x="49" y="126"/>
                  </a:lnTo>
                  <a:lnTo>
                    <a:pt x="64" y="126"/>
                  </a:lnTo>
                  <a:lnTo>
                    <a:pt x="112" y="110"/>
                  </a:lnTo>
                  <a:cubicBezTo>
                    <a:pt x="112" y="95"/>
                    <a:pt x="127" y="95"/>
                    <a:pt x="127" y="95"/>
                  </a:cubicBezTo>
                  <a:lnTo>
                    <a:pt x="143" y="95"/>
                  </a:lnTo>
                  <a:lnTo>
                    <a:pt x="143" y="95"/>
                  </a:lnTo>
                  <a:lnTo>
                    <a:pt x="158" y="95"/>
                  </a:lnTo>
                  <a:cubicBezTo>
                    <a:pt x="175" y="95"/>
                    <a:pt x="175" y="78"/>
                    <a:pt x="175" y="63"/>
                  </a:cubicBezTo>
                  <a:cubicBezTo>
                    <a:pt x="175" y="47"/>
                    <a:pt x="158" y="32"/>
                    <a:pt x="143" y="32"/>
                  </a:cubicBezTo>
                  <a:lnTo>
                    <a:pt x="127" y="32"/>
                  </a:lnTo>
                  <a:lnTo>
                    <a:pt x="80" y="47"/>
                  </a:lnTo>
                  <a:lnTo>
                    <a:pt x="64" y="32"/>
                  </a:lnTo>
                  <a:lnTo>
                    <a:pt x="64" y="15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2" name="Google Shape;25922;p117"/>
            <p:cNvSpPr/>
            <p:nvPr/>
          </p:nvSpPr>
          <p:spPr>
            <a:xfrm>
              <a:off x="3350861" y="1782243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64" y="16"/>
                  </a:lnTo>
                  <a:lnTo>
                    <a:pt x="17" y="110"/>
                  </a:lnTo>
                  <a:cubicBezTo>
                    <a:pt x="1" y="110"/>
                    <a:pt x="1" y="127"/>
                    <a:pt x="1" y="127"/>
                  </a:cubicBezTo>
                  <a:lnTo>
                    <a:pt x="32" y="158"/>
                  </a:lnTo>
                  <a:lnTo>
                    <a:pt x="49" y="158"/>
                  </a:lnTo>
                  <a:lnTo>
                    <a:pt x="64" y="142"/>
                  </a:lnTo>
                  <a:lnTo>
                    <a:pt x="95" y="95"/>
                  </a:lnTo>
                  <a:lnTo>
                    <a:pt x="112" y="95"/>
                  </a:lnTo>
                  <a:lnTo>
                    <a:pt x="143" y="95"/>
                  </a:lnTo>
                  <a:cubicBezTo>
                    <a:pt x="143" y="79"/>
                    <a:pt x="158" y="64"/>
                    <a:pt x="143" y="47"/>
                  </a:cubicBezTo>
                  <a:lnTo>
                    <a:pt x="143" y="32"/>
                  </a:lnTo>
                  <a:lnTo>
                    <a:pt x="112" y="16"/>
                  </a:lnTo>
                  <a:cubicBezTo>
                    <a:pt x="112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3" name="Google Shape;25923;p117"/>
            <p:cNvSpPr/>
            <p:nvPr/>
          </p:nvSpPr>
          <p:spPr>
            <a:xfrm>
              <a:off x="3093314" y="1790258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47"/>
                    <a:pt x="17" y="64"/>
                    <a:pt x="32" y="64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48" y="64"/>
                    <a:pt x="48" y="64"/>
                    <a:pt x="63" y="79"/>
                  </a:cubicBezTo>
                  <a:lnTo>
                    <a:pt x="63" y="79"/>
                  </a:lnTo>
                  <a:lnTo>
                    <a:pt x="63" y="79"/>
                  </a:lnTo>
                  <a:lnTo>
                    <a:pt x="80" y="79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111" y="79"/>
                    <a:pt x="111" y="79"/>
                  </a:cubicBezTo>
                  <a:cubicBezTo>
                    <a:pt x="111" y="64"/>
                    <a:pt x="111" y="47"/>
                    <a:pt x="95" y="47"/>
                  </a:cubicBezTo>
                  <a:lnTo>
                    <a:pt x="17" y="16"/>
                  </a:ln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4" name="Google Shape;25924;p117"/>
            <p:cNvSpPr/>
            <p:nvPr/>
          </p:nvSpPr>
          <p:spPr>
            <a:xfrm>
              <a:off x="3271701" y="1773720"/>
              <a:ext cx="4548" cy="1018"/>
            </a:xfrm>
            <a:custGeom>
              <a:avLst/>
              <a:gdLst/>
              <a:ahLst/>
              <a:cxnLst/>
              <a:rect l="l" t="t" r="r" b="b"/>
              <a:pathLst>
                <a:path w="143" h="32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95" y="17"/>
                    <a:pt x="80" y="17"/>
                  </a:cubicBezTo>
                  <a:lnTo>
                    <a:pt x="63" y="17"/>
                  </a:lnTo>
                  <a:cubicBezTo>
                    <a:pt x="48" y="17"/>
                    <a:pt x="48" y="17"/>
                    <a:pt x="32" y="0"/>
                  </a:cubicBezTo>
                  <a:lnTo>
                    <a:pt x="32" y="0"/>
                  </a:lnTo>
                  <a:lnTo>
                    <a:pt x="17" y="0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11" y="17"/>
                  </a:lnTo>
                  <a:lnTo>
                    <a:pt x="111" y="17"/>
                  </a:lnTo>
                  <a:cubicBezTo>
                    <a:pt x="127" y="17"/>
                    <a:pt x="127" y="32"/>
                    <a:pt x="143" y="32"/>
                  </a:cubicBezTo>
                  <a:lnTo>
                    <a:pt x="143" y="17"/>
                  </a:lnTo>
                  <a:cubicBezTo>
                    <a:pt x="127" y="0"/>
                    <a:pt x="127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5" name="Google Shape;25925;p117"/>
            <p:cNvSpPr/>
            <p:nvPr/>
          </p:nvSpPr>
          <p:spPr>
            <a:xfrm>
              <a:off x="3403496" y="1768695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10" y="1"/>
                  </a:moveTo>
                  <a:lnTo>
                    <a:pt x="110" y="17"/>
                  </a:lnTo>
                  <a:cubicBezTo>
                    <a:pt x="127" y="32"/>
                    <a:pt x="110" y="49"/>
                    <a:pt x="95" y="64"/>
                  </a:cubicBezTo>
                  <a:lnTo>
                    <a:pt x="79" y="64"/>
                  </a:lnTo>
                  <a:cubicBezTo>
                    <a:pt x="64" y="64"/>
                    <a:pt x="64" y="64"/>
                    <a:pt x="47" y="49"/>
                  </a:cubicBezTo>
                  <a:lnTo>
                    <a:pt x="47" y="32"/>
                  </a:lnTo>
                  <a:lnTo>
                    <a:pt x="16" y="32"/>
                  </a:lnTo>
                  <a:cubicBezTo>
                    <a:pt x="1" y="49"/>
                    <a:pt x="1" y="49"/>
                    <a:pt x="1" y="64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79" y="80"/>
                    <a:pt x="95" y="80"/>
                    <a:pt x="110" y="80"/>
                  </a:cubicBezTo>
                  <a:cubicBezTo>
                    <a:pt x="110" y="64"/>
                    <a:pt x="127" y="49"/>
                    <a:pt x="142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74" y="32"/>
                    <a:pt x="190" y="32"/>
                    <a:pt x="190" y="49"/>
                  </a:cubicBezTo>
                  <a:cubicBezTo>
                    <a:pt x="190" y="32"/>
                    <a:pt x="174" y="32"/>
                    <a:pt x="174" y="32"/>
                  </a:cubicBezTo>
                  <a:cubicBezTo>
                    <a:pt x="158" y="17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6" name="Google Shape;25926;p117"/>
            <p:cNvSpPr/>
            <p:nvPr/>
          </p:nvSpPr>
          <p:spPr>
            <a:xfrm>
              <a:off x="3410016" y="176669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42" y="1"/>
                  </a:lnTo>
                  <a:lnTo>
                    <a:pt x="48" y="32"/>
                  </a:lnTo>
                  <a:cubicBezTo>
                    <a:pt x="48" y="49"/>
                    <a:pt x="48" y="49"/>
                    <a:pt x="32" y="64"/>
                  </a:cubicBezTo>
                  <a:lnTo>
                    <a:pt x="16" y="64"/>
                  </a:lnTo>
                  <a:lnTo>
                    <a:pt x="0" y="64"/>
                  </a:lnTo>
                  <a:lnTo>
                    <a:pt x="0" y="80"/>
                  </a:lnTo>
                  <a:cubicBezTo>
                    <a:pt x="16" y="95"/>
                    <a:pt x="32" y="112"/>
                    <a:pt x="48" y="112"/>
                  </a:cubicBezTo>
                  <a:lnTo>
                    <a:pt x="48" y="95"/>
                  </a:lnTo>
                  <a:lnTo>
                    <a:pt x="126" y="80"/>
                  </a:lnTo>
                  <a:cubicBezTo>
                    <a:pt x="126" y="64"/>
                    <a:pt x="142" y="49"/>
                    <a:pt x="158" y="49"/>
                  </a:cubicBezTo>
                  <a:lnTo>
                    <a:pt x="158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189" y="32"/>
                  </a:lnTo>
                  <a:cubicBezTo>
                    <a:pt x="189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7" name="Google Shape;25927;p117"/>
            <p:cNvSpPr/>
            <p:nvPr/>
          </p:nvSpPr>
          <p:spPr>
            <a:xfrm>
              <a:off x="3110361" y="1795283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47"/>
                  </a:moveTo>
                  <a:lnTo>
                    <a:pt x="32" y="6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32" y="142"/>
                    <a:pt x="48" y="158"/>
                  </a:cubicBezTo>
                  <a:lnTo>
                    <a:pt x="63" y="158"/>
                  </a:lnTo>
                  <a:cubicBezTo>
                    <a:pt x="80" y="158"/>
                    <a:pt x="95" y="158"/>
                    <a:pt x="95" y="142"/>
                  </a:cubicBezTo>
                  <a:lnTo>
                    <a:pt x="95" y="142"/>
                  </a:lnTo>
                  <a:cubicBezTo>
                    <a:pt x="80" y="142"/>
                    <a:pt x="63" y="142"/>
                    <a:pt x="63" y="126"/>
                  </a:cubicBezTo>
                  <a:cubicBezTo>
                    <a:pt x="48" y="110"/>
                    <a:pt x="48" y="95"/>
                    <a:pt x="63" y="78"/>
                  </a:cubicBezTo>
                  <a:lnTo>
                    <a:pt x="63" y="78"/>
                  </a:lnTo>
                  <a:lnTo>
                    <a:pt x="63" y="78"/>
                  </a:lnTo>
                  <a:cubicBezTo>
                    <a:pt x="63" y="78"/>
                    <a:pt x="63" y="63"/>
                    <a:pt x="48" y="4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8" name="Google Shape;25928;p117"/>
            <p:cNvSpPr/>
            <p:nvPr/>
          </p:nvSpPr>
          <p:spPr>
            <a:xfrm>
              <a:off x="3268680" y="1767709"/>
              <a:ext cx="7060" cy="13580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12" y="174"/>
                  </a:moveTo>
                  <a:cubicBezTo>
                    <a:pt x="95" y="174"/>
                    <a:pt x="95" y="174"/>
                    <a:pt x="80" y="189"/>
                  </a:cubicBezTo>
                  <a:lnTo>
                    <a:pt x="64" y="189"/>
                  </a:lnTo>
                  <a:lnTo>
                    <a:pt x="32" y="189"/>
                  </a:lnTo>
                  <a:cubicBezTo>
                    <a:pt x="32" y="206"/>
                    <a:pt x="32" y="221"/>
                    <a:pt x="17" y="237"/>
                  </a:cubicBezTo>
                  <a:cubicBezTo>
                    <a:pt x="17" y="269"/>
                    <a:pt x="17" y="284"/>
                    <a:pt x="1" y="315"/>
                  </a:cubicBezTo>
                  <a:cubicBezTo>
                    <a:pt x="1" y="315"/>
                    <a:pt x="1" y="332"/>
                    <a:pt x="17" y="347"/>
                  </a:cubicBezTo>
                  <a:lnTo>
                    <a:pt x="49" y="410"/>
                  </a:lnTo>
                  <a:cubicBezTo>
                    <a:pt x="64" y="426"/>
                    <a:pt x="64" y="426"/>
                    <a:pt x="80" y="426"/>
                  </a:cubicBezTo>
                  <a:lnTo>
                    <a:pt x="80" y="426"/>
                  </a:lnTo>
                  <a:lnTo>
                    <a:pt x="95" y="426"/>
                  </a:lnTo>
                  <a:lnTo>
                    <a:pt x="112" y="426"/>
                  </a:lnTo>
                  <a:cubicBezTo>
                    <a:pt x="95" y="410"/>
                    <a:pt x="95" y="395"/>
                    <a:pt x="112" y="395"/>
                  </a:cubicBezTo>
                  <a:cubicBezTo>
                    <a:pt x="112" y="378"/>
                    <a:pt x="127" y="363"/>
                    <a:pt x="127" y="363"/>
                  </a:cubicBezTo>
                  <a:lnTo>
                    <a:pt x="143" y="363"/>
                  </a:lnTo>
                  <a:lnTo>
                    <a:pt x="143" y="363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6" y="378"/>
                  </a:lnTo>
                  <a:cubicBezTo>
                    <a:pt x="222" y="363"/>
                    <a:pt x="222" y="347"/>
                    <a:pt x="222" y="347"/>
                  </a:cubicBezTo>
                  <a:lnTo>
                    <a:pt x="222" y="332"/>
                  </a:lnTo>
                  <a:cubicBezTo>
                    <a:pt x="206" y="315"/>
                    <a:pt x="206" y="315"/>
                    <a:pt x="190" y="315"/>
                  </a:cubicBezTo>
                  <a:lnTo>
                    <a:pt x="158" y="315"/>
                  </a:lnTo>
                  <a:lnTo>
                    <a:pt x="95" y="347"/>
                  </a:lnTo>
                  <a:lnTo>
                    <a:pt x="95" y="347"/>
                  </a:lnTo>
                  <a:lnTo>
                    <a:pt x="80" y="363"/>
                  </a:lnTo>
                  <a:cubicBezTo>
                    <a:pt x="80" y="363"/>
                    <a:pt x="64" y="378"/>
                    <a:pt x="49" y="378"/>
                  </a:cubicBezTo>
                  <a:cubicBezTo>
                    <a:pt x="49" y="378"/>
                    <a:pt x="32" y="378"/>
                    <a:pt x="32" y="363"/>
                  </a:cubicBezTo>
                  <a:cubicBezTo>
                    <a:pt x="17" y="347"/>
                    <a:pt x="17" y="332"/>
                    <a:pt x="32" y="315"/>
                  </a:cubicBezTo>
                  <a:lnTo>
                    <a:pt x="64" y="269"/>
                  </a:lnTo>
                  <a:lnTo>
                    <a:pt x="64" y="252"/>
                  </a:lnTo>
                  <a:cubicBezTo>
                    <a:pt x="64" y="237"/>
                    <a:pt x="80" y="221"/>
                    <a:pt x="95" y="221"/>
                  </a:cubicBezTo>
                  <a:lnTo>
                    <a:pt x="95" y="221"/>
                  </a:lnTo>
                  <a:cubicBezTo>
                    <a:pt x="95" y="206"/>
                    <a:pt x="112" y="206"/>
                    <a:pt x="112" y="189"/>
                  </a:cubicBezTo>
                  <a:lnTo>
                    <a:pt x="112" y="174"/>
                  </a:lnTo>
                  <a:lnTo>
                    <a:pt x="112" y="174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cubicBezTo>
                    <a:pt x="143" y="17"/>
                    <a:pt x="143" y="17"/>
                    <a:pt x="127" y="17"/>
                  </a:cubicBezTo>
                  <a:lnTo>
                    <a:pt x="112" y="3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80"/>
                  </a:lnTo>
                  <a:cubicBezTo>
                    <a:pt x="80" y="95"/>
                    <a:pt x="80" y="111"/>
                    <a:pt x="64" y="111"/>
                  </a:cubicBezTo>
                  <a:lnTo>
                    <a:pt x="64" y="111"/>
                  </a:lnTo>
                  <a:lnTo>
                    <a:pt x="64" y="111"/>
                  </a:lnTo>
                  <a:lnTo>
                    <a:pt x="80" y="111"/>
                  </a:lnTo>
                  <a:lnTo>
                    <a:pt x="95" y="111"/>
                  </a:lnTo>
                  <a:lnTo>
                    <a:pt x="95" y="95"/>
                  </a:lnTo>
                  <a:cubicBezTo>
                    <a:pt x="95" y="63"/>
                    <a:pt x="112" y="48"/>
                    <a:pt x="127" y="48"/>
                  </a:cubicBezTo>
                  <a:lnTo>
                    <a:pt x="127" y="48"/>
                  </a:lnTo>
                  <a:cubicBezTo>
                    <a:pt x="143" y="48"/>
                    <a:pt x="158" y="63"/>
                    <a:pt x="158" y="63"/>
                  </a:cubicBezTo>
                  <a:lnTo>
                    <a:pt x="175" y="48"/>
                  </a:lnTo>
                  <a:cubicBezTo>
                    <a:pt x="158" y="32"/>
                    <a:pt x="158" y="1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9" name="Google Shape;25929;p117"/>
            <p:cNvSpPr/>
            <p:nvPr/>
          </p:nvSpPr>
          <p:spPr>
            <a:xfrm>
              <a:off x="3415009" y="1754192"/>
              <a:ext cx="7569" cy="3021"/>
            </a:xfrm>
            <a:custGeom>
              <a:avLst/>
              <a:gdLst/>
              <a:ahLst/>
              <a:cxnLst/>
              <a:rect l="l" t="t" r="r" b="b"/>
              <a:pathLst>
                <a:path w="238" h="95" extrusionOk="0">
                  <a:moveTo>
                    <a:pt x="127" y="16"/>
                  </a:moveTo>
                  <a:lnTo>
                    <a:pt x="95" y="32"/>
                  </a:lnTo>
                  <a:lnTo>
                    <a:pt x="80" y="32"/>
                  </a:lnTo>
                  <a:cubicBezTo>
                    <a:pt x="64" y="32"/>
                    <a:pt x="64" y="32"/>
                    <a:pt x="48" y="16"/>
                  </a:cubicBezTo>
                  <a:lnTo>
                    <a:pt x="32" y="32"/>
                  </a:lnTo>
                  <a:cubicBezTo>
                    <a:pt x="17" y="32"/>
                    <a:pt x="1" y="47"/>
                    <a:pt x="1" y="63"/>
                  </a:cubicBezTo>
                  <a:lnTo>
                    <a:pt x="1" y="79"/>
                  </a:lnTo>
                  <a:cubicBezTo>
                    <a:pt x="17" y="79"/>
                    <a:pt x="32" y="79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lnTo>
                    <a:pt x="64" y="95"/>
                  </a:lnTo>
                  <a:lnTo>
                    <a:pt x="64" y="63"/>
                  </a:lnTo>
                  <a:cubicBezTo>
                    <a:pt x="80" y="47"/>
                    <a:pt x="80" y="47"/>
                    <a:pt x="95" y="47"/>
                  </a:cubicBezTo>
                  <a:lnTo>
                    <a:pt x="95" y="47"/>
                  </a:lnTo>
                  <a:lnTo>
                    <a:pt x="11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16"/>
                  </a:lnTo>
                  <a:close/>
                  <a:moveTo>
                    <a:pt x="238" y="0"/>
                  </a:moveTo>
                  <a:cubicBezTo>
                    <a:pt x="238" y="16"/>
                    <a:pt x="221" y="16"/>
                    <a:pt x="221" y="16"/>
                  </a:cubicBezTo>
                  <a:lnTo>
                    <a:pt x="206" y="16"/>
                  </a:lnTo>
                  <a:lnTo>
                    <a:pt x="190" y="16"/>
                  </a:lnTo>
                  <a:lnTo>
                    <a:pt x="206" y="47"/>
                  </a:lnTo>
                  <a:lnTo>
                    <a:pt x="221" y="3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0" name="Google Shape;25930;p117"/>
            <p:cNvSpPr/>
            <p:nvPr/>
          </p:nvSpPr>
          <p:spPr>
            <a:xfrm>
              <a:off x="3016159" y="179576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126" y="0"/>
                  </a:move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cubicBezTo>
                    <a:pt x="0" y="48"/>
                    <a:pt x="0" y="63"/>
                    <a:pt x="16" y="63"/>
                  </a:cubicBezTo>
                  <a:cubicBezTo>
                    <a:pt x="16" y="48"/>
                    <a:pt x="32" y="48"/>
                    <a:pt x="32" y="48"/>
                  </a:cubicBezTo>
                  <a:lnTo>
                    <a:pt x="48" y="48"/>
                  </a:lnTo>
                  <a:lnTo>
                    <a:pt x="48" y="48"/>
                  </a:lnTo>
                  <a:lnTo>
                    <a:pt x="126" y="63"/>
                  </a:lnTo>
                  <a:lnTo>
                    <a:pt x="158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1" name="Google Shape;25931;p117"/>
            <p:cNvSpPr/>
            <p:nvPr/>
          </p:nvSpPr>
          <p:spPr>
            <a:xfrm>
              <a:off x="3415518" y="1802788"/>
              <a:ext cx="12562" cy="6551"/>
            </a:xfrm>
            <a:custGeom>
              <a:avLst/>
              <a:gdLst/>
              <a:ahLst/>
              <a:cxnLst/>
              <a:rect l="l" t="t" r="r" b="b"/>
              <a:pathLst>
                <a:path w="395" h="206" extrusionOk="0">
                  <a:moveTo>
                    <a:pt x="190" y="111"/>
                  </a:moveTo>
                  <a:lnTo>
                    <a:pt x="190" y="126"/>
                  </a:lnTo>
                  <a:cubicBezTo>
                    <a:pt x="174" y="142"/>
                    <a:pt x="174" y="158"/>
                    <a:pt x="159" y="158"/>
                  </a:cubicBezTo>
                  <a:lnTo>
                    <a:pt x="142" y="158"/>
                  </a:lnTo>
                  <a:cubicBezTo>
                    <a:pt x="142" y="142"/>
                    <a:pt x="127" y="142"/>
                    <a:pt x="127" y="142"/>
                  </a:cubicBezTo>
                  <a:lnTo>
                    <a:pt x="96" y="142"/>
                  </a:lnTo>
                  <a:cubicBezTo>
                    <a:pt x="79" y="142"/>
                    <a:pt x="79" y="126"/>
                    <a:pt x="64" y="126"/>
                  </a:cubicBezTo>
                  <a:lnTo>
                    <a:pt x="64" y="126"/>
                  </a:lnTo>
                  <a:cubicBezTo>
                    <a:pt x="64" y="142"/>
                    <a:pt x="64" y="158"/>
                    <a:pt x="48" y="158"/>
                  </a:cubicBezTo>
                  <a:lnTo>
                    <a:pt x="16" y="174"/>
                  </a:lnTo>
                  <a:lnTo>
                    <a:pt x="1" y="174"/>
                  </a:lnTo>
                  <a:cubicBezTo>
                    <a:pt x="16" y="189"/>
                    <a:pt x="32" y="205"/>
                    <a:pt x="48" y="205"/>
                  </a:cubicBezTo>
                  <a:lnTo>
                    <a:pt x="48" y="205"/>
                  </a:lnTo>
                  <a:cubicBezTo>
                    <a:pt x="111" y="205"/>
                    <a:pt x="159" y="174"/>
                    <a:pt x="205" y="142"/>
                  </a:cubicBezTo>
                  <a:lnTo>
                    <a:pt x="190" y="111"/>
                  </a:lnTo>
                  <a:lnTo>
                    <a:pt x="190" y="111"/>
                  </a:lnTo>
                  <a:close/>
                  <a:moveTo>
                    <a:pt x="363" y="0"/>
                  </a:moveTo>
                  <a:lnTo>
                    <a:pt x="285" y="0"/>
                  </a:lnTo>
                  <a:lnTo>
                    <a:pt x="285" y="32"/>
                  </a:lnTo>
                  <a:cubicBezTo>
                    <a:pt x="285" y="48"/>
                    <a:pt x="268" y="63"/>
                    <a:pt x="253" y="63"/>
                  </a:cubicBezTo>
                  <a:lnTo>
                    <a:pt x="253" y="63"/>
                  </a:lnTo>
                  <a:cubicBezTo>
                    <a:pt x="237" y="63"/>
                    <a:pt x="222" y="48"/>
                    <a:pt x="222" y="32"/>
                  </a:cubicBezTo>
                  <a:lnTo>
                    <a:pt x="222" y="32"/>
                  </a:lnTo>
                  <a:cubicBezTo>
                    <a:pt x="205" y="48"/>
                    <a:pt x="190" y="48"/>
                    <a:pt x="190" y="63"/>
                  </a:cubicBezTo>
                  <a:cubicBezTo>
                    <a:pt x="190" y="79"/>
                    <a:pt x="174" y="79"/>
                    <a:pt x="159" y="79"/>
                  </a:cubicBez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74" y="95"/>
                  </a:lnTo>
                  <a:cubicBezTo>
                    <a:pt x="174" y="79"/>
                    <a:pt x="174" y="79"/>
                    <a:pt x="190" y="63"/>
                  </a:cubicBezTo>
                  <a:lnTo>
                    <a:pt x="205" y="63"/>
                  </a:lnTo>
                  <a:lnTo>
                    <a:pt x="205" y="63"/>
                  </a:lnTo>
                  <a:lnTo>
                    <a:pt x="237" y="63"/>
                  </a:lnTo>
                  <a:lnTo>
                    <a:pt x="253" y="95"/>
                  </a:lnTo>
                  <a:cubicBezTo>
                    <a:pt x="253" y="79"/>
                    <a:pt x="268" y="79"/>
                    <a:pt x="268" y="79"/>
                  </a:cubicBezTo>
                  <a:lnTo>
                    <a:pt x="316" y="126"/>
                  </a:lnTo>
                  <a:cubicBezTo>
                    <a:pt x="316" y="142"/>
                    <a:pt x="331" y="142"/>
                    <a:pt x="331" y="142"/>
                  </a:cubicBezTo>
                  <a:lnTo>
                    <a:pt x="331" y="142"/>
                  </a:lnTo>
                  <a:lnTo>
                    <a:pt x="348" y="142"/>
                  </a:lnTo>
                  <a:lnTo>
                    <a:pt x="363" y="142"/>
                  </a:lnTo>
                  <a:lnTo>
                    <a:pt x="363" y="126"/>
                  </a:lnTo>
                  <a:lnTo>
                    <a:pt x="394" y="79"/>
                  </a:lnTo>
                  <a:lnTo>
                    <a:pt x="379" y="79"/>
                  </a:lnTo>
                  <a:lnTo>
                    <a:pt x="379" y="79"/>
                  </a:lnTo>
                  <a:cubicBezTo>
                    <a:pt x="348" y="79"/>
                    <a:pt x="331" y="63"/>
                    <a:pt x="331" y="48"/>
                  </a:cubicBezTo>
                  <a:cubicBezTo>
                    <a:pt x="331" y="32"/>
                    <a:pt x="348" y="16"/>
                    <a:pt x="379" y="16"/>
                  </a:cubicBezTo>
                  <a:lnTo>
                    <a:pt x="379" y="16"/>
                  </a:lnTo>
                  <a:lnTo>
                    <a:pt x="379" y="16"/>
                  </a:lnTo>
                  <a:cubicBezTo>
                    <a:pt x="379" y="0"/>
                    <a:pt x="379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2" name="Google Shape;25932;p117"/>
            <p:cNvSpPr/>
            <p:nvPr/>
          </p:nvSpPr>
          <p:spPr>
            <a:xfrm>
              <a:off x="3325831" y="181131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lnTo>
                    <a:pt x="32" y="47"/>
                  </a:lnTo>
                  <a:cubicBezTo>
                    <a:pt x="16" y="47"/>
                    <a:pt x="16" y="47"/>
                    <a:pt x="0" y="64"/>
                  </a:cubicBezTo>
                  <a:lnTo>
                    <a:pt x="16" y="64"/>
                  </a:lnTo>
                  <a:cubicBezTo>
                    <a:pt x="32" y="64"/>
                    <a:pt x="48" y="79"/>
                    <a:pt x="32" y="95"/>
                  </a:cubicBezTo>
                  <a:lnTo>
                    <a:pt x="32" y="173"/>
                  </a:lnTo>
                  <a:lnTo>
                    <a:pt x="16" y="190"/>
                  </a:lnTo>
                  <a:lnTo>
                    <a:pt x="16" y="221"/>
                  </a:lnTo>
                  <a:lnTo>
                    <a:pt x="16" y="221"/>
                  </a:lnTo>
                  <a:cubicBezTo>
                    <a:pt x="32" y="221"/>
                    <a:pt x="32" y="221"/>
                    <a:pt x="32" y="205"/>
                  </a:cubicBezTo>
                  <a:lnTo>
                    <a:pt x="79" y="173"/>
                  </a:lnTo>
                  <a:lnTo>
                    <a:pt x="79" y="173"/>
                  </a:lnTo>
                  <a:lnTo>
                    <a:pt x="79" y="158"/>
                  </a:lnTo>
                  <a:lnTo>
                    <a:pt x="95" y="158"/>
                  </a:lnTo>
                  <a:cubicBezTo>
                    <a:pt x="111" y="142"/>
                    <a:pt x="111" y="142"/>
                    <a:pt x="111" y="127"/>
                  </a:cubicBezTo>
                  <a:lnTo>
                    <a:pt x="111" y="127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95" y="95"/>
                  </a:lnTo>
                  <a:lnTo>
                    <a:pt x="126" y="79"/>
                  </a:lnTo>
                  <a:cubicBezTo>
                    <a:pt x="126" y="64"/>
                    <a:pt x="143" y="64"/>
                    <a:pt x="143" y="64"/>
                  </a:cubicBezTo>
                  <a:lnTo>
                    <a:pt x="143" y="64"/>
                  </a:lnTo>
                  <a:lnTo>
                    <a:pt x="158" y="64"/>
                  </a:lnTo>
                  <a:cubicBezTo>
                    <a:pt x="174" y="47"/>
                    <a:pt x="174" y="32"/>
                    <a:pt x="174" y="16"/>
                  </a:cubicBezTo>
                  <a:cubicBezTo>
                    <a:pt x="158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3" name="Google Shape;25933;p117"/>
            <p:cNvSpPr/>
            <p:nvPr/>
          </p:nvSpPr>
          <p:spPr>
            <a:xfrm>
              <a:off x="3155459" y="1818817"/>
              <a:ext cx="6042" cy="2544"/>
            </a:xfrm>
            <a:custGeom>
              <a:avLst/>
              <a:gdLst/>
              <a:ahLst/>
              <a:cxnLst/>
              <a:rect l="l" t="t" r="r" b="b"/>
              <a:pathLst>
                <a:path w="190" h="80" extrusionOk="0">
                  <a:moveTo>
                    <a:pt x="111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80" y="0"/>
                    <a:pt x="80" y="17"/>
                    <a:pt x="63" y="17"/>
                  </a:cubicBezTo>
                  <a:lnTo>
                    <a:pt x="17" y="63"/>
                  </a:lnTo>
                  <a:lnTo>
                    <a:pt x="0" y="63"/>
                  </a:lnTo>
                  <a:cubicBezTo>
                    <a:pt x="0" y="80"/>
                    <a:pt x="17" y="80"/>
                    <a:pt x="17" y="80"/>
                  </a:cubicBezTo>
                  <a:lnTo>
                    <a:pt x="32" y="80"/>
                  </a:lnTo>
                  <a:lnTo>
                    <a:pt x="48" y="80"/>
                  </a:lnTo>
                  <a:cubicBezTo>
                    <a:pt x="63" y="80"/>
                    <a:pt x="63" y="63"/>
                    <a:pt x="80" y="63"/>
                  </a:cubicBezTo>
                  <a:lnTo>
                    <a:pt x="80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126" y="63"/>
                  </a:lnTo>
                  <a:lnTo>
                    <a:pt x="143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48"/>
                  </a:lnTo>
                  <a:cubicBezTo>
                    <a:pt x="158" y="32"/>
                    <a:pt x="174" y="32"/>
                    <a:pt x="189" y="32"/>
                  </a:cubicBezTo>
                  <a:lnTo>
                    <a:pt x="189" y="32"/>
                  </a:lnTo>
                  <a:cubicBezTo>
                    <a:pt x="189" y="17"/>
                    <a:pt x="174" y="0"/>
                    <a:pt x="158" y="0"/>
                  </a:cubicBezTo>
                  <a:lnTo>
                    <a:pt x="158" y="0"/>
                  </a:lnTo>
                  <a:lnTo>
                    <a:pt x="12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4" name="Google Shape;25934;p117"/>
            <p:cNvSpPr/>
            <p:nvPr/>
          </p:nvSpPr>
          <p:spPr>
            <a:xfrm>
              <a:off x="3332351" y="1797763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32" y="64"/>
                    <a:pt x="47" y="48"/>
                    <a:pt x="64" y="32"/>
                  </a:cubicBezTo>
                  <a:lnTo>
                    <a:pt x="64" y="32"/>
                  </a:lnTo>
                  <a:lnTo>
                    <a:pt x="79" y="32"/>
                  </a:lnTo>
                  <a:cubicBezTo>
                    <a:pt x="79" y="32"/>
                    <a:pt x="95" y="48"/>
                    <a:pt x="110" y="48"/>
                  </a:cubicBezTo>
                  <a:lnTo>
                    <a:pt x="127" y="95"/>
                  </a:lnTo>
                  <a:cubicBezTo>
                    <a:pt x="142" y="111"/>
                    <a:pt x="158" y="111"/>
                    <a:pt x="158" y="111"/>
                  </a:cubicBezTo>
                  <a:lnTo>
                    <a:pt x="173" y="111"/>
                  </a:lnTo>
                  <a:cubicBezTo>
                    <a:pt x="190" y="95"/>
                    <a:pt x="205" y="95"/>
                    <a:pt x="221" y="80"/>
                  </a:cubicBezTo>
                  <a:lnTo>
                    <a:pt x="221" y="80"/>
                  </a:lnTo>
                  <a:lnTo>
                    <a:pt x="221" y="80"/>
                  </a:lnTo>
                  <a:cubicBezTo>
                    <a:pt x="221" y="48"/>
                    <a:pt x="205" y="32"/>
                    <a:pt x="190" y="32"/>
                  </a:cubicBezTo>
                  <a:lnTo>
                    <a:pt x="158" y="32"/>
                  </a:lnTo>
                  <a:lnTo>
                    <a:pt x="95" y="32"/>
                  </a:lnTo>
                  <a:cubicBezTo>
                    <a:pt x="95" y="32"/>
                    <a:pt x="79" y="32"/>
                    <a:pt x="64" y="17"/>
                  </a:cubicBezTo>
                  <a:lnTo>
                    <a:pt x="47" y="17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5" name="Google Shape;25935;p117"/>
            <p:cNvSpPr/>
            <p:nvPr/>
          </p:nvSpPr>
          <p:spPr>
            <a:xfrm>
              <a:off x="3435045" y="1792738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32"/>
                  </a:lnTo>
                  <a:cubicBezTo>
                    <a:pt x="80" y="32"/>
                    <a:pt x="80" y="49"/>
                    <a:pt x="64" y="49"/>
                  </a:cubicBezTo>
                  <a:cubicBezTo>
                    <a:pt x="64" y="49"/>
                    <a:pt x="49" y="49"/>
                    <a:pt x="49" y="32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7" y="32"/>
                    <a:pt x="1" y="49"/>
                    <a:pt x="17" y="64"/>
                  </a:cubicBezTo>
                  <a:cubicBezTo>
                    <a:pt x="32" y="80"/>
                    <a:pt x="32" y="80"/>
                    <a:pt x="49" y="80"/>
                  </a:cubicBezTo>
                  <a:lnTo>
                    <a:pt x="64" y="80"/>
                  </a:lnTo>
                  <a:lnTo>
                    <a:pt x="95" y="64"/>
                  </a:lnTo>
                  <a:lnTo>
                    <a:pt x="127" y="80"/>
                  </a:lnTo>
                  <a:lnTo>
                    <a:pt x="143" y="80"/>
                  </a:lnTo>
                  <a:cubicBezTo>
                    <a:pt x="158" y="80"/>
                    <a:pt x="175" y="64"/>
                    <a:pt x="175" y="49"/>
                  </a:cubicBezTo>
                  <a:cubicBezTo>
                    <a:pt x="175" y="32"/>
                    <a:pt x="175" y="17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6" name="Google Shape;25936;p117"/>
            <p:cNvSpPr/>
            <p:nvPr/>
          </p:nvSpPr>
          <p:spPr>
            <a:xfrm>
              <a:off x="3441597" y="1790258"/>
              <a:ext cx="3021" cy="5057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79"/>
                  </a:lnTo>
                  <a:lnTo>
                    <a:pt x="15" y="95"/>
                  </a:lnTo>
                  <a:cubicBezTo>
                    <a:pt x="0" y="110"/>
                    <a:pt x="0" y="127"/>
                    <a:pt x="15" y="142"/>
                  </a:cubicBezTo>
                  <a:cubicBezTo>
                    <a:pt x="15" y="158"/>
                    <a:pt x="32" y="158"/>
                    <a:pt x="32" y="158"/>
                  </a:cubicBezTo>
                  <a:lnTo>
                    <a:pt x="63" y="158"/>
                  </a:lnTo>
                  <a:lnTo>
                    <a:pt x="78" y="142"/>
                  </a:lnTo>
                  <a:cubicBezTo>
                    <a:pt x="63" y="127"/>
                    <a:pt x="63" y="110"/>
                    <a:pt x="63" y="95"/>
                  </a:cubicBezTo>
                  <a:cubicBezTo>
                    <a:pt x="47" y="95"/>
                    <a:pt x="47" y="79"/>
                    <a:pt x="47" y="64"/>
                  </a:cubicBezTo>
                  <a:cubicBezTo>
                    <a:pt x="47" y="47"/>
                    <a:pt x="63" y="32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7" name="Google Shape;25937;p117"/>
            <p:cNvSpPr/>
            <p:nvPr/>
          </p:nvSpPr>
          <p:spPr>
            <a:xfrm>
              <a:off x="3261683" y="1804792"/>
              <a:ext cx="5025" cy="7569"/>
            </a:xfrm>
            <a:custGeom>
              <a:avLst/>
              <a:gdLst/>
              <a:ahLst/>
              <a:cxnLst/>
              <a:rect l="l" t="t" r="r" b="b"/>
              <a:pathLst>
                <a:path w="158" h="238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11" y="0"/>
                    <a:pt x="111" y="0"/>
                    <a:pt x="95" y="16"/>
                  </a:cubicBezTo>
                  <a:lnTo>
                    <a:pt x="80" y="32"/>
                  </a:lnTo>
                  <a:cubicBezTo>
                    <a:pt x="80" y="32"/>
                    <a:pt x="80" y="48"/>
                    <a:pt x="63" y="48"/>
                  </a:cubicBezTo>
                  <a:cubicBezTo>
                    <a:pt x="32" y="95"/>
                    <a:pt x="0" y="142"/>
                    <a:pt x="0" y="206"/>
                  </a:cubicBezTo>
                  <a:lnTo>
                    <a:pt x="0" y="206"/>
                  </a:lnTo>
                  <a:cubicBezTo>
                    <a:pt x="0" y="221"/>
                    <a:pt x="0" y="237"/>
                    <a:pt x="32" y="237"/>
                  </a:cubicBezTo>
                  <a:lnTo>
                    <a:pt x="32" y="237"/>
                  </a:lnTo>
                  <a:cubicBezTo>
                    <a:pt x="48" y="237"/>
                    <a:pt x="63" y="221"/>
                    <a:pt x="63" y="206"/>
                  </a:cubicBezTo>
                  <a:lnTo>
                    <a:pt x="63" y="189"/>
                  </a:lnTo>
                  <a:cubicBezTo>
                    <a:pt x="63" y="142"/>
                    <a:pt x="95" y="111"/>
                    <a:pt x="126" y="79"/>
                  </a:cubicBezTo>
                  <a:cubicBezTo>
                    <a:pt x="143" y="79"/>
                    <a:pt x="143" y="63"/>
                    <a:pt x="143" y="63"/>
                  </a:cubicBezTo>
                  <a:lnTo>
                    <a:pt x="143" y="63"/>
                  </a:lnTo>
                  <a:lnTo>
                    <a:pt x="158" y="48"/>
                  </a:lnTo>
                  <a:lnTo>
                    <a:pt x="158" y="1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8" name="Google Shape;25938;p117"/>
            <p:cNvSpPr/>
            <p:nvPr/>
          </p:nvSpPr>
          <p:spPr>
            <a:xfrm>
              <a:off x="3051747" y="1823811"/>
              <a:ext cx="7028" cy="3562"/>
            </a:xfrm>
            <a:custGeom>
              <a:avLst/>
              <a:gdLst/>
              <a:ahLst/>
              <a:cxnLst/>
              <a:rect l="l" t="t" r="r" b="b"/>
              <a:pathLst>
                <a:path w="221" h="112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16" y="17"/>
                    <a:pt x="16" y="32"/>
                  </a:cubicBezTo>
                  <a:cubicBezTo>
                    <a:pt x="16" y="32"/>
                    <a:pt x="16" y="49"/>
                    <a:pt x="0" y="49"/>
                  </a:cubicBezTo>
                  <a:cubicBezTo>
                    <a:pt x="32" y="49"/>
                    <a:pt x="32" y="64"/>
                    <a:pt x="32" y="80"/>
                  </a:cubicBezTo>
                  <a:cubicBezTo>
                    <a:pt x="47" y="80"/>
                    <a:pt x="32" y="80"/>
                    <a:pt x="32" y="95"/>
                  </a:cubicBezTo>
                  <a:cubicBezTo>
                    <a:pt x="79" y="112"/>
                    <a:pt x="126" y="112"/>
                    <a:pt x="158" y="112"/>
                  </a:cubicBezTo>
                  <a:lnTo>
                    <a:pt x="205" y="112"/>
                  </a:lnTo>
                  <a:lnTo>
                    <a:pt x="205" y="95"/>
                  </a:lnTo>
                  <a:cubicBezTo>
                    <a:pt x="205" y="95"/>
                    <a:pt x="189" y="80"/>
                    <a:pt x="205" y="80"/>
                  </a:cubicBezTo>
                  <a:cubicBezTo>
                    <a:pt x="205" y="64"/>
                    <a:pt x="205" y="49"/>
                    <a:pt x="221" y="49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58" y="49"/>
                  </a:lnTo>
                  <a:lnTo>
                    <a:pt x="110" y="49"/>
                  </a:lnTo>
                  <a:lnTo>
                    <a:pt x="110" y="32"/>
                  </a:lnTo>
                  <a:cubicBezTo>
                    <a:pt x="95" y="32"/>
                    <a:pt x="95" y="32"/>
                    <a:pt x="95" y="17"/>
                  </a:cubicBez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9" name="Google Shape;25939;p117"/>
            <p:cNvSpPr/>
            <p:nvPr/>
          </p:nvSpPr>
          <p:spPr>
            <a:xfrm>
              <a:off x="3036704" y="1821807"/>
              <a:ext cx="8523" cy="2576"/>
            </a:xfrm>
            <a:custGeom>
              <a:avLst/>
              <a:gdLst/>
              <a:ahLst/>
              <a:cxnLst/>
              <a:rect l="l" t="t" r="r" b="b"/>
              <a:pathLst>
                <a:path w="268" h="81" extrusionOk="0">
                  <a:moveTo>
                    <a:pt x="16" y="1"/>
                  </a:moveTo>
                  <a:lnTo>
                    <a:pt x="1" y="17"/>
                  </a:lnTo>
                  <a:lnTo>
                    <a:pt x="1" y="32"/>
                  </a:lnTo>
                  <a:cubicBezTo>
                    <a:pt x="1" y="49"/>
                    <a:pt x="1" y="49"/>
                    <a:pt x="16" y="64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cubicBezTo>
                    <a:pt x="64" y="64"/>
                    <a:pt x="47" y="64"/>
                    <a:pt x="47" y="49"/>
                  </a:cubicBezTo>
                  <a:lnTo>
                    <a:pt x="16" y="1"/>
                  </a:lnTo>
                  <a:close/>
                  <a:moveTo>
                    <a:pt x="158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110" y="17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58" y="49"/>
                  </a:lnTo>
                  <a:cubicBezTo>
                    <a:pt x="158" y="49"/>
                    <a:pt x="173" y="49"/>
                    <a:pt x="173" y="64"/>
                  </a:cubicBezTo>
                  <a:lnTo>
                    <a:pt x="236" y="64"/>
                  </a:lnTo>
                  <a:cubicBezTo>
                    <a:pt x="253" y="64"/>
                    <a:pt x="268" y="49"/>
                    <a:pt x="268" y="32"/>
                  </a:cubicBezTo>
                  <a:lnTo>
                    <a:pt x="268" y="17"/>
                  </a:lnTo>
                  <a:lnTo>
                    <a:pt x="253" y="1"/>
                  </a:lnTo>
                  <a:lnTo>
                    <a:pt x="205" y="32"/>
                  </a:lnTo>
                  <a:cubicBezTo>
                    <a:pt x="205" y="49"/>
                    <a:pt x="205" y="49"/>
                    <a:pt x="190" y="49"/>
                  </a:cubicBezTo>
                  <a:cubicBezTo>
                    <a:pt x="173" y="49"/>
                    <a:pt x="173" y="32"/>
                    <a:pt x="158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0" name="Google Shape;25940;p117"/>
            <p:cNvSpPr/>
            <p:nvPr/>
          </p:nvSpPr>
          <p:spPr>
            <a:xfrm>
              <a:off x="3384954" y="1782720"/>
              <a:ext cx="2035" cy="5565"/>
            </a:xfrm>
            <a:custGeom>
              <a:avLst/>
              <a:gdLst/>
              <a:ahLst/>
              <a:cxnLst/>
              <a:rect l="l" t="t" r="r" b="b"/>
              <a:pathLst>
                <a:path w="64" h="175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48" y="143"/>
                  </a:lnTo>
                  <a:cubicBezTo>
                    <a:pt x="48" y="127"/>
                    <a:pt x="48" y="112"/>
                    <a:pt x="63" y="95"/>
                  </a:cubicBezTo>
                  <a:lnTo>
                    <a:pt x="63" y="95"/>
                  </a:lnTo>
                  <a:lnTo>
                    <a:pt x="63" y="32"/>
                  </a:lnTo>
                  <a:cubicBezTo>
                    <a:pt x="63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1" name="Google Shape;25941;p117"/>
            <p:cNvSpPr/>
            <p:nvPr/>
          </p:nvSpPr>
          <p:spPr>
            <a:xfrm>
              <a:off x="3115895" y="1797286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95" y="0"/>
                  </a:moveTo>
                  <a:lnTo>
                    <a:pt x="47" y="0"/>
                  </a:lnTo>
                  <a:cubicBezTo>
                    <a:pt x="47" y="15"/>
                    <a:pt x="47" y="15"/>
                    <a:pt x="32" y="32"/>
                  </a:cubicBezTo>
                  <a:lnTo>
                    <a:pt x="0" y="47"/>
                  </a:lnTo>
                  <a:cubicBezTo>
                    <a:pt x="0" y="63"/>
                    <a:pt x="0" y="63"/>
                    <a:pt x="15" y="63"/>
                  </a:cubicBezTo>
                  <a:lnTo>
                    <a:pt x="15" y="63"/>
                  </a:lnTo>
                  <a:cubicBezTo>
                    <a:pt x="32" y="63"/>
                    <a:pt x="47" y="63"/>
                    <a:pt x="63" y="47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78" y="32"/>
                  </a:lnTo>
                  <a:lnTo>
                    <a:pt x="95" y="32"/>
                  </a:lnTo>
                  <a:lnTo>
                    <a:pt x="110" y="32"/>
                  </a:lnTo>
                  <a:lnTo>
                    <a:pt x="110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2" name="Google Shape;25942;p117"/>
            <p:cNvSpPr/>
            <p:nvPr/>
          </p:nvSpPr>
          <p:spPr>
            <a:xfrm>
              <a:off x="3117358" y="1795760"/>
              <a:ext cx="4580" cy="203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64" y="0"/>
                  </a:move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17" y="48"/>
                    <a:pt x="1" y="48"/>
                  </a:cubicBezTo>
                  <a:lnTo>
                    <a:pt x="49" y="48"/>
                  </a:lnTo>
                  <a:lnTo>
                    <a:pt x="49" y="63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64" y="0"/>
                  </a:lnTo>
                  <a:close/>
                  <a:moveTo>
                    <a:pt x="143" y="0"/>
                  </a:moveTo>
                  <a:lnTo>
                    <a:pt x="127" y="0"/>
                  </a:lnTo>
                  <a:lnTo>
                    <a:pt x="127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3" name="Google Shape;25943;p117"/>
            <p:cNvSpPr/>
            <p:nvPr/>
          </p:nvSpPr>
          <p:spPr>
            <a:xfrm>
              <a:off x="3324813" y="181331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lnTo>
                    <a:pt x="32" y="110"/>
                  </a:lnTo>
                  <a:cubicBezTo>
                    <a:pt x="32" y="110"/>
                    <a:pt x="48" y="110"/>
                    <a:pt x="48" y="127"/>
                  </a:cubicBezTo>
                  <a:lnTo>
                    <a:pt x="48" y="127"/>
                  </a:lnTo>
                  <a:lnTo>
                    <a:pt x="64" y="110"/>
                  </a:lnTo>
                  <a:lnTo>
                    <a:pt x="64" y="32"/>
                  </a:lnTo>
                  <a:cubicBezTo>
                    <a:pt x="80" y="16"/>
                    <a:pt x="64" y="1"/>
                    <a:pt x="48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4" name="Google Shape;25944;p117"/>
            <p:cNvSpPr/>
            <p:nvPr/>
          </p:nvSpPr>
          <p:spPr>
            <a:xfrm>
              <a:off x="3267694" y="1815319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63" y="1"/>
                  </a:moveTo>
                  <a:lnTo>
                    <a:pt x="63" y="1"/>
                  </a:lnTo>
                  <a:lnTo>
                    <a:pt x="63" y="16"/>
                  </a:lnTo>
                  <a:cubicBezTo>
                    <a:pt x="63" y="16"/>
                    <a:pt x="80" y="32"/>
                    <a:pt x="63" y="47"/>
                  </a:cubicBezTo>
                  <a:lnTo>
                    <a:pt x="63" y="64"/>
                  </a:lnTo>
                  <a:lnTo>
                    <a:pt x="80" y="64"/>
                  </a:lnTo>
                  <a:lnTo>
                    <a:pt x="80" y="47"/>
                  </a:lnTo>
                  <a:cubicBezTo>
                    <a:pt x="95" y="32"/>
                    <a:pt x="95" y="16"/>
                    <a:pt x="111" y="16"/>
                  </a:cubicBezTo>
                  <a:lnTo>
                    <a:pt x="111" y="16"/>
                  </a:lnTo>
                  <a:lnTo>
                    <a:pt x="126" y="16"/>
                  </a:lnTo>
                  <a:cubicBezTo>
                    <a:pt x="143" y="32"/>
                    <a:pt x="158" y="47"/>
                    <a:pt x="143" y="64"/>
                  </a:cubicBezTo>
                  <a:lnTo>
                    <a:pt x="143" y="79"/>
                  </a:lnTo>
                  <a:lnTo>
                    <a:pt x="158" y="79"/>
                  </a:lnTo>
                  <a:lnTo>
                    <a:pt x="158" y="79"/>
                  </a:lnTo>
                  <a:cubicBezTo>
                    <a:pt x="174" y="79"/>
                    <a:pt x="189" y="64"/>
                    <a:pt x="189" y="47"/>
                  </a:cubicBezTo>
                  <a:cubicBezTo>
                    <a:pt x="189" y="32"/>
                    <a:pt x="174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5" name="Google Shape;25945;p117"/>
            <p:cNvSpPr/>
            <p:nvPr/>
          </p:nvSpPr>
          <p:spPr>
            <a:xfrm>
              <a:off x="3404513" y="1785741"/>
              <a:ext cx="2512" cy="1558"/>
            </a:xfrm>
            <a:custGeom>
              <a:avLst/>
              <a:gdLst/>
              <a:ahLst/>
              <a:cxnLst/>
              <a:rect l="l" t="t" r="r" b="b"/>
              <a:pathLst>
                <a:path w="79" h="49" extrusionOk="0">
                  <a:moveTo>
                    <a:pt x="32" y="0"/>
                  </a:moveTo>
                  <a:lnTo>
                    <a:pt x="32" y="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48"/>
                  </a:lnTo>
                  <a:cubicBezTo>
                    <a:pt x="15" y="32"/>
                    <a:pt x="32" y="32"/>
                    <a:pt x="32" y="32"/>
                  </a:cubicBez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6" name="Google Shape;25946;p117"/>
            <p:cNvSpPr/>
            <p:nvPr/>
          </p:nvSpPr>
          <p:spPr>
            <a:xfrm>
              <a:off x="3078271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32" y="1"/>
                  </a:moveTo>
                  <a:cubicBezTo>
                    <a:pt x="17" y="1"/>
                    <a:pt x="17" y="1"/>
                    <a:pt x="17" y="17"/>
                  </a:cubicBezTo>
                  <a:cubicBezTo>
                    <a:pt x="1" y="32"/>
                    <a:pt x="17" y="49"/>
                    <a:pt x="32" y="64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95"/>
                  </a:lnTo>
                  <a:cubicBezTo>
                    <a:pt x="80" y="112"/>
                    <a:pt x="80" y="112"/>
                    <a:pt x="95" y="112"/>
                  </a:cubicBezTo>
                  <a:lnTo>
                    <a:pt x="95" y="127"/>
                  </a:lnTo>
                  <a:cubicBezTo>
                    <a:pt x="95" y="112"/>
                    <a:pt x="112" y="112"/>
                    <a:pt x="112" y="112"/>
                  </a:cubicBezTo>
                  <a:lnTo>
                    <a:pt x="158" y="80"/>
                  </a:lnTo>
                  <a:lnTo>
                    <a:pt x="158" y="64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27" y="64"/>
                    <a:pt x="112" y="64"/>
                    <a:pt x="112" y="49"/>
                  </a:cubicBezTo>
                  <a:cubicBezTo>
                    <a:pt x="95" y="49"/>
                    <a:pt x="95" y="32"/>
                    <a:pt x="95" y="32"/>
                  </a:cubicBezTo>
                  <a:lnTo>
                    <a:pt x="95" y="17"/>
                  </a:lnTo>
                  <a:lnTo>
                    <a:pt x="64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7" name="Google Shape;25947;p117"/>
            <p:cNvSpPr/>
            <p:nvPr/>
          </p:nvSpPr>
          <p:spPr>
            <a:xfrm>
              <a:off x="3337376" y="1821330"/>
              <a:ext cx="5502" cy="1527"/>
            </a:xfrm>
            <a:custGeom>
              <a:avLst/>
              <a:gdLst/>
              <a:ahLst/>
              <a:cxnLst/>
              <a:rect l="l" t="t" r="r" b="b"/>
              <a:pathLst>
                <a:path w="173" h="48" extrusionOk="0">
                  <a:moveTo>
                    <a:pt x="141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0" y="47"/>
                  </a:lnTo>
                  <a:cubicBezTo>
                    <a:pt x="47" y="47"/>
                    <a:pt x="110" y="32"/>
                    <a:pt x="173" y="32"/>
                  </a:cubicBezTo>
                  <a:lnTo>
                    <a:pt x="173" y="32"/>
                  </a:lnTo>
                  <a:lnTo>
                    <a:pt x="158" y="32"/>
                  </a:lnTo>
                  <a:lnTo>
                    <a:pt x="158" y="16"/>
                  </a:ln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8" name="Google Shape;25948;p117"/>
            <p:cNvSpPr/>
            <p:nvPr/>
          </p:nvSpPr>
          <p:spPr>
            <a:xfrm>
              <a:off x="3428557" y="1807781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1" y="48"/>
                  </a:moveTo>
                  <a:lnTo>
                    <a:pt x="1" y="48"/>
                  </a:lnTo>
                  <a:lnTo>
                    <a:pt x="1" y="64"/>
                  </a:lnTo>
                  <a:lnTo>
                    <a:pt x="1" y="48"/>
                  </a:ln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95" y="17"/>
                    <a:pt x="79" y="17"/>
                    <a:pt x="79" y="17"/>
                  </a:cubicBez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ubicBezTo>
                    <a:pt x="64" y="17"/>
                    <a:pt x="79" y="32"/>
                    <a:pt x="79" y="64"/>
                  </a:cubicBezTo>
                  <a:lnTo>
                    <a:pt x="64" y="64"/>
                  </a:lnTo>
                  <a:lnTo>
                    <a:pt x="79" y="80"/>
                  </a:ln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9" name="Google Shape;25949;p117"/>
            <p:cNvSpPr/>
            <p:nvPr/>
          </p:nvSpPr>
          <p:spPr>
            <a:xfrm>
              <a:off x="3059762" y="1827818"/>
              <a:ext cx="12053" cy="7569"/>
            </a:xfrm>
            <a:custGeom>
              <a:avLst/>
              <a:gdLst/>
              <a:ahLst/>
              <a:cxnLst/>
              <a:rect l="l" t="t" r="r" b="b"/>
              <a:pathLst>
                <a:path w="379" h="238" extrusionOk="0">
                  <a:moveTo>
                    <a:pt x="32" y="1"/>
                  </a:moveTo>
                  <a:cubicBezTo>
                    <a:pt x="47" y="17"/>
                    <a:pt x="47" y="32"/>
                    <a:pt x="47" y="49"/>
                  </a:cubicBezTo>
                  <a:cubicBezTo>
                    <a:pt x="32" y="64"/>
                    <a:pt x="16" y="64"/>
                    <a:pt x="16" y="64"/>
                  </a:cubicBezTo>
                  <a:lnTo>
                    <a:pt x="0" y="64"/>
                  </a:lnTo>
                  <a:cubicBezTo>
                    <a:pt x="16" y="64"/>
                    <a:pt x="16" y="80"/>
                    <a:pt x="16" y="80"/>
                  </a:cubicBezTo>
                  <a:lnTo>
                    <a:pt x="32" y="80"/>
                  </a:lnTo>
                  <a:lnTo>
                    <a:pt x="63" y="80"/>
                  </a:lnTo>
                  <a:lnTo>
                    <a:pt x="79" y="64"/>
                  </a:lnTo>
                  <a:lnTo>
                    <a:pt x="95" y="64"/>
                  </a:lnTo>
                  <a:cubicBezTo>
                    <a:pt x="95" y="64"/>
                    <a:pt x="95" y="80"/>
                    <a:pt x="110" y="80"/>
                  </a:cubicBezTo>
                  <a:cubicBezTo>
                    <a:pt x="110" y="64"/>
                    <a:pt x="127" y="49"/>
                    <a:pt x="142" y="49"/>
                  </a:cubicBezTo>
                  <a:lnTo>
                    <a:pt x="142" y="49"/>
                  </a:lnTo>
                  <a:lnTo>
                    <a:pt x="142" y="49"/>
                  </a:lnTo>
                  <a:cubicBezTo>
                    <a:pt x="158" y="49"/>
                    <a:pt x="173" y="64"/>
                    <a:pt x="173" y="80"/>
                  </a:cubicBezTo>
                  <a:lnTo>
                    <a:pt x="173" y="127"/>
                  </a:lnTo>
                  <a:cubicBezTo>
                    <a:pt x="236" y="143"/>
                    <a:pt x="284" y="175"/>
                    <a:pt x="316" y="221"/>
                  </a:cubicBezTo>
                  <a:cubicBezTo>
                    <a:pt x="316" y="238"/>
                    <a:pt x="331" y="238"/>
                    <a:pt x="347" y="238"/>
                  </a:cubicBezTo>
                  <a:lnTo>
                    <a:pt x="362" y="238"/>
                  </a:lnTo>
                  <a:cubicBezTo>
                    <a:pt x="379" y="238"/>
                    <a:pt x="379" y="206"/>
                    <a:pt x="379" y="190"/>
                  </a:cubicBezTo>
                  <a:cubicBezTo>
                    <a:pt x="362" y="190"/>
                    <a:pt x="362" y="175"/>
                    <a:pt x="362" y="175"/>
                  </a:cubicBezTo>
                  <a:cubicBezTo>
                    <a:pt x="299" y="143"/>
                    <a:pt x="253" y="112"/>
                    <a:pt x="205" y="80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190" y="64"/>
                  </a:lnTo>
                  <a:cubicBezTo>
                    <a:pt x="173" y="64"/>
                    <a:pt x="173" y="64"/>
                    <a:pt x="158" y="49"/>
                  </a:cubicBezTo>
                  <a:lnTo>
                    <a:pt x="158" y="49"/>
                  </a:lnTo>
                  <a:cubicBezTo>
                    <a:pt x="142" y="49"/>
                    <a:pt x="142" y="32"/>
                    <a:pt x="142" y="32"/>
                  </a:cubicBezTo>
                  <a:lnTo>
                    <a:pt x="142" y="32"/>
                  </a:lnTo>
                  <a:lnTo>
                    <a:pt x="127" y="49"/>
                  </a:lnTo>
                  <a:cubicBezTo>
                    <a:pt x="110" y="49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9" y="17"/>
                    <a:pt x="63" y="17"/>
                    <a:pt x="63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0" name="Google Shape;25950;p117"/>
            <p:cNvSpPr/>
            <p:nvPr/>
          </p:nvSpPr>
          <p:spPr>
            <a:xfrm>
              <a:off x="3030184" y="1795283"/>
              <a:ext cx="6551" cy="10050"/>
            </a:xfrm>
            <a:custGeom>
              <a:avLst/>
              <a:gdLst/>
              <a:ahLst/>
              <a:cxnLst/>
              <a:rect l="l" t="t" r="r" b="b"/>
              <a:pathLst>
                <a:path w="206" h="316" extrusionOk="0">
                  <a:moveTo>
                    <a:pt x="80" y="236"/>
                  </a:moveTo>
                  <a:lnTo>
                    <a:pt x="17" y="236"/>
                  </a:lnTo>
                  <a:lnTo>
                    <a:pt x="17" y="252"/>
                  </a:lnTo>
                  <a:cubicBezTo>
                    <a:pt x="17" y="268"/>
                    <a:pt x="0" y="268"/>
                    <a:pt x="0" y="284"/>
                  </a:cubicBezTo>
                  <a:cubicBezTo>
                    <a:pt x="17" y="299"/>
                    <a:pt x="17" y="315"/>
                    <a:pt x="32" y="315"/>
                  </a:cubicBezTo>
                  <a:lnTo>
                    <a:pt x="63" y="299"/>
                  </a:lnTo>
                  <a:cubicBezTo>
                    <a:pt x="63" y="284"/>
                    <a:pt x="80" y="284"/>
                    <a:pt x="80" y="284"/>
                  </a:cubicBezTo>
                  <a:lnTo>
                    <a:pt x="80" y="284"/>
                  </a:lnTo>
                  <a:cubicBezTo>
                    <a:pt x="95" y="284"/>
                    <a:pt x="95" y="284"/>
                    <a:pt x="111" y="299"/>
                  </a:cubicBezTo>
                  <a:lnTo>
                    <a:pt x="111" y="268"/>
                  </a:lnTo>
                  <a:cubicBezTo>
                    <a:pt x="95" y="252"/>
                    <a:pt x="95" y="252"/>
                    <a:pt x="95" y="236"/>
                  </a:cubicBezTo>
                  <a:lnTo>
                    <a:pt x="80" y="23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95" y="32"/>
                  </a:cubicBezTo>
                  <a:lnTo>
                    <a:pt x="80" y="63"/>
                  </a:lnTo>
                  <a:cubicBezTo>
                    <a:pt x="95" y="63"/>
                    <a:pt x="111" y="78"/>
                    <a:pt x="111" y="95"/>
                  </a:cubicBezTo>
                  <a:cubicBezTo>
                    <a:pt x="111" y="110"/>
                    <a:pt x="95" y="126"/>
                    <a:pt x="80" y="126"/>
                  </a:cubicBezTo>
                  <a:lnTo>
                    <a:pt x="80" y="126"/>
                  </a:lnTo>
                  <a:lnTo>
                    <a:pt x="17" y="126"/>
                  </a:lnTo>
                  <a:cubicBezTo>
                    <a:pt x="17" y="126"/>
                    <a:pt x="17" y="142"/>
                    <a:pt x="0" y="142"/>
                  </a:cubicBezTo>
                  <a:lnTo>
                    <a:pt x="0" y="173"/>
                  </a:lnTo>
                  <a:lnTo>
                    <a:pt x="80" y="173"/>
                  </a:lnTo>
                  <a:cubicBezTo>
                    <a:pt x="95" y="158"/>
                    <a:pt x="111" y="158"/>
                    <a:pt x="126" y="142"/>
                  </a:cubicBezTo>
                  <a:cubicBezTo>
                    <a:pt x="143" y="142"/>
                    <a:pt x="143" y="142"/>
                    <a:pt x="143" y="126"/>
                  </a:cubicBezTo>
                  <a:lnTo>
                    <a:pt x="158" y="110"/>
                  </a:lnTo>
                  <a:lnTo>
                    <a:pt x="158" y="63"/>
                  </a:lnTo>
                  <a:lnTo>
                    <a:pt x="158" y="78"/>
                  </a:lnTo>
                  <a:lnTo>
                    <a:pt x="174" y="78"/>
                  </a:lnTo>
                  <a:cubicBezTo>
                    <a:pt x="174" y="78"/>
                    <a:pt x="189" y="78"/>
                    <a:pt x="189" y="63"/>
                  </a:cubicBezTo>
                  <a:cubicBezTo>
                    <a:pt x="189" y="63"/>
                    <a:pt x="206" y="63"/>
                    <a:pt x="206" y="47"/>
                  </a:cubicBezTo>
                  <a:cubicBezTo>
                    <a:pt x="206" y="32"/>
                    <a:pt x="206" y="15"/>
                    <a:pt x="189" y="0"/>
                  </a:cubicBezTo>
                  <a:lnTo>
                    <a:pt x="126" y="15"/>
                  </a:lnTo>
                  <a:lnTo>
                    <a:pt x="126" y="15"/>
                  </a:lnTo>
                  <a:cubicBezTo>
                    <a:pt x="111" y="15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1" name="Google Shape;25951;p117"/>
            <p:cNvSpPr/>
            <p:nvPr/>
          </p:nvSpPr>
          <p:spPr>
            <a:xfrm>
              <a:off x="3037181" y="179375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43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32" y="17"/>
                  </a:lnTo>
                  <a:cubicBezTo>
                    <a:pt x="32" y="32"/>
                    <a:pt x="17" y="48"/>
                    <a:pt x="1" y="48"/>
                  </a:cubicBezTo>
                  <a:lnTo>
                    <a:pt x="1" y="63"/>
                  </a:lnTo>
                  <a:cubicBezTo>
                    <a:pt x="17" y="80"/>
                    <a:pt x="17" y="95"/>
                    <a:pt x="49" y="95"/>
                  </a:cubicBezTo>
                  <a:lnTo>
                    <a:pt x="49" y="95"/>
                  </a:lnTo>
                  <a:lnTo>
                    <a:pt x="127" y="95"/>
                  </a:lnTo>
                  <a:cubicBezTo>
                    <a:pt x="143" y="95"/>
                    <a:pt x="158" y="80"/>
                    <a:pt x="158" y="63"/>
                  </a:cubicBezTo>
                  <a:cubicBezTo>
                    <a:pt x="175" y="63"/>
                    <a:pt x="190" y="48"/>
                    <a:pt x="190" y="32"/>
                  </a:cubicBezTo>
                  <a:lnTo>
                    <a:pt x="190" y="32"/>
                  </a:lnTo>
                  <a:lnTo>
                    <a:pt x="190" y="32"/>
                  </a:lnTo>
                  <a:cubicBezTo>
                    <a:pt x="175" y="32"/>
                    <a:pt x="158" y="32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2" name="Google Shape;25952;p117"/>
            <p:cNvSpPr/>
            <p:nvPr/>
          </p:nvSpPr>
          <p:spPr>
            <a:xfrm>
              <a:off x="3379929" y="1786250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64" y="1"/>
                  </a:moveTo>
                  <a:lnTo>
                    <a:pt x="49" y="1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79"/>
                  </a:lnTo>
                  <a:lnTo>
                    <a:pt x="1" y="95"/>
                  </a:lnTo>
                  <a:cubicBezTo>
                    <a:pt x="1" y="110"/>
                    <a:pt x="17" y="127"/>
                    <a:pt x="32" y="127"/>
                  </a:cubicBezTo>
                  <a:lnTo>
                    <a:pt x="32" y="127"/>
                  </a:lnTo>
                  <a:lnTo>
                    <a:pt x="32" y="127"/>
                  </a:lnTo>
                  <a:cubicBezTo>
                    <a:pt x="49" y="110"/>
                    <a:pt x="64" y="110"/>
                    <a:pt x="6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3" name="Google Shape;25953;p117"/>
            <p:cNvSpPr/>
            <p:nvPr/>
          </p:nvSpPr>
          <p:spPr>
            <a:xfrm>
              <a:off x="3317785" y="1762684"/>
              <a:ext cx="6074" cy="458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59" y="1"/>
                  </a:moveTo>
                  <a:lnTo>
                    <a:pt x="159" y="1"/>
                  </a:lnTo>
                  <a:lnTo>
                    <a:pt x="80" y="1"/>
                  </a:lnTo>
                  <a:cubicBezTo>
                    <a:pt x="64" y="1"/>
                    <a:pt x="64" y="17"/>
                    <a:pt x="49" y="17"/>
                  </a:cubicBezTo>
                  <a:lnTo>
                    <a:pt x="1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33" y="143"/>
                  </a:lnTo>
                  <a:lnTo>
                    <a:pt x="64" y="143"/>
                  </a:lnTo>
                  <a:lnTo>
                    <a:pt x="96" y="80"/>
                  </a:lnTo>
                  <a:lnTo>
                    <a:pt x="143" y="64"/>
                  </a:lnTo>
                  <a:cubicBezTo>
                    <a:pt x="143" y="48"/>
                    <a:pt x="159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lnTo>
                    <a:pt x="190" y="32"/>
                  </a:lnTo>
                  <a:cubicBezTo>
                    <a:pt x="190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4" name="Google Shape;25954;p117"/>
            <p:cNvSpPr/>
            <p:nvPr/>
          </p:nvSpPr>
          <p:spPr>
            <a:xfrm>
              <a:off x="3181506" y="1799290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143" y="0"/>
                  </a:moveTo>
                  <a:lnTo>
                    <a:pt x="127" y="0"/>
                  </a:lnTo>
                  <a:cubicBezTo>
                    <a:pt x="127" y="16"/>
                    <a:pt x="111" y="16"/>
                    <a:pt x="95" y="16"/>
                  </a:cubicBezTo>
                  <a:lnTo>
                    <a:pt x="95" y="16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0" y="47"/>
                    <a:pt x="0" y="63"/>
                    <a:pt x="17" y="79"/>
                  </a:cubicBezTo>
                  <a:cubicBezTo>
                    <a:pt x="48" y="95"/>
                    <a:pt x="63" y="95"/>
                    <a:pt x="80" y="95"/>
                  </a:cubicBezTo>
                  <a:cubicBezTo>
                    <a:pt x="111" y="95"/>
                    <a:pt x="127" y="79"/>
                    <a:pt x="158" y="47"/>
                  </a:cubicBezTo>
                  <a:lnTo>
                    <a:pt x="158" y="47"/>
                  </a:lnTo>
                  <a:cubicBezTo>
                    <a:pt x="143" y="32"/>
                    <a:pt x="143" y="16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5" name="Google Shape;25955;p117"/>
            <p:cNvSpPr/>
            <p:nvPr/>
          </p:nvSpPr>
          <p:spPr>
            <a:xfrm>
              <a:off x="3374936" y="1766691"/>
              <a:ext cx="8046" cy="3562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06" y="1"/>
                  </a:moveTo>
                  <a:lnTo>
                    <a:pt x="206" y="1"/>
                  </a:lnTo>
                  <a:lnTo>
                    <a:pt x="189" y="1"/>
                  </a:lnTo>
                  <a:cubicBezTo>
                    <a:pt x="158" y="32"/>
                    <a:pt x="143" y="32"/>
                    <a:pt x="111" y="32"/>
                  </a:cubicBezTo>
                  <a:cubicBezTo>
                    <a:pt x="95" y="32"/>
                    <a:pt x="80" y="32"/>
                    <a:pt x="63" y="17"/>
                  </a:cubicBezTo>
                  <a:lnTo>
                    <a:pt x="32" y="17"/>
                  </a:lnTo>
                  <a:cubicBezTo>
                    <a:pt x="32" y="17"/>
                    <a:pt x="17" y="17"/>
                    <a:pt x="17" y="32"/>
                  </a:cubicBezTo>
                  <a:cubicBezTo>
                    <a:pt x="0" y="49"/>
                    <a:pt x="0" y="80"/>
                    <a:pt x="17" y="80"/>
                  </a:cubicBezTo>
                  <a:cubicBezTo>
                    <a:pt x="48" y="95"/>
                    <a:pt x="80" y="112"/>
                    <a:pt x="111" y="112"/>
                  </a:cubicBezTo>
                  <a:cubicBezTo>
                    <a:pt x="158" y="112"/>
                    <a:pt x="189" y="95"/>
                    <a:pt x="237" y="64"/>
                  </a:cubicBezTo>
                  <a:cubicBezTo>
                    <a:pt x="252" y="49"/>
                    <a:pt x="252" y="32"/>
                    <a:pt x="237" y="17"/>
                  </a:cubicBezTo>
                  <a:cubicBezTo>
                    <a:pt x="237" y="1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6" name="Google Shape;25956;p117"/>
            <p:cNvSpPr/>
            <p:nvPr/>
          </p:nvSpPr>
          <p:spPr>
            <a:xfrm>
              <a:off x="3277235" y="1775246"/>
              <a:ext cx="6042" cy="6042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47" y="158"/>
                  </a:lnTo>
                  <a:lnTo>
                    <a:pt x="63" y="141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110" y="141"/>
                  </a:lnTo>
                  <a:lnTo>
                    <a:pt x="142" y="189"/>
                  </a:lnTo>
                  <a:lnTo>
                    <a:pt x="173" y="158"/>
                  </a:lnTo>
                  <a:cubicBezTo>
                    <a:pt x="189" y="141"/>
                    <a:pt x="189" y="126"/>
                    <a:pt x="189" y="110"/>
                  </a:cubicBezTo>
                  <a:lnTo>
                    <a:pt x="126" y="15"/>
                  </a:lnTo>
                  <a:cubicBezTo>
                    <a:pt x="110" y="15"/>
                    <a:pt x="95" y="0"/>
                    <a:pt x="95" y="0"/>
                  </a:cubicBezTo>
                  <a:cubicBezTo>
                    <a:pt x="79" y="0"/>
                    <a:pt x="79" y="15"/>
                    <a:pt x="79" y="15"/>
                  </a:cubicBezTo>
                  <a:lnTo>
                    <a:pt x="63" y="15"/>
                  </a:lnTo>
                  <a:cubicBezTo>
                    <a:pt x="63" y="15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7" name="Google Shape;25957;p117"/>
            <p:cNvSpPr/>
            <p:nvPr/>
          </p:nvSpPr>
          <p:spPr>
            <a:xfrm>
              <a:off x="3066250" y="1828358"/>
              <a:ext cx="9573" cy="6042"/>
            </a:xfrm>
            <a:custGeom>
              <a:avLst/>
              <a:gdLst/>
              <a:ahLst/>
              <a:cxnLst/>
              <a:rect l="l" t="t" r="r" b="b"/>
              <a:pathLst>
                <a:path w="301" h="19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63"/>
                  </a:lnTo>
                  <a:cubicBezTo>
                    <a:pt x="49" y="95"/>
                    <a:pt x="95" y="126"/>
                    <a:pt x="158" y="158"/>
                  </a:cubicBezTo>
                  <a:cubicBezTo>
                    <a:pt x="190" y="158"/>
                    <a:pt x="221" y="173"/>
                    <a:pt x="253" y="189"/>
                  </a:cubicBezTo>
                  <a:lnTo>
                    <a:pt x="253" y="189"/>
                  </a:lnTo>
                  <a:cubicBezTo>
                    <a:pt x="269" y="189"/>
                    <a:pt x="284" y="173"/>
                    <a:pt x="284" y="158"/>
                  </a:cubicBezTo>
                  <a:cubicBezTo>
                    <a:pt x="301" y="141"/>
                    <a:pt x="284" y="126"/>
                    <a:pt x="269" y="110"/>
                  </a:cubicBezTo>
                  <a:cubicBezTo>
                    <a:pt x="175" y="95"/>
                    <a:pt x="112" y="63"/>
                    <a:pt x="49" y="15"/>
                  </a:cubicBezTo>
                  <a:cubicBezTo>
                    <a:pt x="49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8" name="Google Shape;25958;p117"/>
            <p:cNvSpPr/>
            <p:nvPr/>
          </p:nvSpPr>
          <p:spPr>
            <a:xfrm>
              <a:off x="3119362" y="1791275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95" y="15"/>
                  </a:moveTo>
                  <a:lnTo>
                    <a:pt x="95" y="15"/>
                  </a:lnTo>
                  <a:lnTo>
                    <a:pt x="95" y="15"/>
                  </a:lnTo>
                  <a:lnTo>
                    <a:pt x="95" y="15"/>
                  </a:lnTo>
                  <a:close/>
                  <a:moveTo>
                    <a:pt x="17" y="0"/>
                  </a:moveTo>
                  <a:cubicBezTo>
                    <a:pt x="1" y="15"/>
                    <a:pt x="1" y="32"/>
                    <a:pt x="1" y="32"/>
                  </a:cubicBezTo>
                  <a:lnTo>
                    <a:pt x="1" y="78"/>
                  </a:lnTo>
                  <a:cubicBezTo>
                    <a:pt x="17" y="78"/>
                    <a:pt x="17" y="78"/>
                    <a:pt x="17" y="95"/>
                  </a:cubicBezTo>
                  <a:cubicBezTo>
                    <a:pt x="32" y="95"/>
                    <a:pt x="32" y="110"/>
                    <a:pt x="32" y="126"/>
                  </a:cubicBez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4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32"/>
                  </a:lnTo>
                  <a:cubicBezTo>
                    <a:pt x="95" y="32"/>
                    <a:pt x="95" y="47"/>
                    <a:pt x="80" y="47"/>
                  </a:cubicBezTo>
                  <a:lnTo>
                    <a:pt x="64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9" name="Google Shape;25959;p117"/>
            <p:cNvSpPr/>
            <p:nvPr/>
          </p:nvSpPr>
          <p:spPr>
            <a:xfrm>
              <a:off x="3410016" y="1781734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0" y="32"/>
                  </a:lnTo>
                  <a:lnTo>
                    <a:pt x="16" y="48"/>
                  </a:lnTo>
                  <a:cubicBezTo>
                    <a:pt x="16" y="63"/>
                    <a:pt x="16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6" y="111"/>
                  </a:cubicBezTo>
                  <a:lnTo>
                    <a:pt x="16" y="111"/>
                  </a:lnTo>
                  <a:lnTo>
                    <a:pt x="111" y="63"/>
                  </a:lnTo>
                  <a:lnTo>
                    <a:pt x="126" y="32"/>
                  </a:lnTo>
                  <a:cubicBezTo>
                    <a:pt x="126" y="17"/>
                    <a:pt x="142" y="17"/>
                    <a:pt x="142" y="17"/>
                  </a:cubicBezTo>
                  <a:cubicBezTo>
                    <a:pt x="142" y="0"/>
                    <a:pt x="142" y="0"/>
                    <a:pt x="126" y="0"/>
                  </a:cubicBez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0" name="Google Shape;25960;p117"/>
            <p:cNvSpPr/>
            <p:nvPr/>
          </p:nvSpPr>
          <p:spPr>
            <a:xfrm>
              <a:off x="3392969" y="1804283"/>
              <a:ext cx="8555" cy="4548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206" y="32"/>
                  </a:moveTo>
                  <a:cubicBezTo>
                    <a:pt x="189" y="48"/>
                    <a:pt x="189" y="48"/>
                    <a:pt x="174" y="48"/>
                  </a:cubicBezTo>
                  <a:lnTo>
                    <a:pt x="143" y="64"/>
                  </a:lnTo>
                  <a:lnTo>
                    <a:pt x="174" y="79"/>
                  </a:lnTo>
                  <a:cubicBezTo>
                    <a:pt x="174" y="95"/>
                    <a:pt x="189" y="111"/>
                    <a:pt x="189" y="127"/>
                  </a:cubicBezTo>
                  <a:cubicBezTo>
                    <a:pt x="206" y="127"/>
                    <a:pt x="206" y="142"/>
                    <a:pt x="221" y="142"/>
                  </a:cubicBezTo>
                  <a:lnTo>
                    <a:pt x="237" y="142"/>
                  </a:lnTo>
                  <a:cubicBezTo>
                    <a:pt x="252" y="127"/>
                    <a:pt x="269" y="111"/>
                    <a:pt x="252" y="95"/>
                  </a:cubicBezTo>
                  <a:lnTo>
                    <a:pt x="252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21" y="48"/>
                  </a:lnTo>
                  <a:lnTo>
                    <a:pt x="206" y="32"/>
                  </a:lnTo>
                  <a:close/>
                  <a:moveTo>
                    <a:pt x="17" y="32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64"/>
                  </a:lnTo>
                  <a:cubicBezTo>
                    <a:pt x="17" y="64"/>
                    <a:pt x="17" y="79"/>
                    <a:pt x="32" y="79"/>
                  </a:cubicBezTo>
                  <a:lnTo>
                    <a:pt x="48" y="79"/>
                  </a:lnTo>
                  <a:lnTo>
                    <a:pt x="48" y="64"/>
                  </a:lnTo>
                  <a:lnTo>
                    <a:pt x="48" y="64"/>
                  </a:lnTo>
                  <a:cubicBezTo>
                    <a:pt x="32" y="64"/>
                    <a:pt x="17" y="48"/>
                    <a:pt x="17" y="32"/>
                  </a:cubicBezTo>
                  <a:lnTo>
                    <a:pt x="17" y="32"/>
                  </a:lnTo>
                  <a:close/>
                  <a:moveTo>
                    <a:pt x="111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95" y="16"/>
                    <a:pt x="80" y="16"/>
                    <a:pt x="80" y="16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111" y="32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1" name="Google Shape;25961;p117"/>
            <p:cNvSpPr/>
            <p:nvPr/>
          </p:nvSpPr>
          <p:spPr>
            <a:xfrm>
              <a:off x="3312792" y="1778713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0" y="112"/>
                  </a:moveTo>
                  <a:lnTo>
                    <a:pt x="80" y="112"/>
                  </a:lnTo>
                  <a:lnTo>
                    <a:pt x="80" y="112"/>
                  </a:lnTo>
                  <a:close/>
                  <a:moveTo>
                    <a:pt x="80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32" y="95"/>
                  </a:lnTo>
                  <a:cubicBezTo>
                    <a:pt x="48" y="95"/>
                    <a:pt x="48" y="112"/>
                    <a:pt x="48" y="112"/>
                  </a:cubicBezTo>
                  <a:lnTo>
                    <a:pt x="48" y="112"/>
                  </a:lnTo>
                  <a:lnTo>
                    <a:pt x="63" y="80"/>
                  </a:lnTo>
                  <a:cubicBezTo>
                    <a:pt x="80" y="95"/>
                    <a:pt x="80" y="95"/>
                    <a:pt x="80" y="112"/>
                  </a:cubicBezTo>
                  <a:lnTo>
                    <a:pt x="80" y="112"/>
                  </a:lnTo>
                  <a:cubicBezTo>
                    <a:pt x="80" y="127"/>
                    <a:pt x="95" y="143"/>
                    <a:pt x="111" y="143"/>
                  </a:cubicBezTo>
                  <a:lnTo>
                    <a:pt x="126" y="143"/>
                  </a:lnTo>
                  <a:cubicBezTo>
                    <a:pt x="143" y="143"/>
                    <a:pt x="158" y="127"/>
                    <a:pt x="143" y="95"/>
                  </a:cubicBezTo>
                  <a:lnTo>
                    <a:pt x="143" y="80"/>
                  </a:lnTo>
                  <a:cubicBezTo>
                    <a:pt x="143" y="64"/>
                    <a:pt x="126" y="49"/>
                    <a:pt x="111" y="32"/>
                  </a:cubicBezTo>
                  <a:lnTo>
                    <a:pt x="95" y="17"/>
                  </a:lnTo>
                  <a:cubicBezTo>
                    <a:pt x="95" y="1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2" name="Google Shape;25962;p117"/>
            <p:cNvSpPr/>
            <p:nvPr/>
          </p:nvSpPr>
          <p:spPr>
            <a:xfrm>
              <a:off x="3315304" y="178224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3" name="Google Shape;25963;p117"/>
            <p:cNvSpPr/>
            <p:nvPr/>
          </p:nvSpPr>
          <p:spPr>
            <a:xfrm>
              <a:off x="3455622" y="177772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4" name="Google Shape;25964;p117"/>
            <p:cNvSpPr/>
            <p:nvPr/>
          </p:nvSpPr>
          <p:spPr>
            <a:xfrm>
              <a:off x="3451615" y="177524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0" y="32"/>
                    <a:pt x="0" y="47"/>
                    <a:pt x="16" y="63"/>
                  </a:cubicBezTo>
                  <a:lnTo>
                    <a:pt x="16" y="78"/>
                  </a:lnTo>
                  <a:cubicBezTo>
                    <a:pt x="0" y="95"/>
                    <a:pt x="16" y="110"/>
                    <a:pt x="32" y="110"/>
                  </a:cubicBezTo>
                  <a:lnTo>
                    <a:pt x="63" y="126"/>
                  </a:lnTo>
                  <a:lnTo>
                    <a:pt x="79" y="126"/>
                  </a:lnTo>
                  <a:cubicBezTo>
                    <a:pt x="95" y="126"/>
                    <a:pt x="95" y="126"/>
                    <a:pt x="110" y="110"/>
                  </a:cubicBezTo>
                  <a:lnTo>
                    <a:pt x="126" y="95"/>
                  </a:lnTo>
                  <a:lnTo>
                    <a:pt x="126" y="78"/>
                  </a:lnTo>
                  <a:lnTo>
                    <a:pt x="126" y="78"/>
                  </a:lnTo>
                  <a:cubicBezTo>
                    <a:pt x="126" y="63"/>
                    <a:pt x="126" y="47"/>
                    <a:pt x="110" y="47"/>
                  </a:cubicBezTo>
                  <a:lnTo>
                    <a:pt x="63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5" name="Google Shape;25965;p117"/>
            <p:cNvSpPr/>
            <p:nvPr/>
          </p:nvSpPr>
          <p:spPr>
            <a:xfrm>
              <a:off x="3332828" y="181280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lnTo>
                    <a:pt x="49" y="0"/>
                  </a:lnTo>
                  <a:cubicBezTo>
                    <a:pt x="32" y="0"/>
                    <a:pt x="32" y="17"/>
                    <a:pt x="17" y="32"/>
                  </a:cubicBezTo>
                  <a:lnTo>
                    <a:pt x="17" y="32"/>
                  </a:lnTo>
                  <a:lnTo>
                    <a:pt x="17" y="48"/>
                  </a:lnTo>
                  <a:cubicBezTo>
                    <a:pt x="32" y="48"/>
                    <a:pt x="32" y="48"/>
                    <a:pt x="32" y="63"/>
                  </a:cubicBezTo>
                  <a:cubicBezTo>
                    <a:pt x="32" y="80"/>
                    <a:pt x="32" y="95"/>
                    <a:pt x="17" y="95"/>
                  </a:cubicBezTo>
                  <a:lnTo>
                    <a:pt x="1" y="95"/>
                  </a:lnTo>
                  <a:lnTo>
                    <a:pt x="1" y="95"/>
                  </a:lnTo>
                  <a:cubicBezTo>
                    <a:pt x="1" y="111"/>
                    <a:pt x="1" y="111"/>
                    <a:pt x="17" y="126"/>
                  </a:cubicBezTo>
                  <a:cubicBezTo>
                    <a:pt x="17" y="111"/>
                    <a:pt x="32" y="111"/>
                    <a:pt x="49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95" y="111"/>
                    <a:pt x="95" y="126"/>
                    <a:pt x="112" y="126"/>
                  </a:cubicBezTo>
                  <a:lnTo>
                    <a:pt x="112" y="126"/>
                  </a:lnTo>
                  <a:cubicBezTo>
                    <a:pt x="127" y="111"/>
                    <a:pt x="127" y="111"/>
                    <a:pt x="127" y="95"/>
                  </a:cubicBezTo>
                  <a:cubicBezTo>
                    <a:pt x="127" y="80"/>
                    <a:pt x="112" y="63"/>
                    <a:pt x="95" y="63"/>
                  </a:cubicBezTo>
                  <a:lnTo>
                    <a:pt x="80" y="63"/>
                  </a:lnTo>
                  <a:lnTo>
                    <a:pt x="95" y="48"/>
                  </a:lnTo>
                  <a:cubicBezTo>
                    <a:pt x="95" y="32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6" name="Google Shape;25966;p117"/>
            <p:cNvSpPr/>
            <p:nvPr/>
          </p:nvSpPr>
          <p:spPr>
            <a:xfrm>
              <a:off x="3417012" y="176421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0"/>
                  </a:moveTo>
                  <a:lnTo>
                    <a:pt x="1" y="0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32" y="158"/>
                  </a:lnTo>
                  <a:cubicBezTo>
                    <a:pt x="49" y="173"/>
                    <a:pt x="49" y="173"/>
                    <a:pt x="49" y="190"/>
                  </a:cubicBezTo>
                  <a:lnTo>
                    <a:pt x="49" y="190"/>
                  </a:lnTo>
                  <a:lnTo>
                    <a:pt x="64" y="190"/>
                  </a:lnTo>
                  <a:lnTo>
                    <a:pt x="64" y="190"/>
                  </a:lnTo>
                  <a:cubicBezTo>
                    <a:pt x="64" y="173"/>
                    <a:pt x="80" y="173"/>
                    <a:pt x="80" y="173"/>
                  </a:cubicBezTo>
                  <a:cubicBezTo>
                    <a:pt x="95" y="158"/>
                    <a:pt x="95" y="158"/>
                    <a:pt x="95" y="142"/>
                  </a:cubicBezTo>
                  <a:lnTo>
                    <a:pt x="80" y="47"/>
                  </a:lnTo>
                  <a:lnTo>
                    <a:pt x="64" y="64"/>
                  </a:lnTo>
                  <a:lnTo>
                    <a:pt x="49" y="64"/>
                  </a:lnTo>
                  <a:cubicBezTo>
                    <a:pt x="32" y="64"/>
                    <a:pt x="17" y="64"/>
                    <a:pt x="17" y="47"/>
                  </a:cubicBezTo>
                  <a:cubicBezTo>
                    <a:pt x="1" y="32"/>
                    <a:pt x="17" y="16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7" name="Google Shape;25967;p117"/>
            <p:cNvSpPr/>
            <p:nvPr/>
          </p:nvSpPr>
          <p:spPr>
            <a:xfrm>
              <a:off x="3343864" y="1789272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80" y="0"/>
                  </a:moveTo>
                  <a:lnTo>
                    <a:pt x="8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47"/>
                  </a:lnTo>
                  <a:cubicBezTo>
                    <a:pt x="48" y="63"/>
                    <a:pt x="63" y="63"/>
                    <a:pt x="63" y="78"/>
                  </a:cubicBezTo>
                  <a:lnTo>
                    <a:pt x="80" y="78"/>
                  </a:lnTo>
                  <a:cubicBezTo>
                    <a:pt x="80" y="63"/>
                    <a:pt x="95" y="32"/>
                    <a:pt x="111" y="32"/>
                  </a:cubicBezTo>
                  <a:lnTo>
                    <a:pt x="111" y="32"/>
                  </a:lnTo>
                  <a:cubicBezTo>
                    <a:pt x="111" y="15"/>
                    <a:pt x="111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8" name="Google Shape;25968;p117"/>
            <p:cNvSpPr/>
            <p:nvPr/>
          </p:nvSpPr>
          <p:spPr>
            <a:xfrm>
              <a:off x="3415518" y="1785741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11" y="0"/>
                  </a:moveTo>
                  <a:lnTo>
                    <a:pt x="79" y="0"/>
                  </a:lnTo>
                  <a:lnTo>
                    <a:pt x="79" y="0"/>
                  </a:lnTo>
                  <a:cubicBezTo>
                    <a:pt x="79" y="17"/>
                    <a:pt x="64" y="32"/>
                    <a:pt x="64" y="32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" y="48"/>
                  </a:lnTo>
                  <a:lnTo>
                    <a:pt x="1" y="80"/>
                  </a:lnTo>
                  <a:lnTo>
                    <a:pt x="1" y="80"/>
                  </a:lnTo>
                  <a:cubicBezTo>
                    <a:pt x="16" y="80"/>
                    <a:pt x="16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64" y="80"/>
                  </a:lnTo>
                  <a:lnTo>
                    <a:pt x="159" y="17"/>
                  </a:lnTo>
                  <a:cubicBezTo>
                    <a:pt x="142" y="0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9" name="Google Shape;25969;p117"/>
            <p:cNvSpPr/>
            <p:nvPr/>
          </p:nvSpPr>
          <p:spPr>
            <a:xfrm>
              <a:off x="3446081" y="179175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17"/>
                    <a:pt x="17" y="32"/>
                    <a:pt x="0" y="48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0" name="Google Shape;25970;p117"/>
            <p:cNvSpPr/>
            <p:nvPr/>
          </p:nvSpPr>
          <p:spPr>
            <a:xfrm>
              <a:off x="3190538" y="1788254"/>
              <a:ext cx="5534" cy="7537"/>
            </a:xfrm>
            <a:custGeom>
              <a:avLst/>
              <a:gdLst/>
              <a:ahLst/>
              <a:cxnLst/>
              <a:rect l="l" t="t" r="r" b="b"/>
              <a:pathLst>
                <a:path w="174" h="237" extrusionOk="0">
                  <a:moveTo>
                    <a:pt x="126" y="1"/>
                  </a:moveTo>
                  <a:lnTo>
                    <a:pt x="126" y="16"/>
                  </a:lnTo>
                  <a:cubicBezTo>
                    <a:pt x="126" y="32"/>
                    <a:pt x="111" y="47"/>
                    <a:pt x="95" y="47"/>
                  </a:cubicBezTo>
                  <a:lnTo>
                    <a:pt x="79" y="64"/>
                  </a:lnTo>
                  <a:lnTo>
                    <a:pt x="79" y="64"/>
                  </a:lnTo>
                  <a:cubicBezTo>
                    <a:pt x="79" y="79"/>
                    <a:pt x="63" y="79"/>
                    <a:pt x="48" y="79"/>
                  </a:cubicBezTo>
                  <a:lnTo>
                    <a:pt x="63" y="95"/>
                  </a:lnTo>
                  <a:cubicBezTo>
                    <a:pt x="79" y="110"/>
                    <a:pt x="79" y="127"/>
                    <a:pt x="63" y="142"/>
                  </a:cubicBezTo>
                  <a:cubicBezTo>
                    <a:pt x="48" y="142"/>
                    <a:pt x="48" y="158"/>
                    <a:pt x="32" y="158"/>
                  </a:cubicBezTo>
                  <a:lnTo>
                    <a:pt x="16" y="142"/>
                  </a:lnTo>
                  <a:lnTo>
                    <a:pt x="16" y="142"/>
                  </a:lnTo>
                  <a:cubicBezTo>
                    <a:pt x="0" y="158"/>
                    <a:pt x="0" y="173"/>
                    <a:pt x="16" y="190"/>
                  </a:cubicBezTo>
                  <a:lnTo>
                    <a:pt x="16" y="221"/>
                  </a:lnTo>
                  <a:lnTo>
                    <a:pt x="0" y="236"/>
                  </a:lnTo>
                  <a:cubicBezTo>
                    <a:pt x="16" y="221"/>
                    <a:pt x="32" y="205"/>
                    <a:pt x="48" y="205"/>
                  </a:cubicBezTo>
                  <a:lnTo>
                    <a:pt x="48" y="205"/>
                  </a:lnTo>
                  <a:lnTo>
                    <a:pt x="63" y="205"/>
                  </a:lnTo>
                  <a:lnTo>
                    <a:pt x="79" y="205"/>
                  </a:lnTo>
                  <a:lnTo>
                    <a:pt x="79" y="173"/>
                  </a:lnTo>
                  <a:cubicBezTo>
                    <a:pt x="79" y="158"/>
                    <a:pt x="79" y="158"/>
                    <a:pt x="95" y="142"/>
                  </a:cubicBezTo>
                  <a:lnTo>
                    <a:pt x="79" y="142"/>
                  </a:lnTo>
                  <a:cubicBezTo>
                    <a:pt x="79" y="110"/>
                    <a:pt x="79" y="95"/>
                    <a:pt x="95" y="95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42" y="95"/>
                    <a:pt x="142" y="95"/>
                  </a:cubicBezTo>
                  <a:cubicBezTo>
                    <a:pt x="142" y="110"/>
                    <a:pt x="158" y="110"/>
                    <a:pt x="158" y="110"/>
                  </a:cubicBezTo>
                  <a:lnTo>
                    <a:pt x="174" y="95"/>
                  </a:lnTo>
                  <a:cubicBezTo>
                    <a:pt x="158" y="79"/>
                    <a:pt x="158" y="79"/>
                    <a:pt x="158" y="64"/>
                  </a:cubicBezTo>
                  <a:lnTo>
                    <a:pt x="158" y="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1" name="Google Shape;25971;p117"/>
            <p:cNvSpPr/>
            <p:nvPr/>
          </p:nvSpPr>
          <p:spPr>
            <a:xfrm>
              <a:off x="3294759" y="1823811"/>
              <a:ext cx="5025" cy="2576"/>
            </a:xfrm>
            <a:custGeom>
              <a:avLst/>
              <a:gdLst/>
              <a:ahLst/>
              <a:cxnLst/>
              <a:rect l="l" t="t" r="r" b="b"/>
              <a:pathLst>
                <a:path w="158" h="81" extrusionOk="0">
                  <a:moveTo>
                    <a:pt x="17" y="1"/>
                  </a:moveTo>
                  <a:cubicBezTo>
                    <a:pt x="32" y="17"/>
                    <a:pt x="32" y="17"/>
                    <a:pt x="32" y="32"/>
                  </a:cubicBezTo>
                  <a:cubicBezTo>
                    <a:pt x="32" y="49"/>
                    <a:pt x="17" y="64"/>
                    <a:pt x="0" y="64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80" y="80"/>
                    <a:pt x="111" y="80"/>
                    <a:pt x="158" y="64"/>
                  </a:cubicBezTo>
                  <a:cubicBezTo>
                    <a:pt x="143" y="49"/>
                    <a:pt x="126" y="49"/>
                    <a:pt x="111" y="32"/>
                  </a:cubicBezTo>
                  <a:lnTo>
                    <a:pt x="95" y="32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2" name="Google Shape;25972;p117"/>
            <p:cNvSpPr/>
            <p:nvPr/>
          </p:nvSpPr>
          <p:spPr>
            <a:xfrm>
              <a:off x="3113891" y="1792738"/>
              <a:ext cx="6520" cy="4039"/>
            </a:xfrm>
            <a:custGeom>
              <a:avLst/>
              <a:gdLst/>
              <a:ahLst/>
              <a:cxnLst/>
              <a:rect l="l" t="t" r="r" b="b"/>
              <a:pathLst>
                <a:path w="205" h="127" extrusionOk="0">
                  <a:moveTo>
                    <a:pt x="95" y="1"/>
                  </a:moveTo>
                  <a:lnTo>
                    <a:pt x="95" y="17"/>
                  </a:lnTo>
                  <a:cubicBezTo>
                    <a:pt x="95" y="32"/>
                    <a:pt x="78" y="49"/>
                    <a:pt x="63" y="49"/>
                  </a:cubicBezTo>
                  <a:lnTo>
                    <a:pt x="63" y="49"/>
                  </a:lnTo>
                  <a:cubicBezTo>
                    <a:pt x="47" y="49"/>
                    <a:pt x="32" y="32"/>
                    <a:pt x="32" y="32"/>
                  </a:cubicBezTo>
                  <a:cubicBezTo>
                    <a:pt x="15" y="32"/>
                    <a:pt x="15" y="49"/>
                    <a:pt x="0" y="49"/>
                  </a:cubicBezTo>
                  <a:lnTo>
                    <a:pt x="15" y="49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lnTo>
                    <a:pt x="78" y="64"/>
                  </a:lnTo>
                  <a:cubicBezTo>
                    <a:pt x="95" y="80"/>
                    <a:pt x="110" y="95"/>
                    <a:pt x="110" y="112"/>
                  </a:cubicBezTo>
                  <a:lnTo>
                    <a:pt x="110" y="127"/>
                  </a:lnTo>
                  <a:lnTo>
                    <a:pt x="173" y="95"/>
                  </a:lnTo>
                  <a:lnTo>
                    <a:pt x="204" y="95"/>
                  </a:lnTo>
                  <a:lnTo>
                    <a:pt x="204" y="80"/>
                  </a:lnTo>
                  <a:cubicBezTo>
                    <a:pt x="204" y="64"/>
                    <a:pt x="204" y="49"/>
                    <a:pt x="189" y="49"/>
                  </a:cubicBezTo>
                  <a:cubicBezTo>
                    <a:pt x="189" y="32"/>
                    <a:pt x="189" y="32"/>
                    <a:pt x="173" y="32"/>
                  </a:cubicBezTo>
                  <a:cubicBezTo>
                    <a:pt x="158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3" name="Google Shape;25973;p117"/>
            <p:cNvSpPr/>
            <p:nvPr/>
          </p:nvSpPr>
          <p:spPr>
            <a:xfrm>
              <a:off x="3265213" y="1807304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236" y="0"/>
                  </a:moveTo>
                  <a:lnTo>
                    <a:pt x="236" y="0"/>
                  </a:lnTo>
                  <a:lnTo>
                    <a:pt x="221" y="0"/>
                  </a:lnTo>
                  <a:cubicBezTo>
                    <a:pt x="204" y="0"/>
                    <a:pt x="173" y="16"/>
                    <a:pt x="158" y="47"/>
                  </a:cubicBezTo>
                  <a:lnTo>
                    <a:pt x="158" y="95"/>
                  </a:lnTo>
                  <a:lnTo>
                    <a:pt x="15" y="158"/>
                  </a:lnTo>
                  <a:cubicBezTo>
                    <a:pt x="0" y="173"/>
                    <a:pt x="0" y="190"/>
                    <a:pt x="0" y="205"/>
                  </a:cubicBezTo>
                  <a:cubicBezTo>
                    <a:pt x="0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05"/>
                  </a:lnTo>
                  <a:cubicBezTo>
                    <a:pt x="32" y="190"/>
                    <a:pt x="47" y="173"/>
                    <a:pt x="63" y="173"/>
                  </a:cubicBezTo>
                  <a:lnTo>
                    <a:pt x="63" y="173"/>
                  </a:lnTo>
                  <a:lnTo>
                    <a:pt x="63" y="173"/>
                  </a:lnTo>
                  <a:cubicBezTo>
                    <a:pt x="95" y="173"/>
                    <a:pt x="110" y="173"/>
                    <a:pt x="126" y="190"/>
                  </a:cubicBezTo>
                  <a:lnTo>
                    <a:pt x="204" y="158"/>
                  </a:lnTo>
                  <a:cubicBezTo>
                    <a:pt x="221" y="158"/>
                    <a:pt x="221" y="142"/>
                    <a:pt x="221" y="142"/>
                  </a:cubicBezTo>
                  <a:lnTo>
                    <a:pt x="221" y="127"/>
                  </a:lnTo>
                  <a:cubicBezTo>
                    <a:pt x="221" y="127"/>
                    <a:pt x="221" y="110"/>
                    <a:pt x="236" y="110"/>
                  </a:cubicBezTo>
                  <a:lnTo>
                    <a:pt x="221" y="110"/>
                  </a:lnTo>
                  <a:lnTo>
                    <a:pt x="221" y="79"/>
                  </a:lnTo>
                  <a:cubicBezTo>
                    <a:pt x="221" y="79"/>
                    <a:pt x="221" y="63"/>
                    <a:pt x="252" y="63"/>
                  </a:cubicBezTo>
                  <a:cubicBezTo>
                    <a:pt x="267" y="63"/>
                    <a:pt x="267" y="32"/>
                    <a:pt x="267" y="16"/>
                  </a:cubicBezTo>
                  <a:cubicBezTo>
                    <a:pt x="267" y="0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4" name="Google Shape;25974;p117"/>
            <p:cNvSpPr/>
            <p:nvPr/>
          </p:nvSpPr>
          <p:spPr>
            <a:xfrm>
              <a:off x="3410016" y="1768218"/>
              <a:ext cx="6551" cy="5534"/>
            </a:xfrm>
            <a:custGeom>
              <a:avLst/>
              <a:gdLst/>
              <a:ahLst/>
              <a:cxnLst/>
              <a:rect l="l" t="t" r="r" b="b"/>
              <a:pathLst>
                <a:path w="206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2" y="1"/>
                    <a:pt x="126" y="16"/>
                    <a:pt x="126" y="32"/>
                  </a:cubicBezTo>
                  <a:lnTo>
                    <a:pt x="126" y="32"/>
                  </a:lnTo>
                  <a:cubicBezTo>
                    <a:pt x="142" y="79"/>
                    <a:pt x="111" y="95"/>
                    <a:pt x="48" y="95"/>
                  </a:cubicBezTo>
                  <a:lnTo>
                    <a:pt x="32" y="110"/>
                  </a:lnTo>
                  <a:cubicBezTo>
                    <a:pt x="16" y="110"/>
                    <a:pt x="0" y="127"/>
                    <a:pt x="16" y="142"/>
                  </a:cubicBezTo>
                  <a:lnTo>
                    <a:pt x="16" y="158"/>
                  </a:lnTo>
                  <a:lnTo>
                    <a:pt x="32" y="158"/>
                  </a:lnTo>
                  <a:cubicBezTo>
                    <a:pt x="32" y="173"/>
                    <a:pt x="32" y="173"/>
                    <a:pt x="48" y="173"/>
                  </a:cubicBezTo>
                  <a:lnTo>
                    <a:pt x="48" y="173"/>
                  </a:lnTo>
                  <a:lnTo>
                    <a:pt x="63" y="173"/>
                  </a:lnTo>
                  <a:cubicBezTo>
                    <a:pt x="79" y="173"/>
                    <a:pt x="95" y="158"/>
                    <a:pt x="111" y="158"/>
                  </a:cubicBezTo>
                  <a:cubicBezTo>
                    <a:pt x="142" y="142"/>
                    <a:pt x="174" y="127"/>
                    <a:pt x="189" y="110"/>
                  </a:cubicBezTo>
                  <a:cubicBezTo>
                    <a:pt x="189" y="95"/>
                    <a:pt x="205" y="64"/>
                    <a:pt x="205" y="32"/>
                  </a:cubicBezTo>
                  <a:cubicBezTo>
                    <a:pt x="205" y="16"/>
                    <a:pt x="189" y="16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5" name="Google Shape;25975;p117"/>
            <p:cNvSpPr/>
            <p:nvPr/>
          </p:nvSpPr>
          <p:spPr>
            <a:xfrm>
              <a:off x="3028689" y="1806287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42" y="1"/>
                  </a:moveTo>
                  <a:lnTo>
                    <a:pt x="127" y="32"/>
                  </a:lnTo>
                  <a:lnTo>
                    <a:pt x="110" y="48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79" y="64"/>
                    <a:pt x="64" y="64"/>
                    <a:pt x="32" y="79"/>
                  </a:cubicBezTo>
                  <a:lnTo>
                    <a:pt x="16" y="95"/>
                  </a:lnTo>
                  <a:cubicBezTo>
                    <a:pt x="1" y="111"/>
                    <a:pt x="1" y="127"/>
                    <a:pt x="1" y="142"/>
                  </a:cubicBezTo>
                  <a:cubicBezTo>
                    <a:pt x="16" y="159"/>
                    <a:pt x="32" y="159"/>
                    <a:pt x="32" y="159"/>
                  </a:cubicBezTo>
                  <a:lnTo>
                    <a:pt x="47" y="159"/>
                  </a:lnTo>
                  <a:lnTo>
                    <a:pt x="64" y="142"/>
                  </a:lnTo>
                  <a:cubicBezTo>
                    <a:pt x="95" y="127"/>
                    <a:pt x="110" y="111"/>
                    <a:pt x="127" y="95"/>
                  </a:cubicBezTo>
                  <a:lnTo>
                    <a:pt x="127" y="79"/>
                  </a:lnTo>
                  <a:lnTo>
                    <a:pt x="142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6" name="Google Shape;25976;p117"/>
            <p:cNvSpPr/>
            <p:nvPr/>
          </p:nvSpPr>
          <p:spPr>
            <a:xfrm>
              <a:off x="3085300" y="1796269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2" y="32"/>
                  </a:lnTo>
                  <a:cubicBezTo>
                    <a:pt x="32" y="47"/>
                    <a:pt x="32" y="64"/>
                    <a:pt x="17" y="79"/>
                  </a:cubicBezTo>
                  <a:lnTo>
                    <a:pt x="0" y="79"/>
                  </a:lnTo>
                  <a:cubicBezTo>
                    <a:pt x="0" y="95"/>
                    <a:pt x="0" y="95"/>
                    <a:pt x="17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80" y="64"/>
                    <a:pt x="80" y="32"/>
                    <a:pt x="63" y="16"/>
                  </a:cubicBezTo>
                  <a:lnTo>
                    <a:pt x="63" y="16"/>
                  </a:lnTo>
                  <a:lnTo>
                    <a:pt x="63" y="16"/>
                  </a:lnTo>
                  <a:cubicBezTo>
                    <a:pt x="48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7" name="Google Shape;25977;p117"/>
            <p:cNvSpPr/>
            <p:nvPr/>
          </p:nvSpPr>
          <p:spPr>
            <a:xfrm>
              <a:off x="3106863" y="180027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1"/>
                  </a:moveTo>
                  <a:lnTo>
                    <a:pt x="16" y="48"/>
                  </a:lnTo>
                  <a:cubicBezTo>
                    <a:pt x="0" y="48"/>
                    <a:pt x="0" y="64"/>
                    <a:pt x="0" y="64"/>
                  </a:cubicBezTo>
                  <a:lnTo>
                    <a:pt x="32" y="111"/>
                  </a:lnTo>
                  <a:cubicBezTo>
                    <a:pt x="32" y="111"/>
                    <a:pt x="47" y="127"/>
                    <a:pt x="64" y="127"/>
                  </a:cubicBezTo>
                  <a:lnTo>
                    <a:pt x="79" y="111"/>
                  </a:lnTo>
                  <a:cubicBezTo>
                    <a:pt x="95" y="111"/>
                    <a:pt x="95" y="79"/>
                    <a:pt x="79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8" name="Google Shape;25978;p117"/>
            <p:cNvSpPr/>
            <p:nvPr/>
          </p:nvSpPr>
          <p:spPr>
            <a:xfrm>
              <a:off x="3417521" y="178373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42" y="0"/>
                  </a:moveTo>
                  <a:cubicBezTo>
                    <a:pt x="142" y="17"/>
                    <a:pt x="127" y="32"/>
                    <a:pt x="127" y="32"/>
                  </a:cubicBezTo>
                  <a:cubicBezTo>
                    <a:pt x="111" y="48"/>
                    <a:pt x="96" y="48"/>
                    <a:pt x="79" y="48"/>
                  </a:cubicBezTo>
                  <a:lnTo>
                    <a:pt x="111" y="63"/>
                  </a:lnTo>
                  <a:lnTo>
                    <a:pt x="96" y="80"/>
                  </a:lnTo>
                  <a:lnTo>
                    <a:pt x="1" y="143"/>
                  </a:lnTo>
                  <a:lnTo>
                    <a:pt x="16" y="143"/>
                  </a:lnTo>
                  <a:cubicBezTo>
                    <a:pt x="33" y="143"/>
                    <a:pt x="33" y="174"/>
                    <a:pt x="33" y="189"/>
                  </a:cubicBez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64" y="174"/>
                  </a:lnTo>
                  <a:cubicBezTo>
                    <a:pt x="48" y="174"/>
                    <a:pt x="48" y="158"/>
                    <a:pt x="48" y="143"/>
                  </a:cubicBezTo>
                  <a:cubicBezTo>
                    <a:pt x="48" y="126"/>
                    <a:pt x="64" y="111"/>
                    <a:pt x="79" y="111"/>
                  </a:cubicBezTo>
                  <a:lnTo>
                    <a:pt x="79" y="111"/>
                  </a:lnTo>
                  <a:lnTo>
                    <a:pt x="96" y="111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90" y="95"/>
                  </a:lnTo>
                  <a:cubicBezTo>
                    <a:pt x="205" y="95"/>
                    <a:pt x="205" y="80"/>
                    <a:pt x="205" y="80"/>
                  </a:cubicBezTo>
                  <a:lnTo>
                    <a:pt x="205" y="63"/>
                  </a:lnTo>
                  <a:lnTo>
                    <a:pt x="190" y="63"/>
                  </a:lnTo>
                  <a:cubicBezTo>
                    <a:pt x="174" y="63"/>
                    <a:pt x="159" y="48"/>
                    <a:pt x="159" y="32"/>
                  </a:cubicBezTo>
                  <a:lnTo>
                    <a:pt x="15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9" name="Google Shape;25979;p117"/>
            <p:cNvSpPr/>
            <p:nvPr/>
          </p:nvSpPr>
          <p:spPr>
            <a:xfrm>
              <a:off x="3302296" y="1809785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8" y="1"/>
                  </a:moveTo>
                  <a:lnTo>
                    <a:pt x="78" y="1"/>
                  </a:lnTo>
                  <a:lnTo>
                    <a:pt x="63" y="1"/>
                  </a:lnTo>
                  <a:lnTo>
                    <a:pt x="15" y="32"/>
                  </a:lnTo>
                  <a:cubicBezTo>
                    <a:pt x="15" y="32"/>
                    <a:pt x="15" y="49"/>
                    <a:pt x="0" y="49"/>
                  </a:cubicBezTo>
                  <a:cubicBezTo>
                    <a:pt x="15" y="49"/>
                    <a:pt x="15" y="49"/>
                    <a:pt x="15" y="64"/>
                  </a:cubicBezTo>
                  <a:lnTo>
                    <a:pt x="15" y="80"/>
                  </a:lnTo>
                  <a:lnTo>
                    <a:pt x="15" y="95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78" y="80"/>
                  </a:lnTo>
                  <a:lnTo>
                    <a:pt x="78" y="112"/>
                  </a:lnTo>
                  <a:cubicBezTo>
                    <a:pt x="78" y="127"/>
                    <a:pt x="78" y="127"/>
                    <a:pt x="95" y="127"/>
                  </a:cubicBezTo>
                  <a:lnTo>
                    <a:pt x="95" y="127"/>
                  </a:lnTo>
                  <a:lnTo>
                    <a:pt x="95" y="127"/>
                  </a:lnTo>
                  <a:cubicBezTo>
                    <a:pt x="110" y="127"/>
                    <a:pt x="126" y="112"/>
                    <a:pt x="126" y="95"/>
                  </a:cubicBezTo>
                  <a:cubicBezTo>
                    <a:pt x="141" y="80"/>
                    <a:pt x="126" y="64"/>
                    <a:pt x="110" y="64"/>
                  </a:cubicBezTo>
                  <a:lnTo>
                    <a:pt x="110" y="64"/>
                  </a:lnTo>
                  <a:cubicBezTo>
                    <a:pt x="95" y="64"/>
                    <a:pt x="95" y="64"/>
                    <a:pt x="78" y="49"/>
                  </a:cubicBezTo>
                  <a:cubicBezTo>
                    <a:pt x="63" y="32"/>
                    <a:pt x="78" y="17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0" name="Google Shape;25980;p117"/>
            <p:cNvSpPr/>
            <p:nvPr/>
          </p:nvSpPr>
          <p:spPr>
            <a:xfrm>
              <a:off x="3319311" y="1809785"/>
              <a:ext cx="7060" cy="7569"/>
            </a:xfrm>
            <a:custGeom>
              <a:avLst/>
              <a:gdLst/>
              <a:ahLst/>
              <a:cxnLst/>
              <a:rect l="l" t="t" r="r" b="b"/>
              <a:pathLst>
                <a:path w="222" h="23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95" y="17"/>
                  </a:cubicBezTo>
                  <a:lnTo>
                    <a:pt x="1" y="80"/>
                  </a:lnTo>
                  <a:lnTo>
                    <a:pt x="1" y="80"/>
                  </a:lnTo>
                  <a:lnTo>
                    <a:pt x="79" y="112"/>
                  </a:lnTo>
                  <a:lnTo>
                    <a:pt x="95" y="95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111" y="112"/>
                    <a:pt x="127" y="127"/>
                    <a:pt x="111" y="143"/>
                  </a:cubicBezTo>
                  <a:cubicBezTo>
                    <a:pt x="111" y="158"/>
                    <a:pt x="95" y="175"/>
                    <a:pt x="79" y="175"/>
                  </a:cubicBezTo>
                  <a:lnTo>
                    <a:pt x="79" y="175"/>
                  </a:lnTo>
                  <a:cubicBezTo>
                    <a:pt x="79" y="190"/>
                    <a:pt x="95" y="190"/>
                    <a:pt x="95" y="206"/>
                  </a:cubicBezTo>
                  <a:lnTo>
                    <a:pt x="127" y="221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205" y="221"/>
                    <a:pt x="205" y="238"/>
                    <a:pt x="221" y="238"/>
                  </a:cubicBezTo>
                  <a:cubicBezTo>
                    <a:pt x="221" y="221"/>
                    <a:pt x="205" y="221"/>
                    <a:pt x="205" y="221"/>
                  </a:cubicBezTo>
                  <a:lnTo>
                    <a:pt x="174" y="175"/>
                  </a:lnTo>
                  <a:lnTo>
                    <a:pt x="158" y="158"/>
                  </a:lnTo>
                  <a:lnTo>
                    <a:pt x="158" y="64"/>
                  </a:lnTo>
                  <a:cubicBezTo>
                    <a:pt x="158" y="49"/>
                    <a:pt x="158" y="32"/>
                    <a:pt x="142" y="17"/>
                  </a:cubicBezTo>
                  <a:lnTo>
                    <a:pt x="12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1" name="Google Shape;25981;p117"/>
            <p:cNvSpPr/>
            <p:nvPr/>
          </p:nvSpPr>
          <p:spPr>
            <a:xfrm>
              <a:off x="3263210" y="181379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95"/>
                  </a:lnTo>
                  <a:cubicBezTo>
                    <a:pt x="0" y="112"/>
                    <a:pt x="0" y="127"/>
                    <a:pt x="15" y="143"/>
                  </a:cubicBezTo>
                  <a:lnTo>
                    <a:pt x="32" y="143"/>
                  </a:lnTo>
                  <a:cubicBezTo>
                    <a:pt x="32" y="143"/>
                    <a:pt x="32" y="158"/>
                    <a:pt x="47" y="158"/>
                  </a:cubicBezTo>
                  <a:lnTo>
                    <a:pt x="63" y="143"/>
                  </a:lnTo>
                  <a:lnTo>
                    <a:pt x="78" y="127"/>
                  </a:lnTo>
                  <a:lnTo>
                    <a:pt x="110" y="143"/>
                  </a:lnTo>
                  <a:cubicBezTo>
                    <a:pt x="110" y="143"/>
                    <a:pt x="110" y="127"/>
                    <a:pt x="126" y="127"/>
                  </a:cubicBezTo>
                  <a:cubicBezTo>
                    <a:pt x="126" y="112"/>
                    <a:pt x="126" y="112"/>
                    <a:pt x="141" y="95"/>
                  </a:cubicBezTo>
                  <a:lnTo>
                    <a:pt x="141" y="95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95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9"/>
                  </a:lnTo>
                  <a:cubicBezTo>
                    <a:pt x="78" y="32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2" name="Google Shape;25982;p117"/>
            <p:cNvSpPr/>
            <p:nvPr/>
          </p:nvSpPr>
          <p:spPr>
            <a:xfrm>
              <a:off x="3433041" y="1803297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32" y="0"/>
                  </a:moveTo>
                  <a:lnTo>
                    <a:pt x="32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17" y="32"/>
                    <a:pt x="17" y="47"/>
                    <a:pt x="1" y="47"/>
                  </a:cubicBezTo>
                  <a:lnTo>
                    <a:pt x="32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80" y="47"/>
                    <a:pt x="95" y="63"/>
                    <a:pt x="95" y="95"/>
                  </a:cubicBezTo>
                  <a:lnTo>
                    <a:pt x="80" y="95"/>
                  </a:lnTo>
                  <a:lnTo>
                    <a:pt x="95" y="110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95" y="63"/>
                    <a:pt x="127" y="47"/>
                  </a:cubicBezTo>
                  <a:lnTo>
                    <a:pt x="127" y="47"/>
                  </a:lnTo>
                  <a:cubicBezTo>
                    <a:pt x="112" y="47"/>
                    <a:pt x="112" y="47"/>
                    <a:pt x="95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3" name="Google Shape;25983;p117"/>
            <p:cNvSpPr/>
            <p:nvPr/>
          </p:nvSpPr>
          <p:spPr>
            <a:xfrm>
              <a:off x="3309293" y="1817323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90" y="1"/>
                  </a:moveTo>
                  <a:lnTo>
                    <a:pt x="173" y="1"/>
                  </a:lnTo>
                  <a:lnTo>
                    <a:pt x="173" y="16"/>
                  </a:lnTo>
                  <a:cubicBezTo>
                    <a:pt x="190" y="32"/>
                    <a:pt x="173" y="47"/>
                    <a:pt x="142" y="47"/>
                  </a:cubicBezTo>
                  <a:lnTo>
                    <a:pt x="142" y="47"/>
                  </a:lnTo>
                  <a:cubicBezTo>
                    <a:pt x="127" y="47"/>
                    <a:pt x="110" y="32"/>
                    <a:pt x="110" y="16"/>
                  </a:cubicBezTo>
                  <a:lnTo>
                    <a:pt x="110" y="1"/>
                  </a:lnTo>
                  <a:lnTo>
                    <a:pt x="64" y="1"/>
                  </a:lnTo>
                  <a:cubicBezTo>
                    <a:pt x="64" y="1"/>
                    <a:pt x="79" y="16"/>
                    <a:pt x="64" y="16"/>
                  </a:cubicBezTo>
                  <a:cubicBezTo>
                    <a:pt x="64" y="79"/>
                    <a:pt x="16" y="79"/>
                    <a:pt x="1" y="79"/>
                  </a:cubicBezTo>
                  <a:lnTo>
                    <a:pt x="1" y="79"/>
                  </a:lnTo>
                  <a:lnTo>
                    <a:pt x="1" y="95"/>
                  </a:lnTo>
                  <a:lnTo>
                    <a:pt x="1" y="110"/>
                  </a:lnTo>
                  <a:cubicBezTo>
                    <a:pt x="1" y="95"/>
                    <a:pt x="16" y="95"/>
                    <a:pt x="16" y="79"/>
                  </a:cubicBezTo>
                  <a:lnTo>
                    <a:pt x="32" y="79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4" y="64"/>
                    <a:pt x="64" y="64"/>
                    <a:pt x="79" y="64"/>
                  </a:cubicBezTo>
                  <a:lnTo>
                    <a:pt x="79" y="64"/>
                  </a:lnTo>
                  <a:lnTo>
                    <a:pt x="95" y="64"/>
                  </a:lnTo>
                  <a:lnTo>
                    <a:pt x="190" y="64"/>
                  </a:lnTo>
                  <a:cubicBezTo>
                    <a:pt x="190" y="47"/>
                    <a:pt x="173" y="16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4" name="Google Shape;25984;p117"/>
            <p:cNvSpPr/>
            <p:nvPr/>
          </p:nvSpPr>
          <p:spPr>
            <a:xfrm>
              <a:off x="3426045" y="1802279"/>
              <a:ext cx="8046" cy="3053"/>
            </a:xfrm>
            <a:custGeom>
              <a:avLst/>
              <a:gdLst/>
              <a:ahLst/>
              <a:cxnLst/>
              <a:rect l="l" t="t" r="r" b="b"/>
              <a:pathLst>
                <a:path w="253" h="96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89" y="1"/>
                    <a:pt x="189" y="16"/>
                    <a:pt x="189" y="16"/>
                  </a:cubicBezTo>
                  <a:lnTo>
                    <a:pt x="143" y="16"/>
                  </a:lnTo>
                  <a:cubicBezTo>
                    <a:pt x="126" y="32"/>
                    <a:pt x="111" y="48"/>
                    <a:pt x="95" y="48"/>
                  </a:cubicBezTo>
                  <a:cubicBezTo>
                    <a:pt x="80" y="48"/>
                    <a:pt x="63" y="32"/>
                    <a:pt x="48" y="32"/>
                  </a:cubicBezTo>
                  <a:lnTo>
                    <a:pt x="48" y="32"/>
                  </a:lnTo>
                  <a:lnTo>
                    <a:pt x="48" y="32"/>
                  </a:lnTo>
                  <a:cubicBezTo>
                    <a:pt x="17" y="32"/>
                    <a:pt x="0" y="48"/>
                    <a:pt x="0" y="64"/>
                  </a:cubicBezTo>
                  <a:cubicBezTo>
                    <a:pt x="0" y="79"/>
                    <a:pt x="17" y="95"/>
                    <a:pt x="48" y="95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126" y="48"/>
                    <a:pt x="143" y="32"/>
                  </a:cubicBezTo>
                  <a:lnTo>
                    <a:pt x="158" y="32"/>
                  </a:lnTo>
                  <a:lnTo>
                    <a:pt x="174" y="32"/>
                  </a:lnTo>
                  <a:cubicBezTo>
                    <a:pt x="174" y="32"/>
                    <a:pt x="189" y="32"/>
                    <a:pt x="189" y="48"/>
                  </a:cubicBezTo>
                  <a:cubicBezTo>
                    <a:pt x="206" y="64"/>
                    <a:pt x="206" y="79"/>
                    <a:pt x="189" y="79"/>
                  </a:cubicBezTo>
                  <a:lnTo>
                    <a:pt x="189" y="79"/>
                  </a:lnTo>
                  <a:lnTo>
                    <a:pt x="206" y="79"/>
                  </a:lnTo>
                  <a:lnTo>
                    <a:pt x="221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37" y="48"/>
                  </a:lnTo>
                  <a:lnTo>
                    <a:pt x="237" y="64"/>
                  </a:lnTo>
                  <a:lnTo>
                    <a:pt x="252" y="48"/>
                  </a:lnTo>
                  <a:lnTo>
                    <a:pt x="252" y="32"/>
                  </a:lnTo>
                  <a:cubicBezTo>
                    <a:pt x="252" y="16"/>
                    <a:pt x="237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5" name="Google Shape;25985;p117"/>
            <p:cNvSpPr/>
            <p:nvPr/>
          </p:nvSpPr>
          <p:spPr>
            <a:xfrm>
              <a:off x="3443060" y="1798749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5" y="1"/>
                  </a:moveTo>
                  <a:cubicBezTo>
                    <a:pt x="95" y="17"/>
                    <a:pt x="80" y="17"/>
                    <a:pt x="80" y="17"/>
                  </a:cubicBezTo>
                  <a:lnTo>
                    <a:pt x="80" y="49"/>
                  </a:lnTo>
                  <a:lnTo>
                    <a:pt x="32" y="49"/>
                  </a:lnTo>
                  <a:lnTo>
                    <a:pt x="32" y="64"/>
                  </a:lnTo>
                  <a:cubicBezTo>
                    <a:pt x="32" y="64"/>
                    <a:pt x="17" y="80"/>
                    <a:pt x="1" y="80"/>
                  </a:cubicBezTo>
                  <a:lnTo>
                    <a:pt x="1" y="80"/>
                  </a:lnTo>
                  <a:lnTo>
                    <a:pt x="1" y="80"/>
                  </a:lnTo>
                  <a:cubicBezTo>
                    <a:pt x="1" y="80"/>
                    <a:pt x="1" y="96"/>
                    <a:pt x="17" y="112"/>
                  </a:cubicBezTo>
                  <a:lnTo>
                    <a:pt x="32" y="143"/>
                  </a:lnTo>
                  <a:lnTo>
                    <a:pt x="32" y="143"/>
                  </a:lnTo>
                  <a:lnTo>
                    <a:pt x="49" y="14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6" name="Google Shape;25986;p117"/>
            <p:cNvSpPr/>
            <p:nvPr/>
          </p:nvSpPr>
          <p:spPr>
            <a:xfrm>
              <a:off x="3443060" y="1805301"/>
              <a:ext cx="2576" cy="7060"/>
            </a:xfrm>
            <a:custGeom>
              <a:avLst/>
              <a:gdLst/>
              <a:ahLst/>
              <a:cxnLst/>
              <a:rect l="l" t="t" r="r" b="b"/>
              <a:pathLst>
                <a:path w="81" h="222" extrusionOk="0">
                  <a:moveTo>
                    <a:pt x="49" y="0"/>
                  </a:moveTo>
                  <a:lnTo>
                    <a:pt x="49" y="0"/>
                  </a:lnTo>
                  <a:lnTo>
                    <a:pt x="32" y="16"/>
                  </a:lnTo>
                  <a:cubicBezTo>
                    <a:pt x="17" y="32"/>
                    <a:pt x="1" y="32"/>
                    <a:pt x="1" y="63"/>
                  </a:cubicBezTo>
                  <a:lnTo>
                    <a:pt x="1" y="158"/>
                  </a:lnTo>
                  <a:cubicBezTo>
                    <a:pt x="1" y="173"/>
                    <a:pt x="17" y="173"/>
                    <a:pt x="17" y="190"/>
                  </a:cubicBezTo>
                  <a:lnTo>
                    <a:pt x="17" y="205"/>
                  </a:lnTo>
                  <a:cubicBezTo>
                    <a:pt x="17" y="205"/>
                    <a:pt x="32" y="221"/>
                    <a:pt x="49" y="221"/>
                  </a:cubicBezTo>
                  <a:lnTo>
                    <a:pt x="49" y="221"/>
                  </a:lnTo>
                  <a:cubicBezTo>
                    <a:pt x="64" y="221"/>
                    <a:pt x="64" y="221"/>
                    <a:pt x="80" y="205"/>
                  </a:cubicBezTo>
                  <a:lnTo>
                    <a:pt x="80" y="190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9" y="158"/>
                  </a:lnTo>
                  <a:cubicBezTo>
                    <a:pt x="49" y="158"/>
                    <a:pt x="32" y="158"/>
                    <a:pt x="17" y="142"/>
                  </a:cubicBezTo>
                  <a:cubicBezTo>
                    <a:pt x="17" y="126"/>
                    <a:pt x="17" y="110"/>
                    <a:pt x="32" y="95"/>
                  </a:cubicBezTo>
                  <a:lnTo>
                    <a:pt x="64" y="79"/>
                  </a:lnTo>
                  <a:cubicBezTo>
                    <a:pt x="49" y="63"/>
                    <a:pt x="32" y="47"/>
                    <a:pt x="32" y="32"/>
                  </a:cubicBezTo>
                  <a:cubicBezTo>
                    <a:pt x="49" y="16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7" name="Google Shape;25987;p117"/>
            <p:cNvSpPr/>
            <p:nvPr/>
          </p:nvSpPr>
          <p:spPr>
            <a:xfrm>
              <a:off x="3269221" y="1774229"/>
              <a:ext cx="7537" cy="5534"/>
            </a:xfrm>
            <a:custGeom>
              <a:avLst/>
              <a:gdLst/>
              <a:ahLst/>
              <a:cxnLst/>
              <a:rect l="l" t="t" r="r" b="b"/>
              <a:pathLst>
                <a:path w="237" h="174" extrusionOk="0">
                  <a:moveTo>
                    <a:pt x="189" y="1"/>
                  </a:moveTo>
                  <a:lnTo>
                    <a:pt x="189" y="1"/>
                  </a:lnTo>
                  <a:lnTo>
                    <a:pt x="78" y="16"/>
                  </a:lnTo>
                  <a:lnTo>
                    <a:pt x="78" y="16"/>
                  </a:lnTo>
                  <a:cubicBezTo>
                    <a:pt x="63" y="16"/>
                    <a:pt x="47" y="32"/>
                    <a:pt x="47" y="47"/>
                  </a:cubicBezTo>
                  <a:lnTo>
                    <a:pt x="47" y="64"/>
                  </a:lnTo>
                  <a:lnTo>
                    <a:pt x="15" y="110"/>
                  </a:lnTo>
                  <a:cubicBezTo>
                    <a:pt x="0" y="127"/>
                    <a:pt x="0" y="142"/>
                    <a:pt x="15" y="158"/>
                  </a:cubicBezTo>
                  <a:cubicBezTo>
                    <a:pt x="15" y="173"/>
                    <a:pt x="32" y="173"/>
                    <a:pt x="32" y="173"/>
                  </a:cubicBezTo>
                  <a:cubicBezTo>
                    <a:pt x="47" y="173"/>
                    <a:pt x="63" y="158"/>
                    <a:pt x="63" y="158"/>
                  </a:cubicBezTo>
                  <a:lnTo>
                    <a:pt x="78" y="142"/>
                  </a:lnTo>
                  <a:lnTo>
                    <a:pt x="95" y="110"/>
                  </a:lnTo>
                  <a:lnTo>
                    <a:pt x="110" y="110"/>
                  </a:lnTo>
                  <a:lnTo>
                    <a:pt x="126" y="110"/>
                  </a:lnTo>
                  <a:lnTo>
                    <a:pt x="141" y="110"/>
                  </a:lnTo>
                  <a:lnTo>
                    <a:pt x="173" y="110"/>
                  </a:lnTo>
                  <a:cubicBezTo>
                    <a:pt x="205" y="95"/>
                    <a:pt x="221" y="79"/>
                    <a:pt x="221" y="47"/>
                  </a:cubicBezTo>
                  <a:cubicBezTo>
                    <a:pt x="236" y="47"/>
                    <a:pt x="236" y="32"/>
                    <a:pt x="221" y="16"/>
                  </a:cubicBezTo>
                  <a:lnTo>
                    <a:pt x="221" y="16"/>
                  </a:lnTo>
                  <a:cubicBezTo>
                    <a:pt x="205" y="16"/>
                    <a:pt x="205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8" name="Google Shape;25988;p117"/>
            <p:cNvSpPr/>
            <p:nvPr/>
          </p:nvSpPr>
          <p:spPr>
            <a:xfrm>
              <a:off x="3317785" y="1766691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12" y="1"/>
                    <a:pt x="96" y="1"/>
                    <a:pt x="96" y="17"/>
                  </a:cubicBezTo>
                  <a:cubicBezTo>
                    <a:pt x="64" y="17"/>
                    <a:pt x="33" y="17"/>
                    <a:pt x="17" y="49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7" y="95"/>
                    <a:pt x="49" y="95"/>
                    <a:pt x="64" y="95"/>
                  </a:cubicBezTo>
                  <a:lnTo>
                    <a:pt x="64" y="95"/>
                  </a:lnTo>
                  <a:lnTo>
                    <a:pt x="80" y="80"/>
                  </a:lnTo>
                  <a:cubicBezTo>
                    <a:pt x="80" y="80"/>
                    <a:pt x="96" y="64"/>
                    <a:pt x="112" y="64"/>
                  </a:cubicBezTo>
                  <a:lnTo>
                    <a:pt x="112" y="64"/>
                  </a:lnTo>
                  <a:lnTo>
                    <a:pt x="112" y="64"/>
                  </a:lnTo>
                  <a:cubicBezTo>
                    <a:pt x="127" y="64"/>
                    <a:pt x="127" y="64"/>
                    <a:pt x="143" y="80"/>
                  </a:cubicBezTo>
                  <a:lnTo>
                    <a:pt x="159" y="64"/>
                  </a:lnTo>
                  <a:lnTo>
                    <a:pt x="159" y="32"/>
                  </a:lnTo>
                  <a:cubicBezTo>
                    <a:pt x="159" y="17"/>
                    <a:pt x="143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9" name="Google Shape;25989;p117"/>
            <p:cNvSpPr/>
            <p:nvPr/>
          </p:nvSpPr>
          <p:spPr>
            <a:xfrm>
              <a:off x="3407503" y="1772702"/>
              <a:ext cx="3530" cy="12053"/>
            </a:xfrm>
            <a:custGeom>
              <a:avLst/>
              <a:gdLst/>
              <a:ahLst/>
              <a:cxnLst/>
              <a:rect l="l" t="t" r="r" b="b"/>
              <a:pathLst>
                <a:path w="111" h="379" extrusionOk="0">
                  <a:moveTo>
                    <a:pt x="111" y="175"/>
                  </a:moveTo>
                  <a:lnTo>
                    <a:pt x="111" y="190"/>
                  </a:lnTo>
                  <a:lnTo>
                    <a:pt x="95" y="190"/>
                  </a:lnTo>
                  <a:lnTo>
                    <a:pt x="95" y="190"/>
                  </a:lnTo>
                  <a:cubicBezTo>
                    <a:pt x="95" y="221"/>
                    <a:pt x="79" y="238"/>
                    <a:pt x="64" y="238"/>
                  </a:cubicBezTo>
                  <a:lnTo>
                    <a:pt x="64" y="238"/>
                  </a:lnTo>
                  <a:lnTo>
                    <a:pt x="32" y="221"/>
                  </a:lnTo>
                  <a:cubicBezTo>
                    <a:pt x="32" y="238"/>
                    <a:pt x="16" y="253"/>
                    <a:pt x="1" y="269"/>
                  </a:cubicBezTo>
                  <a:lnTo>
                    <a:pt x="1" y="316"/>
                  </a:lnTo>
                  <a:lnTo>
                    <a:pt x="16" y="347"/>
                  </a:lnTo>
                  <a:lnTo>
                    <a:pt x="32" y="347"/>
                  </a:lnTo>
                  <a:lnTo>
                    <a:pt x="32" y="347"/>
                  </a:lnTo>
                  <a:cubicBezTo>
                    <a:pt x="48" y="347"/>
                    <a:pt x="64" y="347"/>
                    <a:pt x="79" y="379"/>
                  </a:cubicBezTo>
                  <a:lnTo>
                    <a:pt x="79" y="379"/>
                  </a:lnTo>
                  <a:cubicBezTo>
                    <a:pt x="95" y="379"/>
                    <a:pt x="95" y="347"/>
                    <a:pt x="95" y="332"/>
                  </a:cubicBezTo>
                  <a:lnTo>
                    <a:pt x="79" y="316"/>
                  </a:lnTo>
                  <a:lnTo>
                    <a:pt x="79" y="301"/>
                  </a:lnTo>
                  <a:cubicBezTo>
                    <a:pt x="95" y="284"/>
                    <a:pt x="95" y="253"/>
                    <a:pt x="111" y="238"/>
                  </a:cubicBezTo>
                  <a:lnTo>
                    <a:pt x="111" y="238"/>
                  </a:lnTo>
                  <a:lnTo>
                    <a:pt x="111" y="206"/>
                  </a:lnTo>
                  <a:lnTo>
                    <a:pt x="111" y="175"/>
                  </a:lnTo>
                  <a:close/>
                  <a:moveTo>
                    <a:pt x="79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cubicBezTo>
                    <a:pt x="79" y="1"/>
                    <a:pt x="95" y="17"/>
                    <a:pt x="95" y="32"/>
                  </a:cubicBezTo>
                  <a:cubicBezTo>
                    <a:pt x="95" y="64"/>
                    <a:pt x="95" y="80"/>
                    <a:pt x="64" y="80"/>
                  </a:cubicBezTo>
                  <a:lnTo>
                    <a:pt x="48" y="80"/>
                  </a:lnTo>
                  <a:lnTo>
                    <a:pt x="48" y="8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95" y="112"/>
                  </a:lnTo>
                  <a:lnTo>
                    <a:pt x="111" y="112"/>
                  </a:lnTo>
                  <a:lnTo>
                    <a:pt x="111" y="64"/>
                  </a:ln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0" name="Google Shape;25990;p117"/>
            <p:cNvSpPr/>
            <p:nvPr/>
          </p:nvSpPr>
          <p:spPr>
            <a:xfrm>
              <a:off x="3188535" y="1799290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16" y="79"/>
                  </a:lnTo>
                  <a:cubicBezTo>
                    <a:pt x="32" y="79"/>
                    <a:pt x="48" y="95"/>
                    <a:pt x="48" y="95"/>
                  </a:cubicBezTo>
                  <a:cubicBezTo>
                    <a:pt x="63" y="95"/>
                    <a:pt x="63" y="95"/>
                    <a:pt x="63" y="79"/>
                  </a:cubicBezTo>
                  <a:lnTo>
                    <a:pt x="79" y="79"/>
                  </a:lnTo>
                  <a:cubicBezTo>
                    <a:pt x="95" y="63"/>
                    <a:pt x="111" y="47"/>
                    <a:pt x="111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47"/>
                    <a:pt x="32" y="32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1" name="Google Shape;25991;p117"/>
            <p:cNvSpPr/>
            <p:nvPr/>
          </p:nvSpPr>
          <p:spPr>
            <a:xfrm>
              <a:off x="3392492" y="177422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78" y="1"/>
                  </a:moveTo>
                  <a:lnTo>
                    <a:pt x="63" y="1"/>
                  </a:lnTo>
                  <a:cubicBezTo>
                    <a:pt x="47" y="16"/>
                    <a:pt x="47" y="16"/>
                    <a:pt x="32" y="16"/>
                  </a:cubicBezTo>
                  <a:lnTo>
                    <a:pt x="15" y="64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5" y="95"/>
                  </a:lnTo>
                  <a:cubicBezTo>
                    <a:pt x="32" y="79"/>
                    <a:pt x="47" y="79"/>
                    <a:pt x="78" y="79"/>
                  </a:cubicBezTo>
                  <a:lnTo>
                    <a:pt x="95" y="79"/>
                  </a:lnTo>
                  <a:lnTo>
                    <a:pt x="110" y="79"/>
                  </a:lnTo>
                  <a:cubicBezTo>
                    <a:pt x="126" y="79"/>
                    <a:pt x="141" y="79"/>
                    <a:pt x="141" y="64"/>
                  </a:cubicBezTo>
                  <a:cubicBezTo>
                    <a:pt x="158" y="47"/>
                    <a:pt x="141" y="32"/>
                    <a:pt x="126" y="16"/>
                  </a:cubicBezTo>
                  <a:cubicBezTo>
                    <a:pt x="110" y="16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2" name="Google Shape;25992;p117"/>
            <p:cNvSpPr/>
            <p:nvPr/>
          </p:nvSpPr>
          <p:spPr>
            <a:xfrm>
              <a:off x="3430561" y="1772225"/>
              <a:ext cx="7060" cy="8523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21" y="205"/>
                  </a:moveTo>
                  <a:lnTo>
                    <a:pt x="205" y="205"/>
                  </a:lnTo>
                  <a:cubicBezTo>
                    <a:pt x="190" y="205"/>
                    <a:pt x="173" y="205"/>
                    <a:pt x="158" y="221"/>
                  </a:cubicBezTo>
                  <a:lnTo>
                    <a:pt x="158" y="221"/>
                  </a:lnTo>
                  <a:cubicBezTo>
                    <a:pt x="173" y="236"/>
                    <a:pt x="173" y="236"/>
                    <a:pt x="173" y="253"/>
                  </a:cubicBezTo>
                  <a:cubicBezTo>
                    <a:pt x="190" y="268"/>
                    <a:pt x="205" y="268"/>
                    <a:pt x="205" y="268"/>
                  </a:cubicBezTo>
                  <a:lnTo>
                    <a:pt x="221" y="268"/>
                  </a:lnTo>
                  <a:lnTo>
                    <a:pt x="221" y="236"/>
                  </a:lnTo>
                  <a:lnTo>
                    <a:pt x="221" y="236"/>
                  </a:lnTo>
                  <a:cubicBezTo>
                    <a:pt x="221" y="221"/>
                    <a:pt x="205" y="221"/>
                    <a:pt x="221" y="205"/>
                  </a:cubicBezTo>
                  <a:lnTo>
                    <a:pt x="221" y="205"/>
                  </a:lnTo>
                  <a:close/>
                  <a:moveTo>
                    <a:pt x="47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32"/>
                  </a:cubicBezTo>
                  <a:cubicBezTo>
                    <a:pt x="1" y="47"/>
                    <a:pt x="16" y="47"/>
                    <a:pt x="16" y="64"/>
                  </a:cubicBezTo>
                  <a:cubicBezTo>
                    <a:pt x="16" y="64"/>
                    <a:pt x="32" y="64"/>
                    <a:pt x="32" y="79"/>
                  </a:cubicBezTo>
                  <a:lnTo>
                    <a:pt x="110" y="79"/>
                  </a:lnTo>
                  <a:lnTo>
                    <a:pt x="110" y="95"/>
                  </a:lnTo>
                  <a:cubicBezTo>
                    <a:pt x="127" y="110"/>
                    <a:pt x="127" y="142"/>
                    <a:pt x="127" y="158"/>
                  </a:cubicBezTo>
                  <a:lnTo>
                    <a:pt x="127" y="158"/>
                  </a:lnTo>
                  <a:cubicBezTo>
                    <a:pt x="158" y="142"/>
                    <a:pt x="173" y="142"/>
                    <a:pt x="190" y="142"/>
                  </a:cubicBezTo>
                  <a:lnTo>
                    <a:pt x="205" y="142"/>
                  </a:lnTo>
                  <a:lnTo>
                    <a:pt x="190" y="127"/>
                  </a:lnTo>
                  <a:lnTo>
                    <a:pt x="190" y="79"/>
                  </a:lnTo>
                  <a:cubicBezTo>
                    <a:pt x="173" y="64"/>
                    <a:pt x="173" y="64"/>
                    <a:pt x="173" y="47"/>
                  </a:cubicBezTo>
                  <a:cubicBezTo>
                    <a:pt x="173" y="32"/>
                    <a:pt x="158" y="16"/>
                    <a:pt x="142" y="16"/>
                  </a:cubicBezTo>
                  <a:lnTo>
                    <a:pt x="127" y="16"/>
                  </a:lnTo>
                  <a:lnTo>
                    <a:pt x="127" y="16"/>
                  </a:lnTo>
                  <a:cubicBezTo>
                    <a:pt x="142" y="32"/>
                    <a:pt x="127" y="47"/>
                    <a:pt x="110" y="64"/>
                  </a:cubicBezTo>
                  <a:lnTo>
                    <a:pt x="95" y="64"/>
                  </a:lnTo>
                  <a:cubicBezTo>
                    <a:pt x="79" y="64"/>
                    <a:pt x="64" y="64"/>
                    <a:pt x="64" y="47"/>
                  </a:cubicBezTo>
                  <a:cubicBezTo>
                    <a:pt x="64" y="47"/>
                    <a:pt x="64" y="32"/>
                    <a:pt x="47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3" name="Google Shape;25993;p117"/>
            <p:cNvSpPr/>
            <p:nvPr/>
          </p:nvSpPr>
          <p:spPr>
            <a:xfrm>
              <a:off x="3414023" y="1787268"/>
              <a:ext cx="8555" cy="5025"/>
            </a:xfrm>
            <a:custGeom>
              <a:avLst/>
              <a:gdLst/>
              <a:ahLst/>
              <a:cxnLst/>
              <a:rect l="l" t="t" r="r" b="b"/>
              <a:pathLst>
                <a:path w="269" h="158" extrusionOk="0">
                  <a:moveTo>
                    <a:pt x="189" y="0"/>
                  </a:moveTo>
                  <a:lnTo>
                    <a:pt x="189" y="0"/>
                  </a:lnTo>
                  <a:cubicBezTo>
                    <a:pt x="174" y="0"/>
                    <a:pt x="158" y="15"/>
                    <a:pt x="158" y="32"/>
                  </a:cubicBezTo>
                  <a:cubicBezTo>
                    <a:pt x="158" y="47"/>
                    <a:pt x="158" y="63"/>
                    <a:pt x="174" y="63"/>
                  </a:cubicBez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110"/>
                  </a:lnTo>
                  <a:cubicBezTo>
                    <a:pt x="126" y="126"/>
                    <a:pt x="111" y="141"/>
                    <a:pt x="95" y="141"/>
                  </a:cubicBezTo>
                  <a:lnTo>
                    <a:pt x="95" y="141"/>
                  </a:lnTo>
                  <a:cubicBezTo>
                    <a:pt x="79" y="141"/>
                    <a:pt x="63" y="110"/>
                    <a:pt x="63" y="95"/>
                  </a:cubicBezTo>
                  <a:lnTo>
                    <a:pt x="63" y="95"/>
                  </a:lnTo>
                  <a:lnTo>
                    <a:pt x="32" y="95"/>
                  </a:lnTo>
                  <a:cubicBezTo>
                    <a:pt x="16" y="95"/>
                    <a:pt x="0" y="110"/>
                    <a:pt x="0" y="126"/>
                  </a:cubicBezTo>
                  <a:cubicBezTo>
                    <a:pt x="0" y="141"/>
                    <a:pt x="16" y="141"/>
                    <a:pt x="16" y="141"/>
                  </a:cubicBezTo>
                  <a:lnTo>
                    <a:pt x="16" y="141"/>
                  </a:lnTo>
                  <a:lnTo>
                    <a:pt x="16" y="141"/>
                  </a:lnTo>
                  <a:cubicBezTo>
                    <a:pt x="32" y="141"/>
                    <a:pt x="48" y="158"/>
                    <a:pt x="48" y="158"/>
                  </a:cubicBezTo>
                  <a:lnTo>
                    <a:pt x="79" y="158"/>
                  </a:lnTo>
                  <a:cubicBezTo>
                    <a:pt x="95" y="158"/>
                    <a:pt x="111" y="141"/>
                    <a:pt x="111" y="141"/>
                  </a:cubicBezTo>
                  <a:lnTo>
                    <a:pt x="143" y="141"/>
                  </a:lnTo>
                  <a:cubicBezTo>
                    <a:pt x="143" y="126"/>
                    <a:pt x="143" y="126"/>
                    <a:pt x="158" y="126"/>
                  </a:cubicBezTo>
                  <a:lnTo>
                    <a:pt x="158" y="126"/>
                  </a:lnTo>
                  <a:cubicBezTo>
                    <a:pt x="174" y="126"/>
                    <a:pt x="174" y="141"/>
                    <a:pt x="189" y="141"/>
                  </a:cubicBezTo>
                  <a:lnTo>
                    <a:pt x="189" y="141"/>
                  </a:lnTo>
                  <a:lnTo>
                    <a:pt x="252" y="95"/>
                  </a:lnTo>
                  <a:cubicBezTo>
                    <a:pt x="252" y="78"/>
                    <a:pt x="252" y="78"/>
                    <a:pt x="237" y="78"/>
                  </a:cubicBezTo>
                  <a:cubicBezTo>
                    <a:pt x="237" y="63"/>
                    <a:pt x="252" y="47"/>
                    <a:pt x="269" y="32"/>
                  </a:cubicBezTo>
                  <a:lnTo>
                    <a:pt x="252" y="15"/>
                  </a:lnTo>
                  <a:lnTo>
                    <a:pt x="252" y="1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4" name="Google Shape;25994;p117"/>
            <p:cNvSpPr/>
            <p:nvPr/>
          </p:nvSpPr>
          <p:spPr>
            <a:xfrm>
              <a:off x="3176004" y="1810803"/>
              <a:ext cx="6520" cy="7028"/>
            </a:xfrm>
            <a:custGeom>
              <a:avLst/>
              <a:gdLst/>
              <a:ahLst/>
              <a:cxnLst/>
              <a:rect l="l" t="t" r="r" b="b"/>
              <a:pathLst>
                <a:path w="205" h="221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95" y="0"/>
                    <a:pt x="95" y="1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79" y="48"/>
                    <a:pt x="79" y="48"/>
                    <a:pt x="64" y="63"/>
                  </a:cubicBezTo>
                  <a:cubicBezTo>
                    <a:pt x="64" y="80"/>
                    <a:pt x="64" y="95"/>
                    <a:pt x="47" y="95"/>
                  </a:cubicBezTo>
                  <a:lnTo>
                    <a:pt x="32" y="95"/>
                  </a:lnTo>
                  <a:lnTo>
                    <a:pt x="16" y="95"/>
                  </a:lnTo>
                  <a:cubicBezTo>
                    <a:pt x="1" y="95"/>
                    <a:pt x="1" y="111"/>
                    <a:pt x="1" y="111"/>
                  </a:cubicBezTo>
                  <a:lnTo>
                    <a:pt x="16" y="189"/>
                  </a:lnTo>
                  <a:cubicBezTo>
                    <a:pt x="16" y="206"/>
                    <a:pt x="16" y="206"/>
                    <a:pt x="32" y="221"/>
                  </a:cubicBezTo>
                  <a:lnTo>
                    <a:pt x="47" y="189"/>
                  </a:lnTo>
                  <a:cubicBezTo>
                    <a:pt x="47" y="174"/>
                    <a:pt x="64" y="174"/>
                    <a:pt x="79" y="174"/>
                  </a:cubicBezTo>
                  <a:lnTo>
                    <a:pt x="79" y="174"/>
                  </a:lnTo>
                  <a:lnTo>
                    <a:pt x="95" y="174"/>
                  </a:lnTo>
                  <a:cubicBezTo>
                    <a:pt x="110" y="189"/>
                    <a:pt x="110" y="206"/>
                    <a:pt x="110" y="221"/>
                  </a:cubicBezTo>
                  <a:lnTo>
                    <a:pt x="95" y="221"/>
                  </a:lnTo>
                  <a:cubicBezTo>
                    <a:pt x="127" y="221"/>
                    <a:pt x="142" y="221"/>
                    <a:pt x="158" y="206"/>
                  </a:cubicBezTo>
                  <a:lnTo>
                    <a:pt x="158" y="206"/>
                  </a:lnTo>
                  <a:cubicBezTo>
                    <a:pt x="173" y="189"/>
                    <a:pt x="173" y="174"/>
                    <a:pt x="190" y="174"/>
                  </a:cubicBezTo>
                  <a:lnTo>
                    <a:pt x="190" y="174"/>
                  </a:lnTo>
                  <a:cubicBezTo>
                    <a:pt x="205" y="158"/>
                    <a:pt x="205" y="126"/>
                    <a:pt x="190" y="126"/>
                  </a:cubicBezTo>
                  <a:lnTo>
                    <a:pt x="173" y="126"/>
                  </a:lnTo>
                  <a:cubicBezTo>
                    <a:pt x="158" y="126"/>
                    <a:pt x="142" y="126"/>
                    <a:pt x="142" y="143"/>
                  </a:cubicBezTo>
                  <a:cubicBezTo>
                    <a:pt x="127" y="158"/>
                    <a:pt x="127" y="158"/>
                    <a:pt x="95" y="158"/>
                  </a:cubicBezTo>
                  <a:lnTo>
                    <a:pt x="79" y="158"/>
                  </a:lnTo>
                  <a:lnTo>
                    <a:pt x="79" y="126"/>
                  </a:lnTo>
                  <a:lnTo>
                    <a:pt x="142" y="63"/>
                  </a:lnTo>
                  <a:cubicBezTo>
                    <a:pt x="158" y="48"/>
                    <a:pt x="158" y="32"/>
                    <a:pt x="142" y="17"/>
                  </a:cubicBezTo>
                  <a:cubicBezTo>
                    <a:pt x="127" y="0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5" name="Google Shape;25995;p117"/>
            <p:cNvSpPr/>
            <p:nvPr/>
          </p:nvSpPr>
          <p:spPr>
            <a:xfrm>
              <a:off x="3345390" y="1821330"/>
              <a:ext cx="5502" cy="1049"/>
            </a:xfrm>
            <a:custGeom>
              <a:avLst/>
              <a:gdLst/>
              <a:ahLst/>
              <a:cxnLst/>
              <a:rect l="l" t="t" r="r" b="b"/>
              <a:pathLst>
                <a:path w="173" h="33" extrusionOk="0">
                  <a:moveTo>
                    <a:pt x="95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63" y="1"/>
                  </a:lnTo>
                  <a:cubicBezTo>
                    <a:pt x="47" y="1"/>
                    <a:pt x="15" y="16"/>
                    <a:pt x="0" y="32"/>
                  </a:cubicBezTo>
                  <a:cubicBezTo>
                    <a:pt x="63" y="32"/>
                    <a:pt x="110" y="16"/>
                    <a:pt x="173" y="16"/>
                  </a:cubicBezTo>
                  <a:cubicBezTo>
                    <a:pt x="141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6" name="Google Shape;25996;p117"/>
            <p:cNvSpPr/>
            <p:nvPr/>
          </p:nvSpPr>
          <p:spPr>
            <a:xfrm>
              <a:off x="3097831" y="1789272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1" y="110"/>
                  </a:lnTo>
                  <a:cubicBezTo>
                    <a:pt x="16" y="126"/>
                    <a:pt x="16" y="141"/>
                    <a:pt x="48" y="141"/>
                  </a:cubicBezTo>
                  <a:lnTo>
                    <a:pt x="48" y="141"/>
                  </a:lnTo>
                  <a:lnTo>
                    <a:pt x="95" y="141"/>
                  </a:lnTo>
                  <a:lnTo>
                    <a:pt x="95" y="126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58" y="126"/>
                  </a:lnTo>
                  <a:cubicBezTo>
                    <a:pt x="174" y="126"/>
                    <a:pt x="190" y="110"/>
                    <a:pt x="190" y="95"/>
                  </a:cubicBezTo>
                  <a:cubicBezTo>
                    <a:pt x="174" y="78"/>
                    <a:pt x="174" y="63"/>
                    <a:pt x="142" y="63"/>
                  </a:cubicBezTo>
                  <a:lnTo>
                    <a:pt x="142" y="63"/>
                  </a:lnTo>
                  <a:lnTo>
                    <a:pt x="79" y="63"/>
                  </a:lnTo>
                  <a:lnTo>
                    <a:pt x="64" y="32"/>
                  </a:lnTo>
                  <a:cubicBezTo>
                    <a:pt x="64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7" name="Google Shape;25997;p117"/>
            <p:cNvSpPr/>
            <p:nvPr/>
          </p:nvSpPr>
          <p:spPr>
            <a:xfrm>
              <a:off x="3015141" y="1798272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17" y="64"/>
                  </a:moveTo>
                  <a:lnTo>
                    <a:pt x="17" y="79"/>
                  </a:lnTo>
                  <a:lnTo>
                    <a:pt x="17" y="95"/>
                  </a:lnTo>
                  <a:cubicBezTo>
                    <a:pt x="17" y="111"/>
                    <a:pt x="32" y="111"/>
                    <a:pt x="32" y="127"/>
                  </a:cubicBezTo>
                  <a:lnTo>
                    <a:pt x="64" y="11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32" y="79"/>
                  </a:lnTo>
                  <a:cubicBezTo>
                    <a:pt x="32" y="79"/>
                    <a:pt x="32" y="64"/>
                    <a:pt x="17" y="64"/>
                  </a:cubicBez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" y="16"/>
                    <a:pt x="17" y="16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8" name="Google Shape;25998;p117"/>
            <p:cNvSpPr/>
            <p:nvPr/>
          </p:nvSpPr>
          <p:spPr>
            <a:xfrm>
              <a:off x="3415009" y="1779731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143" y="0"/>
                  </a:moveTo>
                  <a:lnTo>
                    <a:pt x="143" y="0"/>
                  </a:lnTo>
                  <a:lnTo>
                    <a:pt x="143" y="17"/>
                  </a:lnTo>
                  <a:cubicBezTo>
                    <a:pt x="158" y="32"/>
                    <a:pt x="143" y="48"/>
                    <a:pt x="127" y="63"/>
                  </a:cubicBezTo>
                  <a:lnTo>
                    <a:pt x="143" y="111"/>
                  </a:lnTo>
                  <a:cubicBezTo>
                    <a:pt x="127" y="126"/>
                    <a:pt x="95" y="126"/>
                    <a:pt x="80" y="126"/>
                  </a:cubicBezTo>
                  <a:lnTo>
                    <a:pt x="32" y="126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74"/>
                  </a:lnTo>
                  <a:lnTo>
                    <a:pt x="32" y="158"/>
                  </a:lnTo>
                  <a:lnTo>
                    <a:pt x="48" y="158"/>
                  </a:lnTo>
                  <a:lnTo>
                    <a:pt x="48" y="158"/>
                  </a:lnTo>
                  <a:cubicBezTo>
                    <a:pt x="64" y="158"/>
                    <a:pt x="80" y="158"/>
                    <a:pt x="80" y="174"/>
                  </a:cubicBezTo>
                  <a:cubicBezTo>
                    <a:pt x="95" y="174"/>
                    <a:pt x="95" y="189"/>
                    <a:pt x="95" y="189"/>
                  </a:cubicBezTo>
                  <a:lnTo>
                    <a:pt x="95" y="189"/>
                  </a:lnTo>
                  <a:lnTo>
                    <a:pt x="127" y="189"/>
                  </a:lnTo>
                  <a:cubicBezTo>
                    <a:pt x="143" y="189"/>
                    <a:pt x="158" y="189"/>
                    <a:pt x="158" y="174"/>
                  </a:cubicBezTo>
                  <a:cubicBezTo>
                    <a:pt x="175" y="174"/>
                    <a:pt x="190" y="174"/>
                    <a:pt x="206" y="158"/>
                  </a:cubicBezTo>
                  <a:cubicBezTo>
                    <a:pt x="206" y="158"/>
                    <a:pt x="221" y="143"/>
                    <a:pt x="221" y="126"/>
                  </a:cubicBezTo>
                  <a:lnTo>
                    <a:pt x="221" y="126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75" y="17"/>
                  </a:lnTo>
                  <a:cubicBezTo>
                    <a:pt x="158" y="17"/>
                    <a:pt x="158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9" name="Google Shape;25999;p117"/>
            <p:cNvSpPr/>
            <p:nvPr/>
          </p:nvSpPr>
          <p:spPr>
            <a:xfrm>
              <a:off x="3443600" y="1793279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78" y="0"/>
                  </a:moveTo>
                  <a:cubicBezTo>
                    <a:pt x="63" y="0"/>
                    <a:pt x="47" y="15"/>
                    <a:pt x="32" y="15"/>
                  </a:cubicBezTo>
                  <a:lnTo>
                    <a:pt x="15" y="15"/>
                  </a:lnTo>
                  <a:cubicBezTo>
                    <a:pt x="15" y="15"/>
                    <a:pt x="0" y="15"/>
                    <a:pt x="0" y="0"/>
                  </a:cubicBezTo>
                  <a:cubicBezTo>
                    <a:pt x="0" y="15"/>
                    <a:pt x="0" y="32"/>
                    <a:pt x="15" y="47"/>
                  </a:cubicBezTo>
                  <a:lnTo>
                    <a:pt x="15" y="47"/>
                  </a:lnTo>
                  <a:lnTo>
                    <a:pt x="32" y="47"/>
                  </a:lnTo>
                  <a:lnTo>
                    <a:pt x="47" y="63"/>
                  </a:lnTo>
                  <a:cubicBezTo>
                    <a:pt x="78" y="78"/>
                    <a:pt x="95" y="95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110" y="126"/>
                    <a:pt x="110" y="126"/>
                    <a:pt x="110" y="141"/>
                  </a:cubicBezTo>
                  <a:lnTo>
                    <a:pt x="126" y="141"/>
                  </a:lnTo>
                  <a:cubicBezTo>
                    <a:pt x="126" y="141"/>
                    <a:pt x="141" y="141"/>
                    <a:pt x="141" y="158"/>
                  </a:cubicBezTo>
                  <a:lnTo>
                    <a:pt x="141" y="141"/>
                  </a:lnTo>
                  <a:cubicBezTo>
                    <a:pt x="158" y="110"/>
                    <a:pt x="158" y="95"/>
                    <a:pt x="158" y="63"/>
                  </a:cubicBezTo>
                  <a:lnTo>
                    <a:pt x="158" y="78"/>
                  </a:lnTo>
                  <a:lnTo>
                    <a:pt x="126" y="78"/>
                  </a:lnTo>
                  <a:lnTo>
                    <a:pt x="95" y="78"/>
                  </a:lnTo>
                  <a:cubicBezTo>
                    <a:pt x="95" y="63"/>
                    <a:pt x="78" y="47"/>
                    <a:pt x="95" y="32"/>
                  </a:cubicBezTo>
                  <a:lnTo>
                    <a:pt x="110" y="15"/>
                  </a:lnTo>
                  <a:cubicBezTo>
                    <a:pt x="95" y="15"/>
                    <a:pt x="78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0" name="Google Shape;26000;p117"/>
            <p:cNvSpPr/>
            <p:nvPr/>
          </p:nvSpPr>
          <p:spPr>
            <a:xfrm>
              <a:off x="3394972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80" y="1"/>
                  </a:moveTo>
                  <a:cubicBezTo>
                    <a:pt x="80" y="17"/>
                    <a:pt x="63" y="32"/>
                    <a:pt x="48" y="32"/>
                  </a:cubicBezTo>
                  <a:lnTo>
                    <a:pt x="0" y="49"/>
                  </a:lnTo>
                  <a:lnTo>
                    <a:pt x="0" y="64"/>
                  </a:lnTo>
                  <a:cubicBezTo>
                    <a:pt x="0" y="64"/>
                    <a:pt x="0" y="80"/>
                    <a:pt x="17" y="80"/>
                  </a:cubicBezTo>
                  <a:lnTo>
                    <a:pt x="63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1" name="Google Shape;26001;p117"/>
            <p:cNvSpPr/>
            <p:nvPr/>
          </p:nvSpPr>
          <p:spPr>
            <a:xfrm>
              <a:off x="3421560" y="1807304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32" y="0"/>
                  </a:moveTo>
                  <a:cubicBezTo>
                    <a:pt x="15" y="0"/>
                    <a:pt x="0" y="16"/>
                    <a:pt x="0" y="32"/>
                  </a:cubicBezTo>
                  <a:lnTo>
                    <a:pt x="15" y="95"/>
                  </a:lnTo>
                  <a:cubicBezTo>
                    <a:pt x="15" y="95"/>
                    <a:pt x="15" y="110"/>
                    <a:pt x="32" y="110"/>
                  </a:cubicBezTo>
                  <a:cubicBezTo>
                    <a:pt x="32" y="127"/>
                    <a:pt x="47" y="127"/>
                    <a:pt x="47" y="127"/>
                  </a:cubicBezTo>
                  <a:lnTo>
                    <a:pt x="63" y="110"/>
                  </a:lnTo>
                  <a:lnTo>
                    <a:pt x="78" y="127"/>
                  </a:lnTo>
                  <a:lnTo>
                    <a:pt x="110" y="127"/>
                  </a:lnTo>
                  <a:cubicBezTo>
                    <a:pt x="141" y="127"/>
                    <a:pt x="158" y="127"/>
                    <a:pt x="158" y="110"/>
                  </a:cubicBezTo>
                  <a:lnTo>
                    <a:pt x="110" y="79"/>
                  </a:lnTo>
                  <a:cubicBezTo>
                    <a:pt x="110" y="79"/>
                    <a:pt x="95" y="95"/>
                    <a:pt x="78" y="95"/>
                  </a:cubicBezTo>
                  <a:lnTo>
                    <a:pt x="63" y="95"/>
                  </a:lnTo>
                  <a:cubicBezTo>
                    <a:pt x="47" y="79"/>
                    <a:pt x="47" y="63"/>
                    <a:pt x="47" y="4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2" name="Google Shape;26002;p117"/>
            <p:cNvSpPr/>
            <p:nvPr/>
          </p:nvSpPr>
          <p:spPr>
            <a:xfrm>
              <a:off x="3352387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78"/>
                  </a:lnTo>
                  <a:lnTo>
                    <a:pt x="95" y="32"/>
                  </a:lnTo>
                  <a:lnTo>
                    <a:pt x="95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3" name="Google Shape;26003;p117"/>
            <p:cNvSpPr/>
            <p:nvPr/>
          </p:nvSpPr>
          <p:spPr>
            <a:xfrm>
              <a:off x="3025700" y="1797763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32" y="0"/>
                  </a:moveTo>
                  <a:cubicBezTo>
                    <a:pt x="15" y="0"/>
                    <a:pt x="15" y="17"/>
                    <a:pt x="15" y="17"/>
                  </a:cubicBezTo>
                  <a:cubicBezTo>
                    <a:pt x="0" y="32"/>
                    <a:pt x="0" y="48"/>
                    <a:pt x="15" y="64"/>
                  </a:cubicBezTo>
                  <a:lnTo>
                    <a:pt x="32" y="80"/>
                  </a:lnTo>
                  <a:lnTo>
                    <a:pt x="32" y="111"/>
                  </a:lnTo>
                  <a:lnTo>
                    <a:pt x="32" y="127"/>
                  </a:lnTo>
                  <a:lnTo>
                    <a:pt x="32" y="127"/>
                  </a:lnTo>
                  <a:cubicBezTo>
                    <a:pt x="32" y="111"/>
                    <a:pt x="47" y="95"/>
                    <a:pt x="63" y="95"/>
                  </a:cubicBezTo>
                  <a:lnTo>
                    <a:pt x="63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4"/>
                  </a:lnTo>
                  <a:cubicBezTo>
                    <a:pt x="95" y="64"/>
                    <a:pt x="78" y="64"/>
                    <a:pt x="78" y="48"/>
                  </a:cubicBezTo>
                  <a:cubicBezTo>
                    <a:pt x="63" y="32"/>
                    <a:pt x="63" y="32"/>
                    <a:pt x="63" y="17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4" name="Google Shape;26004;p117"/>
            <p:cNvSpPr/>
            <p:nvPr/>
          </p:nvSpPr>
          <p:spPr>
            <a:xfrm>
              <a:off x="3025700" y="1822348"/>
              <a:ext cx="1495" cy="149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5" y="0"/>
                  </a:moveTo>
                  <a:lnTo>
                    <a:pt x="15" y="15"/>
                  </a:lnTo>
                  <a:cubicBezTo>
                    <a:pt x="0" y="15"/>
                    <a:pt x="15" y="15"/>
                    <a:pt x="15" y="32"/>
                  </a:cubicBezTo>
                  <a:lnTo>
                    <a:pt x="15" y="32"/>
                  </a:lnTo>
                  <a:cubicBezTo>
                    <a:pt x="15" y="32"/>
                    <a:pt x="32" y="47"/>
                    <a:pt x="47" y="47"/>
                  </a:cubicBezTo>
                  <a:cubicBezTo>
                    <a:pt x="32" y="3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5" name="Google Shape;26005;p117"/>
            <p:cNvSpPr/>
            <p:nvPr/>
          </p:nvSpPr>
          <p:spPr>
            <a:xfrm>
              <a:off x="3026177" y="1818817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95" y="0"/>
                  </a:moveTo>
                  <a:lnTo>
                    <a:pt x="95" y="0"/>
                  </a:lnTo>
                  <a:lnTo>
                    <a:pt x="63" y="0"/>
                  </a:lnTo>
                  <a:cubicBezTo>
                    <a:pt x="32" y="48"/>
                    <a:pt x="0" y="80"/>
                    <a:pt x="0" y="111"/>
                  </a:cubicBezTo>
                  <a:cubicBezTo>
                    <a:pt x="0" y="111"/>
                    <a:pt x="17" y="143"/>
                    <a:pt x="32" y="158"/>
                  </a:cubicBezTo>
                  <a:cubicBezTo>
                    <a:pt x="48" y="174"/>
                    <a:pt x="63" y="174"/>
                    <a:pt x="80" y="189"/>
                  </a:cubicBezTo>
                  <a:cubicBezTo>
                    <a:pt x="95" y="189"/>
                    <a:pt x="95" y="206"/>
                    <a:pt x="111" y="206"/>
                  </a:cubicBezTo>
                  <a:lnTo>
                    <a:pt x="111" y="174"/>
                  </a:lnTo>
                  <a:lnTo>
                    <a:pt x="95" y="174"/>
                  </a:lnTo>
                  <a:lnTo>
                    <a:pt x="80" y="174"/>
                  </a:lnTo>
                  <a:lnTo>
                    <a:pt x="63" y="174"/>
                  </a:lnTo>
                  <a:cubicBezTo>
                    <a:pt x="48" y="174"/>
                    <a:pt x="32" y="158"/>
                    <a:pt x="32" y="143"/>
                  </a:cubicBezTo>
                  <a:cubicBezTo>
                    <a:pt x="48" y="111"/>
                    <a:pt x="48" y="95"/>
                    <a:pt x="63" y="95"/>
                  </a:cubicBezTo>
                  <a:cubicBezTo>
                    <a:pt x="80" y="95"/>
                    <a:pt x="80" y="95"/>
                    <a:pt x="80" y="80"/>
                  </a:cubicBezTo>
                  <a:cubicBezTo>
                    <a:pt x="95" y="80"/>
                    <a:pt x="111" y="63"/>
                    <a:pt x="111" y="63"/>
                  </a:cubicBezTo>
                  <a:cubicBezTo>
                    <a:pt x="126" y="48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6" name="Google Shape;26006;p117"/>
            <p:cNvSpPr/>
            <p:nvPr/>
          </p:nvSpPr>
          <p:spPr>
            <a:xfrm>
              <a:off x="3408012" y="1795283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79" y="0"/>
                  </a:moveTo>
                  <a:lnTo>
                    <a:pt x="79" y="15"/>
                  </a:lnTo>
                  <a:cubicBezTo>
                    <a:pt x="79" y="15"/>
                    <a:pt x="63" y="32"/>
                    <a:pt x="48" y="32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cubicBezTo>
                    <a:pt x="0" y="47"/>
                    <a:pt x="0" y="63"/>
                    <a:pt x="16" y="63"/>
                  </a:cubicBezTo>
                  <a:cubicBezTo>
                    <a:pt x="16" y="78"/>
                    <a:pt x="32" y="95"/>
                    <a:pt x="32" y="110"/>
                  </a:cubicBezTo>
                  <a:cubicBezTo>
                    <a:pt x="48" y="142"/>
                    <a:pt x="79" y="173"/>
                    <a:pt x="126" y="173"/>
                  </a:cubicBezTo>
                  <a:lnTo>
                    <a:pt x="142" y="173"/>
                  </a:lnTo>
                  <a:lnTo>
                    <a:pt x="142" y="158"/>
                  </a:lnTo>
                  <a:lnTo>
                    <a:pt x="142" y="110"/>
                  </a:lnTo>
                  <a:lnTo>
                    <a:pt x="142" y="110"/>
                  </a:lnTo>
                  <a:cubicBezTo>
                    <a:pt x="126" y="110"/>
                    <a:pt x="111" y="95"/>
                    <a:pt x="95" y="78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63"/>
                    <a:pt x="111" y="63"/>
                    <a:pt x="111" y="47"/>
                  </a:cubicBezTo>
                  <a:lnTo>
                    <a:pt x="95" y="47"/>
                  </a:lnTo>
                  <a:cubicBezTo>
                    <a:pt x="95" y="32"/>
                    <a:pt x="95" y="15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7" name="Google Shape;26007;p117"/>
            <p:cNvSpPr/>
            <p:nvPr/>
          </p:nvSpPr>
          <p:spPr>
            <a:xfrm>
              <a:off x="3373918" y="1777250"/>
              <a:ext cx="3053" cy="3498"/>
            </a:xfrm>
            <a:custGeom>
              <a:avLst/>
              <a:gdLst/>
              <a:ahLst/>
              <a:cxnLst/>
              <a:rect l="l" t="t" r="r" b="b"/>
              <a:pathLst>
                <a:path w="96" h="110" extrusionOk="0">
                  <a:moveTo>
                    <a:pt x="49" y="0"/>
                  </a:moveTo>
                  <a:cubicBezTo>
                    <a:pt x="49" y="15"/>
                    <a:pt x="32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7" y="95"/>
                  </a:lnTo>
                  <a:cubicBezTo>
                    <a:pt x="32" y="110"/>
                    <a:pt x="32" y="110"/>
                    <a:pt x="49" y="110"/>
                  </a:cubicBezTo>
                  <a:lnTo>
                    <a:pt x="64" y="110"/>
                  </a:lnTo>
                  <a:cubicBezTo>
                    <a:pt x="80" y="110"/>
                    <a:pt x="95" y="78"/>
                    <a:pt x="80" y="6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8" name="Google Shape;26008;p117"/>
            <p:cNvSpPr/>
            <p:nvPr/>
          </p:nvSpPr>
          <p:spPr>
            <a:xfrm>
              <a:off x="3203069" y="1804283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11"/>
                  </a:move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64" y="48"/>
                  </a:moveTo>
                  <a:lnTo>
                    <a:pt x="64" y="48"/>
                  </a:lnTo>
                  <a:lnTo>
                    <a:pt x="64" y="48"/>
                  </a:lnTo>
                  <a:close/>
                  <a:moveTo>
                    <a:pt x="47" y="1"/>
                  </a:moveTo>
                  <a:cubicBezTo>
                    <a:pt x="32" y="16"/>
                    <a:pt x="32" y="16"/>
                    <a:pt x="16" y="16"/>
                  </a:cubicBezTo>
                  <a:lnTo>
                    <a:pt x="16" y="16"/>
                  </a:lnTo>
                  <a:cubicBezTo>
                    <a:pt x="16" y="16"/>
                    <a:pt x="1" y="16"/>
                    <a:pt x="1" y="32"/>
                  </a:cubicBezTo>
                  <a:cubicBezTo>
                    <a:pt x="1" y="48"/>
                    <a:pt x="1" y="79"/>
                    <a:pt x="16" y="95"/>
                  </a:cubicBezTo>
                  <a:cubicBezTo>
                    <a:pt x="32" y="111"/>
                    <a:pt x="47" y="111"/>
                    <a:pt x="79" y="111"/>
                  </a:cubicBezTo>
                  <a:lnTo>
                    <a:pt x="79" y="111"/>
                  </a:lnTo>
                  <a:cubicBezTo>
                    <a:pt x="95" y="127"/>
                    <a:pt x="95" y="127"/>
                    <a:pt x="110" y="127"/>
                  </a:cubicBezTo>
                  <a:cubicBezTo>
                    <a:pt x="110" y="127"/>
                    <a:pt x="127" y="127"/>
                    <a:pt x="127" y="111"/>
                  </a:cubicBezTo>
                  <a:cubicBezTo>
                    <a:pt x="142" y="111"/>
                    <a:pt x="142" y="79"/>
                    <a:pt x="127" y="64"/>
                  </a:cubicBezTo>
                  <a:cubicBezTo>
                    <a:pt x="110" y="48"/>
                    <a:pt x="95" y="48"/>
                    <a:pt x="79" y="48"/>
                  </a:cubicBezTo>
                  <a:lnTo>
                    <a:pt x="79" y="48"/>
                  </a:lnTo>
                  <a:lnTo>
                    <a:pt x="79" y="48"/>
                  </a:lnTo>
                  <a:cubicBezTo>
                    <a:pt x="79" y="32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9" name="Google Shape;26009;p117"/>
            <p:cNvSpPr/>
            <p:nvPr/>
          </p:nvSpPr>
          <p:spPr>
            <a:xfrm>
              <a:off x="3205073" y="18057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0" name="Google Shape;26010;p117"/>
            <p:cNvSpPr/>
            <p:nvPr/>
          </p:nvSpPr>
          <p:spPr>
            <a:xfrm>
              <a:off x="3205550" y="18077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1" name="Google Shape;26011;p117"/>
            <p:cNvSpPr/>
            <p:nvPr/>
          </p:nvSpPr>
          <p:spPr>
            <a:xfrm>
              <a:off x="3176481" y="1803774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7"/>
                    <a:pt x="17" y="17"/>
                    <a:pt x="17" y="17"/>
                  </a:cubicBezTo>
                  <a:lnTo>
                    <a:pt x="1" y="17"/>
                  </a:lnTo>
                  <a:lnTo>
                    <a:pt x="1" y="32"/>
                  </a:lnTo>
                  <a:cubicBezTo>
                    <a:pt x="17" y="48"/>
                    <a:pt x="17" y="48"/>
                    <a:pt x="17" y="64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12" y="95"/>
                  </a:lnTo>
                  <a:lnTo>
                    <a:pt x="112" y="95"/>
                  </a:lnTo>
                  <a:cubicBezTo>
                    <a:pt x="95" y="95"/>
                    <a:pt x="80" y="80"/>
                    <a:pt x="80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2" name="Google Shape;26012;p117"/>
            <p:cNvSpPr/>
            <p:nvPr/>
          </p:nvSpPr>
          <p:spPr>
            <a:xfrm>
              <a:off x="3395958" y="1762684"/>
              <a:ext cx="6583" cy="556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1"/>
                  </a:moveTo>
                  <a:lnTo>
                    <a:pt x="64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7" y="64"/>
                  </a:lnTo>
                  <a:cubicBezTo>
                    <a:pt x="1" y="80"/>
                    <a:pt x="1" y="95"/>
                    <a:pt x="17" y="112"/>
                  </a:cubicBezTo>
                  <a:lnTo>
                    <a:pt x="32" y="112"/>
                  </a:lnTo>
                  <a:cubicBezTo>
                    <a:pt x="49" y="112"/>
                    <a:pt x="64" y="112"/>
                    <a:pt x="64" y="95"/>
                  </a:cubicBezTo>
                  <a:lnTo>
                    <a:pt x="80" y="80"/>
                  </a:lnTo>
                  <a:lnTo>
                    <a:pt x="127" y="112"/>
                  </a:lnTo>
                  <a:lnTo>
                    <a:pt x="112" y="127"/>
                  </a:lnTo>
                  <a:cubicBezTo>
                    <a:pt x="112" y="127"/>
                    <a:pt x="95" y="158"/>
                    <a:pt x="112" y="175"/>
                  </a:cubicBezTo>
                  <a:lnTo>
                    <a:pt x="112" y="175"/>
                  </a:lnTo>
                  <a:lnTo>
                    <a:pt x="143" y="175"/>
                  </a:lnTo>
                  <a:lnTo>
                    <a:pt x="158" y="175"/>
                  </a:lnTo>
                  <a:lnTo>
                    <a:pt x="175" y="158"/>
                  </a:lnTo>
                  <a:lnTo>
                    <a:pt x="175" y="143"/>
                  </a:lnTo>
                  <a:cubicBezTo>
                    <a:pt x="158" y="127"/>
                    <a:pt x="175" y="112"/>
                    <a:pt x="190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3" name="Google Shape;26013;p117"/>
            <p:cNvSpPr/>
            <p:nvPr/>
          </p:nvSpPr>
          <p:spPr>
            <a:xfrm>
              <a:off x="3317785" y="1768695"/>
              <a:ext cx="8078" cy="505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112" y="1"/>
                  </a:moveTo>
                  <a:lnTo>
                    <a:pt x="112" y="1"/>
                  </a:lnTo>
                  <a:lnTo>
                    <a:pt x="112" y="1"/>
                  </a:lnTo>
                  <a:cubicBezTo>
                    <a:pt x="96" y="1"/>
                    <a:pt x="80" y="17"/>
                    <a:pt x="80" y="17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49" y="32"/>
                    <a:pt x="17" y="32"/>
                    <a:pt x="1" y="64"/>
                  </a:cubicBezTo>
                  <a:lnTo>
                    <a:pt x="1" y="64"/>
                  </a:lnTo>
                  <a:lnTo>
                    <a:pt x="1" y="95"/>
                  </a:lnTo>
                  <a:lnTo>
                    <a:pt x="17" y="143"/>
                  </a:lnTo>
                  <a:cubicBezTo>
                    <a:pt x="17" y="158"/>
                    <a:pt x="33" y="158"/>
                    <a:pt x="33" y="158"/>
                  </a:cubicBezTo>
                  <a:lnTo>
                    <a:pt x="33" y="143"/>
                  </a:lnTo>
                  <a:cubicBezTo>
                    <a:pt x="33" y="127"/>
                    <a:pt x="49" y="112"/>
                    <a:pt x="64" y="112"/>
                  </a:cubicBezTo>
                  <a:lnTo>
                    <a:pt x="64" y="112"/>
                  </a:lnTo>
                  <a:lnTo>
                    <a:pt x="80" y="112"/>
                  </a:lnTo>
                  <a:lnTo>
                    <a:pt x="96" y="127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27"/>
                    <a:pt x="143" y="112"/>
                    <a:pt x="159" y="112"/>
                  </a:cubicBezTo>
                  <a:lnTo>
                    <a:pt x="175" y="112"/>
                  </a:lnTo>
                  <a:lnTo>
                    <a:pt x="175" y="112"/>
                  </a:lnTo>
                  <a:cubicBezTo>
                    <a:pt x="190" y="112"/>
                    <a:pt x="206" y="127"/>
                    <a:pt x="206" y="143"/>
                  </a:cubicBezTo>
                  <a:lnTo>
                    <a:pt x="206" y="143"/>
                  </a:lnTo>
                  <a:lnTo>
                    <a:pt x="206" y="143"/>
                  </a:lnTo>
                  <a:lnTo>
                    <a:pt x="238" y="143"/>
                  </a:lnTo>
                  <a:cubicBezTo>
                    <a:pt x="253" y="143"/>
                    <a:pt x="253" y="127"/>
                    <a:pt x="253" y="112"/>
                  </a:cubicBezTo>
                  <a:lnTo>
                    <a:pt x="238" y="112"/>
                  </a:lnTo>
                  <a:lnTo>
                    <a:pt x="238" y="112"/>
                  </a:lnTo>
                  <a:cubicBezTo>
                    <a:pt x="206" y="112"/>
                    <a:pt x="206" y="95"/>
                    <a:pt x="206" y="80"/>
                  </a:cubicBezTo>
                  <a:lnTo>
                    <a:pt x="190" y="80"/>
                  </a:lnTo>
                  <a:cubicBezTo>
                    <a:pt x="175" y="95"/>
                    <a:pt x="159" y="95"/>
                    <a:pt x="143" y="95"/>
                  </a:cubicBezTo>
                  <a:lnTo>
                    <a:pt x="112" y="95"/>
                  </a:lnTo>
                  <a:lnTo>
                    <a:pt x="112" y="95"/>
                  </a:lnTo>
                  <a:cubicBezTo>
                    <a:pt x="127" y="95"/>
                    <a:pt x="127" y="95"/>
                    <a:pt x="127" y="80"/>
                  </a:cubicBezTo>
                  <a:cubicBezTo>
                    <a:pt x="143" y="80"/>
                    <a:pt x="159" y="49"/>
                    <a:pt x="143" y="32"/>
                  </a:cubicBez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4" name="Google Shape;26014;p117"/>
            <p:cNvSpPr/>
            <p:nvPr/>
          </p:nvSpPr>
          <p:spPr>
            <a:xfrm>
              <a:off x="3245654" y="1797763"/>
              <a:ext cx="2544" cy="4548"/>
            </a:xfrm>
            <a:custGeom>
              <a:avLst/>
              <a:gdLst/>
              <a:ahLst/>
              <a:cxnLst/>
              <a:rect l="l" t="t" r="r" b="b"/>
              <a:pathLst>
                <a:path w="80" h="143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32" y="17"/>
                    <a:pt x="32" y="32"/>
                    <a:pt x="17" y="48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8" y="127"/>
                    <a:pt x="63" y="127"/>
                    <a:pt x="63" y="143"/>
                  </a:cubicBezTo>
                  <a:cubicBezTo>
                    <a:pt x="80" y="143"/>
                    <a:pt x="80" y="127"/>
                    <a:pt x="80" y="127"/>
                  </a:cubicBezTo>
                  <a:lnTo>
                    <a:pt x="63" y="32"/>
                  </a:lnTo>
                  <a:cubicBezTo>
                    <a:pt x="63" y="17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5" name="Google Shape;26015;p117"/>
            <p:cNvSpPr/>
            <p:nvPr/>
          </p:nvSpPr>
          <p:spPr>
            <a:xfrm>
              <a:off x="3432055" y="1776232"/>
              <a:ext cx="8046" cy="5534"/>
            </a:xfrm>
            <a:custGeom>
              <a:avLst/>
              <a:gdLst/>
              <a:ahLst/>
              <a:cxnLst/>
              <a:rect l="l" t="t" r="r" b="b"/>
              <a:pathLst>
                <a:path w="253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6"/>
                  </a:lnTo>
                  <a:lnTo>
                    <a:pt x="143" y="16"/>
                  </a:lnTo>
                  <a:cubicBezTo>
                    <a:pt x="126" y="16"/>
                    <a:pt x="111" y="16"/>
                    <a:pt x="80" y="32"/>
                  </a:cubicBezTo>
                  <a:lnTo>
                    <a:pt x="63" y="32"/>
                  </a:lnTo>
                  <a:cubicBezTo>
                    <a:pt x="48" y="47"/>
                    <a:pt x="32" y="47"/>
                    <a:pt x="17" y="47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158"/>
                  </a:lnTo>
                  <a:cubicBezTo>
                    <a:pt x="48" y="173"/>
                    <a:pt x="48" y="173"/>
                    <a:pt x="63" y="173"/>
                  </a:cubicBezTo>
                  <a:lnTo>
                    <a:pt x="80" y="173"/>
                  </a:lnTo>
                  <a:cubicBezTo>
                    <a:pt x="95" y="158"/>
                    <a:pt x="111" y="142"/>
                    <a:pt x="95" y="127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1" y="95"/>
                  </a:lnTo>
                  <a:cubicBezTo>
                    <a:pt x="126" y="79"/>
                    <a:pt x="143" y="79"/>
                    <a:pt x="158" y="79"/>
                  </a:cubicBezTo>
                  <a:lnTo>
                    <a:pt x="174" y="79"/>
                  </a:lnTo>
                  <a:lnTo>
                    <a:pt x="174" y="79"/>
                  </a:lnTo>
                  <a:cubicBezTo>
                    <a:pt x="158" y="95"/>
                    <a:pt x="174" y="95"/>
                    <a:pt x="174" y="110"/>
                  </a:cubicBezTo>
                  <a:cubicBezTo>
                    <a:pt x="174" y="95"/>
                    <a:pt x="189" y="95"/>
                    <a:pt x="206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37" y="95"/>
                  </a:lnTo>
                  <a:cubicBezTo>
                    <a:pt x="252" y="64"/>
                    <a:pt x="237" y="32"/>
                    <a:pt x="221" y="32"/>
                  </a:cubicBezTo>
                  <a:cubicBezTo>
                    <a:pt x="221" y="16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6" name="Google Shape;26016;p117"/>
            <p:cNvSpPr/>
            <p:nvPr/>
          </p:nvSpPr>
          <p:spPr>
            <a:xfrm>
              <a:off x="3400506" y="1811789"/>
              <a:ext cx="5502" cy="6583"/>
            </a:xfrm>
            <a:custGeom>
              <a:avLst/>
              <a:gdLst/>
              <a:ahLst/>
              <a:cxnLst/>
              <a:rect l="l" t="t" r="r" b="b"/>
              <a:pathLst>
                <a:path w="173" h="207" extrusionOk="0">
                  <a:moveTo>
                    <a:pt x="141" y="1"/>
                  </a:moveTo>
                  <a:lnTo>
                    <a:pt x="141" y="1"/>
                  </a:lnTo>
                  <a:lnTo>
                    <a:pt x="63" y="1"/>
                  </a:lnTo>
                  <a:cubicBezTo>
                    <a:pt x="78" y="17"/>
                    <a:pt x="95" y="32"/>
                    <a:pt x="78" y="32"/>
                  </a:cubicBezTo>
                  <a:cubicBezTo>
                    <a:pt x="78" y="49"/>
                    <a:pt x="63" y="64"/>
                    <a:pt x="47" y="64"/>
                  </a:cubicBez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5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63" y="95"/>
                    <a:pt x="78" y="112"/>
                    <a:pt x="78" y="143"/>
                  </a:cubicBezTo>
                  <a:cubicBezTo>
                    <a:pt x="78" y="158"/>
                    <a:pt x="63" y="175"/>
                    <a:pt x="47" y="175"/>
                  </a:cubicBezTo>
                  <a:lnTo>
                    <a:pt x="0" y="175"/>
                  </a:lnTo>
                  <a:lnTo>
                    <a:pt x="0" y="175"/>
                  </a:lnTo>
                  <a:lnTo>
                    <a:pt x="0" y="206"/>
                  </a:lnTo>
                  <a:cubicBezTo>
                    <a:pt x="15" y="206"/>
                    <a:pt x="32" y="206"/>
                    <a:pt x="63" y="190"/>
                  </a:cubicBezTo>
                  <a:lnTo>
                    <a:pt x="63" y="190"/>
                  </a:lnTo>
                  <a:lnTo>
                    <a:pt x="95" y="64"/>
                  </a:lnTo>
                  <a:lnTo>
                    <a:pt x="141" y="64"/>
                  </a:lnTo>
                  <a:lnTo>
                    <a:pt x="141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32"/>
                  </a:lnTo>
                  <a:cubicBezTo>
                    <a:pt x="173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7" name="Google Shape;26017;p117"/>
            <p:cNvSpPr/>
            <p:nvPr/>
          </p:nvSpPr>
          <p:spPr>
            <a:xfrm>
              <a:off x="3413514" y="1769712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205" y="0"/>
                  </a:moveTo>
                  <a:lnTo>
                    <a:pt x="205" y="0"/>
                  </a:lnTo>
                  <a:lnTo>
                    <a:pt x="190" y="0"/>
                  </a:lnTo>
                  <a:cubicBezTo>
                    <a:pt x="190" y="0"/>
                    <a:pt x="174" y="0"/>
                    <a:pt x="174" y="17"/>
                  </a:cubicBezTo>
                  <a:lnTo>
                    <a:pt x="174" y="32"/>
                  </a:lnTo>
                  <a:lnTo>
                    <a:pt x="159" y="48"/>
                  </a:lnTo>
                  <a:lnTo>
                    <a:pt x="174" y="48"/>
                  </a:lnTo>
                  <a:cubicBezTo>
                    <a:pt x="190" y="48"/>
                    <a:pt x="205" y="63"/>
                    <a:pt x="205" y="95"/>
                  </a:cubicBezTo>
                  <a:cubicBezTo>
                    <a:pt x="205" y="111"/>
                    <a:pt x="190" y="111"/>
                    <a:pt x="174" y="111"/>
                  </a:cubicBezTo>
                  <a:lnTo>
                    <a:pt x="159" y="111"/>
                  </a:lnTo>
                  <a:lnTo>
                    <a:pt x="159" y="111"/>
                  </a:lnTo>
                  <a:lnTo>
                    <a:pt x="142" y="189"/>
                  </a:lnTo>
                  <a:lnTo>
                    <a:pt x="95" y="158"/>
                  </a:lnTo>
                  <a:lnTo>
                    <a:pt x="79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ubicBezTo>
                    <a:pt x="16" y="189"/>
                    <a:pt x="16" y="189"/>
                    <a:pt x="16" y="206"/>
                  </a:cubicBezTo>
                  <a:lnTo>
                    <a:pt x="16" y="237"/>
                  </a:lnTo>
                  <a:lnTo>
                    <a:pt x="64" y="221"/>
                  </a:lnTo>
                  <a:lnTo>
                    <a:pt x="111" y="237"/>
                  </a:lnTo>
                  <a:lnTo>
                    <a:pt x="127" y="237"/>
                  </a:lnTo>
                  <a:lnTo>
                    <a:pt x="127" y="237"/>
                  </a:lnTo>
                  <a:cubicBezTo>
                    <a:pt x="142" y="237"/>
                    <a:pt x="159" y="237"/>
                    <a:pt x="159" y="252"/>
                  </a:cubicBezTo>
                  <a:lnTo>
                    <a:pt x="174" y="269"/>
                  </a:lnTo>
                  <a:lnTo>
                    <a:pt x="174" y="269"/>
                  </a:lnTo>
                  <a:lnTo>
                    <a:pt x="190" y="269"/>
                  </a:lnTo>
                  <a:cubicBezTo>
                    <a:pt x="190" y="252"/>
                    <a:pt x="205" y="252"/>
                    <a:pt x="205" y="237"/>
                  </a:cubicBezTo>
                  <a:lnTo>
                    <a:pt x="205" y="206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174" y="221"/>
                    <a:pt x="159" y="206"/>
                    <a:pt x="159" y="189"/>
                  </a:cubicBezTo>
                  <a:cubicBezTo>
                    <a:pt x="159" y="158"/>
                    <a:pt x="174" y="143"/>
                    <a:pt x="190" y="143"/>
                  </a:cubicBezTo>
                  <a:lnTo>
                    <a:pt x="222" y="143"/>
                  </a:lnTo>
                  <a:lnTo>
                    <a:pt x="222" y="111"/>
                  </a:lnTo>
                  <a:lnTo>
                    <a:pt x="222" y="80"/>
                  </a:lnTo>
                  <a:lnTo>
                    <a:pt x="237" y="80"/>
                  </a:lnTo>
                  <a:lnTo>
                    <a:pt x="237" y="32"/>
                  </a:lnTo>
                  <a:cubicBezTo>
                    <a:pt x="237" y="17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8" name="Google Shape;26018;p117"/>
            <p:cNvSpPr/>
            <p:nvPr/>
          </p:nvSpPr>
          <p:spPr>
            <a:xfrm>
              <a:off x="3168467" y="1794742"/>
              <a:ext cx="7569" cy="5565"/>
            </a:xfrm>
            <a:custGeom>
              <a:avLst/>
              <a:gdLst/>
              <a:ahLst/>
              <a:cxnLst/>
              <a:rect l="l" t="t" r="r" b="b"/>
              <a:pathLst>
                <a:path w="238" h="175" extrusionOk="0">
                  <a:moveTo>
                    <a:pt x="190" y="143"/>
                  </a:moveTo>
                  <a:lnTo>
                    <a:pt x="190" y="159"/>
                  </a:lnTo>
                  <a:cubicBezTo>
                    <a:pt x="206" y="159"/>
                    <a:pt x="206" y="175"/>
                    <a:pt x="190" y="175"/>
                  </a:cubicBezTo>
                  <a:lnTo>
                    <a:pt x="221" y="159"/>
                  </a:lnTo>
                  <a:lnTo>
                    <a:pt x="206" y="159"/>
                  </a:lnTo>
                  <a:cubicBezTo>
                    <a:pt x="206" y="159"/>
                    <a:pt x="190" y="159"/>
                    <a:pt x="190" y="143"/>
                  </a:cubicBezTo>
                  <a:close/>
                  <a:moveTo>
                    <a:pt x="143" y="1"/>
                  </a:moveTo>
                  <a:lnTo>
                    <a:pt x="95" y="1"/>
                  </a:lnTo>
                  <a:cubicBezTo>
                    <a:pt x="64" y="1"/>
                    <a:pt x="32" y="17"/>
                    <a:pt x="17" y="32"/>
                  </a:cubicBezTo>
                  <a:lnTo>
                    <a:pt x="17" y="32"/>
                  </a:lnTo>
                  <a:cubicBezTo>
                    <a:pt x="1" y="49"/>
                    <a:pt x="1" y="80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4" y="95"/>
                  </a:lnTo>
                  <a:cubicBezTo>
                    <a:pt x="80" y="80"/>
                    <a:pt x="80" y="64"/>
                    <a:pt x="158" y="64"/>
                  </a:cubicBezTo>
                  <a:lnTo>
                    <a:pt x="158" y="95"/>
                  </a:lnTo>
                  <a:cubicBezTo>
                    <a:pt x="158" y="95"/>
                    <a:pt x="158" y="112"/>
                    <a:pt x="175" y="112"/>
                  </a:cubicBezTo>
                  <a:lnTo>
                    <a:pt x="158" y="112"/>
                  </a:lnTo>
                  <a:cubicBezTo>
                    <a:pt x="158" y="127"/>
                    <a:pt x="143" y="127"/>
                    <a:pt x="143" y="143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5" y="127"/>
                    <a:pt x="175" y="127"/>
                    <a:pt x="190" y="143"/>
                  </a:cubicBezTo>
                  <a:cubicBezTo>
                    <a:pt x="175" y="127"/>
                    <a:pt x="175" y="112"/>
                    <a:pt x="190" y="112"/>
                  </a:cubicBezTo>
                  <a:cubicBezTo>
                    <a:pt x="190" y="95"/>
                    <a:pt x="206" y="95"/>
                    <a:pt x="206" y="95"/>
                  </a:cubicBezTo>
                  <a:lnTo>
                    <a:pt x="221" y="95"/>
                  </a:lnTo>
                  <a:lnTo>
                    <a:pt x="221" y="95"/>
                  </a:lnTo>
                  <a:lnTo>
                    <a:pt x="238" y="95"/>
                  </a:lnTo>
                  <a:cubicBezTo>
                    <a:pt x="238" y="80"/>
                    <a:pt x="238" y="80"/>
                    <a:pt x="221" y="80"/>
                  </a:cubicBezTo>
                  <a:lnTo>
                    <a:pt x="221" y="64"/>
                  </a:lnTo>
                  <a:lnTo>
                    <a:pt x="190" y="64"/>
                  </a:lnTo>
                  <a:lnTo>
                    <a:pt x="190" y="64"/>
                  </a:lnTo>
                  <a:cubicBezTo>
                    <a:pt x="175" y="64"/>
                    <a:pt x="175" y="64"/>
                    <a:pt x="158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9" name="Google Shape;26019;p117"/>
            <p:cNvSpPr/>
            <p:nvPr/>
          </p:nvSpPr>
          <p:spPr>
            <a:xfrm>
              <a:off x="3376463" y="1773720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7"/>
                    <a:pt x="0" y="32"/>
                    <a:pt x="15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63" y="174"/>
                  </a:lnTo>
                  <a:cubicBezTo>
                    <a:pt x="63" y="189"/>
                    <a:pt x="78" y="206"/>
                    <a:pt x="95" y="206"/>
                  </a:cubicBezTo>
                  <a:lnTo>
                    <a:pt x="110" y="206"/>
                  </a:lnTo>
                  <a:lnTo>
                    <a:pt x="126" y="189"/>
                  </a:lnTo>
                  <a:lnTo>
                    <a:pt x="126" y="158"/>
                  </a:lnTo>
                  <a:lnTo>
                    <a:pt x="126" y="143"/>
                  </a:lnTo>
                  <a:lnTo>
                    <a:pt x="126" y="111"/>
                  </a:lnTo>
                  <a:lnTo>
                    <a:pt x="126" y="111"/>
                  </a:lnTo>
                  <a:cubicBezTo>
                    <a:pt x="110" y="95"/>
                    <a:pt x="110" y="80"/>
                    <a:pt x="110" y="80"/>
                  </a:cubicBezTo>
                  <a:lnTo>
                    <a:pt x="110" y="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0" name="Google Shape;26020;p117"/>
            <p:cNvSpPr/>
            <p:nvPr/>
          </p:nvSpPr>
          <p:spPr>
            <a:xfrm>
              <a:off x="3208094" y="1793756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7"/>
                  </a:cubicBezTo>
                  <a:lnTo>
                    <a:pt x="0" y="32"/>
                  </a:lnTo>
                  <a:cubicBezTo>
                    <a:pt x="0" y="48"/>
                    <a:pt x="15" y="63"/>
                    <a:pt x="32" y="63"/>
                  </a:cubicBezTo>
                  <a:lnTo>
                    <a:pt x="32" y="63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cubicBezTo>
                    <a:pt x="158" y="17"/>
                    <a:pt x="158" y="0"/>
                    <a:pt x="1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1" name="Google Shape;26021;p117"/>
            <p:cNvSpPr/>
            <p:nvPr/>
          </p:nvSpPr>
          <p:spPr>
            <a:xfrm>
              <a:off x="3265690" y="1820344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80" y="0"/>
                  </a:lnTo>
                  <a:lnTo>
                    <a:pt x="48" y="15"/>
                  </a:lnTo>
                  <a:lnTo>
                    <a:pt x="17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63"/>
                    <a:pt x="0" y="78"/>
                    <a:pt x="17" y="78"/>
                  </a:cubicBezTo>
                  <a:lnTo>
                    <a:pt x="32" y="78"/>
                  </a:lnTo>
                  <a:cubicBezTo>
                    <a:pt x="32" y="63"/>
                    <a:pt x="48" y="63"/>
                    <a:pt x="48" y="63"/>
                  </a:cubicBezTo>
                  <a:lnTo>
                    <a:pt x="48" y="63"/>
                  </a:lnTo>
                  <a:cubicBezTo>
                    <a:pt x="63" y="63"/>
                    <a:pt x="63" y="63"/>
                    <a:pt x="80" y="78"/>
                  </a:cubicBezTo>
                  <a:lnTo>
                    <a:pt x="126" y="63"/>
                  </a:lnTo>
                  <a:cubicBezTo>
                    <a:pt x="143" y="63"/>
                    <a:pt x="158" y="47"/>
                    <a:pt x="158" y="32"/>
                  </a:cubicBezTo>
                  <a:cubicBezTo>
                    <a:pt x="158" y="15"/>
                    <a:pt x="143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2" name="Google Shape;26022;p117"/>
            <p:cNvSpPr/>
            <p:nvPr/>
          </p:nvSpPr>
          <p:spPr>
            <a:xfrm>
              <a:off x="3034191" y="1822348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80" y="0"/>
                  </a:moveTo>
                  <a:lnTo>
                    <a:pt x="32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32" y="110"/>
                  </a:lnTo>
                  <a:cubicBezTo>
                    <a:pt x="48" y="110"/>
                    <a:pt x="63" y="95"/>
                    <a:pt x="63" y="78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3" name="Google Shape;26023;p117"/>
            <p:cNvSpPr/>
            <p:nvPr/>
          </p:nvSpPr>
          <p:spPr>
            <a:xfrm>
              <a:off x="3170470" y="1809785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32"/>
                  </a:cubicBezTo>
                  <a:cubicBezTo>
                    <a:pt x="1" y="49"/>
                    <a:pt x="17" y="64"/>
                    <a:pt x="32" y="64"/>
                  </a:cubicBezTo>
                  <a:lnTo>
                    <a:pt x="127" y="80"/>
                  </a:lnTo>
                  <a:lnTo>
                    <a:pt x="127" y="80"/>
                  </a:lnTo>
                  <a:cubicBezTo>
                    <a:pt x="143" y="80"/>
                    <a:pt x="158" y="64"/>
                    <a:pt x="158" y="49"/>
                  </a:cubicBezTo>
                  <a:cubicBezTo>
                    <a:pt x="175" y="32"/>
                    <a:pt x="158" y="17"/>
                    <a:pt x="127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4" name="Google Shape;26024;p117"/>
            <p:cNvSpPr/>
            <p:nvPr/>
          </p:nvSpPr>
          <p:spPr>
            <a:xfrm>
              <a:off x="3274723" y="1765196"/>
              <a:ext cx="2035" cy="206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16"/>
                    <a:pt x="16" y="33"/>
                  </a:cubicBezTo>
                  <a:cubicBezTo>
                    <a:pt x="16" y="48"/>
                    <a:pt x="16" y="48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48"/>
                    <a:pt x="63" y="33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5" name="Google Shape;26025;p117"/>
            <p:cNvSpPr/>
            <p:nvPr/>
          </p:nvSpPr>
          <p:spPr>
            <a:xfrm>
              <a:off x="3271224" y="1765196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15" y="33"/>
                  </a:lnTo>
                  <a:cubicBezTo>
                    <a:pt x="15" y="33"/>
                    <a:pt x="0" y="33"/>
                    <a:pt x="0" y="48"/>
                  </a:cubicBezTo>
                  <a:lnTo>
                    <a:pt x="15" y="48"/>
                  </a:lnTo>
                  <a:cubicBezTo>
                    <a:pt x="15" y="33"/>
                    <a:pt x="32" y="33"/>
                    <a:pt x="32" y="33"/>
                  </a:cubicBezTo>
                  <a:lnTo>
                    <a:pt x="32" y="33"/>
                  </a:lnTo>
                  <a:cubicBezTo>
                    <a:pt x="47" y="33"/>
                    <a:pt x="63" y="48"/>
                    <a:pt x="63" y="64"/>
                  </a:cubicBezTo>
                  <a:lnTo>
                    <a:pt x="63" y="79"/>
                  </a:lnTo>
                  <a:lnTo>
                    <a:pt x="63" y="79"/>
                  </a:lnTo>
                  <a:cubicBezTo>
                    <a:pt x="78" y="96"/>
                    <a:pt x="78" y="111"/>
                    <a:pt x="95" y="127"/>
                  </a:cubicBezTo>
                  <a:cubicBezTo>
                    <a:pt x="110" y="174"/>
                    <a:pt x="142" y="205"/>
                    <a:pt x="205" y="222"/>
                  </a:cubicBezTo>
                  <a:lnTo>
                    <a:pt x="221" y="222"/>
                  </a:lnTo>
                  <a:lnTo>
                    <a:pt x="236" y="222"/>
                  </a:lnTo>
                  <a:lnTo>
                    <a:pt x="252" y="205"/>
                  </a:lnTo>
                  <a:lnTo>
                    <a:pt x="268" y="159"/>
                  </a:lnTo>
                  <a:cubicBezTo>
                    <a:pt x="268" y="142"/>
                    <a:pt x="268" y="127"/>
                    <a:pt x="252" y="111"/>
                  </a:cubicBezTo>
                  <a:lnTo>
                    <a:pt x="236" y="111"/>
                  </a:lnTo>
                  <a:cubicBezTo>
                    <a:pt x="221" y="111"/>
                    <a:pt x="205" y="111"/>
                    <a:pt x="205" y="127"/>
                  </a:cubicBezTo>
                  <a:lnTo>
                    <a:pt x="205" y="142"/>
                  </a:lnTo>
                  <a:cubicBezTo>
                    <a:pt x="158" y="127"/>
                    <a:pt x="142" y="96"/>
                    <a:pt x="142" y="64"/>
                  </a:cubicBezTo>
                  <a:cubicBezTo>
                    <a:pt x="126" y="48"/>
                    <a:pt x="126" y="48"/>
                    <a:pt x="126" y="33"/>
                  </a:cubicBezTo>
                  <a:cubicBezTo>
                    <a:pt x="126" y="16"/>
                    <a:pt x="126" y="1"/>
                    <a:pt x="110" y="1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6" name="Google Shape;26026;p117"/>
            <p:cNvSpPr/>
            <p:nvPr/>
          </p:nvSpPr>
          <p:spPr>
            <a:xfrm>
              <a:off x="3393955" y="1790735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95" y="49"/>
                  </a:lnTo>
                  <a:cubicBezTo>
                    <a:pt x="95" y="64"/>
                    <a:pt x="80" y="80"/>
                    <a:pt x="64" y="80"/>
                  </a:cubicBezTo>
                  <a:lnTo>
                    <a:pt x="64" y="80"/>
                  </a:lnTo>
                  <a:lnTo>
                    <a:pt x="49" y="80"/>
                  </a:lnTo>
                  <a:lnTo>
                    <a:pt x="32" y="95"/>
                  </a:lnTo>
                  <a:lnTo>
                    <a:pt x="17" y="80"/>
                  </a:lnTo>
                  <a:lnTo>
                    <a:pt x="17" y="95"/>
                  </a:lnTo>
                  <a:cubicBezTo>
                    <a:pt x="1" y="95"/>
                    <a:pt x="1" y="112"/>
                    <a:pt x="17" y="127"/>
                  </a:cubicBezTo>
                  <a:lnTo>
                    <a:pt x="17" y="127"/>
                  </a:lnTo>
                  <a:lnTo>
                    <a:pt x="32" y="143"/>
                  </a:lnTo>
                  <a:lnTo>
                    <a:pt x="49" y="143"/>
                  </a:lnTo>
                  <a:cubicBezTo>
                    <a:pt x="49" y="143"/>
                    <a:pt x="64" y="143"/>
                    <a:pt x="64" y="127"/>
                  </a:cubicBezTo>
                  <a:lnTo>
                    <a:pt x="80" y="112"/>
                  </a:lnTo>
                  <a:lnTo>
                    <a:pt x="95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43" y="112"/>
                  </a:lnTo>
                  <a:lnTo>
                    <a:pt x="158" y="95"/>
                  </a:lnTo>
                  <a:lnTo>
                    <a:pt x="158" y="49"/>
                  </a:lnTo>
                  <a:cubicBezTo>
                    <a:pt x="158" y="32"/>
                    <a:pt x="158" y="32"/>
                    <a:pt x="143" y="17"/>
                  </a:cubicBezTo>
                  <a:lnTo>
                    <a:pt x="127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7" name="Google Shape;26027;p117"/>
            <p:cNvSpPr/>
            <p:nvPr/>
          </p:nvSpPr>
          <p:spPr>
            <a:xfrm>
              <a:off x="3119362" y="1795760"/>
              <a:ext cx="4039" cy="5057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  <a:lnTo>
                    <a:pt x="1" y="32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7" y="127"/>
                  </a:lnTo>
                  <a:cubicBezTo>
                    <a:pt x="32" y="127"/>
                    <a:pt x="49" y="143"/>
                    <a:pt x="49" y="158"/>
                  </a:cubicBezTo>
                  <a:lnTo>
                    <a:pt x="49" y="158"/>
                  </a:lnTo>
                  <a:lnTo>
                    <a:pt x="49" y="158"/>
                  </a:lnTo>
                  <a:lnTo>
                    <a:pt x="64" y="158"/>
                  </a:lnTo>
                  <a:lnTo>
                    <a:pt x="64" y="158"/>
                  </a:lnTo>
                  <a:cubicBezTo>
                    <a:pt x="80" y="158"/>
                    <a:pt x="112" y="143"/>
                    <a:pt x="112" y="127"/>
                  </a:cubicBezTo>
                  <a:cubicBezTo>
                    <a:pt x="127" y="111"/>
                    <a:pt x="127" y="80"/>
                    <a:pt x="112" y="48"/>
                  </a:cubicBezTo>
                  <a:cubicBezTo>
                    <a:pt x="95" y="32"/>
                    <a:pt x="95" y="17"/>
                    <a:pt x="80" y="17"/>
                  </a:cubicBezTo>
                  <a:lnTo>
                    <a:pt x="80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8" name="Google Shape;26028;p117"/>
            <p:cNvSpPr/>
            <p:nvPr/>
          </p:nvSpPr>
          <p:spPr>
            <a:xfrm>
              <a:off x="3103842" y="1799290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cubicBezTo>
                    <a:pt x="79" y="0"/>
                    <a:pt x="48" y="16"/>
                    <a:pt x="16" y="16"/>
                  </a:cubicBezTo>
                  <a:lnTo>
                    <a:pt x="1" y="16"/>
                  </a:lnTo>
                  <a:lnTo>
                    <a:pt x="48" y="79"/>
                  </a:lnTo>
                  <a:cubicBezTo>
                    <a:pt x="48" y="95"/>
                    <a:pt x="64" y="95"/>
                    <a:pt x="79" y="95"/>
                  </a:cubicBezTo>
                  <a:lnTo>
                    <a:pt x="79" y="95"/>
                  </a:lnTo>
                  <a:lnTo>
                    <a:pt x="95" y="95"/>
                  </a:lnTo>
                  <a:cubicBezTo>
                    <a:pt x="95" y="95"/>
                    <a:pt x="95" y="79"/>
                    <a:pt x="111" y="79"/>
                  </a:cubicBezTo>
                  <a:lnTo>
                    <a:pt x="142" y="3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9" name="Google Shape;26029;p117"/>
            <p:cNvSpPr/>
            <p:nvPr/>
          </p:nvSpPr>
          <p:spPr>
            <a:xfrm>
              <a:off x="3435045" y="1789272"/>
              <a:ext cx="6583" cy="5025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64" y="15"/>
                  </a:moveTo>
                  <a:lnTo>
                    <a:pt x="49" y="15"/>
                  </a:lnTo>
                  <a:lnTo>
                    <a:pt x="49" y="15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1" y="110"/>
                  </a:lnTo>
                  <a:lnTo>
                    <a:pt x="32" y="126"/>
                  </a:lnTo>
                  <a:lnTo>
                    <a:pt x="49" y="141"/>
                  </a:lnTo>
                  <a:cubicBezTo>
                    <a:pt x="49" y="158"/>
                    <a:pt x="64" y="158"/>
                    <a:pt x="64" y="158"/>
                  </a:cubicBezTo>
                  <a:cubicBezTo>
                    <a:pt x="80" y="158"/>
                    <a:pt x="80" y="141"/>
                    <a:pt x="95" y="141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80" y="110"/>
                  </a:lnTo>
                  <a:cubicBezTo>
                    <a:pt x="64" y="110"/>
                    <a:pt x="49" y="95"/>
                    <a:pt x="49" y="78"/>
                  </a:cubicBezTo>
                  <a:cubicBezTo>
                    <a:pt x="49" y="63"/>
                    <a:pt x="64" y="47"/>
                    <a:pt x="80" y="32"/>
                  </a:cubicBezTo>
                  <a:cubicBezTo>
                    <a:pt x="64" y="32"/>
                    <a:pt x="64" y="32"/>
                    <a:pt x="64" y="15"/>
                  </a:cubicBezTo>
                  <a:close/>
                  <a:moveTo>
                    <a:pt x="158" y="0"/>
                  </a:moveTo>
                  <a:lnTo>
                    <a:pt x="143" y="0"/>
                  </a:lnTo>
                  <a:lnTo>
                    <a:pt x="127" y="0"/>
                  </a:lnTo>
                  <a:lnTo>
                    <a:pt x="127" y="15"/>
                  </a:lnTo>
                  <a:cubicBezTo>
                    <a:pt x="127" y="15"/>
                    <a:pt x="127" y="32"/>
                    <a:pt x="112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75" y="32"/>
                    <a:pt x="190" y="47"/>
                    <a:pt x="190" y="63"/>
                  </a:cubicBezTo>
                  <a:lnTo>
                    <a:pt x="190" y="63"/>
                  </a:lnTo>
                  <a:cubicBezTo>
                    <a:pt x="206" y="63"/>
                    <a:pt x="206" y="47"/>
                    <a:pt x="206" y="32"/>
                  </a:cubicBezTo>
                  <a:cubicBezTo>
                    <a:pt x="206" y="15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0" name="Google Shape;26030;p117"/>
            <p:cNvSpPr/>
            <p:nvPr/>
          </p:nvSpPr>
          <p:spPr>
            <a:xfrm>
              <a:off x="3301756" y="1818817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17"/>
                    <a:pt x="17" y="17"/>
                  </a:cubicBezTo>
                  <a:cubicBezTo>
                    <a:pt x="1" y="48"/>
                    <a:pt x="17" y="63"/>
                    <a:pt x="32" y="63"/>
                  </a:cubicBezTo>
                  <a:lnTo>
                    <a:pt x="158" y="111"/>
                  </a:lnTo>
                  <a:lnTo>
                    <a:pt x="175" y="111"/>
                  </a:lnTo>
                  <a:cubicBezTo>
                    <a:pt x="190" y="111"/>
                    <a:pt x="206" y="95"/>
                    <a:pt x="206" y="80"/>
                  </a:cubicBezTo>
                  <a:cubicBezTo>
                    <a:pt x="221" y="63"/>
                    <a:pt x="206" y="48"/>
                    <a:pt x="190" y="48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3" y="32"/>
                    <a:pt x="127" y="32"/>
                    <a:pt x="127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1" name="Google Shape;26031;p117"/>
            <p:cNvSpPr/>
            <p:nvPr/>
          </p:nvSpPr>
          <p:spPr>
            <a:xfrm>
              <a:off x="3421560" y="1787268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5" y="47"/>
                    <a:pt x="0" y="63"/>
                    <a:pt x="0" y="78"/>
                  </a:cubicBezTo>
                  <a:cubicBezTo>
                    <a:pt x="15" y="78"/>
                    <a:pt x="15" y="78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141" y="78"/>
                  </a:lnTo>
                  <a:lnTo>
                    <a:pt x="141" y="63"/>
                  </a:lnTo>
                  <a:cubicBezTo>
                    <a:pt x="141" y="47"/>
                    <a:pt x="158" y="32"/>
                    <a:pt x="173" y="32"/>
                  </a:cubicBezTo>
                  <a:lnTo>
                    <a:pt x="173" y="32"/>
                  </a:lnTo>
                  <a:lnTo>
                    <a:pt x="189" y="32"/>
                  </a:lnTo>
                  <a:lnTo>
                    <a:pt x="189" y="47"/>
                  </a:lnTo>
                  <a:cubicBezTo>
                    <a:pt x="189" y="32"/>
                    <a:pt x="204" y="32"/>
                    <a:pt x="189" y="15"/>
                  </a:cubicBezTo>
                  <a:cubicBezTo>
                    <a:pt x="189" y="0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2" name="Google Shape;26032;p117"/>
            <p:cNvSpPr/>
            <p:nvPr/>
          </p:nvSpPr>
          <p:spPr>
            <a:xfrm>
              <a:off x="3085809" y="1790735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79" y="1"/>
                  </a:moveTo>
                  <a:lnTo>
                    <a:pt x="79" y="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49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1" y="64"/>
                    <a:pt x="16" y="80"/>
                    <a:pt x="16" y="80"/>
                  </a:cubicBezTo>
                  <a:lnTo>
                    <a:pt x="16" y="80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lnTo>
                    <a:pt x="79" y="64"/>
                  </a:lnTo>
                  <a:lnTo>
                    <a:pt x="95" y="17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3" name="Google Shape;26033;p117"/>
            <p:cNvSpPr/>
            <p:nvPr/>
          </p:nvSpPr>
          <p:spPr>
            <a:xfrm>
              <a:off x="3033174" y="1793279"/>
              <a:ext cx="5057" cy="2512"/>
            </a:xfrm>
            <a:custGeom>
              <a:avLst/>
              <a:gdLst/>
              <a:ahLst/>
              <a:cxnLst/>
              <a:rect l="l" t="t" r="r" b="b"/>
              <a:pathLst>
                <a:path w="159" h="79" extrusionOk="0">
                  <a:moveTo>
                    <a:pt x="112" y="0"/>
                  </a:moveTo>
                  <a:lnTo>
                    <a:pt x="11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5"/>
                    <a:pt x="1" y="32"/>
                  </a:cubicBezTo>
                  <a:cubicBezTo>
                    <a:pt x="1" y="47"/>
                    <a:pt x="1" y="63"/>
                    <a:pt x="17" y="63"/>
                  </a:cubicBezTo>
                  <a:cubicBezTo>
                    <a:pt x="17" y="63"/>
                    <a:pt x="17" y="78"/>
                    <a:pt x="32" y="78"/>
                  </a:cubicBezTo>
                  <a:lnTo>
                    <a:pt x="32" y="78"/>
                  </a:lnTo>
                  <a:lnTo>
                    <a:pt x="95" y="63"/>
                  </a:lnTo>
                  <a:lnTo>
                    <a:pt x="112" y="63"/>
                  </a:lnTo>
                  <a:lnTo>
                    <a:pt x="127" y="63"/>
                  </a:lnTo>
                  <a:cubicBezTo>
                    <a:pt x="143" y="63"/>
                    <a:pt x="158" y="47"/>
                    <a:pt x="158" y="32"/>
                  </a:cubicBezTo>
                  <a:lnTo>
                    <a:pt x="143" y="32"/>
                  </a:lnTo>
                  <a:cubicBezTo>
                    <a:pt x="143" y="1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4" name="Google Shape;26034;p117"/>
            <p:cNvSpPr/>
            <p:nvPr/>
          </p:nvSpPr>
          <p:spPr>
            <a:xfrm>
              <a:off x="3393478" y="1789749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95" y="0"/>
                  </a:moveTo>
                  <a:lnTo>
                    <a:pt x="95" y="17"/>
                  </a:lnTo>
                  <a:lnTo>
                    <a:pt x="95" y="17"/>
                  </a:lnTo>
                  <a:lnTo>
                    <a:pt x="95" y="0"/>
                  </a:lnTo>
                  <a:close/>
                  <a:moveTo>
                    <a:pt x="16" y="0"/>
                  </a:moveTo>
                  <a:cubicBezTo>
                    <a:pt x="16" y="0"/>
                    <a:pt x="16" y="17"/>
                    <a:pt x="1" y="32"/>
                  </a:cubicBezTo>
                  <a:cubicBezTo>
                    <a:pt x="1" y="48"/>
                    <a:pt x="1" y="80"/>
                    <a:pt x="16" y="95"/>
                  </a:cubicBezTo>
                  <a:cubicBezTo>
                    <a:pt x="16" y="111"/>
                    <a:pt x="32" y="111"/>
                    <a:pt x="32" y="111"/>
                  </a:cubicBezTo>
                  <a:lnTo>
                    <a:pt x="47" y="126"/>
                  </a:lnTo>
                  <a:lnTo>
                    <a:pt x="64" y="111"/>
                  </a:lnTo>
                  <a:cubicBezTo>
                    <a:pt x="47" y="111"/>
                    <a:pt x="47" y="95"/>
                    <a:pt x="32" y="80"/>
                  </a:cubicBezTo>
                  <a:lnTo>
                    <a:pt x="32" y="17"/>
                  </a:lnTo>
                  <a:cubicBezTo>
                    <a:pt x="32" y="17"/>
                    <a:pt x="16" y="17"/>
                    <a:pt x="16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5" name="Google Shape;26035;p117"/>
            <p:cNvSpPr/>
            <p:nvPr/>
          </p:nvSpPr>
          <p:spPr>
            <a:xfrm>
              <a:off x="3266199" y="1812806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lnTo>
                    <a:pt x="1" y="48"/>
                  </a:ln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32" y="80"/>
                  </a:lnTo>
                  <a:lnTo>
                    <a:pt x="32" y="95"/>
                  </a:lnTo>
                  <a:cubicBezTo>
                    <a:pt x="32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47" y="126"/>
                  </a:lnTo>
                  <a:lnTo>
                    <a:pt x="47" y="111"/>
                  </a:lnTo>
                  <a:cubicBezTo>
                    <a:pt x="64" y="95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cubicBezTo>
                    <a:pt x="95" y="95"/>
                    <a:pt x="95" y="95"/>
                    <a:pt x="110" y="95"/>
                  </a:cubicBezTo>
                  <a:lnTo>
                    <a:pt x="110" y="80"/>
                  </a:lnTo>
                  <a:lnTo>
                    <a:pt x="110" y="80"/>
                  </a:lnTo>
                  <a:cubicBezTo>
                    <a:pt x="110" y="63"/>
                    <a:pt x="110" y="32"/>
                    <a:pt x="95" y="17"/>
                  </a:cubicBezTo>
                  <a:cubicBezTo>
                    <a:pt x="79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6" name="Google Shape;26036;p117"/>
            <p:cNvSpPr/>
            <p:nvPr/>
          </p:nvSpPr>
          <p:spPr>
            <a:xfrm>
              <a:off x="3267217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7" name="Google Shape;26037;p117"/>
            <p:cNvSpPr/>
            <p:nvPr/>
          </p:nvSpPr>
          <p:spPr>
            <a:xfrm>
              <a:off x="3109344" y="1786727"/>
              <a:ext cx="6042" cy="8587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143" y="1"/>
                  </a:moveTo>
                  <a:lnTo>
                    <a:pt x="143" y="1"/>
                  </a:lnTo>
                  <a:lnTo>
                    <a:pt x="143" y="1"/>
                  </a:lnTo>
                  <a:lnTo>
                    <a:pt x="143" y="17"/>
                  </a:lnTo>
                  <a:cubicBezTo>
                    <a:pt x="158" y="32"/>
                    <a:pt x="143" y="49"/>
                    <a:pt x="127" y="49"/>
                  </a:cubicBezTo>
                  <a:lnTo>
                    <a:pt x="112" y="64"/>
                  </a:lnTo>
                  <a:lnTo>
                    <a:pt x="127" y="158"/>
                  </a:lnTo>
                  <a:cubicBezTo>
                    <a:pt x="95" y="190"/>
                    <a:pt x="80" y="206"/>
                    <a:pt x="49" y="206"/>
                  </a:cubicBezTo>
                  <a:cubicBezTo>
                    <a:pt x="32" y="206"/>
                    <a:pt x="17" y="190"/>
                    <a:pt x="17" y="190"/>
                  </a:cubicBezTo>
                  <a:lnTo>
                    <a:pt x="1" y="206"/>
                  </a:lnTo>
                  <a:cubicBezTo>
                    <a:pt x="1" y="206"/>
                    <a:pt x="17" y="221"/>
                    <a:pt x="17" y="253"/>
                  </a:cubicBezTo>
                  <a:lnTo>
                    <a:pt x="32" y="269"/>
                  </a:lnTo>
                  <a:lnTo>
                    <a:pt x="32" y="269"/>
                  </a:lnTo>
                  <a:lnTo>
                    <a:pt x="49" y="269"/>
                  </a:lnTo>
                  <a:lnTo>
                    <a:pt x="95" y="253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27" y="253"/>
                  </a:lnTo>
                  <a:lnTo>
                    <a:pt x="143" y="238"/>
                  </a:lnTo>
                  <a:cubicBezTo>
                    <a:pt x="158" y="238"/>
                    <a:pt x="158" y="221"/>
                    <a:pt x="175" y="221"/>
                  </a:cubicBezTo>
                  <a:lnTo>
                    <a:pt x="175" y="206"/>
                  </a:lnTo>
                  <a:lnTo>
                    <a:pt x="175" y="175"/>
                  </a:lnTo>
                  <a:cubicBezTo>
                    <a:pt x="158" y="158"/>
                    <a:pt x="175" y="143"/>
                    <a:pt x="190" y="143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8" name="Google Shape;26038;p117"/>
            <p:cNvSpPr/>
            <p:nvPr/>
          </p:nvSpPr>
          <p:spPr>
            <a:xfrm>
              <a:off x="3298766" y="181080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63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63"/>
                    <a:pt x="111" y="63"/>
                    <a:pt x="126" y="48"/>
                  </a:cubicBezTo>
                  <a:lnTo>
                    <a:pt x="126" y="32"/>
                  </a:lnTo>
                  <a:cubicBezTo>
                    <a:pt x="126" y="17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9" name="Google Shape;26039;p117"/>
            <p:cNvSpPr/>
            <p:nvPr/>
          </p:nvSpPr>
          <p:spPr>
            <a:xfrm>
              <a:off x="3325322" y="1814333"/>
              <a:ext cx="10558" cy="9032"/>
            </a:xfrm>
            <a:custGeom>
              <a:avLst/>
              <a:gdLst/>
              <a:ahLst/>
              <a:cxnLst/>
              <a:rect l="l" t="t" r="r" b="b"/>
              <a:pathLst>
                <a:path w="332" h="284" extrusionOk="0">
                  <a:moveTo>
                    <a:pt x="205" y="78"/>
                  </a:moveTo>
                  <a:lnTo>
                    <a:pt x="205" y="78"/>
                  </a:lnTo>
                  <a:lnTo>
                    <a:pt x="190" y="78"/>
                  </a:lnTo>
                  <a:cubicBezTo>
                    <a:pt x="190" y="95"/>
                    <a:pt x="174" y="95"/>
                    <a:pt x="174" y="95"/>
                  </a:cubicBezTo>
                  <a:cubicBezTo>
                    <a:pt x="174" y="95"/>
                    <a:pt x="174" y="110"/>
                    <a:pt x="159" y="110"/>
                  </a:cubicBezTo>
                  <a:lnTo>
                    <a:pt x="142" y="126"/>
                  </a:lnTo>
                  <a:lnTo>
                    <a:pt x="159" y="173"/>
                  </a:lnTo>
                  <a:cubicBezTo>
                    <a:pt x="159" y="173"/>
                    <a:pt x="174" y="189"/>
                    <a:pt x="190" y="189"/>
                  </a:cubicBezTo>
                  <a:lnTo>
                    <a:pt x="253" y="221"/>
                  </a:lnTo>
                  <a:lnTo>
                    <a:pt x="253" y="252"/>
                  </a:lnTo>
                  <a:lnTo>
                    <a:pt x="32" y="221"/>
                  </a:lnTo>
                  <a:lnTo>
                    <a:pt x="32" y="221"/>
                  </a:lnTo>
                  <a:cubicBezTo>
                    <a:pt x="16" y="221"/>
                    <a:pt x="1" y="221"/>
                    <a:pt x="1" y="236"/>
                  </a:cubicBezTo>
                  <a:cubicBezTo>
                    <a:pt x="1" y="252"/>
                    <a:pt x="1" y="284"/>
                    <a:pt x="32" y="284"/>
                  </a:cubicBezTo>
                  <a:lnTo>
                    <a:pt x="79" y="284"/>
                  </a:lnTo>
                  <a:cubicBezTo>
                    <a:pt x="174" y="284"/>
                    <a:pt x="253" y="284"/>
                    <a:pt x="331" y="267"/>
                  </a:cubicBezTo>
                  <a:lnTo>
                    <a:pt x="316" y="204"/>
                  </a:lnTo>
                  <a:lnTo>
                    <a:pt x="300" y="204"/>
                  </a:lnTo>
                  <a:cubicBezTo>
                    <a:pt x="300" y="221"/>
                    <a:pt x="285" y="221"/>
                    <a:pt x="285" y="221"/>
                  </a:cubicBezTo>
                  <a:cubicBezTo>
                    <a:pt x="268" y="221"/>
                    <a:pt x="253" y="204"/>
                    <a:pt x="253" y="204"/>
                  </a:cubicBezTo>
                  <a:cubicBezTo>
                    <a:pt x="237" y="189"/>
                    <a:pt x="253" y="158"/>
                    <a:pt x="268" y="158"/>
                  </a:cubicBezTo>
                  <a:lnTo>
                    <a:pt x="268" y="158"/>
                  </a:lnTo>
                  <a:lnTo>
                    <a:pt x="253" y="141"/>
                  </a:lnTo>
                  <a:lnTo>
                    <a:pt x="237" y="158"/>
                  </a:lnTo>
                  <a:lnTo>
                    <a:pt x="222" y="158"/>
                  </a:lnTo>
                  <a:cubicBezTo>
                    <a:pt x="205" y="158"/>
                    <a:pt x="205" y="141"/>
                    <a:pt x="190" y="126"/>
                  </a:cubicBezTo>
                  <a:cubicBezTo>
                    <a:pt x="190" y="110"/>
                    <a:pt x="205" y="95"/>
                    <a:pt x="205" y="95"/>
                  </a:cubicBezTo>
                  <a:lnTo>
                    <a:pt x="205" y="78"/>
                  </a:lnTo>
                  <a:close/>
                  <a:moveTo>
                    <a:pt x="127" y="0"/>
                  </a:moveTo>
                  <a:lnTo>
                    <a:pt x="127" y="15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47"/>
                  </a:lnTo>
                  <a:lnTo>
                    <a:pt x="127" y="47"/>
                  </a:lnTo>
                  <a:cubicBezTo>
                    <a:pt x="142" y="47"/>
                    <a:pt x="142" y="32"/>
                    <a:pt x="142" y="32"/>
                  </a:cubicBezTo>
                  <a:lnTo>
                    <a:pt x="159" y="32"/>
                  </a:lnTo>
                  <a:cubicBezTo>
                    <a:pt x="142" y="32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0" name="Google Shape;26040;p117"/>
            <p:cNvSpPr/>
            <p:nvPr/>
          </p:nvSpPr>
          <p:spPr>
            <a:xfrm>
              <a:off x="3167004" y="1800785"/>
              <a:ext cx="7505" cy="5534"/>
            </a:xfrm>
            <a:custGeom>
              <a:avLst/>
              <a:gdLst/>
              <a:ahLst/>
              <a:cxnLst/>
              <a:rect l="l" t="t" r="r" b="b"/>
              <a:pathLst>
                <a:path w="236" h="174" extrusionOk="0">
                  <a:moveTo>
                    <a:pt x="221" y="111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110" y="126"/>
                  </a:lnTo>
                  <a:lnTo>
                    <a:pt x="78" y="126"/>
                  </a:lnTo>
                  <a:lnTo>
                    <a:pt x="78" y="142"/>
                  </a:lnTo>
                  <a:cubicBezTo>
                    <a:pt x="95" y="142"/>
                    <a:pt x="95" y="158"/>
                    <a:pt x="95" y="158"/>
                  </a:cubicBezTo>
                  <a:cubicBezTo>
                    <a:pt x="110" y="174"/>
                    <a:pt x="110" y="174"/>
                    <a:pt x="126" y="174"/>
                  </a:cubicBezTo>
                  <a:lnTo>
                    <a:pt x="126" y="174"/>
                  </a:lnTo>
                  <a:lnTo>
                    <a:pt x="204" y="142"/>
                  </a:lnTo>
                  <a:cubicBezTo>
                    <a:pt x="221" y="142"/>
                    <a:pt x="221" y="126"/>
                    <a:pt x="221" y="126"/>
                  </a:cubicBezTo>
                  <a:lnTo>
                    <a:pt x="221" y="111"/>
                  </a:lnTo>
                  <a:close/>
                  <a:moveTo>
                    <a:pt x="78" y="16"/>
                  </a:moveTo>
                  <a:lnTo>
                    <a:pt x="78" y="16"/>
                  </a:lnTo>
                  <a:cubicBezTo>
                    <a:pt x="63" y="16"/>
                    <a:pt x="63" y="32"/>
                    <a:pt x="47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32" y="16"/>
                  </a:cubicBezTo>
                  <a:cubicBezTo>
                    <a:pt x="15" y="32"/>
                    <a:pt x="0" y="48"/>
                    <a:pt x="0" y="63"/>
                  </a:cubicBezTo>
                  <a:lnTo>
                    <a:pt x="15" y="79"/>
                  </a:lnTo>
                  <a:lnTo>
                    <a:pt x="32" y="79"/>
                  </a:lnTo>
                  <a:lnTo>
                    <a:pt x="95" y="63"/>
                  </a:lnTo>
                  <a:lnTo>
                    <a:pt x="95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41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10" y="48"/>
                    <a:pt x="110" y="32"/>
                    <a:pt x="95" y="32"/>
                  </a:cubicBezTo>
                  <a:lnTo>
                    <a:pt x="78" y="16"/>
                  </a:lnTo>
                  <a:close/>
                  <a:moveTo>
                    <a:pt x="236" y="0"/>
                  </a:moveTo>
                  <a:lnTo>
                    <a:pt x="221" y="0"/>
                  </a:lnTo>
                  <a:lnTo>
                    <a:pt x="158" y="32"/>
                  </a:lnTo>
                  <a:lnTo>
                    <a:pt x="158" y="48"/>
                  </a:lnTo>
                  <a:lnTo>
                    <a:pt x="236" y="48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1" name="Google Shape;26041;p117"/>
            <p:cNvSpPr/>
            <p:nvPr/>
          </p:nvSpPr>
          <p:spPr>
            <a:xfrm>
              <a:off x="3442074" y="1778236"/>
              <a:ext cx="4548" cy="6520"/>
            </a:xfrm>
            <a:custGeom>
              <a:avLst/>
              <a:gdLst/>
              <a:ahLst/>
              <a:cxnLst/>
              <a:rect l="l" t="t" r="r" b="b"/>
              <a:pathLst>
                <a:path w="143" h="205" extrusionOk="0">
                  <a:moveTo>
                    <a:pt x="48" y="1"/>
                  </a:moveTo>
                  <a:lnTo>
                    <a:pt x="32" y="32"/>
                  </a:lnTo>
                  <a:cubicBezTo>
                    <a:pt x="32" y="32"/>
                    <a:pt x="17" y="47"/>
                    <a:pt x="0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7" y="110"/>
                  </a:cubicBezTo>
                  <a:lnTo>
                    <a:pt x="17" y="127"/>
                  </a:lnTo>
                  <a:cubicBezTo>
                    <a:pt x="17" y="142"/>
                    <a:pt x="32" y="158"/>
                    <a:pt x="32" y="158"/>
                  </a:cubicBezTo>
                  <a:lnTo>
                    <a:pt x="48" y="142"/>
                  </a:lnTo>
                  <a:lnTo>
                    <a:pt x="63" y="142"/>
                  </a:lnTo>
                  <a:lnTo>
                    <a:pt x="63" y="142"/>
                  </a:lnTo>
                  <a:cubicBezTo>
                    <a:pt x="80" y="158"/>
                    <a:pt x="95" y="173"/>
                    <a:pt x="95" y="190"/>
                  </a:cubicBezTo>
                  <a:lnTo>
                    <a:pt x="95" y="190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cubicBezTo>
                    <a:pt x="143" y="205"/>
                    <a:pt x="143" y="173"/>
                    <a:pt x="143" y="158"/>
                  </a:cubicBezTo>
                  <a:cubicBezTo>
                    <a:pt x="143" y="142"/>
                    <a:pt x="126" y="127"/>
                    <a:pt x="111" y="127"/>
                  </a:cubicBezTo>
                  <a:lnTo>
                    <a:pt x="111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10"/>
                  </a:lnTo>
                  <a:cubicBezTo>
                    <a:pt x="95" y="95"/>
                    <a:pt x="95" y="79"/>
                    <a:pt x="80" y="47"/>
                  </a:cubicBezTo>
                  <a:lnTo>
                    <a:pt x="80" y="3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2" name="Google Shape;26042;p117"/>
            <p:cNvSpPr/>
            <p:nvPr/>
          </p:nvSpPr>
          <p:spPr>
            <a:xfrm>
              <a:off x="3318326" y="1778713"/>
              <a:ext cx="5534" cy="9064"/>
            </a:xfrm>
            <a:custGeom>
              <a:avLst/>
              <a:gdLst/>
              <a:ahLst/>
              <a:cxnLst/>
              <a:rect l="l" t="t" r="r" b="b"/>
              <a:pathLst>
                <a:path w="174" h="285" extrusionOk="0">
                  <a:moveTo>
                    <a:pt x="95" y="1"/>
                  </a:moveTo>
                  <a:lnTo>
                    <a:pt x="79" y="17"/>
                  </a:lnTo>
                  <a:cubicBezTo>
                    <a:pt x="95" y="32"/>
                    <a:pt x="79" y="49"/>
                    <a:pt x="63" y="49"/>
                  </a:cubicBezTo>
                  <a:lnTo>
                    <a:pt x="47" y="49"/>
                  </a:lnTo>
                  <a:lnTo>
                    <a:pt x="47" y="49"/>
                  </a:lnTo>
                  <a:lnTo>
                    <a:pt x="0" y="190"/>
                  </a:lnTo>
                  <a:cubicBezTo>
                    <a:pt x="0" y="206"/>
                    <a:pt x="0" y="221"/>
                    <a:pt x="16" y="221"/>
                  </a:cubicBezTo>
                  <a:cubicBezTo>
                    <a:pt x="16" y="238"/>
                    <a:pt x="32" y="238"/>
                    <a:pt x="32" y="238"/>
                  </a:cubicBezTo>
                  <a:lnTo>
                    <a:pt x="32" y="238"/>
                  </a:lnTo>
                  <a:lnTo>
                    <a:pt x="32" y="238"/>
                  </a:lnTo>
                  <a:cubicBezTo>
                    <a:pt x="47" y="253"/>
                    <a:pt x="47" y="269"/>
                    <a:pt x="79" y="284"/>
                  </a:cubicBezTo>
                  <a:lnTo>
                    <a:pt x="95" y="284"/>
                  </a:lnTo>
                  <a:cubicBezTo>
                    <a:pt x="110" y="284"/>
                    <a:pt x="126" y="284"/>
                    <a:pt x="126" y="269"/>
                  </a:cubicBezTo>
                  <a:lnTo>
                    <a:pt x="126" y="238"/>
                  </a:lnTo>
                  <a:lnTo>
                    <a:pt x="142" y="238"/>
                  </a:lnTo>
                  <a:cubicBezTo>
                    <a:pt x="173" y="238"/>
                    <a:pt x="173" y="221"/>
                    <a:pt x="173" y="206"/>
                  </a:cubicBezTo>
                  <a:lnTo>
                    <a:pt x="173" y="175"/>
                  </a:lnTo>
                  <a:lnTo>
                    <a:pt x="173" y="158"/>
                  </a:lnTo>
                  <a:cubicBezTo>
                    <a:pt x="158" y="143"/>
                    <a:pt x="158" y="143"/>
                    <a:pt x="142" y="143"/>
                  </a:cubicBezTo>
                  <a:lnTo>
                    <a:pt x="142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95" y="143"/>
                  </a:lnTo>
                  <a:lnTo>
                    <a:pt x="110" y="32"/>
                  </a:lnTo>
                  <a:cubicBezTo>
                    <a:pt x="126" y="17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3" name="Google Shape;26043;p117"/>
            <p:cNvSpPr/>
            <p:nvPr/>
          </p:nvSpPr>
          <p:spPr>
            <a:xfrm>
              <a:off x="3421020" y="1804792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16"/>
                    <a:pt x="1" y="16"/>
                    <a:pt x="1" y="32"/>
                  </a:cubicBezTo>
                  <a:cubicBezTo>
                    <a:pt x="17" y="32"/>
                    <a:pt x="17" y="48"/>
                    <a:pt x="17" y="48"/>
                  </a:cubicBezTo>
                  <a:lnTo>
                    <a:pt x="17" y="48"/>
                  </a:lnTo>
                  <a:lnTo>
                    <a:pt x="32" y="79"/>
                  </a:lnTo>
                  <a:lnTo>
                    <a:pt x="49" y="79"/>
                  </a:lnTo>
                  <a:lnTo>
                    <a:pt x="64" y="111"/>
                  </a:lnTo>
                  <a:lnTo>
                    <a:pt x="64" y="126"/>
                  </a:lnTo>
                  <a:cubicBezTo>
                    <a:pt x="64" y="142"/>
                    <a:pt x="64" y="158"/>
                    <a:pt x="80" y="174"/>
                  </a:cubicBezTo>
                  <a:lnTo>
                    <a:pt x="95" y="174"/>
                  </a:lnTo>
                  <a:cubicBezTo>
                    <a:pt x="112" y="174"/>
                    <a:pt x="127" y="158"/>
                    <a:pt x="127" y="158"/>
                  </a:cubicBezTo>
                  <a:lnTo>
                    <a:pt x="127" y="158"/>
                  </a:lnTo>
                  <a:lnTo>
                    <a:pt x="143" y="126"/>
                  </a:lnTo>
                  <a:lnTo>
                    <a:pt x="143" y="79"/>
                  </a:lnTo>
                  <a:lnTo>
                    <a:pt x="80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4" name="Google Shape;26044;p117"/>
            <p:cNvSpPr/>
            <p:nvPr/>
          </p:nvSpPr>
          <p:spPr>
            <a:xfrm>
              <a:off x="3404991" y="1788731"/>
              <a:ext cx="6551" cy="7569"/>
            </a:xfrm>
            <a:custGeom>
              <a:avLst/>
              <a:gdLst/>
              <a:ahLst/>
              <a:cxnLst/>
              <a:rect l="l" t="t" r="r" b="b"/>
              <a:pathLst>
                <a:path w="206" h="238" extrusionOk="0">
                  <a:moveTo>
                    <a:pt x="32" y="1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17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32"/>
                    <a:pt x="63" y="49"/>
                  </a:cubicBezTo>
                  <a:cubicBezTo>
                    <a:pt x="80" y="64"/>
                    <a:pt x="63" y="80"/>
                    <a:pt x="48" y="95"/>
                  </a:cubicBezTo>
                  <a:cubicBezTo>
                    <a:pt x="32" y="95"/>
                    <a:pt x="32" y="112"/>
                    <a:pt x="32" y="112"/>
                  </a:cubicBezTo>
                  <a:lnTo>
                    <a:pt x="32" y="127"/>
                  </a:lnTo>
                  <a:lnTo>
                    <a:pt x="48" y="143"/>
                  </a:lnTo>
                  <a:lnTo>
                    <a:pt x="63" y="143"/>
                  </a:lnTo>
                  <a:lnTo>
                    <a:pt x="127" y="158"/>
                  </a:lnTo>
                  <a:lnTo>
                    <a:pt x="127" y="158"/>
                  </a:lnTo>
                  <a:cubicBezTo>
                    <a:pt x="127" y="175"/>
                    <a:pt x="143" y="175"/>
                    <a:pt x="143" y="190"/>
                  </a:cubicBezTo>
                  <a:cubicBezTo>
                    <a:pt x="143" y="206"/>
                    <a:pt x="143" y="221"/>
                    <a:pt x="127" y="238"/>
                  </a:cubicBezTo>
                  <a:lnTo>
                    <a:pt x="127" y="238"/>
                  </a:lnTo>
                  <a:lnTo>
                    <a:pt x="143" y="238"/>
                  </a:lnTo>
                  <a:cubicBezTo>
                    <a:pt x="158" y="238"/>
                    <a:pt x="174" y="221"/>
                    <a:pt x="174" y="221"/>
                  </a:cubicBezTo>
                  <a:lnTo>
                    <a:pt x="174" y="206"/>
                  </a:lnTo>
                  <a:lnTo>
                    <a:pt x="190" y="175"/>
                  </a:lnTo>
                  <a:cubicBezTo>
                    <a:pt x="190" y="158"/>
                    <a:pt x="174" y="158"/>
                    <a:pt x="174" y="143"/>
                  </a:cubicBezTo>
                  <a:cubicBezTo>
                    <a:pt x="174" y="127"/>
                    <a:pt x="190" y="112"/>
                    <a:pt x="206" y="112"/>
                  </a:cubicBezTo>
                  <a:cubicBezTo>
                    <a:pt x="206" y="95"/>
                    <a:pt x="190" y="95"/>
                    <a:pt x="190" y="95"/>
                  </a:cubicBezTo>
                  <a:lnTo>
                    <a:pt x="95" y="8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5" name="Google Shape;26045;p117"/>
            <p:cNvSpPr/>
            <p:nvPr/>
          </p:nvSpPr>
          <p:spPr>
            <a:xfrm>
              <a:off x="3085300" y="1808799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cubicBezTo>
                    <a:pt x="17" y="0"/>
                    <a:pt x="32" y="16"/>
                    <a:pt x="32" y="32"/>
                  </a:cubicBezTo>
                  <a:cubicBezTo>
                    <a:pt x="48" y="32"/>
                    <a:pt x="48" y="48"/>
                    <a:pt x="48" y="48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95" y="48"/>
                  </a:lnTo>
                  <a:cubicBezTo>
                    <a:pt x="95" y="32"/>
                    <a:pt x="111" y="32"/>
                    <a:pt x="111" y="32"/>
                  </a:cubicBezTo>
                  <a:lnTo>
                    <a:pt x="111" y="32"/>
                  </a:lnTo>
                  <a:cubicBezTo>
                    <a:pt x="95" y="16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6" name="Google Shape;26046;p117"/>
            <p:cNvSpPr/>
            <p:nvPr/>
          </p:nvSpPr>
          <p:spPr>
            <a:xfrm>
              <a:off x="3096336" y="1784247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58" y="1"/>
                  </a:moveTo>
                  <a:cubicBezTo>
                    <a:pt x="111" y="1"/>
                    <a:pt x="79" y="16"/>
                    <a:pt x="32" y="16"/>
                  </a:cubicBezTo>
                  <a:lnTo>
                    <a:pt x="16" y="47"/>
                  </a:lnTo>
                  <a:cubicBezTo>
                    <a:pt x="0" y="64"/>
                    <a:pt x="0" y="79"/>
                    <a:pt x="16" y="95"/>
                  </a:cubicBezTo>
                  <a:cubicBezTo>
                    <a:pt x="16" y="95"/>
                    <a:pt x="32" y="95"/>
                    <a:pt x="32" y="110"/>
                  </a:cubicBezTo>
                  <a:lnTo>
                    <a:pt x="111" y="64"/>
                  </a:lnTo>
                  <a:lnTo>
                    <a:pt x="126" y="64"/>
                  </a:lnTo>
                  <a:lnTo>
                    <a:pt x="126" y="64"/>
                  </a:lnTo>
                  <a:cubicBezTo>
                    <a:pt x="142" y="64"/>
                    <a:pt x="158" y="64"/>
                    <a:pt x="158" y="79"/>
                  </a:cubicBezTo>
                  <a:cubicBezTo>
                    <a:pt x="174" y="95"/>
                    <a:pt x="158" y="110"/>
                    <a:pt x="158" y="127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4" y="127"/>
                    <a:pt x="189" y="110"/>
                    <a:pt x="189" y="95"/>
                  </a:cubicBezTo>
                  <a:cubicBezTo>
                    <a:pt x="205" y="47"/>
                    <a:pt x="189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7" name="Google Shape;26047;p117"/>
            <p:cNvSpPr/>
            <p:nvPr/>
          </p:nvSpPr>
          <p:spPr>
            <a:xfrm>
              <a:off x="3400506" y="1804792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32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48"/>
                  </a:lnTo>
                  <a:cubicBezTo>
                    <a:pt x="0" y="48"/>
                    <a:pt x="0" y="63"/>
                    <a:pt x="15" y="63"/>
                  </a:cubicBezTo>
                  <a:lnTo>
                    <a:pt x="15" y="63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6" y="95"/>
                    <a:pt x="141" y="79"/>
                  </a:cubicBezTo>
                  <a:cubicBezTo>
                    <a:pt x="141" y="63"/>
                    <a:pt x="126" y="48"/>
                    <a:pt x="110" y="3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8" name="Google Shape;26048;p117"/>
            <p:cNvSpPr/>
            <p:nvPr/>
          </p:nvSpPr>
          <p:spPr>
            <a:xfrm>
              <a:off x="3020166" y="1794265"/>
              <a:ext cx="6551" cy="7537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111" y="158"/>
                  </a:moveTo>
                  <a:lnTo>
                    <a:pt x="95" y="158"/>
                  </a:lnTo>
                  <a:lnTo>
                    <a:pt x="95" y="158"/>
                  </a:lnTo>
                  <a:cubicBezTo>
                    <a:pt x="111" y="158"/>
                    <a:pt x="111" y="174"/>
                    <a:pt x="111" y="174"/>
                  </a:cubicBezTo>
                  <a:cubicBezTo>
                    <a:pt x="126" y="190"/>
                    <a:pt x="111" y="221"/>
                    <a:pt x="95" y="221"/>
                  </a:cubicBezTo>
                  <a:lnTo>
                    <a:pt x="80" y="221"/>
                  </a:lnTo>
                  <a:lnTo>
                    <a:pt x="8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174" y="237"/>
                  </a:lnTo>
                  <a:cubicBezTo>
                    <a:pt x="189" y="237"/>
                    <a:pt x="206" y="205"/>
                    <a:pt x="206" y="190"/>
                  </a:cubicBezTo>
                  <a:cubicBezTo>
                    <a:pt x="189" y="174"/>
                    <a:pt x="189" y="158"/>
                    <a:pt x="158" y="158"/>
                  </a:cubicBezTo>
                  <a:lnTo>
                    <a:pt x="158" y="158"/>
                  </a:lnTo>
                  <a:lnTo>
                    <a:pt x="126" y="174"/>
                  </a:lnTo>
                  <a:lnTo>
                    <a:pt x="111" y="158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6"/>
                    <a:pt x="0" y="47"/>
                  </a:cubicBezTo>
                  <a:lnTo>
                    <a:pt x="0" y="47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7"/>
                    <a:pt x="48" y="127"/>
                    <a:pt x="48" y="142"/>
                  </a:cubicBezTo>
                  <a:lnTo>
                    <a:pt x="48" y="158"/>
                  </a:lnTo>
                  <a:lnTo>
                    <a:pt x="48" y="174"/>
                  </a:lnTo>
                  <a:cubicBezTo>
                    <a:pt x="48" y="158"/>
                    <a:pt x="63" y="158"/>
                    <a:pt x="63" y="158"/>
                  </a:cubicBezTo>
                  <a:lnTo>
                    <a:pt x="80" y="158"/>
                  </a:lnTo>
                  <a:cubicBezTo>
                    <a:pt x="63" y="158"/>
                    <a:pt x="63" y="158"/>
                    <a:pt x="63" y="142"/>
                  </a:cubicBezTo>
                  <a:cubicBezTo>
                    <a:pt x="48" y="127"/>
                    <a:pt x="48" y="110"/>
                    <a:pt x="63" y="95"/>
                  </a:cubicBezTo>
                  <a:lnTo>
                    <a:pt x="63" y="95"/>
                  </a:lnTo>
                  <a:cubicBezTo>
                    <a:pt x="48" y="95"/>
                    <a:pt x="32" y="79"/>
                    <a:pt x="32" y="64"/>
                  </a:cubicBezTo>
                  <a:cubicBezTo>
                    <a:pt x="32" y="64"/>
                    <a:pt x="32" y="47"/>
                    <a:pt x="48" y="32"/>
                  </a:cubicBez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9" name="Google Shape;26049;p117"/>
            <p:cNvSpPr/>
            <p:nvPr/>
          </p:nvSpPr>
          <p:spPr>
            <a:xfrm>
              <a:off x="3095318" y="1786250"/>
              <a:ext cx="6551" cy="3053"/>
            </a:xfrm>
            <a:custGeom>
              <a:avLst/>
              <a:gdLst/>
              <a:ahLst/>
              <a:cxnLst/>
              <a:rect l="l" t="t" r="r" b="b"/>
              <a:pathLst>
                <a:path w="206" h="96" extrusionOk="0">
                  <a:moveTo>
                    <a:pt x="158" y="1"/>
                  </a:moveTo>
                  <a:lnTo>
                    <a:pt x="158" y="1"/>
                  </a:lnTo>
                  <a:lnTo>
                    <a:pt x="143" y="1"/>
                  </a:lnTo>
                  <a:lnTo>
                    <a:pt x="64" y="47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32" y="95"/>
                  </a:lnTo>
                  <a:lnTo>
                    <a:pt x="48" y="79"/>
                  </a:lnTo>
                  <a:cubicBezTo>
                    <a:pt x="48" y="64"/>
                    <a:pt x="64" y="47"/>
                    <a:pt x="80" y="47"/>
                  </a:cubicBezTo>
                  <a:lnTo>
                    <a:pt x="95" y="47"/>
                  </a:lnTo>
                  <a:cubicBezTo>
                    <a:pt x="111" y="64"/>
                    <a:pt x="111" y="79"/>
                    <a:pt x="111" y="95"/>
                  </a:cubicBezTo>
                  <a:lnTo>
                    <a:pt x="174" y="64"/>
                  </a:lnTo>
                  <a:lnTo>
                    <a:pt x="190" y="64"/>
                  </a:lnTo>
                  <a:cubicBezTo>
                    <a:pt x="190" y="47"/>
                    <a:pt x="206" y="32"/>
                    <a:pt x="190" y="16"/>
                  </a:cubicBezTo>
                  <a:cubicBezTo>
                    <a:pt x="190" y="1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0" name="Google Shape;26050;p117"/>
            <p:cNvSpPr/>
            <p:nvPr/>
          </p:nvSpPr>
          <p:spPr>
            <a:xfrm>
              <a:off x="3057758" y="183134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32"/>
                  </a:cubicBezTo>
                  <a:lnTo>
                    <a:pt x="16" y="79"/>
                  </a:lnTo>
                  <a:cubicBezTo>
                    <a:pt x="16" y="95"/>
                    <a:pt x="16" y="95"/>
                    <a:pt x="32" y="110"/>
                  </a:cubicBezTo>
                  <a:lnTo>
                    <a:pt x="47" y="110"/>
                  </a:lnTo>
                  <a:lnTo>
                    <a:pt x="63" y="127"/>
                  </a:lnTo>
                  <a:cubicBezTo>
                    <a:pt x="79" y="127"/>
                    <a:pt x="79" y="127"/>
                    <a:pt x="79" y="110"/>
                  </a:cubicBezTo>
                  <a:cubicBezTo>
                    <a:pt x="95" y="110"/>
                    <a:pt x="95" y="110"/>
                    <a:pt x="95" y="95"/>
                  </a:cubicBezTo>
                  <a:lnTo>
                    <a:pt x="110" y="64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79" y="16"/>
                  </a:lnTo>
                  <a:lnTo>
                    <a:pt x="63" y="16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1" name="Google Shape;26051;p117"/>
            <p:cNvSpPr/>
            <p:nvPr/>
          </p:nvSpPr>
          <p:spPr>
            <a:xfrm>
              <a:off x="3106863" y="1791752"/>
              <a:ext cx="3530" cy="8046"/>
            </a:xfrm>
            <a:custGeom>
              <a:avLst/>
              <a:gdLst/>
              <a:ahLst/>
              <a:cxnLst/>
              <a:rect l="l" t="t" r="r" b="b"/>
              <a:pathLst>
                <a:path w="111" h="253" extrusionOk="0">
                  <a:moveTo>
                    <a:pt x="79" y="0"/>
                  </a:moveTo>
                  <a:cubicBezTo>
                    <a:pt x="64" y="0"/>
                    <a:pt x="64" y="17"/>
                    <a:pt x="47" y="17"/>
                  </a:cubicBezTo>
                  <a:cubicBezTo>
                    <a:pt x="47" y="17"/>
                    <a:pt x="32" y="17"/>
                    <a:pt x="32" y="0"/>
                  </a:cubicBezTo>
                  <a:cubicBezTo>
                    <a:pt x="32" y="17"/>
                    <a:pt x="16" y="17"/>
                    <a:pt x="16" y="17"/>
                  </a:cubicBezTo>
                  <a:lnTo>
                    <a:pt x="16" y="32"/>
                  </a:lnTo>
                  <a:cubicBezTo>
                    <a:pt x="32" y="48"/>
                    <a:pt x="47" y="48"/>
                    <a:pt x="47" y="63"/>
                  </a:cubicBezTo>
                  <a:cubicBezTo>
                    <a:pt x="47" y="80"/>
                    <a:pt x="47" y="95"/>
                    <a:pt x="32" y="95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16" y="126"/>
                  </a:lnTo>
                  <a:lnTo>
                    <a:pt x="16" y="158"/>
                  </a:lnTo>
                  <a:lnTo>
                    <a:pt x="16" y="158"/>
                  </a:lnTo>
                  <a:cubicBezTo>
                    <a:pt x="16" y="174"/>
                    <a:pt x="32" y="174"/>
                    <a:pt x="32" y="189"/>
                  </a:cubicBezTo>
                  <a:cubicBezTo>
                    <a:pt x="47" y="206"/>
                    <a:pt x="32" y="221"/>
                    <a:pt x="16" y="237"/>
                  </a:cubicBezTo>
                  <a:lnTo>
                    <a:pt x="0" y="237"/>
                  </a:lnTo>
                  <a:lnTo>
                    <a:pt x="16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64" y="253"/>
                  </a:lnTo>
                  <a:lnTo>
                    <a:pt x="110" y="206"/>
                  </a:lnTo>
                  <a:lnTo>
                    <a:pt x="110" y="174"/>
                  </a:lnTo>
                  <a:cubicBezTo>
                    <a:pt x="110" y="158"/>
                    <a:pt x="95" y="158"/>
                    <a:pt x="95" y="143"/>
                  </a:cubicBezTo>
                  <a:cubicBezTo>
                    <a:pt x="95" y="126"/>
                    <a:pt x="95" y="126"/>
                    <a:pt x="110" y="111"/>
                  </a:cubicBezTo>
                  <a:lnTo>
                    <a:pt x="110" y="111"/>
                  </a:lnTo>
                  <a:lnTo>
                    <a:pt x="95" y="95"/>
                  </a:lnTo>
                  <a:cubicBezTo>
                    <a:pt x="95" y="63"/>
                    <a:pt x="79" y="48"/>
                    <a:pt x="79" y="48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95" y="17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2" name="Google Shape;26052;p117"/>
            <p:cNvSpPr/>
            <p:nvPr/>
          </p:nvSpPr>
          <p:spPr>
            <a:xfrm>
              <a:off x="3342369" y="1818340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64" y="32"/>
                  </a:lnTo>
                  <a:lnTo>
                    <a:pt x="79" y="32"/>
                  </a:lnTo>
                  <a:cubicBezTo>
                    <a:pt x="79" y="47"/>
                    <a:pt x="79" y="78"/>
                    <a:pt x="64" y="78"/>
                  </a:cubicBezTo>
                  <a:cubicBezTo>
                    <a:pt x="64" y="95"/>
                    <a:pt x="47" y="95"/>
                    <a:pt x="47" y="95"/>
                  </a:cubicBezTo>
                  <a:cubicBezTo>
                    <a:pt x="32" y="95"/>
                    <a:pt x="16" y="78"/>
                    <a:pt x="16" y="78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16" y="126"/>
                  </a:lnTo>
                  <a:lnTo>
                    <a:pt x="64" y="126"/>
                  </a:lnTo>
                  <a:lnTo>
                    <a:pt x="64" y="95"/>
                  </a:lnTo>
                  <a:lnTo>
                    <a:pt x="127" y="78"/>
                  </a:lnTo>
                  <a:lnTo>
                    <a:pt x="158" y="63"/>
                  </a:lnTo>
                  <a:cubicBezTo>
                    <a:pt x="173" y="63"/>
                    <a:pt x="173" y="47"/>
                    <a:pt x="173" y="32"/>
                  </a:cubicBezTo>
                  <a:cubicBezTo>
                    <a:pt x="158" y="32"/>
                    <a:pt x="142" y="32"/>
                    <a:pt x="142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3" name="Google Shape;26053;p117"/>
            <p:cNvSpPr/>
            <p:nvPr/>
          </p:nvSpPr>
          <p:spPr>
            <a:xfrm>
              <a:off x="3180488" y="1796269"/>
              <a:ext cx="2576" cy="1527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0" y="1"/>
                  </a:moveTo>
                  <a:cubicBezTo>
                    <a:pt x="64" y="1"/>
                    <a:pt x="32" y="16"/>
                    <a:pt x="17" y="16"/>
                  </a:cubicBezTo>
                  <a:cubicBezTo>
                    <a:pt x="17" y="32"/>
                    <a:pt x="1" y="47"/>
                    <a:pt x="1" y="47"/>
                  </a:cubicBezTo>
                  <a:lnTo>
                    <a:pt x="17" y="47"/>
                  </a:lnTo>
                  <a:lnTo>
                    <a:pt x="49" y="47"/>
                  </a:lnTo>
                  <a:lnTo>
                    <a:pt x="64" y="47"/>
                  </a:lnTo>
                  <a:lnTo>
                    <a:pt x="80" y="47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4" name="Google Shape;26054;p117"/>
            <p:cNvSpPr/>
            <p:nvPr/>
          </p:nvSpPr>
          <p:spPr>
            <a:xfrm>
              <a:off x="3100852" y="1796269"/>
              <a:ext cx="7537" cy="3530"/>
            </a:xfrm>
            <a:custGeom>
              <a:avLst/>
              <a:gdLst/>
              <a:ahLst/>
              <a:cxnLst/>
              <a:rect l="l" t="t" r="r" b="b"/>
              <a:pathLst>
                <a:path w="237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6"/>
                  </a:lnTo>
                  <a:lnTo>
                    <a:pt x="0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32" y="95"/>
                    <a:pt x="63" y="111"/>
                    <a:pt x="95" y="111"/>
                  </a:cubicBezTo>
                  <a:lnTo>
                    <a:pt x="110" y="111"/>
                  </a:lnTo>
                  <a:cubicBezTo>
                    <a:pt x="142" y="111"/>
                    <a:pt x="173" y="95"/>
                    <a:pt x="189" y="95"/>
                  </a:cubicBezTo>
                  <a:lnTo>
                    <a:pt x="205" y="95"/>
                  </a:lnTo>
                  <a:cubicBezTo>
                    <a:pt x="221" y="79"/>
                    <a:pt x="236" y="64"/>
                    <a:pt x="221" y="47"/>
                  </a:cubicBezTo>
                  <a:cubicBezTo>
                    <a:pt x="221" y="32"/>
                    <a:pt x="205" y="32"/>
                    <a:pt x="205" y="16"/>
                  </a:cubicBezTo>
                  <a:cubicBezTo>
                    <a:pt x="189" y="32"/>
                    <a:pt x="189" y="47"/>
                    <a:pt x="173" y="47"/>
                  </a:cubicBezTo>
                  <a:lnTo>
                    <a:pt x="173" y="47"/>
                  </a:lnTo>
                  <a:lnTo>
                    <a:pt x="110" y="47"/>
                  </a:lnTo>
                  <a:lnTo>
                    <a:pt x="95" y="32"/>
                  </a:lnTo>
                  <a:cubicBezTo>
                    <a:pt x="79" y="32"/>
                    <a:pt x="79" y="32"/>
                    <a:pt x="63" y="16"/>
                  </a:cubicBezTo>
                  <a:lnTo>
                    <a:pt x="63" y="16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5" name="Google Shape;26055;p117"/>
            <p:cNvSpPr/>
            <p:nvPr/>
          </p:nvSpPr>
          <p:spPr>
            <a:xfrm>
              <a:off x="3089816" y="1804283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64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32" y="16"/>
                  </a:cubicBezTo>
                  <a:cubicBezTo>
                    <a:pt x="32" y="32"/>
                    <a:pt x="32" y="48"/>
                    <a:pt x="47" y="64"/>
                  </a:cubicBezTo>
                  <a:lnTo>
                    <a:pt x="16" y="111"/>
                  </a:lnTo>
                  <a:cubicBezTo>
                    <a:pt x="1" y="127"/>
                    <a:pt x="16" y="142"/>
                    <a:pt x="32" y="158"/>
                  </a:cubicBezTo>
                  <a:lnTo>
                    <a:pt x="47" y="158"/>
                  </a:lnTo>
                  <a:cubicBezTo>
                    <a:pt x="64" y="158"/>
                    <a:pt x="64" y="158"/>
                    <a:pt x="79" y="142"/>
                  </a:cubicBezTo>
                  <a:lnTo>
                    <a:pt x="127" y="48"/>
                  </a:lnTo>
                  <a:cubicBezTo>
                    <a:pt x="142" y="48"/>
                    <a:pt x="142" y="32"/>
                    <a:pt x="127" y="16"/>
                  </a:cubicBezTo>
                  <a:lnTo>
                    <a:pt x="110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6" name="Google Shape;26056;p117"/>
            <p:cNvSpPr/>
            <p:nvPr/>
          </p:nvSpPr>
          <p:spPr>
            <a:xfrm>
              <a:off x="3367430" y="1768218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47"/>
                  </a:cubicBezTo>
                  <a:lnTo>
                    <a:pt x="16" y="95"/>
                  </a:lnTo>
                  <a:cubicBezTo>
                    <a:pt x="16" y="110"/>
                    <a:pt x="16" y="127"/>
                    <a:pt x="32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79" y="95"/>
                  </a:lnTo>
                  <a:cubicBezTo>
                    <a:pt x="95" y="95"/>
                    <a:pt x="95" y="64"/>
                    <a:pt x="79" y="47"/>
                  </a:cubicBezTo>
                  <a:lnTo>
                    <a:pt x="79" y="47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7" name="Google Shape;26057;p117"/>
            <p:cNvSpPr/>
            <p:nvPr/>
          </p:nvSpPr>
          <p:spPr>
            <a:xfrm>
              <a:off x="3332828" y="177171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" y="48"/>
                  </a:lnTo>
                  <a:cubicBezTo>
                    <a:pt x="1" y="48"/>
                    <a:pt x="17" y="48"/>
                    <a:pt x="17" y="63"/>
                  </a:cubicBezTo>
                  <a:cubicBezTo>
                    <a:pt x="32" y="63"/>
                    <a:pt x="32" y="80"/>
                    <a:pt x="32" y="80"/>
                  </a:cubicBezTo>
                  <a:lnTo>
                    <a:pt x="32" y="111"/>
                  </a:lnTo>
                  <a:lnTo>
                    <a:pt x="32" y="126"/>
                  </a:lnTo>
                  <a:lnTo>
                    <a:pt x="95" y="111"/>
                  </a:lnTo>
                  <a:cubicBezTo>
                    <a:pt x="112" y="111"/>
                    <a:pt x="127" y="95"/>
                    <a:pt x="127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80" y="80"/>
                    <a:pt x="64" y="63"/>
                    <a:pt x="49" y="48"/>
                  </a:cubicBezTo>
                  <a:cubicBezTo>
                    <a:pt x="49" y="32"/>
                    <a:pt x="64" y="32"/>
                    <a:pt x="64" y="17"/>
                  </a:cubicBezTo>
                  <a:lnTo>
                    <a:pt x="64" y="17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8" name="Google Shape;26058;p117"/>
            <p:cNvSpPr/>
            <p:nvPr/>
          </p:nvSpPr>
          <p:spPr>
            <a:xfrm>
              <a:off x="3322333" y="1772225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0" y="1"/>
                    <a:pt x="0" y="16"/>
                    <a:pt x="0" y="47"/>
                  </a:cubicBezTo>
                  <a:lnTo>
                    <a:pt x="0" y="47"/>
                  </a:lnTo>
                  <a:lnTo>
                    <a:pt x="16" y="110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9" name="Google Shape;26059;p117"/>
            <p:cNvSpPr/>
            <p:nvPr/>
          </p:nvSpPr>
          <p:spPr>
            <a:xfrm>
              <a:off x="3322810" y="1778713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7" y="1"/>
                  </a:moveTo>
                  <a:lnTo>
                    <a:pt x="95" y="17"/>
                  </a:lnTo>
                  <a:cubicBezTo>
                    <a:pt x="80" y="32"/>
                    <a:pt x="80" y="32"/>
                    <a:pt x="64" y="32"/>
                  </a:cubicBezTo>
                  <a:lnTo>
                    <a:pt x="48" y="17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7" y="80"/>
                  </a:lnTo>
                  <a:lnTo>
                    <a:pt x="127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0" name="Google Shape;26060;p117"/>
            <p:cNvSpPr/>
            <p:nvPr/>
          </p:nvSpPr>
          <p:spPr>
            <a:xfrm>
              <a:off x="3245654" y="1805778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1"/>
                  </a:moveTo>
                  <a:cubicBezTo>
                    <a:pt x="63" y="17"/>
                    <a:pt x="48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48" y="111"/>
                  </a:lnTo>
                  <a:cubicBezTo>
                    <a:pt x="48" y="127"/>
                    <a:pt x="63" y="127"/>
                    <a:pt x="63" y="127"/>
                  </a:cubicBezTo>
                  <a:lnTo>
                    <a:pt x="95" y="127"/>
                  </a:lnTo>
                  <a:cubicBezTo>
                    <a:pt x="111" y="111"/>
                    <a:pt x="111" y="95"/>
                    <a:pt x="95" y="80"/>
                  </a:cubicBezTo>
                  <a:lnTo>
                    <a:pt x="80" y="64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1" name="Google Shape;26061;p117"/>
            <p:cNvSpPr/>
            <p:nvPr/>
          </p:nvSpPr>
          <p:spPr>
            <a:xfrm>
              <a:off x="3031711" y="1819803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32" y="49"/>
                  </a:cubicBezTo>
                  <a:lnTo>
                    <a:pt x="0" y="95"/>
                  </a:lnTo>
                  <a:lnTo>
                    <a:pt x="0" y="112"/>
                  </a:lnTo>
                  <a:cubicBezTo>
                    <a:pt x="15" y="127"/>
                    <a:pt x="15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63" y="127"/>
                    <a:pt x="63" y="112"/>
                  </a:cubicBezTo>
                  <a:lnTo>
                    <a:pt x="63" y="95"/>
                  </a:lnTo>
                  <a:cubicBezTo>
                    <a:pt x="47" y="95"/>
                    <a:pt x="63" y="64"/>
                    <a:pt x="78" y="49"/>
                  </a:cubicBezTo>
                  <a:lnTo>
                    <a:pt x="95" y="32"/>
                  </a:lnTo>
                  <a:cubicBezTo>
                    <a:pt x="95" y="17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2" name="Google Shape;26062;p117"/>
            <p:cNvSpPr/>
            <p:nvPr/>
          </p:nvSpPr>
          <p:spPr>
            <a:xfrm>
              <a:off x="3419557" y="1792261"/>
              <a:ext cx="5502" cy="4516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110" y="1"/>
                  </a:moveTo>
                  <a:cubicBezTo>
                    <a:pt x="95" y="16"/>
                    <a:pt x="95" y="16"/>
                    <a:pt x="95" y="32"/>
                  </a:cubicBezTo>
                  <a:lnTo>
                    <a:pt x="95" y="64"/>
                  </a:lnTo>
                  <a:cubicBezTo>
                    <a:pt x="95" y="64"/>
                    <a:pt x="78" y="64"/>
                    <a:pt x="78" y="79"/>
                  </a:cubicBezTo>
                  <a:lnTo>
                    <a:pt x="78" y="79"/>
                  </a:lnTo>
                  <a:cubicBezTo>
                    <a:pt x="63" y="64"/>
                    <a:pt x="63" y="47"/>
                    <a:pt x="47" y="47"/>
                  </a:cubicBezTo>
                  <a:lnTo>
                    <a:pt x="32" y="47"/>
                  </a:lnTo>
                  <a:cubicBezTo>
                    <a:pt x="15" y="64"/>
                    <a:pt x="0" y="79"/>
                    <a:pt x="15" y="95"/>
                  </a:cubicBezTo>
                  <a:cubicBezTo>
                    <a:pt x="15" y="110"/>
                    <a:pt x="32" y="142"/>
                    <a:pt x="63" y="142"/>
                  </a:cubicBezTo>
                  <a:lnTo>
                    <a:pt x="63" y="142"/>
                  </a:lnTo>
                  <a:lnTo>
                    <a:pt x="63" y="142"/>
                  </a:lnTo>
                  <a:cubicBezTo>
                    <a:pt x="63" y="127"/>
                    <a:pt x="78" y="127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79"/>
                  </a:lnTo>
                  <a:cubicBezTo>
                    <a:pt x="141" y="64"/>
                    <a:pt x="141" y="47"/>
                    <a:pt x="158" y="47"/>
                  </a:cubicBezTo>
                  <a:lnTo>
                    <a:pt x="173" y="47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3" name="Google Shape;26063;p117"/>
            <p:cNvSpPr/>
            <p:nvPr/>
          </p:nvSpPr>
          <p:spPr>
            <a:xfrm>
              <a:off x="3419016" y="1810803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95"/>
                  </a:lnTo>
                  <a:lnTo>
                    <a:pt x="112" y="63"/>
                  </a:lnTo>
                  <a:lnTo>
                    <a:pt x="112" y="48"/>
                  </a:lnTo>
                  <a:cubicBezTo>
                    <a:pt x="127" y="32"/>
                    <a:pt x="127" y="32"/>
                    <a:pt x="143" y="32"/>
                  </a:cubicBezTo>
                  <a:lnTo>
                    <a:pt x="143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4" name="Google Shape;26064;p117"/>
            <p:cNvSpPr/>
            <p:nvPr/>
          </p:nvSpPr>
          <p:spPr>
            <a:xfrm>
              <a:off x="3081293" y="181232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17" y="32"/>
                  </a:lnTo>
                  <a:cubicBezTo>
                    <a:pt x="17" y="32"/>
                    <a:pt x="0" y="32"/>
                    <a:pt x="0" y="47"/>
                  </a:cubicBezTo>
                  <a:lnTo>
                    <a:pt x="0" y="63"/>
                  </a:lnTo>
                  <a:lnTo>
                    <a:pt x="0" y="63"/>
                  </a:lnTo>
                  <a:lnTo>
                    <a:pt x="17" y="63"/>
                  </a:lnTo>
                  <a:cubicBezTo>
                    <a:pt x="17" y="63"/>
                    <a:pt x="32" y="63"/>
                    <a:pt x="48" y="78"/>
                  </a:cubicBezTo>
                  <a:lnTo>
                    <a:pt x="48" y="95"/>
                  </a:lnTo>
                  <a:lnTo>
                    <a:pt x="48" y="78"/>
                  </a:lnTo>
                  <a:lnTo>
                    <a:pt x="126" y="47"/>
                  </a:lnTo>
                  <a:lnTo>
                    <a:pt x="80" y="15"/>
                  </a:lnTo>
                  <a:cubicBezTo>
                    <a:pt x="80" y="15"/>
                    <a:pt x="63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5" name="Google Shape;26065;p117"/>
            <p:cNvSpPr/>
            <p:nvPr/>
          </p:nvSpPr>
          <p:spPr>
            <a:xfrm>
              <a:off x="3136917" y="1831825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" y="80"/>
                    <a:pt x="32" y="95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80"/>
                    <a:pt x="127" y="64"/>
                  </a:cubicBezTo>
                  <a:cubicBezTo>
                    <a:pt x="142" y="49"/>
                    <a:pt x="127" y="32"/>
                    <a:pt x="110" y="32"/>
                  </a:cubicBezTo>
                  <a:lnTo>
                    <a:pt x="95" y="17"/>
                  </a:lnTo>
                  <a:cubicBezTo>
                    <a:pt x="79" y="17"/>
                    <a:pt x="79" y="32"/>
                    <a:pt x="64" y="32"/>
                  </a:cubicBez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6" name="Google Shape;26066;p117"/>
            <p:cNvSpPr/>
            <p:nvPr/>
          </p:nvSpPr>
          <p:spPr>
            <a:xfrm>
              <a:off x="3096336" y="1793279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74" y="0"/>
                  </a:moveTo>
                  <a:lnTo>
                    <a:pt x="174" y="0"/>
                  </a:lnTo>
                  <a:lnTo>
                    <a:pt x="142" y="0"/>
                  </a:lnTo>
                  <a:lnTo>
                    <a:pt x="142" y="15"/>
                  </a:lnTo>
                  <a:lnTo>
                    <a:pt x="111" y="47"/>
                  </a:lnTo>
                  <a:lnTo>
                    <a:pt x="16" y="3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11" y="126"/>
                  </a:lnTo>
                  <a:lnTo>
                    <a:pt x="126" y="126"/>
                  </a:lnTo>
                  <a:cubicBezTo>
                    <a:pt x="126" y="126"/>
                    <a:pt x="142" y="126"/>
                    <a:pt x="142" y="110"/>
                  </a:cubicBezTo>
                  <a:lnTo>
                    <a:pt x="158" y="110"/>
                  </a:lnTo>
                  <a:lnTo>
                    <a:pt x="158" y="95"/>
                  </a:lnTo>
                  <a:lnTo>
                    <a:pt x="174" y="78"/>
                  </a:lnTo>
                  <a:lnTo>
                    <a:pt x="174" y="78"/>
                  </a:lnTo>
                  <a:cubicBezTo>
                    <a:pt x="158" y="63"/>
                    <a:pt x="158" y="47"/>
                    <a:pt x="158" y="32"/>
                  </a:cubicBezTo>
                  <a:cubicBezTo>
                    <a:pt x="174" y="32"/>
                    <a:pt x="174" y="15"/>
                    <a:pt x="189" y="15"/>
                  </a:cubicBezTo>
                  <a:lnTo>
                    <a:pt x="205" y="32"/>
                  </a:lnTo>
                  <a:cubicBezTo>
                    <a:pt x="205" y="15"/>
                    <a:pt x="205" y="15"/>
                    <a:pt x="189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7" name="Google Shape;26067;p117"/>
            <p:cNvSpPr/>
            <p:nvPr/>
          </p:nvSpPr>
          <p:spPr>
            <a:xfrm>
              <a:off x="3248167" y="1821807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lnTo>
                    <a:pt x="16" y="112"/>
                  </a:lnTo>
                  <a:lnTo>
                    <a:pt x="16" y="112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7"/>
                  </a:lnTo>
                  <a:cubicBezTo>
                    <a:pt x="32" y="112"/>
                    <a:pt x="32" y="112"/>
                    <a:pt x="47" y="112"/>
                  </a:cubicBezTo>
                  <a:lnTo>
                    <a:pt x="64" y="112"/>
                  </a:lnTo>
                  <a:cubicBezTo>
                    <a:pt x="79" y="112"/>
                    <a:pt x="79" y="127"/>
                    <a:pt x="79" y="127"/>
                  </a:cubicBezTo>
                  <a:lnTo>
                    <a:pt x="79" y="112"/>
                  </a:lnTo>
                  <a:lnTo>
                    <a:pt x="79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8" name="Google Shape;26068;p117"/>
            <p:cNvSpPr/>
            <p:nvPr/>
          </p:nvSpPr>
          <p:spPr>
            <a:xfrm>
              <a:off x="3121906" y="1790735"/>
              <a:ext cx="3021" cy="4580"/>
            </a:xfrm>
            <a:custGeom>
              <a:avLst/>
              <a:gdLst/>
              <a:ahLst/>
              <a:cxnLst/>
              <a:rect l="l" t="t" r="r" b="b"/>
              <a:pathLst>
                <a:path w="95" h="144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5" y="1"/>
                    <a:pt x="15" y="17"/>
                  </a:cubicBezTo>
                  <a:lnTo>
                    <a:pt x="15" y="32"/>
                  </a:lnTo>
                  <a:lnTo>
                    <a:pt x="15" y="32"/>
                  </a:lnTo>
                  <a:lnTo>
                    <a:pt x="15" y="49"/>
                  </a:lnTo>
                  <a:lnTo>
                    <a:pt x="0" y="112"/>
                  </a:lnTo>
                  <a:lnTo>
                    <a:pt x="0" y="112"/>
                  </a:lnTo>
                  <a:cubicBezTo>
                    <a:pt x="0" y="127"/>
                    <a:pt x="15" y="143"/>
                    <a:pt x="32" y="143"/>
                  </a:cubicBezTo>
                  <a:lnTo>
                    <a:pt x="47" y="143"/>
                  </a:lnTo>
                  <a:cubicBezTo>
                    <a:pt x="63" y="143"/>
                    <a:pt x="78" y="143"/>
                    <a:pt x="78" y="127"/>
                  </a:cubicBezTo>
                  <a:lnTo>
                    <a:pt x="95" y="32"/>
                  </a:lnTo>
                  <a:cubicBezTo>
                    <a:pt x="95" y="17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9" name="Google Shape;26069;p117"/>
            <p:cNvSpPr/>
            <p:nvPr/>
          </p:nvSpPr>
          <p:spPr>
            <a:xfrm>
              <a:off x="3376940" y="1781734"/>
              <a:ext cx="7028" cy="4548"/>
            </a:xfrm>
            <a:custGeom>
              <a:avLst/>
              <a:gdLst/>
              <a:ahLst/>
              <a:cxnLst/>
              <a:rect l="l" t="t" r="r" b="b"/>
              <a:pathLst>
                <a:path w="221" h="14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58" y="0"/>
                    <a:pt x="158" y="17"/>
                    <a:pt x="143" y="17"/>
                  </a:cubicBezTo>
                  <a:lnTo>
                    <a:pt x="126" y="80"/>
                  </a:lnTo>
                  <a:lnTo>
                    <a:pt x="48" y="63"/>
                  </a:lnTo>
                  <a:cubicBezTo>
                    <a:pt x="48" y="80"/>
                    <a:pt x="32" y="80"/>
                    <a:pt x="32" y="80"/>
                  </a:cubicBezTo>
                  <a:cubicBezTo>
                    <a:pt x="32" y="95"/>
                    <a:pt x="17" y="95"/>
                    <a:pt x="17" y="95"/>
                  </a:cubicBez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0" y="126"/>
                    <a:pt x="32" y="126"/>
                  </a:cubicBezTo>
                  <a:lnTo>
                    <a:pt x="95" y="143"/>
                  </a:lnTo>
                  <a:lnTo>
                    <a:pt x="126" y="143"/>
                  </a:lnTo>
                  <a:lnTo>
                    <a:pt x="143" y="143"/>
                  </a:lnTo>
                  <a:lnTo>
                    <a:pt x="158" y="143"/>
                  </a:lnTo>
                  <a:cubicBezTo>
                    <a:pt x="158" y="143"/>
                    <a:pt x="174" y="143"/>
                    <a:pt x="174" y="126"/>
                  </a:cubicBezTo>
                  <a:lnTo>
                    <a:pt x="206" y="48"/>
                  </a:lnTo>
                  <a:cubicBezTo>
                    <a:pt x="221" y="32"/>
                    <a:pt x="206" y="17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0" name="Google Shape;26070;p117"/>
            <p:cNvSpPr/>
            <p:nvPr/>
          </p:nvSpPr>
          <p:spPr>
            <a:xfrm>
              <a:off x="3212101" y="1814333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8" y="0"/>
                  </a:moveTo>
                  <a:lnTo>
                    <a:pt x="78" y="0"/>
                  </a:lnTo>
                  <a:lnTo>
                    <a:pt x="63" y="0"/>
                  </a:lnTo>
                  <a:lnTo>
                    <a:pt x="15" y="15"/>
                  </a:lnTo>
                  <a:cubicBezTo>
                    <a:pt x="0" y="32"/>
                    <a:pt x="0" y="47"/>
                    <a:pt x="15" y="63"/>
                  </a:cubicBezTo>
                  <a:cubicBezTo>
                    <a:pt x="15" y="78"/>
                    <a:pt x="32" y="78"/>
                    <a:pt x="32" y="78"/>
                  </a:cubicBezTo>
                  <a:lnTo>
                    <a:pt x="63" y="78"/>
                  </a:lnTo>
                  <a:lnTo>
                    <a:pt x="78" y="63"/>
                  </a:lnTo>
                  <a:lnTo>
                    <a:pt x="95" y="78"/>
                  </a:lnTo>
                  <a:cubicBezTo>
                    <a:pt x="110" y="95"/>
                    <a:pt x="110" y="95"/>
                    <a:pt x="126" y="95"/>
                  </a:cubicBezTo>
                  <a:lnTo>
                    <a:pt x="141" y="78"/>
                  </a:lnTo>
                  <a:cubicBezTo>
                    <a:pt x="158" y="63"/>
                    <a:pt x="158" y="32"/>
                    <a:pt x="141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1" name="Google Shape;26071;p117"/>
            <p:cNvSpPr/>
            <p:nvPr/>
          </p:nvSpPr>
          <p:spPr>
            <a:xfrm>
              <a:off x="3436063" y="1804792"/>
              <a:ext cx="6551" cy="2544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4" y="0"/>
                  </a:moveTo>
                  <a:lnTo>
                    <a:pt x="174" y="0"/>
                  </a:lnTo>
                  <a:lnTo>
                    <a:pt x="111" y="16"/>
                  </a:lnTo>
                  <a:lnTo>
                    <a:pt x="111" y="16"/>
                  </a:lnTo>
                  <a:cubicBezTo>
                    <a:pt x="95" y="16"/>
                    <a:pt x="95" y="16"/>
                    <a:pt x="80" y="0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0" y="48"/>
                  </a:ln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63"/>
                    <a:pt x="32" y="48"/>
                    <a:pt x="48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8"/>
                  </a:cubicBezTo>
                  <a:lnTo>
                    <a:pt x="111" y="63"/>
                  </a:lnTo>
                  <a:lnTo>
                    <a:pt x="174" y="63"/>
                  </a:lnTo>
                  <a:cubicBezTo>
                    <a:pt x="189" y="63"/>
                    <a:pt x="206" y="48"/>
                    <a:pt x="206" y="16"/>
                  </a:cubicBezTo>
                  <a:cubicBezTo>
                    <a:pt x="206" y="16"/>
                    <a:pt x="189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2" name="Google Shape;26072;p117"/>
            <p:cNvSpPr/>
            <p:nvPr/>
          </p:nvSpPr>
          <p:spPr>
            <a:xfrm>
              <a:off x="3434568" y="1797286"/>
              <a:ext cx="5057" cy="7028"/>
            </a:xfrm>
            <a:custGeom>
              <a:avLst/>
              <a:gdLst/>
              <a:ahLst/>
              <a:cxnLst/>
              <a:rect l="l" t="t" r="r" b="b"/>
              <a:pathLst>
                <a:path w="159" h="221" extrusionOk="0">
                  <a:moveTo>
                    <a:pt x="64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lnTo>
                    <a:pt x="1" y="63"/>
                  </a:lnTo>
                  <a:cubicBezTo>
                    <a:pt x="1" y="95"/>
                    <a:pt x="16" y="110"/>
                    <a:pt x="32" y="110"/>
                  </a:cubicBezTo>
                  <a:lnTo>
                    <a:pt x="47" y="110"/>
                  </a:lnTo>
                  <a:cubicBezTo>
                    <a:pt x="47" y="110"/>
                    <a:pt x="64" y="110"/>
                    <a:pt x="64" y="95"/>
                  </a:cubicBezTo>
                  <a:lnTo>
                    <a:pt x="95" y="142"/>
                  </a:lnTo>
                  <a:lnTo>
                    <a:pt x="79" y="173"/>
                  </a:lnTo>
                  <a:cubicBezTo>
                    <a:pt x="79" y="205"/>
                    <a:pt x="95" y="221"/>
                    <a:pt x="110" y="221"/>
                  </a:cubicBezTo>
                  <a:lnTo>
                    <a:pt x="110" y="221"/>
                  </a:lnTo>
                  <a:lnTo>
                    <a:pt x="127" y="221"/>
                  </a:lnTo>
                  <a:cubicBezTo>
                    <a:pt x="127" y="205"/>
                    <a:pt x="127" y="189"/>
                    <a:pt x="142" y="189"/>
                  </a:cubicBezTo>
                  <a:lnTo>
                    <a:pt x="158" y="173"/>
                  </a:lnTo>
                  <a:lnTo>
                    <a:pt x="158" y="142"/>
                  </a:lnTo>
                  <a:lnTo>
                    <a:pt x="158" y="126"/>
                  </a:lnTo>
                  <a:lnTo>
                    <a:pt x="110" y="32"/>
                  </a:lnTo>
                  <a:lnTo>
                    <a:pt x="95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3" name="Google Shape;26073;p117"/>
            <p:cNvSpPr/>
            <p:nvPr/>
          </p:nvSpPr>
          <p:spPr>
            <a:xfrm>
              <a:off x="3048726" y="1804283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32" y="1"/>
                  </a:moveTo>
                  <a:lnTo>
                    <a:pt x="16" y="64"/>
                  </a:lnTo>
                  <a:cubicBezTo>
                    <a:pt x="16" y="79"/>
                    <a:pt x="16" y="95"/>
                    <a:pt x="32" y="95"/>
                  </a:cubicBezTo>
                  <a:cubicBezTo>
                    <a:pt x="32" y="111"/>
                    <a:pt x="47" y="111"/>
                    <a:pt x="47" y="127"/>
                  </a:cubicBezTo>
                  <a:lnTo>
                    <a:pt x="32" y="127"/>
                  </a:lnTo>
                  <a:cubicBezTo>
                    <a:pt x="16" y="127"/>
                    <a:pt x="1" y="142"/>
                    <a:pt x="1" y="174"/>
                  </a:cubicBezTo>
                  <a:cubicBezTo>
                    <a:pt x="1" y="190"/>
                    <a:pt x="16" y="190"/>
                    <a:pt x="32" y="190"/>
                  </a:cubicBezTo>
                  <a:lnTo>
                    <a:pt x="47" y="190"/>
                  </a:lnTo>
                  <a:cubicBezTo>
                    <a:pt x="64" y="190"/>
                    <a:pt x="95" y="174"/>
                    <a:pt x="111" y="142"/>
                  </a:cubicBezTo>
                  <a:lnTo>
                    <a:pt x="111" y="111"/>
                  </a:lnTo>
                  <a:lnTo>
                    <a:pt x="111" y="111"/>
                  </a:lnTo>
                  <a:lnTo>
                    <a:pt x="95" y="111"/>
                  </a:lnTo>
                  <a:cubicBezTo>
                    <a:pt x="79" y="95"/>
                    <a:pt x="64" y="79"/>
                    <a:pt x="79" y="64"/>
                  </a:cubicBezTo>
                  <a:lnTo>
                    <a:pt x="79" y="64"/>
                  </a:lnTo>
                  <a:lnTo>
                    <a:pt x="79" y="48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4" name="Google Shape;26074;p117"/>
            <p:cNvSpPr/>
            <p:nvPr/>
          </p:nvSpPr>
          <p:spPr>
            <a:xfrm>
              <a:off x="3106863" y="1811789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64" y="1"/>
                    <a:pt x="47" y="17"/>
                    <a:pt x="47" y="32"/>
                  </a:cubicBezTo>
                  <a:lnTo>
                    <a:pt x="32" y="32"/>
                  </a:lnTo>
                  <a:cubicBezTo>
                    <a:pt x="16" y="32"/>
                    <a:pt x="0" y="64"/>
                    <a:pt x="16" y="80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80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80"/>
                    <a:pt x="110" y="80"/>
                    <a:pt x="127" y="80"/>
                  </a:cubicBezTo>
                  <a:cubicBezTo>
                    <a:pt x="127" y="80"/>
                    <a:pt x="142" y="80"/>
                    <a:pt x="142" y="64"/>
                  </a:cubicBezTo>
                  <a:cubicBezTo>
                    <a:pt x="158" y="49"/>
                    <a:pt x="158" y="32"/>
                    <a:pt x="142" y="17"/>
                  </a:cubicBezTo>
                  <a:cubicBezTo>
                    <a:pt x="127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5" name="Google Shape;26075;p117"/>
            <p:cNvSpPr/>
            <p:nvPr/>
          </p:nvSpPr>
          <p:spPr>
            <a:xfrm>
              <a:off x="3432055" y="176118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63" y="16"/>
                    <a:pt x="48" y="16"/>
                    <a:pt x="32" y="32"/>
                  </a:cubicBezTo>
                  <a:cubicBezTo>
                    <a:pt x="17" y="32"/>
                    <a:pt x="0" y="48"/>
                    <a:pt x="17" y="64"/>
                  </a:cubicBezTo>
                  <a:cubicBezTo>
                    <a:pt x="17" y="79"/>
                    <a:pt x="32" y="95"/>
                    <a:pt x="48" y="95"/>
                  </a:cubicBezTo>
                  <a:cubicBezTo>
                    <a:pt x="48" y="95"/>
                    <a:pt x="63" y="95"/>
                    <a:pt x="63" y="79"/>
                  </a:cubicBezTo>
                  <a:lnTo>
                    <a:pt x="95" y="79"/>
                  </a:lnTo>
                  <a:lnTo>
                    <a:pt x="111" y="79"/>
                  </a:lnTo>
                  <a:cubicBezTo>
                    <a:pt x="111" y="95"/>
                    <a:pt x="126" y="95"/>
                    <a:pt x="126" y="95"/>
                  </a:cubicBezTo>
                  <a:cubicBezTo>
                    <a:pt x="126" y="95"/>
                    <a:pt x="143" y="79"/>
                    <a:pt x="158" y="79"/>
                  </a:cubicBezTo>
                  <a:lnTo>
                    <a:pt x="158" y="79"/>
                  </a:lnTo>
                  <a:lnTo>
                    <a:pt x="174" y="79"/>
                  </a:lnTo>
                  <a:lnTo>
                    <a:pt x="174" y="48"/>
                  </a:lnTo>
                  <a:cubicBezTo>
                    <a:pt x="158" y="32"/>
                    <a:pt x="143" y="16"/>
                    <a:pt x="126" y="16"/>
                  </a:cubicBezTo>
                  <a:lnTo>
                    <a:pt x="126" y="16"/>
                  </a:lnTo>
                  <a:lnTo>
                    <a:pt x="111" y="16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6" name="Google Shape;26076;p117"/>
            <p:cNvSpPr/>
            <p:nvPr/>
          </p:nvSpPr>
          <p:spPr>
            <a:xfrm>
              <a:off x="3309293" y="1819803"/>
              <a:ext cx="4039" cy="4580"/>
            </a:xfrm>
            <a:custGeom>
              <a:avLst/>
              <a:gdLst/>
              <a:ahLst/>
              <a:cxnLst/>
              <a:rect l="l" t="t" r="r" b="b"/>
              <a:pathLst>
                <a:path w="127" h="144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6" y="17"/>
                    <a:pt x="1" y="17"/>
                    <a:pt x="1" y="32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cubicBezTo>
                    <a:pt x="64" y="64"/>
                    <a:pt x="79" y="64"/>
                    <a:pt x="79" y="80"/>
                  </a:cubicBezTo>
                  <a:cubicBezTo>
                    <a:pt x="95" y="112"/>
                    <a:pt x="79" y="127"/>
                    <a:pt x="64" y="127"/>
                  </a:cubicBezTo>
                  <a:lnTo>
                    <a:pt x="47" y="127"/>
                  </a:lnTo>
                  <a:lnTo>
                    <a:pt x="64" y="127"/>
                  </a:lnTo>
                  <a:cubicBezTo>
                    <a:pt x="64" y="143"/>
                    <a:pt x="79" y="143"/>
                    <a:pt x="79" y="143"/>
                  </a:cubicBezTo>
                  <a:lnTo>
                    <a:pt x="110" y="143"/>
                  </a:lnTo>
                  <a:cubicBezTo>
                    <a:pt x="127" y="127"/>
                    <a:pt x="127" y="112"/>
                    <a:pt x="110" y="95"/>
                  </a:cubicBezTo>
                  <a:lnTo>
                    <a:pt x="110" y="80"/>
                  </a:lnTo>
                  <a:lnTo>
                    <a:pt x="95" y="80"/>
                  </a:lnTo>
                  <a:lnTo>
                    <a:pt x="47" y="49"/>
                  </a:lnTo>
                  <a:cubicBezTo>
                    <a:pt x="47" y="32"/>
                    <a:pt x="32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7" name="Google Shape;26077;p117"/>
            <p:cNvSpPr/>
            <p:nvPr/>
          </p:nvSpPr>
          <p:spPr>
            <a:xfrm>
              <a:off x="3041729" y="1819326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78" y="1"/>
                    <a:pt x="78" y="16"/>
                  </a:cubicBezTo>
                  <a:lnTo>
                    <a:pt x="15" y="64"/>
                  </a:lnTo>
                  <a:cubicBezTo>
                    <a:pt x="0" y="64"/>
                    <a:pt x="0" y="64"/>
                    <a:pt x="0" y="79"/>
                  </a:cubicBezTo>
                  <a:lnTo>
                    <a:pt x="0" y="110"/>
                  </a:lnTo>
                  <a:cubicBezTo>
                    <a:pt x="15" y="110"/>
                    <a:pt x="15" y="127"/>
                    <a:pt x="32" y="127"/>
                  </a:cubicBezTo>
                  <a:cubicBezTo>
                    <a:pt x="47" y="127"/>
                    <a:pt x="47" y="127"/>
                    <a:pt x="47" y="110"/>
                  </a:cubicBezTo>
                  <a:lnTo>
                    <a:pt x="95" y="79"/>
                  </a:lnTo>
                  <a:lnTo>
                    <a:pt x="126" y="64"/>
                  </a:lnTo>
                  <a:cubicBezTo>
                    <a:pt x="141" y="47"/>
                    <a:pt x="141" y="32"/>
                    <a:pt x="126" y="16"/>
                  </a:cubicBez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8" name="Google Shape;26078;p117"/>
            <p:cNvSpPr/>
            <p:nvPr/>
          </p:nvSpPr>
          <p:spPr>
            <a:xfrm>
              <a:off x="3267694" y="1765705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43" y="95"/>
                  </a:moveTo>
                  <a:lnTo>
                    <a:pt x="95" y="126"/>
                  </a:lnTo>
                  <a:cubicBezTo>
                    <a:pt x="95" y="126"/>
                    <a:pt x="95" y="143"/>
                    <a:pt x="80" y="158"/>
                  </a:cubicBezTo>
                  <a:lnTo>
                    <a:pt x="8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cubicBezTo>
                    <a:pt x="111" y="174"/>
                    <a:pt x="111" y="158"/>
                    <a:pt x="126" y="143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43" y="95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cubicBezTo>
                    <a:pt x="0" y="32"/>
                    <a:pt x="0" y="63"/>
                    <a:pt x="17" y="80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32" y="80"/>
                    <a:pt x="48" y="63"/>
                  </a:cubicBez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9" name="Google Shape;26079;p117"/>
            <p:cNvSpPr/>
            <p:nvPr/>
          </p:nvSpPr>
          <p:spPr>
            <a:xfrm>
              <a:off x="3183510" y="1831825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49"/>
                  </a:cubicBezTo>
                  <a:cubicBezTo>
                    <a:pt x="0" y="64"/>
                    <a:pt x="17" y="80"/>
                    <a:pt x="48" y="80"/>
                  </a:cubicBezTo>
                  <a:lnTo>
                    <a:pt x="48" y="80"/>
                  </a:lnTo>
                  <a:lnTo>
                    <a:pt x="127" y="64"/>
                  </a:lnTo>
                  <a:cubicBezTo>
                    <a:pt x="143" y="64"/>
                    <a:pt x="158" y="49"/>
                    <a:pt x="158" y="32"/>
                  </a:cubicBezTo>
                  <a:cubicBezTo>
                    <a:pt x="143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0" name="Google Shape;26080;p117"/>
            <p:cNvSpPr/>
            <p:nvPr/>
          </p:nvSpPr>
          <p:spPr>
            <a:xfrm>
              <a:off x="3021693" y="1792261"/>
              <a:ext cx="4516" cy="7060"/>
            </a:xfrm>
            <a:custGeom>
              <a:avLst/>
              <a:gdLst/>
              <a:ahLst/>
              <a:cxnLst/>
              <a:rect l="l" t="t" r="r" b="b"/>
              <a:pathLst>
                <a:path w="142" h="222" extrusionOk="0">
                  <a:moveTo>
                    <a:pt x="110" y="1"/>
                  </a:moveTo>
                  <a:lnTo>
                    <a:pt x="63" y="1"/>
                  </a:lnTo>
                  <a:lnTo>
                    <a:pt x="63" y="32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79"/>
                  </a:cubicBezTo>
                  <a:lnTo>
                    <a:pt x="95" y="110"/>
                  </a:lnTo>
                  <a:cubicBezTo>
                    <a:pt x="110" y="110"/>
                    <a:pt x="126" y="127"/>
                    <a:pt x="110" y="142"/>
                  </a:cubicBezTo>
                  <a:cubicBezTo>
                    <a:pt x="110" y="158"/>
                    <a:pt x="95" y="173"/>
                    <a:pt x="78" y="173"/>
                  </a:cubicBezTo>
                  <a:lnTo>
                    <a:pt x="78" y="173"/>
                  </a:lnTo>
                  <a:lnTo>
                    <a:pt x="15" y="158"/>
                  </a:lnTo>
                  <a:cubicBezTo>
                    <a:pt x="0" y="173"/>
                    <a:pt x="0" y="190"/>
                    <a:pt x="15" y="205"/>
                  </a:cubicBezTo>
                  <a:cubicBezTo>
                    <a:pt x="15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63" y="221"/>
                  </a:lnTo>
                  <a:cubicBezTo>
                    <a:pt x="141" y="173"/>
                    <a:pt x="141" y="95"/>
                    <a:pt x="141" y="32"/>
                  </a:cubicBezTo>
                  <a:cubicBezTo>
                    <a:pt x="126" y="32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1" name="Google Shape;26081;p117"/>
            <p:cNvSpPr/>
            <p:nvPr/>
          </p:nvSpPr>
          <p:spPr>
            <a:xfrm>
              <a:off x="3120888" y="1812329"/>
              <a:ext cx="4516" cy="5502"/>
            </a:xfrm>
            <a:custGeom>
              <a:avLst/>
              <a:gdLst/>
              <a:ahLst/>
              <a:cxnLst/>
              <a:rect l="l" t="t" r="r" b="b"/>
              <a:pathLst>
                <a:path w="142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16" y="47"/>
                  </a:lnTo>
                  <a:lnTo>
                    <a:pt x="32" y="95"/>
                  </a:lnTo>
                  <a:lnTo>
                    <a:pt x="64" y="158"/>
                  </a:lnTo>
                  <a:cubicBezTo>
                    <a:pt x="64" y="158"/>
                    <a:pt x="79" y="158"/>
                    <a:pt x="79" y="173"/>
                  </a:cubicBezTo>
                  <a:lnTo>
                    <a:pt x="79" y="173"/>
                  </a:lnTo>
                  <a:lnTo>
                    <a:pt x="95" y="173"/>
                  </a:lnTo>
                  <a:lnTo>
                    <a:pt x="110" y="173"/>
                  </a:lnTo>
                  <a:cubicBezTo>
                    <a:pt x="127" y="158"/>
                    <a:pt x="142" y="141"/>
                    <a:pt x="127" y="126"/>
                  </a:cubicBezTo>
                  <a:lnTo>
                    <a:pt x="64" y="15"/>
                  </a:lnTo>
                  <a:cubicBezTo>
                    <a:pt x="64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2" name="Google Shape;26082;p117"/>
            <p:cNvSpPr/>
            <p:nvPr/>
          </p:nvSpPr>
          <p:spPr>
            <a:xfrm>
              <a:off x="3321824" y="1816814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lnTo>
                    <a:pt x="0" y="48"/>
                  </a:lnTo>
                  <a:cubicBezTo>
                    <a:pt x="16" y="48"/>
                    <a:pt x="32" y="63"/>
                    <a:pt x="32" y="63"/>
                  </a:cubicBezTo>
                  <a:cubicBezTo>
                    <a:pt x="32" y="63"/>
                    <a:pt x="32" y="80"/>
                    <a:pt x="48" y="80"/>
                  </a:cubicBezTo>
                  <a:lnTo>
                    <a:pt x="111" y="80"/>
                  </a:lnTo>
                  <a:cubicBezTo>
                    <a:pt x="126" y="80"/>
                    <a:pt x="142" y="63"/>
                    <a:pt x="142" y="48"/>
                  </a:cubicBezTo>
                  <a:lnTo>
                    <a:pt x="142" y="48"/>
                  </a:lnTo>
                  <a:lnTo>
                    <a:pt x="142" y="17"/>
                  </a:lnTo>
                  <a:lnTo>
                    <a:pt x="142" y="17"/>
                  </a:lnTo>
                  <a:cubicBezTo>
                    <a:pt x="126" y="17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3" name="Google Shape;26083;p117"/>
            <p:cNvSpPr/>
            <p:nvPr/>
          </p:nvSpPr>
          <p:spPr>
            <a:xfrm>
              <a:off x="3416026" y="175218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32" y="32"/>
                  </a:lnTo>
                  <a:cubicBezTo>
                    <a:pt x="16" y="47"/>
                    <a:pt x="0" y="63"/>
                    <a:pt x="16" y="79"/>
                  </a:cubicBezTo>
                  <a:lnTo>
                    <a:pt x="16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95" y="79"/>
                  </a:lnTo>
                  <a:lnTo>
                    <a:pt x="11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43" y="63"/>
                  </a:lnTo>
                  <a:cubicBezTo>
                    <a:pt x="126" y="47"/>
                    <a:pt x="143" y="32"/>
                    <a:pt x="143" y="32"/>
                  </a:cubicBezTo>
                  <a:lnTo>
                    <a:pt x="143" y="15"/>
                  </a:lnTo>
                  <a:cubicBezTo>
                    <a:pt x="143" y="1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4" name="Google Shape;26084;p117"/>
            <p:cNvSpPr/>
            <p:nvPr/>
          </p:nvSpPr>
          <p:spPr>
            <a:xfrm>
              <a:off x="3199539" y="1799290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6"/>
                  </a:cubicBezTo>
                  <a:lnTo>
                    <a:pt x="1" y="95"/>
                  </a:lnTo>
                  <a:cubicBezTo>
                    <a:pt x="1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9" y="126"/>
                    <a:pt x="64" y="126"/>
                    <a:pt x="80" y="95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5" name="Google Shape;26085;p117"/>
            <p:cNvSpPr/>
            <p:nvPr/>
          </p:nvSpPr>
          <p:spPr>
            <a:xfrm>
              <a:off x="3356872" y="1755178"/>
              <a:ext cx="6583" cy="2035"/>
            </a:xfrm>
            <a:custGeom>
              <a:avLst/>
              <a:gdLst/>
              <a:ahLst/>
              <a:cxnLst/>
              <a:rect l="l" t="t" r="r" b="b"/>
              <a:pathLst>
                <a:path w="207" h="64" extrusionOk="0">
                  <a:moveTo>
                    <a:pt x="206" y="1"/>
                  </a:moveTo>
                  <a:cubicBezTo>
                    <a:pt x="143" y="16"/>
                    <a:pt x="80" y="16"/>
                    <a:pt x="1" y="32"/>
                  </a:cubicBezTo>
                  <a:lnTo>
                    <a:pt x="80" y="64"/>
                  </a:lnTo>
                  <a:lnTo>
                    <a:pt x="95" y="64"/>
                  </a:lnTo>
                  <a:lnTo>
                    <a:pt x="127" y="64"/>
                  </a:lnTo>
                  <a:lnTo>
                    <a:pt x="190" y="32"/>
                  </a:lnTo>
                  <a:cubicBezTo>
                    <a:pt x="190" y="16"/>
                    <a:pt x="206" y="16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6" name="Google Shape;26086;p117"/>
            <p:cNvSpPr/>
            <p:nvPr/>
          </p:nvSpPr>
          <p:spPr>
            <a:xfrm>
              <a:off x="3371438" y="178023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58" y="110"/>
                  </a:moveTo>
                  <a:lnTo>
                    <a:pt x="158" y="110"/>
                  </a:lnTo>
                  <a:lnTo>
                    <a:pt x="158" y="110"/>
                  </a:lnTo>
                  <a:lnTo>
                    <a:pt x="158" y="110"/>
                  </a:lnTo>
                  <a:close/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47" y="1"/>
                    <a:pt x="32" y="16"/>
                  </a:cubicBezTo>
                  <a:lnTo>
                    <a:pt x="16" y="47"/>
                  </a:lnTo>
                  <a:cubicBezTo>
                    <a:pt x="0" y="47"/>
                    <a:pt x="0" y="64"/>
                    <a:pt x="16" y="79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79" y="95"/>
                  </a:lnTo>
                  <a:cubicBezTo>
                    <a:pt x="79" y="95"/>
                    <a:pt x="79" y="79"/>
                    <a:pt x="95" y="64"/>
                  </a:cubicBezTo>
                  <a:lnTo>
                    <a:pt x="110" y="47"/>
                  </a:lnTo>
                  <a:lnTo>
                    <a:pt x="127" y="47"/>
                  </a:lnTo>
                  <a:lnTo>
                    <a:pt x="142" y="64"/>
                  </a:lnTo>
                  <a:lnTo>
                    <a:pt x="142" y="47"/>
                  </a:lnTo>
                  <a:lnTo>
                    <a:pt x="142" y="32"/>
                  </a:lnTo>
                  <a:lnTo>
                    <a:pt x="95" y="32"/>
                  </a:lnTo>
                  <a:cubicBezTo>
                    <a:pt x="95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7" name="Google Shape;26087;p117"/>
            <p:cNvSpPr/>
            <p:nvPr/>
          </p:nvSpPr>
          <p:spPr>
            <a:xfrm>
              <a:off x="3412528" y="1793756"/>
              <a:ext cx="5534" cy="855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173" y="0"/>
                  </a:moveTo>
                  <a:lnTo>
                    <a:pt x="158" y="17"/>
                  </a:lnTo>
                  <a:cubicBezTo>
                    <a:pt x="158" y="48"/>
                    <a:pt x="142" y="63"/>
                    <a:pt x="126" y="63"/>
                  </a:cubicBezTo>
                  <a:lnTo>
                    <a:pt x="110" y="48"/>
                  </a:lnTo>
                  <a:lnTo>
                    <a:pt x="95" y="63"/>
                  </a:lnTo>
                  <a:cubicBezTo>
                    <a:pt x="63" y="80"/>
                    <a:pt x="32" y="80"/>
                    <a:pt x="0" y="126"/>
                  </a:cubicBezTo>
                  <a:lnTo>
                    <a:pt x="0" y="158"/>
                  </a:lnTo>
                  <a:lnTo>
                    <a:pt x="0" y="206"/>
                  </a:lnTo>
                  <a:lnTo>
                    <a:pt x="0" y="221"/>
                  </a:lnTo>
                  <a:cubicBezTo>
                    <a:pt x="16" y="221"/>
                    <a:pt x="16" y="237"/>
                    <a:pt x="16" y="237"/>
                  </a:cubicBezTo>
                  <a:lnTo>
                    <a:pt x="110" y="269"/>
                  </a:lnTo>
                  <a:lnTo>
                    <a:pt x="126" y="269"/>
                  </a:lnTo>
                  <a:lnTo>
                    <a:pt x="126" y="253"/>
                  </a:lnTo>
                  <a:cubicBezTo>
                    <a:pt x="126" y="237"/>
                    <a:pt x="126" y="221"/>
                    <a:pt x="158" y="221"/>
                  </a:cubicBezTo>
                  <a:lnTo>
                    <a:pt x="158" y="221"/>
                  </a:lnTo>
                  <a:lnTo>
                    <a:pt x="158" y="221"/>
                  </a:lnTo>
                  <a:lnTo>
                    <a:pt x="158" y="221"/>
                  </a:lnTo>
                  <a:cubicBezTo>
                    <a:pt x="158" y="221"/>
                    <a:pt x="158" y="206"/>
                    <a:pt x="142" y="206"/>
                  </a:cubicBezTo>
                  <a:lnTo>
                    <a:pt x="95" y="190"/>
                  </a:lnTo>
                  <a:lnTo>
                    <a:pt x="79" y="190"/>
                  </a:lnTo>
                  <a:lnTo>
                    <a:pt x="79" y="190"/>
                  </a:lnTo>
                  <a:cubicBezTo>
                    <a:pt x="63" y="190"/>
                    <a:pt x="63" y="190"/>
                    <a:pt x="47" y="174"/>
                  </a:cubicBezTo>
                  <a:lnTo>
                    <a:pt x="32" y="143"/>
                  </a:lnTo>
                  <a:cubicBezTo>
                    <a:pt x="16" y="126"/>
                    <a:pt x="32" y="95"/>
                    <a:pt x="47" y="95"/>
                  </a:cubicBezTo>
                  <a:lnTo>
                    <a:pt x="63" y="80"/>
                  </a:lnTo>
                  <a:lnTo>
                    <a:pt x="79" y="95"/>
                  </a:lnTo>
                  <a:cubicBezTo>
                    <a:pt x="79" y="80"/>
                    <a:pt x="95" y="80"/>
                    <a:pt x="95" y="80"/>
                  </a:cubicBezTo>
                  <a:lnTo>
                    <a:pt x="95" y="80"/>
                  </a:lnTo>
                  <a:lnTo>
                    <a:pt x="110" y="80"/>
                  </a:lnTo>
                  <a:cubicBezTo>
                    <a:pt x="126" y="95"/>
                    <a:pt x="142" y="111"/>
                    <a:pt x="142" y="126"/>
                  </a:cubicBezTo>
                  <a:lnTo>
                    <a:pt x="126" y="126"/>
                  </a:lnTo>
                  <a:lnTo>
                    <a:pt x="142" y="126"/>
                  </a:lnTo>
                  <a:cubicBezTo>
                    <a:pt x="158" y="126"/>
                    <a:pt x="158" y="111"/>
                    <a:pt x="173" y="95"/>
                  </a:cubicBezTo>
                  <a:lnTo>
                    <a:pt x="17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8" name="Google Shape;26088;p117"/>
            <p:cNvSpPr/>
            <p:nvPr/>
          </p:nvSpPr>
          <p:spPr>
            <a:xfrm>
              <a:off x="3159466" y="1811789"/>
              <a:ext cx="4548" cy="2035"/>
            </a:xfrm>
            <a:custGeom>
              <a:avLst/>
              <a:gdLst/>
              <a:ahLst/>
              <a:cxnLst/>
              <a:rect l="l" t="t" r="r" b="b"/>
              <a:pathLst>
                <a:path w="143" h="64" extrusionOk="0">
                  <a:moveTo>
                    <a:pt x="32" y="49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49"/>
                  </a:lnTo>
                  <a:close/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48" y="1"/>
                    <a:pt x="48" y="17"/>
                    <a:pt x="48" y="17"/>
                  </a:cubicBezTo>
                  <a:lnTo>
                    <a:pt x="48" y="32"/>
                  </a:lnTo>
                  <a:lnTo>
                    <a:pt x="48" y="32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9"/>
                  </a:cubicBezTo>
                  <a:cubicBezTo>
                    <a:pt x="95" y="49"/>
                    <a:pt x="111" y="49"/>
                    <a:pt x="111" y="64"/>
                  </a:cubicBezTo>
                  <a:cubicBezTo>
                    <a:pt x="111" y="49"/>
                    <a:pt x="126" y="49"/>
                    <a:pt x="126" y="32"/>
                  </a:cubicBez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cubicBezTo>
                    <a:pt x="143" y="17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9" name="Google Shape;26089;p117"/>
            <p:cNvSpPr/>
            <p:nvPr/>
          </p:nvSpPr>
          <p:spPr>
            <a:xfrm>
              <a:off x="3086286" y="1812806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95" y="0"/>
                  </a:moveTo>
                  <a:lnTo>
                    <a:pt x="80" y="0"/>
                  </a:lnTo>
                  <a:lnTo>
                    <a:pt x="80" y="17"/>
                  </a:lnTo>
                  <a:cubicBezTo>
                    <a:pt x="80" y="17"/>
                    <a:pt x="64" y="32"/>
                    <a:pt x="49" y="32"/>
                  </a:cubicBezTo>
                  <a:lnTo>
                    <a:pt x="49" y="17"/>
                  </a:lnTo>
                  <a:lnTo>
                    <a:pt x="32" y="17"/>
                  </a:lnTo>
                  <a:cubicBezTo>
                    <a:pt x="32" y="32"/>
                    <a:pt x="17" y="32"/>
                    <a:pt x="17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7" y="48"/>
                  </a:lnTo>
                  <a:cubicBezTo>
                    <a:pt x="17" y="63"/>
                    <a:pt x="32" y="63"/>
                    <a:pt x="49" y="63"/>
                  </a:cubicBezTo>
                  <a:lnTo>
                    <a:pt x="49" y="63"/>
                  </a:lnTo>
                  <a:cubicBezTo>
                    <a:pt x="64" y="63"/>
                    <a:pt x="64" y="63"/>
                    <a:pt x="80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0" name="Google Shape;26090;p117"/>
            <p:cNvSpPr/>
            <p:nvPr/>
          </p:nvSpPr>
          <p:spPr>
            <a:xfrm>
              <a:off x="3427571" y="1804792"/>
              <a:ext cx="8523" cy="3530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47" y="16"/>
                  </a:moveTo>
                  <a:lnTo>
                    <a:pt x="47" y="16"/>
                  </a:lnTo>
                  <a:cubicBezTo>
                    <a:pt x="32" y="16"/>
                    <a:pt x="15" y="48"/>
                    <a:pt x="0" y="63"/>
                  </a:cubicBezTo>
                  <a:lnTo>
                    <a:pt x="0" y="63"/>
                  </a:lnTo>
                  <a:lnTo>
                    <a:pt x="47" y="79"/>
                  </a:lnTo>
                  <a:cubicBezTo>
                    <a:pt x="47" y="79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95"/>
                  </a:lnTo>
                  <a:cubicBezTo>
                    <a:pt x="63" y="79"/>
                    <a:pt x="47" y="48"/>
                    <a:pt x="47" y="32"/>
                  </a:cubicBezTo>
                  <a:lnTo>
                    <a:pt x="47" y="16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lnTo>
                    <a:pt x="204" y="0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6"/>
                  </a:lnTo>
                  <a:cubicBezTo>
                    <a:pt x="126" y="16"/>
                    <a:pt x="110" y="32"/>
                    <a:pt x="110" y="32"/>
                  </a:cubicBezTo>
                  <a:cubicBezTo>
                    <a:pt x="110" y="32"/>
                    <a:pt x="110" y="48"/>
                    <a:pt x="126" y="48"/>
                  </a:cubicBezTo>
                  <a:lnTo>
                    <a:pt x="126" y="63"/>
                  </a:lnTo>
                  <a:cubicBezTo>
                    <a:pt x="141" y="48"/>
                    <a:pt x="141" y="48"/>
                    <a:pt x="158" y="48"/>
                  </a:cubicBezTo>
                  <a:lnTo>
                    <a:pt x="173" y="48"/>
                  </a:lnTo>
                  <a:lnTo>
                    <a:pt x="189" y="48"/>
                  </a:lnTo>
                  <a:cubicBezTo>
                    <a:pt x="204" y="48"/>
                    <a:pt x="221" y="48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36" y="79"/>
                    <a:pt x="252" y="63"/>
                    <a:pt x="252" y="48"/>
                  </a:cubicBezTo>
                  <a:lnTo>
                    <a:pt x="267" y="48"/>
                  </a:lnTo>
                  <a:cubicBezTo>
                    <a:pt x="267" y="16"/>
                    <a:pt x="252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1" name="Google Shape;26091;p117"/>
            <p:cNvSpPr/>
            <p:nvPr/>
          </p:nvSpPr>
          <p:spPr>
            <a:xfrm>
              <a:off x="3379452" y="1753174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110" y="1"/>
                  </a:moveTo>
                  <a:lnTo>
                    <a:pt x="110" y="1"/>
                  </a:lnTo>
                  <a:lnTo>
                    <a:pt x="79" y="1"/>
                  </a:lnTo>
                  <a:lnTo>
                    <a:pt x="16" y="79"/>
                  </a:lnTo>
                  <a:cubicBezTo>
                    <a:pt x="1" y="95"/>
                    <a:pt x="1" y="111"/>
                    <a:pt x="16" y="127"/>
                  </a:cubicBezTo>
                  <a:lnTo>
                    <a:pt x="32" y="127"/>
                  </a:lnTo>
                  <a:lnTo>
                    <a:pt x="64" y="127"/>
                  </a:lnTo>
                  <a:lnTo>
                    <a:pt x="127" y="48"/>
                  </a:lnTo>
                  <a:cubicBezTo>
                    <a:pt x="142" y="48"/>
                    <a:pt x="142" y="16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2" name="Google Shape;26092;p117"/>
            <p:cNvSpPr/>
            <p:nvPr/>
          </p:nvSpPr>
          <p:spPr>
            <a:xfrm>
              <a:off x="3384477" y="180428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78" y="1"/>
                    <a:pt x="63" y="16"/>
                    <a:pt x="63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15" y="48"/>
                  </a:cubicBezTo>
                  <a:cubicBezTo>
                    <a:pt x="0" y="48"/>
                    <a:pt x="0" y="79"/>
                    <a:pt x="15" y="95"/>
                  </a:cubicBez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10" y="79"/>
                    <a:pt x="110" y="79"/>
                    <a:pt x="126" y="79"/>
                  </a:cubicBezTo>
                  <a:cubicBezTo>
                    <a:pt x="110" y="79"/>
                    <a:pt x="126" y="64"/>
                    <a:pt x="126" y="64"/>
                  </a:cubicBezTo>
                  <a:lnTo>
                    <a:pt x="126" y="48"/>
                  </a:lnTo>
                  <a:lnTo>
                    <a:pt x="126" y="32"/>
                  </a:lnTo>
                  <a:cubicBezTo>
                    <a:pt x="126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3" name="Google Shape;26093;p117"/>
            <p:cNvSpPr/>
            <p:nvPr/>
          </p:nvSpPr>
          <p:spPr>
            <a:xfrm>
              <a:off x="3026686" y="1799767"/>
              <a:ext cx="11067" cy="6042"/>
            </a:xfrm>
            <a:custGeom>
              <a:avLst/>
              <a:gdLst/>
              <a:ahLst/>
              <a:cxnLst/>
              <a:rect l="l" t="t" r="r" b="b"/>
              <a:pathLst>
                <a:path w="348" h="190" extrusionOk="0">
                  <a:moveTo>
                    <a:pt x="316" y="1"/>
                  </a:moveTo>
                  <a:lnTo>
                    <a:pt x="299" y="1"/>
                  </a:lnTo>
                  <a:cubicBezTo>
                    <a:pt x="284" y="17"/>
                    <a:pt x="268" y="17"/>
                    <a:pt x="253" y="17"/>
                  </a:cubicBezTo>
                  <a:cubicBezTo>
                    <a:pt x="221" y="17"/>
                    <a:pt x="205" y="17"/>
                    <a:pt x="190" y="32"/>
                  </a:cubicBezTo>
                  <a:lnTo>
                    <a:pt x="110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6" y="32"/>
                    <a:pt x="1" y="48"/>
                    <a:pt x="1" y="64"/>
                  </a:cubicBezTo>
                  <a:lnTo>
                    <a:pt x="1" y="64"/>
                  </a:lnTo>
                  <a:cubicBezTo>
                    <a:pt x="1" y="80"/>
                    <a:pt x="16" y="95"/>
                    <a:pt x="32" y="95"/>
                  </a:cubicBezTo>
                  <a:lnTo>
                    <a:pt x="47" y="95"/>
                  </a:lnTo>
                  <a:cubicBezTo>
                    <a:pt x="64" y="95"/>
                    <a:pt x="79" y="111"/>
                    <a:pt x="95" y="111"/>
                  </a:cubicBezTo>
                  <a:lnTo>
                    <a:pt x="110" y="111"/>
                  </a:lnTo>
                  <a:lnTo>
                    <a:pt x="127" y="95"/>
                  </a:lnTo>
                  <a:lnTo>
                    <a:pt x="190" y="95"/>
                  </a:lnTo>
                  <a:lnTo>
                    <a:pt x="221" y="95"/>
                  </a:lnTo>
                  <a:cubicBezTo>
                    <a:pt x="236" y="80"/>
                    <a:pt x="236" y="80"/>
                    <a:pt x="253" y="80"/>
                  </a:cubicBezTo>
                  <a:lnTo>
                    <a:pt x="268" y="80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84" y="143"/>
                  </a:lnTo>
                  <a:cubicBezTo>
                    <a:pt x="299" y="143"/>
                    <a:pt x="316" y="174"/>
                    <a:pt x="299" y="190"/>
                  </a:cubicBezTo>
                  <a:cubicBezTo>
                    <a:pt x="316" y="190"/>
                    <a:pt x="331" y="174"/>
                    <a:pt x="331" y="158"/>
                  </a:cubicBezTo>
                  <a:lnTo>
                    <a:pt x="331" y="143"/>
                  </a:lnTo>
                  <a:lnTo>
                    <a:pt x="331" y="127"/>
                  </a:lnTo>
                  <a:lnTo>
                    <a:pt x="331" y="111"/>
                  </a:lnTo>
                  <a:cubicBezTo>
                    <a:pt x="316" y="111"/>
                    <a:pt x="316" y="95"/>
                    <a:pt x="316" y="80"/>
                  </a:cubicBezTo>
                  <a:cubicBezTo>
                    <a:pt x="331" y="64"/>
                    <a:pt x="331" y="64"/>
                    <a:pt x="347" y="64"/>
                  </a:cubicBezTo>
                  <a:lnTo>
                    <a:pt x="347" y="48"/>
                  </a:lnTo>
                  <a:cubicBezTo>
                    <a:pt x="347" y="32"/>
                    <a:pt x="347" y="17"/>
                    <a:pt x="33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4" name="Google Shape;26094;p117"/>
            <p:cNvSpPr/>
            <p:nvPr/>
          </p:nvSpPr>
          <p:spPr>
            <a:xfrm>
              <a:off x="3289734" y="1823811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158" y="1"/>
                  </a:moveTo>
                  <a:lnTo>
                    <a:pt x="158" y="1"/>
                  </a:lnTo>
                  <a:lnTo>
                    <a:pt x="32" y="17"/>
                  </a:lnTo>
                  <a:cubicBezTo>
                    <a:pt x="17" y="17"/>
                    <a:pt x="1" y="32"/>
                    <a:pt x="1" y="49"/>
                  </a:cubicBezTo>
                  <a:cubicBezTo>
                    <a:pt x="1" y="64"/>
                    <a:pt x="17" y="80"/>
                    <a:pt x="32" y="80"/>
                  </a:cubicBezTo>
                  <a:lnTo>
                    <a:pt x="32" y="80"/>
                  </a:lnTo>
                  <a:lnTo>
                    <a:pt x="158" y="64"/>
                  </a:lnTo>
                  <a:lnTo>
                    <a:pt x="158" y="64"/>
                  </a:lnTo>
                  <a:cubicBezTo>
                    <a:pt x="175" y="64"/>
                    <a:pt x="190" y="49"/>
                    <a:pt x="190" y="32"/>
                  </a:cubicBezTo>
                  <a:cubicBezTo>
                    <a:pt x="190" y="17"/>
                    <a:pt x="190" y="17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5" name="Google Shape;26095;p117"/>
            <p:cNvSpPr/>
            <p:nvPr/>
          </p:nvSpPr>
          <p:spPr>
            <a:xfrm>
              <a:off x="3101329" y="1792738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1" y="1"/>
                  </a:moveTo>
                  <a:lnTo>
                    <a:pt x="95" y="1"/>
                  </a:lnTo>
                  <a:cubicBezTo>
                    <a:pt x="95" y="1"/>
                    <a:pt x="80" y="1"/>
                    <a:pt x="80" y="17"/>
                  </a:cubicBezTo>
                  <a:cubicBezTo>
                    <a:pt x="64" y="17"/>
                    <a:pt x="64" y="32"/>
                    <a:pt x="80" y="49"/>
                  </a:cubicBez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32" y="32"/>
                  </a:lnTo>
                  <a:cubicBezTo>
                    <a:pt x="17" y="32"/>
                    <a:pt x="17" y="49"/>
                    <a:pt x="1" y="49"/>
                  </a:cubicBezTo>
                  <a:cubicBezTo>
                    <a:pt x="1" y="64"/>
                    <a:pt x="1" y="80"/>
                    <a:pt x="17" y="95"/>
                  </a:cubicBezTo>
                  <a:lnTo>
                    <a:pt x="17" y="95"/>
                  </a:lnTo>
                  <a:cubicBezTo>
                    <a:pt x="17" y="112"/>
                    <a:pt x="17" y="112"/>
                    <a:pt x="32" y="112"/>
                  </a:cubicBezTo>
                  <a:cubicBezTo>
                    <a:pt x="32" y="112"/>
                    <a:pt x="48" y="112"/>
                    <a:pt x="48" y="127"/>
                  </a:cubicBezTo>
                  <a:lnTo>
                    <a:pt x="64" y="127"/>
                  </a:lnTo>
                  <a:lnTo>
                    <a:pt x="64" y="127"/>
                  </a:lnTo>
                  <a:lnTo>
                    <a:pt x="64" y="112"/>
                  </a:lnTo>
                  <a:cubicBezTo>
                    <a:pt x="64" y="95"/>
                    <a:pt x="80" y="95"/>
                    <a:pt x="95" y="80"/>
                  </a:cubicBezTo>
                  <a:lnTo>
                    <a:pt x="95" y="80"/>
                  </a:lnTo>
                  <a:lnTo>
                    <a:pt x="158" y="95"/>
                  </a:lnTo>
                  <a:lnTo>
                    <a:pt x="158" y="80"/>
                  </a:lnTo>
                  <a:lnTo>
                    <a:pt x="143" y="80"/>
                  </a:lnTo>
                  <a:lnTo>
                    <a:pt x="143" y="80"/>
                  </a:lnTo>
                  <a:cubicBezTo>
                    <a:pt x="127" y="80"/>
                    <a:pt x="111" y="80"/>
                    <a:pt x="111" y="64"/>
                  </a:cubicBezTo>
                  <a:cubicBezTo>
                    <a:pt x="95" y="64"/>
                    <a:pt x="95" y="49"/>
                    <a:pt x="95" y="49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6" name="Google Shape;26096;p117"/>
            <p:cNvSpPr/>
            <p:nvPr/>
          </p:nvSpPr>
          <p:spPr>
            <a:xfrm>
              <a:off x="3157971" y="1821330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32"/>
                  </a:lnTo>
                  <a:cubicBezTo>
                    <a:pt x="64" y="47"/>
                    <a:pt x="47" y="64"/>
                    <a:pt x="32" y="79"/>
                  </a:cubicBezTo>
                  <a:lnTo>
                    <a:pt x="16" y="79"/>
                  </a:lnTo>
                  <a:lnTo>
                    <a:pt x="1" y="79"/>
                  </a:lnTo>
                  <a:lnTo>
                    <a:pt x="16" y="95"/>
                  </a:lnTo>
                  <a:lnTo>
                    <a:pt x="1" y="95"/>
                  </a:lnTo>
                  <a:cubicBezTo>
                    <a:pt x="1" y="110"/>
                    <a:pt x="1" y="142"/>
                    <a:pt x="16" y="142"/>
                  </a:cubicBezTo>
                  <a:lnTo>
                    <a:pt x="32" y="142"/>
                  </a:lnTo>
                  <a:cubicBezTo>
                    <a:pt x="47" y="142"/>
                    <a:pt x="64" y="142"/>
                    <a:pt x="64" y="127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7" name="Google Shape;26097;p117"/>
            <p:cNvSpPr/>
            <p:nvPr/>
          </p:nvSpPr>
          <p:spPr>
            <a:xfrm>
              <a:off x="3307767" y="1821807"/>
              <a:ext cx="4580" cy="2576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64" y="1"/>
                  </a:lnTo>
                  <a:lnTo>
                    <a:pt x="17" y="17"/>
                  </a:lnTo>
                  <a:lnTo>
                    <a:pt x="1" y="17"/>
                  </a:lnTo>
                  <a:cubicBezTo>
                    <a:pt x="17" y="17"/>
                    <a:pt x="32" y="32"/>
                    <a:pt x="32" y="49"/>
                  </a:cubicBezTo>
                  <a:cubicBezTo>
                    <a:pt x="32" y="64"/>
                    <a:pt x="17" y="80"/>
                    <a:pt x="17" y="80"/>
                  </a:cubicBezTo>
                  <a:lnTo>
                    <a:pt x="17" y="80"/>
                  </a:lnTo>
                  <a:lnTo>
                    <a:pt x="32" y="80"/>
                  </a:lnTo>
                  <a:lnTo>
                    <a:pt x="95" y="64"/>
                  </a:lnTo>
                  <a:lnTo>
                    <a:pt x="112" y="64"/>
                  </a:lnTo>
                  <a:cubicBezTo>
                    <a:pt x="127" y="64"/>
                    <a:pt x="143" y="49"/>
                    <a:pt x="127" y="17"/>
                  </a:cubicBezTo>
                  <a:cubicBezTo>
                    <a:pt x="127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8" name="Google Shape;26098;p117"/>
            <p:cNvSpPr/>
            <p:nvPr/>
          </p:nvSpPr>
          <p:spPr>
            <a:xfrm>
              <a:off x="3228607" y="179776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32" y="0"/>
                    <a:pt x="17" y="32"/>
                  </a:cubicBezTo>
                  <a:cubicBezTo>
                    <a:pt x="0" y="48"/>
                    <a:pt x="17" y="80"/>
                    <a:pt x="17" y="95"/>
                  </a:cubicBezTo>
                  <a:lnTo>
                    <a:pt x="17" y="95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80" y="80"/>
                  </a:lnTo>
                  <a:lnTo>
                    <a:pt x="95" y="80"/>
                  </a:lnTo>
                  <a:cubicBezTo>
                    <a:pt x="95" y="64"/>
                    <a:pt x="80" y="64"/>
                    <a:pt x="80" y="64"/>
                  </a:cubicBezTo>
                  <a:cubicBezTo>
                    <a:pt x="95" y="64"/>
                    <a:pt x="111" y="48"/>
                    <a:pt x="111" y="32"/>
                  </a:cubicBez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9" name="Google Shape;26099;p117"/>
            <p:cNvSpPr/>
            <p:nvPr/>
          </p:nvSpPr>
          <p:spPr>
            <a:xfrm>
              <a:off x="3157463" y="1799767"/>
              <a:ext cx="7569" cy="706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221" y="1"/>
                  </a:moveTo>
                  <a:lnTo>
                    <a:pt x="174" y="17"/>
                  </a:lnTo>
                  <a:lnTo>
                    <a:pt x="158" y="17"/>
                  </a:lnTo>
                  <a:lnTo>
                    <a:pt x="126" y="17"/>
                  </a:lnTo>
                  <a:cubicBezTo>
                    <a:pt x="95" y="32"/>
                    <a:pt x="48" y="64"/>
                    <a:pt x="48" y="143"/>
                  </a:cubicBezTo>
                  <a:lnTo>
                    <a:pt x="32" y="143"/>
                  </a:lnTo>
                  <a:cubicBezTo>
                    <a:pt x="32" y="158"/>
                    <a:pt x="17" y="158"/>
                    <a:pt x="17" y="158"/>
                  </a:cubicBezTo>
                  <a:cubicBezTo>
                    <a:pt x="0" y="174"/>
                    <a:pt x="0" y="190"/>
                    <a:pt x="17" y="206"/>
                  </a:cubicBezTo>
                  <a:cubicBezTo>
                    <a:pt x="17" y="221"/>
                    <a:pt x="32" y="221"/>
                    <a:pt x="32" y="221"/>
                  </a:cubicBezTo>
                  <a:lnTo>
                    <a:pt x="48" y="221"/>
                  </a:lnTo>
                  <a:lnTo>
                    <a:pt x="48" y="221"/>
                  </a:lnTo>
                  <a:cubicBezTo>
                    <a:pt x="48" y="206"/>
                    <a:pt x="48" y="206"/>
                    <a:pt x="32" y="206"/>
                  </a:cubicBezTo>
                  <a:cubicBezTo>
                    <a:pt x="32" y="190"/>
                    <a:pt x="32" y="158"/>
                    <a:pt x="48" y="158"/>
                  </a:cubicBezTo>
                  <a:lnTo>
                    <a:pt x="63" y="158"/>
                  </a:lnTo>
                  <a:lnTo>
                    <a:pt x="63" y="158"/>
                  </a:lnTo>
                  <a:cubicBezTo>
                    <a:pt x="80" y="158"/>
                    <a:pt x="95" y="158"/>
                    <a:pt x="95" y="174"/>
                  </a:cubicBezTo>
                  <a:lnTo>
                    <a:pt x="111" y="174"/>
                  </a:lnTo>
                  <a:cubicBezTo>
                    <a:pt x="111" y="174"/>
                    <a:pt x="126" y="158"/>
                    <a:pt x="126" y="143"/>
                  </a:cubicBezTo>
                  <a:cubicBezTo>
                    <a:pt x="111" y="95"/>
                    <a:pt x="143" y="80"/>
                    <a:pt x="189" y="64"/>
                  </a:cubicBezTo>
                  <a:cubicBezTo>
                    <a:pt x="189" y="48"/>
                    <a:pt x="206" y="48"/>
                    <a:pt x="206" y="48"/>
                  </a:cubicBezTo>
                  <a:cubicBezTo>
                    <a:pt x="221" y="32"/>
                    <a:pt x="237" y="17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0" name="Google Shape;26100;p117"/>
            <p:cNvSpPr/>
            <p:nvPr/>
          </p:nvSpPr>
          <p:spPr>
            <a:xfrm>
              <a:off x="3303759" y="1779731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80"/>
                  </a:cubicBezTo>
                  <a:cubicBezTo>
                    <a:pt x="17" y="95"/>
                    <a:pt x="17" y="111"/>
                    <a:pt x="1" y="111"/>
                  </a:cubicBezTo>
                  <a:lnTo>
                    <a:pt x="17" y="111"/>
                  </a:lnTo>
                  <a:lnTo>
                    <a:pt x="49" y="111"/>
                  </a:lnTo>
                  <a:lnTo>
                    <a:pt x="80" y="63"/>
                  </a:lnTo>
                  <a:lnTo>
                    <a:pt x="112" y="95"/>
                  </a:lnTo>
                  <a:lnTo>
                    <a:pt x="127" y="95"/>
                  </a:lnTo>
                  <a:cubicBezTo>
                    <a:pt x="143" y="95"/>
                    <a:pt x="143" y="80"/>
                    <a:pt x="158" y="80"/>
                  </a:cubicBezTo>
                  <a:cubicBezTo>
                    <a:pt x="158" y="63"/>
                    <a:pt x="158" y="32"/>
                    <a:pt x="143" y="3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1" name="Google Shape;26101;p117"/>
            <p:cNvSpPr/>
            <p:nvPr/>
          </p:nvSpPr>
          <p:spPr>
            <a:xfrm>
              <a:off x="3173015" y="1791752"/>
              <a:ext cx="8523" cy="5025"/>
            </a:xfrm>
            <a:custGeom>
              <a:avLst/>
              <a:gdLst/>
              <a:ahLst/>
              <a:cxnLst/>
              <a:rect l="l" t="t" r="r" b="b"/>
              <a:pathLst>
                <a:path w="268" h="158" extrusionOk="0">
                  <a:moveTo>
                    <a:pt x="252" y="0"/>
                  </a:moveTo>
                  <a:lnTo>
                    <a:pt x="252" y="17"/>
                  </a:lnTo>
                  <a:lnTo>
                    <a:pt x="173" y="17"/>
                  </a:lnTo>
                  <a:lnTo>
                    <a:pt x="173" y="63"/>
                  </a:lnTo>
                  <a:cubicBezTo>
                    <a:pt x="158" y="63"/>
                    <a:pt x="141" y="80"/>
                    <a:pt x="141" y="80"/>
                  </a:cubicBezTo>
                  <a:cubicBezTo>
                    <a:pt x="126" y="80"/>
                    <a:pt x="126" y="63"/>
                    <a:pt x="110" y="63"/>
                  </a:cubicBezTo>
                  <a:cubicBezTo>
                    <a:pt x="110" y="48"/>
                    <a:pt x="95" y="32"/>
                    <a:pt x="110" y="17"/>
                  </a:cubicBezTo>
                  <a:lnTo>
                    <a:pt x="95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32" y="32"/>
                  </a:lnTo>
                  <a:cubicBezTo>
                    <a:pt x="15" y="48"/>
                    <a:pt x="0" y="48"/>
                    <a:pt x="0" y="63"/>
                  </a:cubicBezTo>
                  <a:lnTo>
                    <a:pt x="0" y="63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15" y="143"/>
                  </a:lnTo>
                  <a:cubicBezTo>
                    <a:pt x="32" y="158"/>
                    <a:pt x="32" y="158"/>
                    <a:pt x="47" y="158"/>
                  </a:cubicBezTo>
                  <a:lnTo>
                    <a:pt x="47" y="158"/>
                  </a:lnTo>
                  <a:lnTo>
                    <a:pt x="78" y="158"/>
                  </a:lnTo>
                  <a:lnTo>
                    <a:pt x="78" y="143"/>
                  </a:lnTo>
                  <a:lnTo>
                    <a:pt x="78" y="143"/>
                  </a:lnTo>
                  <a:cubicBezTo>
                    <a:pt x="47" y="143"/>
                    <a:pt x="47" y="126"/>
                    <a:pt x="47" y="111"/>
                  </a:cubicBezTo>
                  <a:cubicBezTo>
                    <a:pt x="47" y="95"/>
                    <a:pt x="63" y="80"/>
                    <a:pt x="78" y="80"/>
                  </a:cubicBezTo>
                  <a:lnTo>
                    <a:pt x="78" y="80"/>
                  </a:lnTo>
                  <a:cubicBezTo>
                    <a:pt x="110" y="80"/>
                    <a:pt x="126" y="80"/>
                    <a:pt x="141" y="95"/>
                  </a:cubicBezTo>
                  <a:lnTo>
                    <a:pt x="252" y="80"/>
                  </a:lnTo>
                  <a:lnTo>
                    <a:pt x="236" y="80"/>
                  </a:lnTo>
                  <a:cubicBezTo>
                    <a:pt x="236" y="63"/>
                    <a:pt x="236" y="32"/>
                    <a:pt x="267" y="17"/>
                  </a:cubicBezTo>
                  <a:cubicBezTo>
                    <a:pt x="267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2" name="Google Shape;26102;p117"/>
            <p:cNvSpPr/>
            <p:nvPr/>
          </p:nvSpPr>
          <p:spPr>
            <a:xfrm>
              <a:off x="3184019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5" y="1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32"/>
                    <a:pt x="1" y="47"/>
                    <a:pt x="1" y="79"/>
                  </a:cubicBezTo>
                  <a:cubicBezTo>
                    <a:pt x="16" y="64"/>
                    <a:pt x="32" y="64"/>
                    <a:pt x="48" y="64"/>
                  </a:cubicBezTo>
                  <a:lnTo>
                    <a:pt x="64" y="64"/>
                  </a:lnTo>
                  <a:cubicBezTo>
                    <a:pt x="64" y="47"/>
                    <a:pt x="79" y="47"/>
                    <a:pt x="79" y="32"/>
                  </a:cubicBezTo>
                  <a:cubicBezTo>
                    <a:pt x="95" y="32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3" name="Google Shape;26103;p117"/>
            <p:cNvSpPr/>
            <p:nvPr/>
          </p:nvSpPr>
          <p:spPr>
            <a:xfrm>
              <a:off x="3180488" y="1791752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222" y="63"/>
                  </a:move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32" y="17"/>
                  </a:lnTo>
                  <a:cubicBezTo>
                    <a:pt x="1" y="32"/>
                    <a:pt x="1" y="63"/>
                    <a:pt x="1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32" y="80"/>
                    <a:pt x="64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95" y="32"/>
                    <a:pt x="112" y="32"/>
                    <a:pt x="127" y="32"/>
                  </a:cubicBezTo>
                  <a:lnTo>
                    <a:pt x="127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32"/>
                  </a:lnTo>
                  <a:cubicBezTo>
                    <a:pt x="175" y="32"/>
                    <a:pt x="190" y="32"/>
                    <a:pt x="190" y="48"/>
                  </a:cubicBezTo>
                  <a:lnTo>
                    <a:pt x="206" y="80"/>
                  </a:lnTo>
                  <a:lnTo>
                    <a:pt x="206" y="80"/>
                  </a:lnTo>
                  <a:cubicBezTo>
                    <a:pt x="206" y="80"/>
                    <a:pt x="206" y="63"/>
                    <a:pt x="222" y="63"/>
                  </a:cubicBezTo>
                  <a:lnTo>
                    <a:pt x="222" y="8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cubicBezTo>
                    <a:pt x="269" y="63"/>
                    <a:pt x="285" y="63"/>
                    <a:pt x="285" y="80"/>
                  </a:cubicBezTo>
                  <a:cubicBezTo>
                    <a:pt x="285" y="48"/>
                    <a:pt x="285" y="32"/>
                    <a:pt x="253" y="17"/>
                  </a:cubicBezTo>
                  <a:cubicBezTo>
                    <a:pt x="253" y="0"/>
                    <a:pt x="238" y="0"/>
                    <a:pt x="222" y="0"/>
                  </a:cubicBezTo>
                  <a:lnTo>
                    <a:pt x="190" y="0"/>
                  </a:lnTo>
                  <a:lnTo>
                    <a:pt x="175" y="17"/>
                  </a:lnTo>
                  <a:lnTo>
                    <a:pt x="159" y="17"/>
                  </a:lnTo>
                  <a:cubicBezTo>
                    <a:pt x="143" y="17"/>
                    <a:pt x="127" y="17"/>
                    <a:pt x="112" y="32"/>
                  </a:cubicBezTo>
                  <a:lnTo>
                    <a:pt x="80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4" name="Google Shape;26104;p117"/>
            <p:cNvSpPr/>
            <p:nvPr/>
          </p:nvSpPr>
          <p:spPr>
            <a:xfrm>
              <a:off x="3187517" y="179375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5" name="Google Shape;26105;p117"/>
            <p:cNvSpPr/>
            <p:nvPr/>
          </p:nvSpPr>
          <p:spPr>
            <a:xfrm>
              <a:off x="3395958" y="1794265"/>
              <a:ext cx="6583" cy="451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6"/>
                    <a:pt x="17" y="16"/>
                    <a:pt x="17" y="32"/>
                  </a:cubicBezTo>
                  <a:lnTo>
                    <a:pt x="1" y="95"/>
                  </a:lnTo>
                  <a:cubicBezTo>
                    <a:pt x="1" y="110"/>
                    <a:pt x="1" y="110"/>
                    <a:pt x="17" y="127"/>
                  </a:cubicBezTo>
                  <a:cubicBezTo>
                    <a:pt x="17" y="127"/>
                    <a:pt x="32" y="142"/>
                    <a:pt x="49" y="142"/>
                  </a:cubicBezTo>
                  <a:lnTo>
                    <a:pt x="49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5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27"/>
                  </a:lnTo>
                  <a:cubicBezTo>
                    <a:pt x="127" y="127"/>
                    <a:pt x="127" y="110"/>
                    <a:pt x="143" y="110"/>
                  </a:cubicBezTo>
                  <a:lnTo>
                    <a:pt x="143" y="110"/>
                  </a:lnTo>
                  <a:cubicBezTo>
                    <a:pt x="143" y="110"/>
                    <a:pt x="158" y="110"/>
                    <a:pt x="158" y="127"/>
                  </a:cubicBezTo>
                  <a:lnTo>
                    <a:pt x="175" y="127"/>
                  </a:lnTo>
                  <a:lnTo>
                    <a:pt x="175" y="127"/>
                  </a:lnTo>
                  <a:cubicBezTo>
                    <a:pt x="190" y="110"/>
                    <a:pt x="206" y="95"/>
                    <a:pt x="190" y="79"/>
                  </a:cubicBezTo>
                  <a:cubicBezTo>
                    <a:pt x="175" y="64"/>
                    <a:pt x="175" y="64"/>
                    <a:pt x="158" y="64"/>
                  </a:cubicBezTo>
                  <a:lnTo>
                    <a:pt x="143" y="64"/>
                  </a:lnTo>
                  <a:cubicBezTo>
                    <a:pt x="127" y="79"/>
                    <a:pt x="112" y="79"/>
                    <a:pt x="112" y="79"/>
                  </a:cubicBezTo>
                  <a:lnTo>
                    <a:pt x="112" y="47"/>
                  </a:lnTo>
                  <a:lnTo>
                    <a:pt x="95" y="32"/>
                  </a:ln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6" name="Google Shape;26106;p117"/>
            <p:cNvSpPr/>
            <p:nvPr/>
          </p:nvSpPr>
          <p:spPr>
            <a:xfrm>
              <a:off x="3021693" y="1807304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78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63" y="63"/>
                  </a:lnTo>
                  <a:cubicBezTo>
                    <a:pt x="78" y="32"/>
                    <a:pt x="78" y="16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7" name="Google Shape;26107;p117"/>
            <p:cNvSpPr/>
            <p:nvPr/>
          </p:nvSpPr>
          <p:spPr>
            <a:xfrm>
              <a:off x="3111888" y="1794742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78" y="1"/>
                    <a:pt x="63" y="1"/>
                    <a:pt x="63" y="17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cubicBezTo>
                    <a:pt x="95" y="17"/>
                    <a:pt x="95" y="32"/>
                    <a:pt x="95" y="49"/>
                  </a:cubicBezTo>
                  <a:lnTo>
                    <a:pt x="95" y="112"/>
                  </a:lnTo>
                  <a:cubicBezTo>
                    <a:pt x="78" y="127"/>
                    <a:pt x="63" y="143"/>
                    <a:pt x="47" y="143"/>
                  </a:cubicBezTo>
                  <a:lnTo>
                    <a:pt x="47" y="143"/>
                  </a:lnTo>
                  <a:cubicBezTo>
                    <a:pt x="32" y="143"/>
                    <a:pt x="15" y="127"/>
                    <a:pt x="15" y="95"/>
                  </a:cubicBezTo>
                  <a:cubicBezTo>
                    <a:pt x="0" y="112"/>
                    <a:pt x="0" y="127"/>
                    <a:pt x="15" y="143"/>
                  </a:cubicBezTo>
                  <a:cubicBezTo>
                    <a:pt x="15" y="159"/>
                    <a:pt x="32" y="159"/>
                    <a:pt x="47" y="159"/>
                  </a:cubicBezTo>
                  <a:lnTo>
                    <a:pt x="47" y="159"/>
                  </a:lnTo>
                  <a:lnTo>
                    <a:pt x="63" y="159"/>
                  </a:lnTo>
                  <a:lnTo>
                    <a:pt x="126" y="127"/>
                  </a:lnTo>
                  <a:lnTo>
                    <a:pt x="158" y="112"/>
                  </a:lnTo>
                  <a:cubicBezTo>
                    <a:pt x="173" y="95"/>
                    <a:pt x="173" y="95"/>
                    <a:pt x="173" y="80"/>
                  </a:cubicBezTo>
                  <a:cubicBezTo>
                    <a:pt x="189" y="80"/>
                    <a:pt x="189" y="64"/>
                    <a:pt x="173" y="64"/>
                  </a:cubicBezTo>
                  <a:lnTo>
                    <a:pt x="173" y="64"/>
                  </a:lnTo>
                  <a:lnTo>
                    <a:pt x="173" y="49"/>
                  </a:lnTo>
                  <a:cubicBezTo>
                    <a:pt x="173" y="32"/>
                    <a:pt x="158" y="17"/>
                    <a:pt x="141" y="1"/>
                  </a:cubicBez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8" name="Google Shape;26108;p117"/>
            <p:cNvSpPr/>
            <p:nvPr/>
          </p:nvSpPr>
          <p:spPr>
            <a:xfrm>
              <a:off x="3016159" y="1797286"/>
              <a:ext cx="5565" cy="2512"/>
            </a:xfrm>
            <a:custGeom>
              <a:avLst/>
              <a:gdLst/>
              <a:ahLst/>
              <a:cxnLst/>
              <a:rect l="l" t="t" r="r" b="b"/>
              <a:pathLst>
                <a:path w="175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8" y="32"/>
                  </a:lnTo>
                  <a:cubicBezTo>
                    <a:pt x="63" y="32"/>
                    <a:pt x="95" y="32"/>
                    <a:pt x="111" y="63"/>
                  </a:cubicBezTo>
                  <a:cubicBezTo>
                    <a:pt x="126" y="79"/>
                    <a:pt x="126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lnTo>
                    <a:pt x="174" y="63"/>
                  </a:lnTo>
                  <a:lnTo>
                    <a:pt x="174" y="47"/>
                  </a:lnTo>
                  <a:cubicBezTo>
                    <a:pt x="174" y="32"/>
                    <a:pt x="158" y="32"/>
                    <a:pt x="158" y="15"/>
                  </a:cubicBezTo>
                  <a:lnTo>
                    <a:pt x="143" y="15"/>
                  </a:lnTo>
                  <a:lnTo>
                    <a:pt x="126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9" name="Google Shape;26109;p117"/>
            <p:cNvSpPr/>
            <p:nvPr/>
          </p:nvSpPr>
          <p:spPr>
            <a:xfrm>
              <a:off x="3104350" y="1787745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32" y="63"/>
                  </a:lnTo>
                  <a:cubicBezTo>
                    <a:pt x="32" y="63"/>
                    <a:pt x="16" y="80"/>
                    <a:pt x="0" y="80"/>
                  </a:cubicBezTo>
                  <a:lnTo>
                    <a:pt x="0" y="80"/>
                  </a:lnTo>
                  <a:lnTo>
                    <a:pt x="16" y="80"/>
                  </a:lnTo>
                  <a:lnTo>
                    <a:pt x="16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80"/>
                  </a:lnTo>
                  <a:cubicBezTo>
                    <a:pt x="48" y="80"/>
                    <a:pt x="48" y="48"/>
                    <a:pt x="63" y="32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111" y="32"/>
                  </a:lnTo>
                  <a:lnTo>
                    <a:pt x="111" y="32"/>
                  </a:lnTo>
                  <a:cubicBezTo>
                    <a:pt x="95" y="17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0" name="Google Shape;26110;p117"/>
            <p:cNvSpPr/>
            <p:nvPr/>
          </p:nvSpPr>
          <p:spPr>
            <a:xfrm>
              <a:off x="3399488" y="1797286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" y="126"/>
                  </a:move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close/>
                  <a:moveTo>
                    <a:pt x="142" y="0"/>
                  </a:moveTo>
                  <a:cubicBezTo>
                    <a:pt x="127" y="0"/>
                    <a:pt x="110" y="0"/>
                    <a:pt x="110" y="15"/>
                  </a:cubicBezTo>
                  <a:cubicBezTo>
                    <a:pt x="110" y="47"/>
                    <a:pt x="95" y="63"/>
                    <a:pt x="79" y="63"/>
                  </a:cubicBezTo>
                  <a:cubicBezTo>
                    <a:pt x="79" y="79"/>
                    <a:pt x="79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95" y="110"/>
                    <a:pt x="110" y="110"/>
                    <a:pt x="110" y="126"/>
                  </a:cubicBezTo>
                  <a:cubicBezTo>
                    <a:pt x="142" y="110"/>
                    <a:pt x="158" y="79"/>
                    <a:pt x="173" y="32"/>
                  </a:cubicBezTo>
                  <a:cubicBezTo>
                    <a:pt x="190" y="32"/>
                    <a:pt x="173" y="15"/>
                    <a:pt x="173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1" name="Google Shape;26111;p117"/>
            <p:cNvSpPr/>
            <p:nvPr/>
          </p:nvSpPr>
          <p:spPr>
            <a:xfrm>
              <a:off x="3015141" y="1798272"/>
              <a:ext cx="9064" cy="3530"/>
            </a:xfrm>
            <a:custGeom>
              <a:avLst/>
              <a:gdLst/>
              <a:ahLst/>
              <a:cxnLst/>
              <a:rect l="l" t="t" r="r" b="b"/>
              <a:pathLst>
                <a:path w="285" h="111" extrusionOk="0">
                  <a:moveTo>
                    <a:pt x="80" y="64"/>
                  </a:move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6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48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lnTo>
                    <a:pt x="48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112" y="95"/>
                  </a:lnTo>
                  <a:cubicBezTo>
                    <a:pt x="127" y="95"/>
                    <a:pt x="127" y="111"/>
                    <a:pt x="127" y="111"/>
                  </a:cubicBezTo>
                  <a:lnTo>
                    <a:pt x="175" y="111"/>
                  </a:lnTo>
                  <a:lnTo>
                    <a:pt x="238" y="111"/>
                  </a:lnTo>
                  <a:lnTo>
                    <a:pt x="238" y="95"/>
                  </a:lnTo>
                  <a:lnTo>
                    <a:pt x="253" y="95"/>
                  </a:lnTo>
                  <a:cubicBezTo>
                    <a:pt x="269" y="95"/>
                    <a:pt x="284" y="64"/>
                    <a:pt x="269" y="48"/>
                  </a:cubicBezTo>
                  <a:cubicBezTo>
                    <a:pt x="269" y="48"/>
                    <a:pt x="269" y="32"/>
                    <a:pt x="253" y="32"/>
                  </a:cubicBezTo>
                  <a:lnTo>
                    <a:pt x="238" y="32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21" y="32"/>
                  </a:lnTo>
                  <a:cubicBezTo>
                    <a:pt x="221" y="32"/>
                    <a:pt x="206" y="32"/>
                    <a:pt x="206" y="48"/>
                  </a:cubicBezTo>
                  <a:lnTo>
                    <a:pt x="190" y="48"/>
                  </a:lnTo>
                  <a:lnTo>
                    <a:pt x="175" y="48"/>
                  </a:lnTo>
                  <a:cubicBezTo>
                    <a:pt x="158" y="48"/>
                    <a:pt x="158" y="48"/>
                    <a:pt x="143" y="32"/>
                  </a:cubicBezTo>
                  <a:cubicBezTo>
                    <a:pt x="127" y="1"/>
                    <a:pt x="95" y="1"/>
                    <a:pt x="80" y="1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2" name="Google Shape;26112;p117"/>
            <p:cNvSpPr/>
            <p:nvPr/>
          </p:nvSpPr>
          <p:spPr>
            <a:xfrm>
              <a:off x="3017654" y="180027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3" name="Google Shape;26113;p117"/>
            <p:cNvSpPr/>
            <p:nvPr/>
          </p:nvSpPr>
          <p:spPr>
            <a:xfrm>
              <a:off x="3407503" y="1783738"/>
              <a:ext cx="2544" cy="5565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0"/>
                    <a:pt x="1" y="17"/>
                    <a:pt x="1" y="32"/>
                  </a:cubicBezTo>
                  <a:lnTo>
                    <a:pt x="16" y="95"/>
                  </a:lnTo>
                  <a:lnTo>
                    <a:pt x="32" y="111"/>
                  </a:lnTo>
                  <a:cubicBezTo>
                    <a:pt x="48" y="111"/>
                    <a:pt x="64" y="126"/>
                    <a:pt x="64" y="143"/>
                  </a:cubicBezTo>
                  <a:cubicBezTo>
                    <a:pt x="64" y="158"/>
                    <a:pt x="48" y="158"/>
                    <a:pt x="48" y="174"/>
                  </a:cubicBezTo>
                  <a:lnTo>
                    <a:pt x="48" y="174"/>
                  </a:lnTo>
                  <a:lnTo>
                    <a:pt x="48" y="174"/>
                  </a:lnTo>
                  <a:cubicBezTo>
                    <a:pt x="64" y="174"/>
                    <a:pt x="79" y="158"/>
                    <a:pt x="79" y="126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4" name="Google Shape;26114;p117"/>
            <p:cNvSpPr/>
            <p:nvPr/>
          </p:nvSpPr>
          <p:spPr>
            <a:xfrm>
              <a:off x="3398980" y="1772225"/>
              <a:ext cx="6551" cy="5057"/>
            </a:xfrm>
            <a:custGeom>
              <a:avLst/>
              <a:gdLst/>
              <a:ahLst/>
              <a:cxnLst/>
              <a:rect l="l" t="t" r="r" b="b"/>
              <a:pathLst>
                <a:path w="206" h="159" extrusionOk="0">
                  <a:moveTo>
                    <a:pt x="158" y="1"/>
                  </a:moveTo>
                  <a:lnTo>
                    <a:pt x="143" y="1"/>
                  </a:lnTo>
                  <a:lnTo>
                    <a:pt x="48" y="16"/>
                  </a:lnTo>
                  <a:cubicBezTo>
                    <a:pt x="32" y="16"/>
                    <a:pt x="17" y="32"/>
                    <a:pt x="17" y="47"/>
                  </a:cubicBezTo>
                  <a:cubicBezTo>
                    <a:pt x="17" y="64"/>
                    <a:pt x="32" y="79"/>
                    <a:pt x="32" y="79"/>
                  </a:cubicBezTo>
                  <a:lnTo>
                    <a:pt x="32" y="64"/>
                  </a:lnTo>
                  <a:cubicBezTo>
                    <a:pt x="48" y="47"/>
                    <a:pt x="48" y="47"/>
                    <a:pt x="63" y="47"/>
                  </a:cubicBezTo>
                  <a:lnTo>
                    <a:pt x="63" y="47"/>
                  </a:lnTo>
                  <a:lnTo>
                    <a:pt x="80" y="47"/>
                  </a:lnTo>
                  <a:lnTo>
                    <a:pt x="143" y="64"/>
                  </a:lnTo>
                  <a:cubicBezTo>
                    <a:pt x="158" y="79"/>
                    <a:pt x="174" y="95"/>
                    <a:pt x="158" y="110"/>
                  </a:cubicBezTo>
                  <a:cubicBezTo>
                    <a:pt x="158" y="127"/>
                    <a:pt x="143" y="142"/>
                    <a:pt x="126" y="142"/>
                  </a:cubicBezTo>
                  <a:lnTo>
                    <a:pt x="111" y="127"/>
                  </a:lnTo>
                  <a:lnTo>
                    <a:pt x="48" y="110"/>
                  </a:lnTo>
                  <a:cubicBezTo>
                    <a:pt x="48" y="110"/>
                    <a:pt x="48" y="95"/>
                    <a:pt x="32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0" y="110"/>
                    <a:pt x="0" y="127"/>
                  </a:cubicBezTo>
                  <a:cubicBezTo>
                    <a:pt x="0" y="142"/>
                    <a:pt x="17" y="158"/>
                    <a:pt x="32" y="158"/>
                  </a:cubicBezTo>
                  <a:lnTo>
                    <a:pt x="48" y="158"/>
                  </a:lnTo>
                  <a:cubicBezTo>
                    <a:pt x="111" y="158"/>
                    <a:pt x="174" y="142"/>
                    <a:pt x="189" y="110"/>
                  </a:cubicBezTo>
                  <a:lnTo>
                    <a:pt x="189" y="110"/>
                  </a:lnTo>
                  <a:lnTo>
                    <a:pt x="189" y="110"/>
                  </a:lnTo>
                  <a:cubicBezTo>
                    <a:pt x="174" y="110"/>
                    <a:pt x="158" y="79"/>
                    <a:pt x="174" y="64"/>
                  </a:cubicBezTo>
                  <a:cubicBezTo>
                    <a:pt x="174" y="47"/>
                    <a:pt x="189" y="47"/>
                    <a:pt x="206" y="47"/>
                  </a:cubicBez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174" y="16"/>
                  </a:lnTo>
                  <a:cubicBezTo>
                    <a:pt x="174" y="1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5" name="Google Shape;26115;p117"/>
            <p:cNvSpPr/>
            <p:nvPr/>
          </p:nvSpPr>
          <p:spPr>
            <a:xfrm>
              <a:off x="3293741" y="1819326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32" y="64"/>
                  </a:moveTo>
                  <a:cubicBezTo>
                    <a:pt x="17" y="64"/>
                    <a:pt x="1" y="64"/>
                    <a:pt x="1" y="79"/>
                  </a:cubicBezTo>
                  <a:cubicBezTo>
                    <a:pt x="1" y="110"/>
                    <a:pt x="17" y="127"/>
                    <a:pt x="32" y="127"/>
                  </a:cubicBezTo>
                  <a:lnTo>
                    <a:pt x="64" y="127"/>
                  </a:lnTo>
                  <a:cubicBezTo>
                    <a:pt x="80" y="127"/>
                    <a:pt x="95" y="127"/>
                    <a:pt x="112" y="110"/>
                  </a:cubicBezTo>
                  <a:lnTo>
                    <a:pt x="112" y="110"/>
                  </a:lnTo>
                  <a:cubicBezTo>
                    <a:pt x="95" y="110"/>
                    <a:pt x="95" y="127"/>
                    <a:pt x="80" y="127"/>
                  </a:cubicBezTo>
                  <a:lnTo>
                    <a:pt x="64" y="127"/>
                  </a:lnTo>
                  <a:cubicBezTo>
                    <a:pt x="49" y="110"/>
                    <a:pt x="49" y="95"/>
                    <a:pt x="49" y="79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32" y="64"/>
                  </a:lnTo>
                  <a:close/>
                  <a:moveTo>
                    <a:pt x="127" y="1"/>
                  </a:moveTo>
                  <a:lnTo>
                    <a:pt x="127" y="32"/>
                  </a:lnTo>
                  <a:lnTo>
                    <a:pt x="127" y="47"/>
                  </a:lnTo>
                  <a:cubicBezTo>
                    <a:pt x="127" y="47"/>
                    <a:pt x="127" y="32"/>
                    <a:pt x="143" y="32"/>
                  </a:cubicBezTo>
                  <a:lnTo>
                    <a:pt x="143" y="32"/>
                  </a:lnTo>
                  <a:lnTo>
                    <a:pt x="158" y="47"/>
                  </a:lnTo>
                  <a:cubicBezTo>
                    <a:pt x="158" y="32"/>
                    <a:pt x="158" y="32"/>
                    <a:pt x="175" y="32"/>
                  </a:cubicBezTo>
                  <a:lnTo>
                    <a:pt x="175" y="32"/>
                  </a:lnTo>
                  <a:cubicBezTo>
                    <a:pt x="175" y="32"/>
                    <a:pt x="190" y="32"/>
                    <a:pt x="190" y="47"/>
                  </a:cubicBezTo>
                  <a:cubicBezTo>
                    <a:pt x="206" y="64"/>
                    <a:pt x="206" y="79"/>
                    <a:pt x="206" y="79"/>
                  </a:cubicBezTo>
                  <a:lnTo>
                    <a:pt x="206" y="79"/>
                  </a:lnTo>
                  <a:cubicBezTo>
                    <a:pt x="221" y="47"/>
                    <a:pt x="206" y="32"/>
                    <a:pt x="190" y="32"/>
                  </a:cubicBezTo>
                  <a:lnTo>
                    <a:pt x="143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6" name="Google Shape;26116;p117"/>
            <p:cNvSpPr/>
            <p:nvPr/>
          </p:nvSpPr>
          <p:spPr>
            <a:xfrm>
              <a:off x="3404991" y="177623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32" y="47"/>
                  </a:moveTo>
                  <a:lnTo>
                    <a:pt x="32" y="47"/>
                  </a:lnTo>
                  <a:cubicBezTo>
                    <a:pt x="17" y="47"/>
                    <a:pt x="0" y="64"/>
                    <a:pt x="0" y="79"/>
                  </a:cubicBezTo>
                  <a:lnTo>
                    <a:pt x="0" y="142"/>
                  </a:lnTo>
                  <a:cubicBezTo>
                    <a:pt x="0" y="158"/>
                    <a:pt x="17" y="173"/>
                    <a:pt x="32" y="173"/>
                  </a:cubicBezTo>
                  <a:lnTo>
                    <a:pt x="32" y="173"/>
                  </a:lnTo>
                  <a:cubicBezTo>
                    <a:pt x="48" y="173"/>
                    <a:pt x="63" y="158"/>
                    <a:pt x="63" y="142"/>
                  </a:cubicBezTo>
                  <a:lnTo>
                    <a:pt x="63" y="95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9"/>
                  </a:lnTo>
                  <a:cubicBezTo>
                    <a:pt x="48" y="79"/>
                    <a:pt x="32" y="64"/>
                    <a:pt x="32" y="47"/>
                  </a:cubicBezTo>
                  <a:lnTo>
                    <a:pt x="32" y="47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11" y="1"/>
                  </a:lnTo>
                  <a:lnTo>
                    <a:pt x="95" y="1"/>
                  </a:lnTo>
                  <a:lnTo>
                    <a:pt x="95" y="3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43" y="47"/>
                  </a:lnTo>
                  <a:cubicBezTo>
                    <a:pt x="143" y="32"/>
                    <a:pt x="143" y="16"/>
                    <a:pt x="158" y="1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7" name="Google Shape;26117;p117"/>
            <p:cNvSpPr/>
            <p:nvPr/>
          </p:nvSpPr>
          <p:spPr>
            <a:xfrm>
              <a:off x="3254177" y="176869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"/>
                    <a:pt x="16" y="17"/>
                    <a:pt x="32" y="32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6" y="112"/>
                  </a:cubicBezTo>
                  <a:cubicBezTo>
                    <a:pt x="16" y="127"/>
                    <a:pt x="32" y="127"/>
                    <a:pt x="47" y="127"/>
                  </a:cubicBezTo>
                  <a:lnTo>
                    <a:pt x="64" y="127"/>
                  </a:lnTo>
                  <a:lnTo>
                    <a:pt x="79" y="112"/>
                  </a:lnTo>
                  <a:cubicBezTo>
                    <a:pt x="95" y="112"/>
                    <a:pt x="95" y="95"/>
                    <a:pt x="95" y="80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8" name="Google Shape;26118;p117"/>
            <p:cNvSpPr/>
            <p:nvPr/>
          </p:nvSpPr>
          <p:spPr>
            <a:xfrm>
              <a:off x="3026177" y="1793279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95" y="0"/>
                  </a:moveTo>
                  <a:lnTo>
                    <a:pt x="80" y="0"/>
                  </a:lnTo>
                  <a:cubicBezTo>
                    <a:pt x="63" y="0"/>
                    <a:pt x="48" y="15"/>
                    <a:pt x="48" y="32"/>
                  </a:cubicBezTo>
                  <a:lnTo>
                    <a:pt x="32" y="32"/>
                  </a:lnTo>
                  <a:cubicBezTo>
                    <a:pt x="17" y="47"/>
                    <a:pt x="0" y="63"/>
                    <a:pt x="17" y="78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78"/>
                    <a:pt x="95" y="78"/>
                  </a:cubicBezTo>
                  <a:lnTo>
                    <a:pt x="95" y="78"/>
                  </a:lnTo>
                  <a:lnTo>
                    <a:pt x="111" y="78"/>
                  </a:lnTo>
                  <a:lnTo>
                    <a:pt x="143" y="78"/>
                  </a:lnTo>
                  <a:cubicBezTo>
                    <a:pt x="143" y="63"/>
                    <a:pt x="158" y="47"/>
                    <a:pt x="143" y="32"/>
                  </a:cubicBezTo>
                  <a:cubicBezTo>
                    <a:pt x="126" y="15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9" name="Google Shape;26119;p117"/>
            <p:cNvSpPr/>
            <p:nvPr/>
          </p:nvSpPr>
          <p:spPr>
            <a:xfrm>
              <a:off x="3049203" y="1823811"/>
              <a:ext cx="4071" cy="3562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80" y="1"/>
                  </a:moveTo>
                  <a:cubicBezTo>
                    <a:pt x="64" y="1"/>
                    <a:pt x="49" y="1"/>
                    <a:pt x="32" y="17"/>
                  </a:cubicBezTo>
                  <a:lnTo>
                    <a:pt x="32" y="17"/>
                  </a:lnTo>
                  <a:lnTo>
                    <a:pt x="17" y="17"/>
                  </a:lnTo>
                  <a:lnTo>
                    <a:pt x="17" y="32"/>
                  </a:lnTo>
                  <a:cubicBezTo>
                    <a:pt x="17" y="49"/>
                    <a:pt x="1" y="80"/>
                    <a:pt x="32" y="95"/>
                  </a:cubicBezTo>
                  <a:cubicBezTo>
                    <a:pt x="32" y="112"/>
                    <a:pt x="64" y="112"/>
                    <a:pt x="80" y="112"/>
                  </a:cubicBezTo>
                  <a:lnTo>
                    <a:pt x="96" y="112"/>
                  </a:lnTo>
                  <a:lnTo>
                    <a:pt x="112" y="95"/>
                  </a:lnTo>
                  <a:cubicBezTo>
                    <a:pt x="112" y="80"/>
                    <a:pt x="127" y="80"/>
                    <a:pt x="112" y="80"/>
                  </a:cubicBezTo>
                  <a:cubicBezTo>
                    <a:pt x="112" y="64"/>
                    <a:pt x="112" y="49"/>
                    <a:pt x="80" y="49"/>
                  </a:cubicBezTo>
                  <a:cubicBezTo>
                    <a:pt x="96" y="49"/>
                    <a:pt x="96" y="32"/>
                    <a:pt x="96" y="32"/>
                  </a:cubicBezTo>
                  <a:cubicBezTo>
                    <a:pt x="96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0" name="Google Shape;26120;p117"/>
            <p:cNvSpPr/>
            <p:nvPr/>
          </p:nvSpPr>
          <p:spPr>
            <a:xfrm>
              <a:off x="3346376" y="1790258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32"/>
                    <a:pt x="1" y="4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95" y="32"/>
                    <a:pt x="110" y="47"/>
                    <a:pt x="110" y="47"/>
                  </a:cubicBezTo>
                  <a:cubicBezTo>
                    <a:pt x="127" y="32"/>
                    <a:pt x="110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1" name="Google Shape;26121;p117"/>
            <p:cNvSpPr/>
            <p:nvPr/>
          </p:nvSpPr>
          <p:spPr>
            <a:xfrm>
              <a:off x="3391474" y="1798749"/>
              <a:ext cx="7060" cy="3053"/>
            </a:xfrm>
            <a:custGeom>
              <a:avLst/>
              <a:gdLst/>
              <a:ahLst/>
              <a:cxnLst/>
              <a:rect l="l" t="t" r="r" b="b"/>
              <a:pathLst>
                <a:path w="222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3"/>
                  </a:cubicBezTo>
                  <a:lnTo>
                    <a:pt x="16" y="49"/>
                  </a:lnTo>
                  <a:lnTo>
                    <a:pt x="16" y="80"/>
                  </a:lnTo>
                  <a:lnTo>
                    <a:pt x="32" y="80"/>
                  </a:lnTo>
                  <a:cubicBezTo>
                    <a:pt x="32" y="80"/>
                    <a:pt x="47" y="80"/>
                    <a:pt x="64" y="96"/>
                  </a:cubicBez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cubicBezTo>
                    <a:pt x="110" y="80"/>
                    <a:pt x="110" y="80"/>
                    <a:pt x="127" y="96"/>
                  </a:cubicBezTo>
                  <a:cubicBezTo>
                    <a:pt x="158" y="96"/>
                    <a:pt x="173" y="80"/>
                    <a:pt x="205" y="80"/>
                  </a:cubicBezTo>
                  <a:cubicBezTo>
                    <a:pt x="205" y="64"/>
                    <a:pt x="221" y="64"/>
                    <a:pt x="221" y="64"/>
                  </a:cubicBezTo>
                  <a:lnTo>
                    <a:pt x="221" y="64"/>
                  </a:lnTo>
                  <a:cubicBezTo>
                    <a:pt x="205" y="49"/>
                    <a:pt x="190" y="33"/>
                    <a:pt x="205" y="17"/>
                  </a:cubicBezTo>
                  <a:cubicBezTo>
                    <a:pt x="205" y="1"/>
                    <a:pt x="221" y="1"/>
                    <a:pt x="221" y="1"/>
                  </a:cubicBezTo>
                  <a:lnTo>
                    <a:pt x="221" y="1"/>
                  </a:lnTo>
                  <a:lnTo>
                    <a:pt x="190" y="1"/>
                  </a:lnTo>
                  <a:lnTo>
                    <a:pt x="190" y="1"/>
                  </a:lnTo>
                  <a:cubicBezTo>
                    <a:pt x="158" y="17"/>
                    <a:pt x="127" y="17"/>
                    <a:pt x="110" y="33"/>
                  </a:cubicBez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95" y="17"/>
                    <a:pt x="95" y="17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2" name="Google Shape;26122;p117"/>
            <p:cNvSpPr/>
            <p:nvPr/>
          </p:nvSpPr>
          <p:spPr>
            <a:xfrm>
              <a:off x="3306304" y="1814333"/>
              <a:ext cx="6520" cy="2035"/>
            </a:xfrm>
            <a:custGeom>
              <a:avLst/>
              <a:gdLst/>
              <a:ahLst/>
              <a:cxnLst/>
              <a:rect l="l" t="t" r="r" b="b"/>
              <a:pathLst>
                <a:path w="205" h="64" extrusionOk="0">
                  <a:moveTo>
                    <a:pt x="158" y="15"/>
                  </a:moveTo>
                  <a:lnTo>
                    <a:pt x="158" y="32"/>
                  </a:lnTo>
                  <a:lnTo>
                    <a:pt x="126" y="32"/>
                  </a:lnTo>
                  <a:cubicBezTo>
                    <a:pt x="141" y="47"/>
                    <a:pt x="141" y="47"/>
                    <a:pt x="141" y="63"/>
                  </a:cubicBezTo>
                  <a:lnTo>
                    <a:pt x="189" y="47"/>
                  </a:lnTo>
                  <a:lnTo>
                    <a:pt x="204" y="47"/>
                  </a:lnTo>
                  <a:lnTo>
                    <a:pt x="204" y="32"/>
                  </a:lnTo>
                  <a:lnTo>
                    <a:pt x="189" y="32"/>
                  </a:lnTo>
                  <a:cubicBezTo>
                    <a:pt x="173" y="15"/>
                    <a:pt x="173" y="15"/>
                    <a:pt x="158" y="15"/>
                  </a:cubicBezTo>
                  <a:close/>
                  <a:moveTo>
                    <a:pt x="95" y="0"/>
                  </a:moveTo>
                  <a:lnTo>
                    <a:pt x="32" y="0"/>
                  </a:lnTo>
                  <a:cubicBezTo>
                    <a:pt x="0" y="0"/>
                    <a:pt x="0" y="15"/>
                    <a:pt x="0" y="32"/>
                  </a:cubicBezTo>
                  <a:lnTo>
                    <a:pt x="0" y="32"/>
                  </a:lnTo>
                  <a:cubicBezTo>
                    <a:pt x="0" y="32"/>
                    <a:pt x="15" y="32"/>
                    <a:pt x="15" y="47"/>
                  </a:cubicBezTo>
                  <a:lnTo>
                    <a:pt x="47" y="47"/>
                  </a:lnTo>
                  <a:lnTo>
                    <a:pt x="78" y="32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3" name="Google Shape;26123;p117"/>
            <p:cNvSpPr/>
            <p:nvPr/>
          </p:nvSpPr>
          <p:spPr>
            <a:xfrm>
              <a:off x="3323319" y="1765705"/>
              <a:ext cx="3053" cy="6551"/>
            </a:xfrm>
            <a:custGeom>
              <a:avLst/>
              <a:gdLst/>
              <a:ahLst/>
              <a:cxnLst/>
              <a:rect l="l" t="t" r="r" b="b"/>
              <a:pathLst>
                <a:path w="96" h="206" extrusionOk="0">
                  <a:moveTo>
                    <a:pt x="79" y="0"/>
                  </a:moveTo>
                  <a:cubicBezTo>
                    <a:pt x="79" y="17"/>
                    <a:pt x="79" y="17"/>
                    <a:pt x="64" y="17"/>
                  </a:cubicBezTo>
                  <a:lnTo>
                    <a:pt x="64" y="17"/>
                  </a:lnTo>
                  <a:lnTo>
                    <a:pt x="48" y="17"/>
                  </a:lnTo>
                  <a:lnTo>
                    <a:pt x="48" y="17"/>
                  </a:lnTo>
                  <a:cubicBezTo>
                    <a:pt x="1" y="63"/>
                    <a:pt x="16" y="95"/>
                    <a:pt x="16" y="143"/>
                  </a:cubicBezTo>
                  <a:cubicBezTo>
                    <a:pt x="32" y="143"/>
                    <a:pt x="32" y="158"/>
                    <a:pt x="32" y="174"/>
                  </a:cubicBezTo>
                  <a:lnTo>
                    <a:pt x="32" y="174"/>
                  </a:lnTo>
                  <a:cubicBezTo>
                    <a:pt x="32" y="189"/>
                    <a:pt x="32" y="206"/>
                    <a:pt x="64" y="206"/>
                  </a:cubicBezTo>
                  <a:lnTo>
                    <a:pt x="64" y="206"/>
                  </a:lnTo>
                  <a:lnTo>
                    <a:pt x="79" y="206"/>
                  </a:lnTo>
                  <a:cubicBezTo>
                    <a:pt x="95" y="206"/>
                    <a:pt x="95" y="206"/>
                    <a:pt x="95" y="189"/>
                  </a:cubicBezTo>
                  <a:lnTo>
                    <a:pt x="95" y="189"/>
                  </a:lnTo>
                  <a:lnTo>
                    <a:pt x="95" y="158"/>
                  </a:lnTo>
                  <a:lnTo>
                    <a:pt x="95" y="126"/>
                  </a:lnTo>
                  <a:cubicBezTo>
                    <a:pt x="79" y="95"/>
                    <a:pt x="79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79" y="48"/>
                    <a:pt x="79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4" name="Google Shape;26124;p117"/>
            <p:cNvSpPr/>
            <p:nvPr/>
          </p:nvSpPr>
          <p:spPr>
            <a:xfrm>
              <a:off x="3169484" y="1820821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lnTo>
                    <a:pt x="63" y="0"/>
                  </a:lnTo>
                  <a:lnTo>
                    <a:pt x="48" y="17"/>
                  </a:lnTo>
                  <a:lnTo>
                    <a:pt x="17" y="48"/>
                  </a:lnTo>
                  <a:cubicBezTo>
                    <a:pt x="32" y="48"/>
                    <a:pt x="32" y="63"/>
                    <a:pt x="32" y="80"/>
                  </a:cubicBezTo>
                  <a:lnTo>
                    <a:pt x="0" y="143"/>
                  </a:lnTo>
                  <a:lnTo>
                    <a:pt x="0" y="143"/>
                  </a:lnTo>
                  <a:lnTo>
                    <a:pt x="17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95" y="126"/>
                  </a:lnTo>
                  <a:cubicBezTo>
                    <a:pt x="126" y="126"/>
                    <a:pt x="126" y="111"/>
                    <a:pt x="126" y="95"/>
                  </a:cubicBezTo>
                  <a:cubicBezTo>
                    <a:pt x="126" y="80"/>
                    <a:pt x="111" y="63"/>
                    <a:pt x="95" y="63"/>
                  </a:cubicBezTo>
                  <a:lnTo>
                    <a:pt x="95" y="63"/>
                  </a:lnTo>
                  <a:cubicBezTo>
                    <a:pt x="111" y="48"/>
                    <a:pt x="111" y="32"/>
                    <a:pt x="95" y="17"/>
                  </a:cubicBezTo>
                  <a:cubicBezTo>
                    <a:pt x="80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5" name="Google Shape;26125;p117"/>
            <p:cNvSpPr/>
            <p:nvPr/>
          </p:nvSpPr>
          <p:spPr>
            <a:xfrm>
              <a:off x="3415518" y="1754192"/>
              <a:ext cx="6551" cy="8523"/>
            </a:xfrm>
            <a:custGeom>
              <a:avLst/>
              <a:gdLst/>
              <a:ahLst/>
              <a:cxnLst/>
              <a:rect l="l" t="t" r="r" b="b"/>
              <a:pathLst>
                <a:path w="206" h="268" extrusionOk="0">
                  <a:moveTo>
                    <a:pt x="205" y="110"/>
                  </a:moveTo>
                  <a:lnTo>
                    <a:pt x="190" y="110"/>
                  </a:lnTo>
                  <a:cubicBezTo>
                    <a:pt x="174" y="110"/>
                    <a:pt x="142" y="126"/>
                    <a:pt x="127" y="126"/>
                  </a:cubicBezTo>
                  <a:lnTo>
                    <a:pt x="127" y="158"/>
                  </a:lnTo>
                  <a:cubicBezTo>
                    <a:pt x="111" y="173"/>
                    <a:pt x="111" y="189"/>
                    <a:pt x="96" y="189"/>
                  </a:cubicBezTo>
                  <a:lnTo>
                    <a:pt x="96" y="189"/>
                  </a:lnTo>
                  <a:lnTo>
                    <a:pt x="64" y="189"/>
                  </a:lnTo>
                  <a:lnTo>
                    <a:pt x="48" y="189"/>
                  </a:lnTo>
                  <a:cubicBezTo>
                    <a:pt x="32" y="189"/>
                    <a:pt x="16" y="189"/>
                    <a:pt x="16" y="205"/>
                  </a:cubicBezTo>
                  <a:cubicBezTo>
                    <a:pt x="1" y="221"/>
                    <a:pt x="16" y="252"/>
                    <a:pt x="32" y="252"/>
                  </a:cubicBezTo>
                  <a:lnTo>
                    <a:pt x="32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36"/>
                  </a:lnTo>
                  <a:cubicBezTo>
                    <a:pt x="96" y="236"/>
                    <a:pt x="111" y="252"/>
                    <a:pt x="111" y="268"/>
                  </a:cubicBezTo>
                  <a:cubicBezTo>
                    <a:pt x="127" y="268"/>
                    <a:pt x="127" y="252"/>
                    <a:pt x="127" y="252"/>
                  </a:cubicBezTo>
                  <a:cubicBezTo>
                    <a:pt x="159" y="236"/>
                    <a:pt x="174" y="205"/>
                    <a:pt x="190" y="173"/>
                  </a:cubicBezTo>
                  <a:cubicBezTo>
                    <a:pt x="190" y="158"/>
                    <a:pt x="190" y="126"/>
                    <a:pt x="205" y="126"/>
                  </a:cubicBezTo>
                  <a:lnTo>
                    <a:pt x="205" y="110"/>
                  </a:lnTo>
                  <a:lnTo>
                    <a:pt x="205" y="110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11" y="16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27" y="47"/>
                  </a:lnTo>
                  <a:lnTo>
                    <a:pt x="174" y="47"/>
                  </a:lnTo>
                  <a:lnTo>
                    <a:pt x="190" y="47"/>
                  </a:lnTo>
                  <a:lnTo>
                    <a:pt x="174" y="16"/>
                  </a:lnTo>
                  <a:cubicBezTo>
                    <a:pt x="174" y="16"/>
                    <a:pt x="159" y="16"/>
                    <a:pt x="159" y="0"/>
                  </a:cubicBezTo>
                  <a:lnTo>
                    <a:pt x="159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6" name="Google Shape;26126;p117"/>
            <p:cNvSpPr/>
            <p:nvPr/>
          </p:nvSpPr>
          <p:spPr>
            <a:xfrm>
              <a:off x="3432564" y="1786250"/>
              <a:ext cx="3053" cy="1527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" y="1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95" y="47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64" y="16"/>
                  </a:lnTo>
                  <a:lnTo>
                    <a:pt x="47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7" name="Google Shape;26127;p117"/>
            <p:cNvSpPr/>
            <p:nvPr/>
          </p:nvSpPr>
          <p:spPr>
            <a:xfrm>
              <a:off x="3051206" y="1819326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3" y="1"/>
                  </a:moveTo>
                  <a:lnTo>
                    <a:pt x="17" y="16"/>
                  </a:lnTo>
                  <a:cubicBezTo>
                    <a:pt x="1" y="16"/>
                    <a:pt x="1" y="32"/>
                    <a:pt x="1" y="47"/>
                  </a:cubicBezTo>
                  <a:lnTo>
                    <a:pt x="17" y="64"/>
                  </a:lnTo>
                  <a:lnTo>
                    <a:pt x="33" y="64"/>
                  </a:lnTo>
                  <a:lnTo>
                    <a:pt x="49" y="64"/>
                  </a:lnTo>
                  <a:cubicBezTo>
                    <a:pt x="64" y="64"/>
                    <a:pt x="96" y="79"/>
                    <a:pt x="112" y="79"/>
                  </a:cubicBezTo>
                  <a:lnTo>
                    <a:pt x="112" y="79"/>
                  </a:lnTo>
                  <a:lnTo>
                    <a:pt x="80" y="32"/>
                  </a:lnTo>
                  <a:lnTo>
                    <a:pt x="64" y="47"/>
                  </a:lnTo>
                  <a:cubicBezTo>
                    <a:pt x="49" y="47"/>
                    <a:pt x="49" y="32"/>
                    <a:pt x="49" y="32"/>
                  </a:cubicBezTo>
                  <a:cubicBezTo>
                    <a:pt x="33" y="32"/>
                    <a:pt x="33" y="16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8" name="Google Shape;26128;p117"/>
            <p:cNvSpPr/>
            <p:nvPr/>
          </p:nvSpPr>
          <p:spPr>
            <a:xfrm>
              <a:off x="3072801" y="179375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5" y="0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63" y="95"/>
                  </a:lnTo>
                  <a:lnTo>
                    <a:pt x="63" y="95"/>
                  </a:lnTo>
                  <a:cubicBezTo>
                    <a:pt x="47" y="111"/>
                    <a:pt x="63" y="143"/>
                    <a:pt x="78" y="143"/>
                  </a:cubicBezTo>
                  <a:cubicBezTo>
                    <a:pt x="78" y="158"/>
                    <a:pt x="95" y="158"/>
                    <a:pt x="95" y="158"/>
                  </a:cubicBezTo>
                  <a:cubicBezTo>
                    <a:pt x="110" y="158"/>
                    <a:pt x="110" y="143"/>
                    <a:pt x="126" y="143"/>
                  </a:cubicBezTo>
                  <a:lnTo>
                    <a:pt x="141" y="111"/>
                  </a:lnTo>
                  <a:cubicBezTo>
                    <a:pt x="158" y="95"/>
                    <a:pt x="141" y="80"/>
                    <a:pt x="141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9" name="Google Shape;26129;p117"/>
            <p:cNvSpPr/>
            <p:nvPr/>
          </p:nvSpPr>
          <p:spPr>
            <a:xfrm>
              <a:off x="3396499" y="1760680"/>
              <a:ext cx="5025" cy="2544"/>
            </a:xfrm>
            <a:custGeom>
              <a:avLst/>
              <a:gdLst/>
              <a:ahLst/>
              <a:cxnLst/>
              <a:rect l="l" t="t" r="r" b="b"/>
              <a:pathLst>
                <a:path w="158" h="80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lnTo>
                    <a:pt x="32" y="17"/>
                  </a:lnTo>
                  <a:cubicBezTo>
                    <a:pt x="15" y="17"/>
                    <a:pt x="0" y="32"/>
                    <a:pt x="0" y="48"/>
                  </a:cubicBezTo>
                  <a:cubicBezTo>
                    <a:pt x="0" y="64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95" y="64"/>
                  </a:lnTo>
                  <a:lnTo>
                    <a:pt x="126" y="64"/>
                  </a:lnTo>
                  <a:cubicBezTo>
                    <a:pt x="141" y="64"/>
                    <a:pt x="158" y="48"/>
                    <a:pt x="141" y="32"/>
                  </a:cubicBezTo>
                  <a:cubicBezTo>
                    <a:pt x="141" y="17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0" name="Google Shape;26130;p117"/>
            <p:cNvSpPr/>
            <p:nvPr/>
          </p:nvSpPr>
          <p:spPr>
            <a:xfrm>
              <a:off x="3446081" y="1797763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0"/>
                  </a:moveTo>
                  <a:lnTo>
                    <a:pt x="32" y="0"/>
                  </a:lnTo>
                  <a:cubicBezTo>
                    <a:pt x="48" y="0"/>
                    <a:pt x="48" y="17"/>
                    <a:pt x="48" y="17"/>
                  </a:cubicBezTo>
                  <a:cubicBezTo>
                    <a:pt x="32" y="32"/>
                    <a:pt x="17" y="48"/>
                    <a:pt x="0" y="48"/>
                  </a:cubicBezTo>
                  <a:lnTo>
                    <a:pt x="0" y="48"/>
                  </a:lnTo>
                  <a:lnTo>
                    <a:pt x="0" y="80"/>
                  </a:lnTo>
                  <a:cubicBezTo>
                    <a:pt x="17" y="64"/>
                    <a:pt x="17" y="64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80"/>
                    <a:pt x="63" y="95"/>
                  </a:cubicBezTo>
                  <a:lnTo>
                    <a:pt x="63" y="95"/>
                  </a:lnTo>
                  <a:cubicBezTo>
                    <a:pt x="63" y="95"/>
                    <a:pt x="80" y="95"/>
                    <a:pt x="80" y="80"/>
                  </a:cubicBezTo>
                  <a:lnTo>
                    <a:pt x="80" y="32"/>
                  </a:lnTo>
                  <a:cubicBezTo>
                    <a:pt x="80" y="17"/>
                    <a:pt x="80" y="17"/>
                    <a:pt x="63" y="17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1" name="Google Shape;26131;p117"/>
            <p:cNvSpPr/>
            <p:nvPr/>
          </p:nvSpPr>
          <p:spPr>
            <a:xfrm>
              <a:off x="3406994" y="1802788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7" y="16"/>
                  </a:cubicBezTo>
                  <a:cubicBezTo>
                    <a:pt x="0" y="16"/>
                    <a:pt x="0" y="32"/>
                    <a:pt x="0" y="32"/>
                  </a:cubicBezTo>
                  <a:lnTo>
                    <a:pt x="0" y="79"/>
                  </a:lnTo>
                  <a:cubicBezTo>
                    <a:pt x="0" y="95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95"/>
                    <a:pt x="64" y="79"/>
                  </a:cubicBezTo>
                  <a:lnTo>
                    <a:pt x="64" y="79"/>
                  </a:lnTo>
                  <a:cubicBezTo>
                    <a:pt x="64" y="95"/>
                    <a:pt x="80" y="95"/>
                    <a:pt x="80" y="95"/>
                  </a:cubicBezTo>
                  <a:cubicBezTo>
                    <a:pt x="95" y="95"/>
                    <a:pt x="111" y="79"/>
                    <a:pt x="111" y="63"/>
                  </a:cubicBezTo>
                  <a:cubicBezTo>
                    <a:pt x="111" y="48"/>
                    <a:pt x="111" y="32"/>
                    <a:pt x="95" y="1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2" name="Google Shape;26132;p117"/>
            <p:cNvSpPr/>
            <p:nvPr/>
          </p:nvSpPr>
          <p:spPr>
            <a:xfrm>
              <a:off x="3246640" y="1813315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6"/>
                  </a:move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49" y="1"/>
                  </a:moveTo>
                  <a:lnTo>
                    <a:pt x="49" y="16"/>
                  </a:lnTo>
                  <a:cubicBezTo>
                    <a:pt x="49" y="16"/>
                    <a:pt x="64" y="16"/>
                    <a:pt x="64" y="32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2" y="79"/>
                  </a:lnTo>
                  <a:cubicBezTo>
                    <a:pt x="127" y="64"/>
                    <a:pt x="127" y="47"/>
                    <a:pt x="127" y="47"/>
                  </a:cubicBezTo>
                  <a:cubicBezTo>
                    <a:pt x="127" y="32"/>
                    <a:pt x="112" y="16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3" name="Google Shape;26133;p117"/>
            <p:cNvSpPr/>
            <p:nvPr/>
          </p:nvSpPr>
          <p:spPr>
            <a:xfrm>
              <a:off x="3162456" y="1821330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12" y="1"/>
                  </a:moveTo>
                  <a:cubicBezTo>
                    <a:pt x="112" y="16"/>
                    <a:pt x="95" y="47"/>
                    <a:pt x="80" y="47"/>
                  </a:cubicBezTo>
                  <a:lnTo>
                    <a:pt x="80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32" y="64"/>
                    <a:pt x="17" y="64"/>
                    <a:pt x="17" y="79"/>
                  </a:cubicBezTo>
                  <a:cubicBezTo>
                    <a:pt x="1" y="79"/>
                    <a:pt x="1" y="110"/>
                    <a:pt x="1" y="127"/>
                  </a:cubicBezTo>
                  <a:lnTo>
                    <a:pt x="32" y="127"/>
                  </a:lnTo>
                  <a:lnTo>
                    <a:pt x="49" y="127"/>
                  </a:lnTo>
                  <a:lnTo>
                    <a:pt x="64" y="127"/>
                  </a:lnTo>
                  <a:cubicBezTo>
                    <a:pt x="80" y="110"/>
                    <a:pt x="112" y="110"/>
                    <a:pt x="127" y="79"/>
                  </a:cubicBezTo>
                  <a:cubicBezTo>
                    <a:pt x="127" y="47"/>
                    <a:pt x="112" y="16"/>
                    <a:pt x="11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4" name="Google Shape;26134;p117"/>
            <p:cNvSpPr/>
            <p:nvPr/>
          </p:nvSpPr>
          <p:spPr>
            <a:xfrm>
              <a:off x="3426045" y="1792261"/>
              <a:ext cx="7028" cy="4516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cubicBezTo>
                    <a:pt x="111" y="16"/>
                    <a:pt x="95" y="16"/>
                    <a:pt x="95" y="16"/>
                  </a:cubicBezTo>
                  <a:lnTo>
                    <a:pt x="95" y="32"/>
                  </a:lnTo>
                  <a:cubicBezTo>
                    <a:pt x="111" y="47"/>
                    <a:pt x="111" y="79"/>
                    <a:pt x="95" y="79"/>
                  </a:cubicBezTo>
                  <a:lnTo>
                    <a:pt x="80" y="79"/>
                  </a:lnTo>
                  <a:cubicBezTo>
                    <a:pt x="80" y="95"/>
                    <a:pt x="63" y="110"/>
                    <a:pt x="63" y="110"/>
                  </a:cubicBezTo>
                  <a:lnTo>
                    <a:pt x="48" y="127"/>
                  </a:lnTo>
                  <a:cubicBezTo>
                    <a:pt x="32" y="127"/>
                    <a:pt x="17" y="110"/>
                    <a:pt x="17" y="95"/>
                  </a:cubicBezTo>
                  <a:lnTo>
                    <a:pt x="17" y="95"/>
                  </a:lnTo>
                  <a:cubicBezTo>
                    <a:pt x="0" y="110"/>
                    <a:pt x="0" y="110"/>
                    <a:pt x="0" y="127"/>
                  </a:cubicBezTo>
                  <a:lnTo>
                    <a:pt x="63" y="142"/>
                  </a:lnTo>
                  <a:cubicBezTo>
                    <a:pt x="80" y="110"/>
                    <a:pt x="111" y="95"/>
                    <a:pt x="143" y="64"/>
                  </a:cubicBezTo>
                  <a:lnTo>
                    <a:pt x="143" y="64"/>
                  </a:lnTo>
                  <a:lnTo>
                    <a:pt x="158" y="79"/>
                  </a:lnTo>
                  <a:lnTo>
                    <a:pt x="174" y="79"/>
                  </a:lnTo>
                  <a:cubicBezTo>
                    <a:pt x="189" y="79"/>
                    <a:pt x="206" y="79"/>
                    <a:pt x="206" y="64"/>
                  </a:cubicBezTo>
                  <a:cubicBezTo>
                    <a:pt x="221" y="47"/>
                    <a:pt x="206" y="32"/>
                    <a:pt x="189" y="16"/>
                  </a:cubicBezTo>
                  <a:lnTo>
                    <a:pt x="189" y="16"/>
                  </a:lnTo>
                  <a:cubicBezTo>
                    <a:pt x="174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5" name="Google Shape;26135;p117"/>
            <p:cNvSpPr/>
            <p:nvPr/>
          </p:nvSpPr>
          <p:spPr>
            <a:xfrm>
              <a:off x="3166463" y="1817800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7"/>
                    <a:pt x="64" y="17"/>
                    <a:pt x="64" y="32"/>
                  </a:cubicBezTo>
                  <a:lnTo>
                    <a:pt x="17" y="158"/>
                  </a:lnTo>
                  <a:cubicBezTo>
                    <a:pt x="1" y="158"/>
                    <a:pt x="17" y="190"/>
                    <a:pt x="32" y="190"/>
                  </a:cubicBezTo>
                  <a:lnTo>
                    <a:pt x="32" y="190"/>
                  </a:lnTo>
                  <a:lnTo>
                    <a:pt x="64" y="143"/>
                  </a:lnTo>
                  <a:cubicBezTo>
                    <a:pt x="64" y="127"/>
                    <a:pt x="80" y="127"/>
                    <a:pt x="80" y="127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127" y="49"/>
                  </a:lnTo>
                  <a:cubicBezTo>
                    <a:pt x="127" y="32"/>
                    <a:pt x="127" y="17"/>
                    <a:pt x="112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6" name="Google Shape;26136;p117"/>
            <p:cNvSpPr/>
            <p:nvPr/>
          </p:nvSpPr>
          <p:spPr>
            <a:xfrm>
              <a:off x="3134405" y="1826355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63" y="47"/>
                  </a:lnTo>
                  <a:cubicBezTo>
                    <a:pt x="63" y="63"/>
                    <a:pt x="63" y="63"/>
                    <a:pt x="48" y="78"/>
                  </a:cubicBezTo>
                  <a:lnTo>
                    <a:pt x="48" y="78"/>
                  </a:lnTo>
                  <a:lnTo>
                    <a:pt x="17" y="141"/>
                  </a:lnTo>
                  <a:cubicBezTo>
                    <a:pt x="0" y="158"/>
                    <a:pt x="17" y="173"/>
                    <a:pt x="32" y="189"/>
                  </a:cubicBezTo>
                  <a:lnTo>
                    <a:pt x="48" y="189"/>
                  </a:lnTo>
                  <a:cubicBezTo>
                    <a:pt x="63" y="189"/>
                    <a:pt x="63" y="173"/>
                    <a:pt x="80" y="173"/>
                  </a:cubicBezTo>
                  <a:lnTo>
                    <a:pt x="143" y="47"/>
                  </a:lnTo>
                  <a:cubicBezTo>
                    <a:pt x="158" y="32"/>
                    <a:pt x="143" y="15"/>
                    <a:pt x="126" y="15"/>
                  </a:cubicBezTo>
                  <a:cubicBezTo>
                    <a:pt x="126" y="0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7" name="Google Shape;26137;p117"/>
            <p:cNvSpPr/>
            <p:nvPr/>
          </p:nvSpPr>
          <p:spPr>
            <a:xfrm>
              <a:off x="3252651" y="1806287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64" y="16"/>
                    <a:pt x="64" y="16"/>
                    <a:pt x="49" y="16"/>
                  </a:cubicBezTo>
                  <a:lnTo>
                    <a:pt x="17" y="64"/>
                  </a:lnTo>
                  <a:cubicBezTo>
                    <a:pt x="1" y="79"/>
                    <a:pt x="1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64" y="127"/>
                    <a:pt x="64" y="111"/>
                  </a:cubicBezTo>
                  <a:lnTo>
                    <a:pt x="112" y="64"/>
                  </a:lnTo>
                  <a:cubicBezTo>
                    <a:pt x="127" y="48"/>
                    <a:pt x="112" y="32"/>
                    <a:pt x="95" y="16"/>
                  </a:cubicBez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8" name="Google Shape;26138;p117"/>
            <p:cNvSpPr/>
            <p:nvPr/>
          </p:nvSpPr>
          <p:spPr>
            <a:xfrm>
              <a:off x="3442582" y="1782720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47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80"/>
                    <a:pt x="1" y="95"/>
                    <a:pt x="16" y="95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cubicBezTo>
                    <a:pt x="79" y="112"/>
                    <a:pt x="79" y="112"/>
                    <a:pt x="95" y="127"/>
                  </a:cubicBezTo>
                  <a:cubicBezTo>
                    <a:pt x="95" y="112"/>
                    <a:pt x="110" y="112"/>
                    <a:pt x="110" y="112"/>
                  </a:cubicBezTo>
                  <a:cubicBezTo>
                    <a:pt x="110" y="95"/>
                    <a:pt x="110" y="64"/>
                    <a:pt x="95" y="64"/>
                  </a:cubicBezTo>
                  <a:lnTo>
                    <a:pt x="95" y="64"/>
                  </a:lnTo>
                  <a:lnTo>
                    <a:pt x="79" y="49"/>
                  </a:lnTo>
                  <a:lnTo>
                    <a:pt x="79" y="49"/>
                  </a:lnTo>
                  <a:cubicBezTo>
                    <a:pt x="79" y="32"/>
                    <a:pt x="64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9" name="Google Shape;26139;p117"/>
            <p:cNvSpPr/>
            <p:nvPr/>
          </p:nvSpPr>
          <p:spPr>
            <a:xfrm>
              <a:off x="3410524" y="179175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8"/>
                  </a:cubicBezTo>
                  <a:cubicBezTo>
                    <a:pt x="0" y="63"/>
                    <a:pt x="16" y="63"/>
                    <a:pt x="16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63" y="80"/>
                  </a:lnTo>
                  <a:cubicBezTo>
                    <a:pt x="63" y="63"/>
                    <a:pt x="79" y="63"/>
                    <a:pt x="95" y="63"/>
                  </a:cubicBezTo>
                  <a:lnTo>
                    <a:pt x="142" y="48"/>
                  </a:lnTo>
                  <a:lnTo>
                    <a:pt x="142" y="48"/>
                  </a:lnTo>
                  <a:cubicBezTo>
                    <a:pt x="142" y="48"/>
                    <a:pt x="142" y="63"/>
                    <a:pt x="158" y="63"/>
                  </a:cubicBezTo>
                  <a:cubicBezTo>
                    <a:pt x="158" y="48"/>
                    <a:pt x="158" y="48"/>
                    <a:pt x="173" y="32"/>
                  </a:cubicBezTo>
                  <a:lnTo>
                    <a:pt x="173" y="32"/>
                  </a:lnTo>
                  <a:lnTo>
                    <a:pt x="158" y="17"/>
                  </a:lnTo>
                  <a:cubicBezTo>
                    <a:pt x="158" y="17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0" name="Google Shape;26140;p117"/>
            <p:cNvSpPr/>
            <p:nvPr/>
          </p:nvSpPr>
          <p:spPr>
            <a:xfrm>
              <a:off x="3421560" y="1795760"/>
              <a:ext cx="9032" cy="7060"/>
            </a:xfrm>
            <a:custGeom>
              <a:avLst/>
              <a:gdLst/>
              <a:ahLst/>
              <a:cxnLst/>
              <a:rect l="l" t="t" r="r" b="b"/>
              <a:pathLst>
                <a:path w="284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32"/>
                  </a:lnTo>
                  <a:lnTo>
                    <a:pt x="0" y="63"/>
                  </a:lnTo>
                  <a:lnTo>
                    <a:pt x="15" y="80"/>
                  </a:lnTo>
                  <a:cubicBezTo>
                    <a:pt x="15" y="63"/>
                    <a:pt x="15" y="63"/>
                    <a:pt x="32" y="63"/>
                  </a:cubicBezTo>
                  <a:lnTo>
                    <a:pt x="32" y="63"/>
                  </a:lnTo>
                  <a:cubicBezTo>
                    <a:pt x="47" y="63"/>
                    <a:pt x="47" y="80"/>
                    <a:pt x="63" y="80"/>
                  </a:cubicBezTo>
                  <a:lnTo>
                    <a:pt x="63" y="127"/>
                  </a:lnTo>
                  <a:cubicBezTo>
                    <a:pt x="78" y="127"/>
                    <a:pt x="78" y="143"/>
                    <a:pt x="78" y="158"/>
                  </a:cubicBezTo>
                  <a:lnTo>
                    <a:pt x="110" y="206"/>
                  </a:lnTo>
                  <a:cubicBezTo>
                    <a:pt x="126" y="206"/>
                    <a:pt x="126" y="221"/>
                    <a:pt x="141" y="221"/>
                  </a:cubicBezTo>
                  <a:cubicBezTo>
                    <a:pt x="141" y="221"/>
                    <a:pt x="158" y="221"/>
                    <a:pt x="158" y="206"/>
                  </a:cubicBezTo>
                  <a:cubicBezTo>
                    <a:pt x="141" y="206"/>
                    <a:pt x="126" y="190"/>
                    <a:pt x="126" y="174"/>
                  </a:cubicBezTo>
                  <a:cubicBezTo>
                    <a:pt x="141" y="158"/>
                    <a:pt x="141" y="143"/>
                    <a:pt x="158" y="143"/>
                  </a:cubicBezTo>
                  <a:lnTo>
                    <a:pt x="110" y="80"/>
                  </a:lnTo>
                  <a:lnTo>
                    <a:pt x="236" y="95"/>
                  </a:lnTo>
                  <a:lnTo>
                    <a:pt x="236" y="95"/>
                  </a:lnTo>
                  <a:cubicBezTo>
                    <a:pt x="252" y="95"/>
                    <a:pt x="267" y="80"/>
                    <a:pt x="267" y="63"/>
                  </a:cubicBezTo>
                  <a:cubicBezTo>
                    <a:pt x="284" y="48"/>
                    <a:pt x="267" y="32"/>
                    <a:pt x="236" y="32"/>
                  </a:cubicBezTo>
                  <a:lnTo>
                    <a:pt x="204" y="32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32"/>
                  </a:lnTo>
                  <a:cubicBezTo>
                    <a:pt x="141" y="48"/>
                    <a:pt x="126" y="63"/>
                    <a:pt x="110" y="63"/>
                  </a:cubicBezTo>
                  <a:lnTo>
                    <a:pt x="110" y="63"/>
                  </a:lnTo>
                  <a:cubicBezTo>
                    <a:pt x="78" y="63"/>
                    <a:pt x="63" y="48"/>
                    <a:pt x="63" y="32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1" name="Google Shape;26141;p117"/>
            <p:cNvSpPr/>
            <p:nvPr/>
          </p:nvSpPr>
          <p:spPr>
            <a:xfrm>
              <a:off x="3436572" y="1790258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110" y="1"/>
                  </a:moveTo>
                  <a:lnTo>
                    <a:pt x="95" y="1"/>
                  </a:lnTo>
                  <a:lnTo>
                    <a:pt x="64" y="1"/>
                  </a:lnTo>
                  <a:lnTo>
                    <a:pt x="47" y="16"/>
                  </a:lnTo>
                  <a:lnTo>
                    <a:pt x="47" y="16"/>
                  </a:lnTo>
                  <a:cubicBezTo>
                    <a:pt x="32" y="16"/>
                    <a:pt x="32" y="16"/>
                    <a:pt x="32" y="1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110" y="64"/>
                  </a:lnTo>
                  <a:cubicBezTo>
                    <a:pt x="127" y="64"/>
                    <a:pt x="142" y="47"/>
                    <a:pt x="142" y="32"/>
                  </a:cubicBezTo>
                  <a:lnTo>
                    <a:pt x="142" y="32"/>
                  </a:lnTo>
                  <a:cubicBezTo>
                    <a:pt x="142" y="16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2" name="Google Shape;26142;p117"/>
            <p:cNvSpPr/>
            <p:nvPr/>
          </p:nvSpPr>
          <p:spPr>
            <a:xfrm>
              <a:off x="3380947" y="1791275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78"/>
                    <a:pt x="48" y="95"/>
                    <a:pt x="32" y="110"/>
                  </a:cubicBezTo>
                  <a:cubicBezTo>
                    <a:pt x="48" y="110"/>
                    <a:pt x="48" y="95"/>
                    <a:pt x="48" y="95"/>
                  </a:cubicBezTo>
                  <a:lnTo>
                    <a:pt x="48" y="95"/>
                  </a:lnTo>
                  <a:lnTo>
                    <a:pt x="111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cubicBezTo>
                    <a:pt x="80" y="32"/>
                    <a:pt x="80" y="32"/>
                    <a:pt x="63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3" name="Google Shape;26143;p117"/>
            <p:cNvSpPr/>
            <p:nvPr/>
          </p:nvSpPr>
          <p:spPr>
            <a:xfrm>
              <a:off x="3165986" y="1821807"/>
              <a:ext cx="4516" cy="4580"/>
            </a:xfrm>
            <a:custGeom>
              <a:avLst/>
              <a:gdLst/>
              <a:ahLst/>
              <a:cxnLst/>
              <a:rect l="l" t="t" r="r" b="b"/>
              <a:pathLst>
                <a:path w="142" h="144" extrusionOk="0">
                  <a:moveTo>
                    <a:pt x="110" y="1"/>
                  </a:move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" y="112"/>
                  </a:cubicBezTo>
                  <a:cubicBezTo>
                    <a:pt x="1" y="127"/>
                    <a:pt x="16" y="143"/>
                    <a:pt x="32" y="143"/>
                  </a:cubicBezTo>
                  <a:lnTo>
                    <a:pt x="47" y="143"/>
                  </a:lnTo>
                  <a:lnTo>
                    <a:pt x="79" y="127"/>
                  </a:lnTo>
                  <a:cubicBezTo>
                    <a:pt x="95" y="127"/>
                    <a:pt x="95" y="112"/>
                    <a:pt x="110" y="112"/>
                  </a:cubicBezTo>
                  <a:lnTo>
                    <a:pt x="110" y="112"/>
                  </a:lnTo>
                  <a:lnTo>
                    <a:pt x="110" y="112"/>
                  </a:lnTo>
                  <a:lnTo>
                    <a:pt x="142" y="49"/>
                  </a:lnTo>
                  <a:cubicBezTo>
                    <a:pt x="142" y="32"/>
                    <a:pt x="142" y="17"/>
                    <a:pt x="127" y="17"/>
                  </a:cubicBezTo>
                  <a:lnTo>
                    <a:pt x="127" y="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4" name="Google Shape;26144;p117"/>
            <p:cNvSpPr/>
            <p:nvPr/>
          </p:nvSpPr>
          <p:spPr>
            <a:xfrm>
              <a:off x="3356872" y="1803774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64" y="17"/>
                  </a:lnTo>
                  <a:lnTo>
                    <a:pt x="17" y="48"/>
                  </a:lnTo>
                  <a:cubicBezTo>
                    <a:pt x="17" y="48"/>
                    <a:pt x="17" y="64"/>
                    <a:pt x="1" y="64"/>
                  </a:cubicBezTo>
                  <a:cubicBezTo>
                    <a:pt x="17" y="80"/>
                    <a:pt x="17" y="95"/>
                    <a:pt x="17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111"/>
                    <a:pt x="64" y="95"/>
                  </a:cubicBezTo>
                  <a:lnTo>
                    <a:pt x="127" y="48"/>
                  </a:lnTo>
                  <a:cubicBezTo>
                    <a:pt x="143" y="48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5" name="Google Shape;26145;p117"/>
            <p:cNvSpPr/>
            <p:nvPr/>
          </p:nvSpPr>
          <p:spPr>
            <a:xfrm>
              <a:off x="3298289" y="178071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cubicBezTo>
                    <a:pt x="32" y="17"/>
                    <a:pt x="32" y="17"/>
                    <a:pt x="32" y="32"/>
                  </a:cubicBezTo>
                  <a:lnTo>
                    <a:pt x="32" y="32"/>
                  </a:lnTo>
                  <a:cubicBezTo>
                    <a:pt x="15" y="49"/>
                    <a:pt x="0" y="49"/>
                    <a:pt x="0" y="80"/>
                  </a:cubicBezTo>
                  <a:cubicBezTo>
                    <a:pt x="0" y="112"/>
                    <a:pt x="32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78" y="127"/>
                    <a:pt x="78" y="112"/>
                  </a:cubicBezTo>
                  <a:lnTo>
                    <a:pt x="78" y="112"/>
                  </a:lnTo>
                  <a:lnTo>
                    <a:pt x="78" y="112"/>
                  </a:lnTo>
                  <a:cubicBezTo>
                    <a:pt x="63" y="112"/>
                    <a:pt x="63" y="112"/>
                    <a:pt x="47" y="95"/>
                  </a:cubicBezTo>
                  <a:cubicBezTo>
                    <a:pt x="47" y="64"/>
                    <a:pt x="63" y="49"/>
                    <a:pt x="78" y="49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6" name="Google Shape;26146;p117"/>
            <p:cNvSpPr/>
            <p:nvPr/>
          </p:nvSpPr>
          <p:spPr>
            <a:xfrm>
              <a:off x="3183510" y="1793756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127" y="17"/>
                  </a:lnTo>
                  <a:lnTo>
                    <a:pt x="111" y="17"/>
                  </a:lnTo>
                  <a:lnTo>
                    <a:pt x="111" y="48"/>
                  </a:lnTo>
                  <a:cubicBezTo>
                    <a:pt x="127" y="63"/>
                    <a:pt x="111" y="80"/>
                    <a:pt x="95" y="95"/>
                  </a:cubicBezTo>
                  <a:lnTo>
                    <a:pt x="80" y="95"/>
                  </a:lnTo>
                  <a:cubicBezTo>
                    <a:pt x="64" y="95"/>
                    <a:pt x="64" y="80"/>
                    <a:pt x="48" y="63"/>
                  </a:cubicBezTo>
                  <a:lnTo>
                    <a:pt x="48" y="63"/>
                  </a:lnTo>
                  <a:lnTo>
                    <a:pt x="48" y="80"/>
                  </a:lnTo>
                  <a:lnTo>
                    <a:pt x="17" y="143"/>
                  </a:lnTo>
                  <a:cubicBezTo>
                    <a:pt x="0" y="158"/>
                    <a:pt x="0" y="174"/>
                    <a:pt x="17" y="190"/>
                  </a:cubicBezTo>
                  <a:lnTo>
                    <a:pt x="32" y="190"/>
                  </a:lnTo>
                  <a:lnTo>
                    <a:pt x="32" y="190"/>
                  </a:lnTo>
                  <a:cubicBezTo>
                    <a:pt x="48" y="190"/>
                    <a:pt x="64" y="190"/>
                    <a:pt x="64" y="174"/>
                  </a:cubicBezTo>
                  <a:lnTo>
                    <a:pt x="80" y="174"/>
                  </a:lnTo>
                  <a:lnTo>
                    <a:pt x="80" y="174"/>
                  </a:lnTo>
                  <a:cubicBezTo>
                    <a:pt x="64" y="174"/>
                    <a:pt x="64" y="158"/>
                    <a:pt x="64" y="158"/>
                  </a:cubicBezTo>
                  <a:cubicBezTo>
                    <a:pt x="48" y="143"/>
                    <a:pt x="64" y="111"/>
                    <a:pt x="80" y="111"/>
                  </a:cubicBezTo>
                  <a:lnTo>
                    <a:pt x="95" y="95"/>
                  </a:lnTo>
                  <a:cubicBezTo>
                    <a:pt x="95" y="95"/>
                    <a:pt x="111" y="95"/>
                    <a:pt x="127" y="80"/>
                  </a:cubicBezTo>
                  <a:lnTo>
                    <a:pt x="127" y="80"/>
                  </a:lnTo>
                  <a:lnTo>
                    <a:pt x="190" y="80"/>
                  </a:lnTo>
                  <a:cubicBezTo>
                    <a:pt x="190" y="63"/>
                    <a:pt x="206" y="63"/>
                    <a:pt x="206" y="48"/>
                  </a:cubicBezTo>
                  <a:lnTo>
                    <a:pt x="206" y="32"/>
                  </a:lnTo>
                  <a:cubicBezTo>
                    <a:pt x="206" y="17"/>
                    <a:pt x="206" y="17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7" name="Google Shape;26147;p117"/>
            <p:cNvSpPr/>
            <p:nvPr/>
          </p:nvSpPr>
          <p:spPr>
            <a:xfrm>
              <a:off x="3330824" y="1779731"/>
              <a:ext cx="3562" cy="454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64" y="0"/>
                  </a:moveTo>
                  <a:cubicBezTo>
                    <a:pt x="64" y="17"/>
                    <a:pt x="49" y="17"/>
                    <a:pt x="49" y="17"/>
                  </a:cubicBezTo>
                  <a:lnTo>
                    <a:pt x="32" y="17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49" y="143"/>
                  </a:lnTo>
                  <a:lnTo>
                    <a:pt x="80" y="143"/>
                  </a:lnTo>
                  <a:lnTo>
                    <a:pt x="95" y="143"/>
                  </a:lnTo>
                  <a:cubicBezTo>
                    <a:pt x="112" y="126"/>
                    <a:pt x="112" y="95"/>
                    <a:pt x="95" y="95"/>
                  </a:cubicBezTo>
                  <a:lnTo>
                    <a:pt x="64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8" name="Google Shape;26148;p117"/>
            <p:cNvSpPr/>
            <p:nvPr/>
          </p:nvSpPr>
          <p:spPr>
            <a:xfrm>
              <a:off x="3396976" y="178424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26" y="1"/>
                  </a:lnTo>
                  <a:lnTo>
                    <a:pt x="111" y="16"/>
                  </a:lnTo>
                  <a:cubicBezTo>
                    <a:pt x="95" y="32"/>
                    <a:pt x="95" y="32"/>
                    <a:pt x="80" y="32"/>
                  </a:cubicBezTo>
                  <a:lnTo>
                    <a:pt x="4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0" y="95"/>
                  </a:lnTo>
                  <a:lnTo>
                    <a:pt x="17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80" y="95"/>
                  </a:lnTo>
                  <a:cubicBezTo>
                    <a:pt x="95" y="95"/>
                    <a:pt x="126" y="95"/>
                    <a:pt x="143" y="79"/>
                  </a:cubicBezTo>
                  <a:lnTo>
                    <a:pt x="158" y="64"/>
                  </a:lnTo>
                  <a:cubicBezTo>
                    <a:pt x="174" y="47"/>
                    <a:pt x="174" y="16"/>
                    <a:pt x="158" y="16"/>
                  </a:cubicBezTo>
                  <a:cubicBezTo>
                    <a:pt x="158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9" name="Google Shape;26149;p117"/>
            <p:cNvSpPr/>
            <p:nvPr/>
          </p:nvSpPr>
          <p:spPr>
            <a:xfrm>
              <a:off x="3027163" y="1819803"/>
              <a:ext cx="6042" cy="4580"/>
            </a:xfrm>
            <a:custGeom>
              <a:avLst/>
              <a:gdLst/>
              <a:ahLst/>
              <a:cxnLst/>
              <a:rect l="l" t="t" r="r" b="b"/>
              <a:pathLst>
                <a:path w="190" h="14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27" y="1"/>
                    <a:pt x="127" y="17"/>
                  </a:cubicBezTo>
                  <a:lnTo>
                    <a:pt x="80" y="64"/>
                  </a:lnTo>
                  <a:lnTo>
                    <a:pt x="64" y="49"/>
                  </a:lnTo>
                  <a:lnTo>
                    <a:pt x="49" y="49"/>
                  </a:lnTo>
                  <a:cubicBezTo>
                    <a:pt x="49" y="64"/>
                    <a:pt x="49" y="64"/>
                    <a:pt x="32" y="64"/>
                  </a:cubicBezTo>
                  <a:cubicBezTo>
                    <a:pt x="17" y="64"/>
                    <a:pt x="17" y="80"/>
                    <a:pt x="1" y="112"/>
                  </a:cubicBezTo>
                  <a:cubicBezTo>
                    <a:pt x="1" y="127"/>
                    <a:pt x="17" y="143"/>
                    <a:pt x="32" y="143"/>
                  </a:cubicBezTo>
                  <a:lnTo>
                    <a:pt x="49" y="143"/>
                  </a:lnTo>
                  <a:lnTo>
                    <a:pt x="64" y="143"/>
                  </a:lnTo>
                  <a:lnTo>
                    <a:pt x="64" y="127"/>
                  </a:lnTo>
                  <a:lnTo>
                    <a:pt x="95" y="127"/>
                  </a:lnTo>
                  <a:lnTo>
                    <a:pt x="127" y="127"/>
                  </a:lnTo>
                  <a:cubicBezTo>
                    <a:pt x="127" y="127"/>
                    <a:pt x="143" y="112"/>
                    <a:pt x="143" y="95"/>
                  </a:cubicBezTo>
                  <a:lnTo>
                    <a:pt x="143" y="95"/>
                  </a:lnTo>
                  <a:lnTo>
                    <a:pt x="175" y="49"/>
                  </a:lnTo>
                  <a:cubicBezTo>
                    <a:pt x="190" y="32"/>
                    <a:pt x="190" y="17"/>
                    <a:pt x="175" y="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0" name="Google Shape;26150;p117"/>
            <p:cNvSpPr/>
            <p:nvPr/>
          </p:nvSpPr>
          <p:spPr>
            <a:xfrm>
              <a:off x="3146427" y="1836373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32" y="0"/>
                  </a:lnTo>
                  <a:cubicBezTo>
                    <a:pt x="17" y="0"/>
                    <a:pt x="1" y="32"/>
                    <a:pt x="1" y="47"/>
                  </a:cubicBezTo>
                  <a:lnTo>
                    <a:pt x="17" y="78"/>
                  </a:lnTo>
                  <a:cubicBezTo>
                    <a:pt x="17" y="78"/>
                    <a:pt x="17" y="95"/>
                    <a:pt x="32" y="95"/>
                  </a:cubicBezTo>
                  <a:cubicBezTo>
                    <a:pt x="32" y="95"/>
                    <a:pt x="32" y="110"/>
                    <a:pt x="48" y="110"/>
                  </a:cubicBezTo>
                  <a:lnTo>
                    <a:pt x="48" y="95"/>
                  </a:lnTo>
                  <a:lnTo>
                    <a:pt x="95" y="95"/>
                  </a:lnTo>
                  <a:cubicBezTo>
                    <a:pt x="111" y="78"/>
                    <a:pt x="127" y="63"/>
                    <a:pt x="111" y="47"/>
                  </a:cubicBezTo>
                  <a:cubicBezTo>
                    <a:pt x="111" y="32"/>
                    <a:pt x="95" y="32"/>
                    <a:pt x="80" y="3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1" name="Google Shape;26151;p117"/>
            <p:cNvSpPr/>
            <p:nvPr/>
          </p:nvSpPr>
          <p:spPr>
            <a:xfrm>
              <a:off x="3338839" y="1809308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10"/>
                  </a:moveTo>
                  <a:lnTo>
                    <a:pt x="64" y="110"/>
                  </a:lnTo>
                  <a:lnTo>
                    <a:pt x="64" y="11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" y="47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32" y="127"/>
                  </a:lnTo>
                  <a:lnTo>
                    <a:pt x="32" y="142"/>
                  </a:lnTo>
                  <a:lnTo>
                    <a:pt x="80" y="127"/>
                  </a:lnTo>
                  <a:lnTo>
                    <a:pt x="80" y="110"/>
                  </a:lnTo>
                  <a:cubicBezTo>
                    <a:pt x="80" y="110"/>
                    <a:pt x="95" y="110"/>
                    <a:pt x="95" y="95"/>
                  </a:cubicBezTo>
                  <a:lnTo>
                    <a:pt x="95" y="64"/>
                  </a:lnTo>
                  <a:lnTo>
                    <a:pt x="64" y="16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2" name="Google Shape;26152;p117"/>
            <p:cNvSpPr/>
            <p:nvPr/>
          </p:nvSpPr>
          <p:spPr>
            <a:xfrm>
              <a:off x="3229116" y="179976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" y="17"/>
                    <a:pt x="1" y="32"/>
                  </a:cubicBezTo>
                  <a:lnTo>
                    <a:pt x="1" y="32"/>
                  </a:lnTo>
                  <a:lnTo>
                    <a:pt x="1" y="158"/>
                  </a:lnTo>
                  <a:lnTo>
                    <a:pt x="1" y="174"/>
                  </a:lnTo>
                  <a:cubicBezTo>
                    <a:pt x="16" y="190"/>
                    <a:pt x="16" y="190"/>
                    <a:pt x="32" y="190"/>
                  </a:cubicBezTo>
                  <a:lnTo>
                    <a:pt x="48" y="190"/>
                  </a:lnTo>
                  <a:lnTo>
                    <a:pt x="48" y="190"/>
                  </a:lnTo>
                  <a:cubicBezTo>
                    <a:pt x="64" y="190"/>
                    <a:pt x="64" y="190"/>
                    <a:pt x="79" y="174"/>
                  </a:cubicBezTo>
                  <a:lnTo>
                    <a:pt x="64" y="174"/>
                  </a:lnTo>
                  <a:cubicBezTo>
                    <a:pt x="48" y="158"/>
                    <a:pt x="64" y="143"/>
                    <a:pt x="64" y="127"/>
                  </a:cubicBez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95"/>
                  </a:lnTo>
                  <a:lnTo>
                    <a:pt x="95" y="48"/>
                  </a:lnTo>
                  <a:lnTo>
                    <a:pt x="95" y="32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3" name="Google Shape;26153;p117"/>
            <p:cNvSpPr/>
            <p:nvPr/>
          </p:nvSpPr>
          <p:spPr>
            <a:xfrm>
              <a:off x="3414023" y="1804283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0" y="32"/>
                  </a:lnTo>
                  <a:cubicBezTo>
                    <a:pt x="0" y="48"/>
                    <a:pt x="0" y="64"/>
                    <a:pt x="16" y="64"/>
                  </a:cubicBezTo>
                  <a:lnTo>
                    <a:pt x="32" y="79"/>
                  </a:lnTo>
                  <a:cubicBezTo>
                    <a:pt x="32" y="64"/>
                    <a:pt x="32" y="64"/>
                    <a:pt x="48" y="64"/>
                  </a:cubicBezTo>
                  <a:lnTo>
                    <a:pt x="63" y="48"/>
                  </a:lnTo>
                  <a:lnTo>
                    <a:pt x="79" y="48"/>
                  </a:lnTo>
                  <a:lnTo>
                    <a:pt x="79" y="48"/>
                  </a:lnTo>
                  <a:cubicBezTo>
                    <a:pt x="95" y="48"/>
                    <a:pt x="95" y="64"/>
                    <a:pt x="111" y="64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26" y="95"/>
                    <a:pt x="143" y="95"/>
                  </a:cubicBezTo>
                  <a:lnTo>
                    <a:pt x="174" y="95"/>
                  </a:lnTo>
                  <a:cubicBezTo>
                    <a:pt x="174" y="95"/>
                    <a:pt x="189" y="95"/>
                    <a:pt x="189" y="111"/>
                  </a:cubicBezTo>
                  <a:lnTo>
                    <a:pt x="206" y="111"/>
                  </a:lnTo>
                  <a:cubicBezTo>
                    <a:pt x="221" y="111"/>
                    <a:pt x="221" y="95"/>
                    <a:pt x="237" y="79"/>
                  </a:cubicBezTo>
                  <a:lnTo>
                    <a:pt x="237" y="64"/>
                  </a:lnTo>
                  <a:cubicBezTo>
                    <a:pt x="237" y="64"/>
                    <a:pt x="237" y="48"/>
                    <a:pt x="221" y="48"/>
                  </a:cubicBezTo>
                  <a:lnTo>
                    <a:pt x="206" y="32"/>
                  </a:lnTo>
                  <a:lnTo>
                    <a:pt x="206" y="32"/>
                  </a:lnTo>
                  <a:lnTo>
                    <a:pt x="206" y="64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58" y="95"/>
                  </a:lnTo>
                  <a:lnTo>
                    <a:pt x="126" y="79"/>
                  </a:lnTo>
                  <a:cubicBezTo>
                    <a:pt x="111" y="64"/>
                    <a:pt x="111" y="64"/>
                    <a:pt x="111" y="48"/>
                  </a:cubicBezTo>
                  <a:lnTo>
                    <a:pt x="111" y="16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4" name="Google Shape;26154;p117"/>
            <p:cNvSpPr/>
            <p:nvPr/>
          </p:nvSpPr>
          <p:spPr>
            <a:xfrm>
              <a:off x="3415518" y="180428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5" name="Google Shape;26155;p117"/>
            <p:cNvSpPr/>
            <p:nvPr/>
          </p:nvSpPr>
          <p:spPr>
            <a:xfrm>
              <a:off x="3422546" y="1769712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79" y="111"/>
                  </a:lnTo>
                  <a:cubicBezTo>
                    <a:pt x="79" y="126"/>
                    <a:pt x="95" y="126"/>
                    <a:pt x="95" y="126"/>
                  </a:cubicBezTo>
                  <a:cubicBezTo>
                    <a:pt x="95" y="111"/>
                    <a:pt x="110" y="95"/>
                    <a:pt x="110" y="95"/>
                  </a:cubicBezTo>
                  <a:lnTo>
                    <a:pt x="127" y="95"/>
                  </a:lnTo>
                  <a:lnTo>
                    <a:pt x="127" y="95"/>
                  </a:lnTo>
                  <a:lnTo>
                    <a:pt x="142" y="95"/>
                  </a:lnTo>
                  <a:cubicBezTo>
                    <a:pt x="142" y="80"/>
                    <a:pt x="142" y="63"/>
                    <a:pt x="127" y="63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6" name="Google Shape;26156;p117"/>
            <p:cNvSpPr/>
            <p:nvPr/>
          </p:nvSpPr>
          <p:spPr>
            <a:xfrm>
              <a:off x="3429034" y="1779254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64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5" y="78"/>
                  </a:lnTo>
                  <a:cubicBezTo>
                    <a:pt x="95" y="78"/>
                    <a:pt x="112" y="63"/>
                    <a:pt x="112" y="47"/>
                  </a:cubicBezTo>
                  <a:cubicBezTo>
                    <a:pt x="95" y="15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7" name="Google Shape;26157;p117"/>
            <p:cNvSpPr/>
            <p:nvPr/>
          </p:nvSpPr>
          <p:spPr>
            <a:xfrm>
              <a:off x="3385940" y="1772702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7"/>
                  </a:cubicBezTo>
                  <a:cubicBezTo>
                    <a:pt x="80" y="32"/>
                    <a:pt x="80" y="4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80" y="64"/>
                    <a:pt x="80" y="80"/>
                    <a:pt x="80" y="80"/>
                  </a:cubicBezTo>
                  <a:lnTo>
                    <a:pt x="80" y="80"/>
                  </a:lnTo>
                  <a:lnTo>
                    <a:pt x="49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80"/>
                    <a:pt x="1" y="112"/>
                  </a:cubicBezTo>
                  <a:lnTo>
                    <a:pt x="1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112" y="143"/>
                  </a:lnTo>
                  <a:lnTo>
                    <a:pt x="112" y="143"/>
                  </a:lnTo>
                  <a:cubicBezTo>
                    <a:pt x="112" y="127"/>
                    <a:pt x="112" y="127"/>
                    <a:pt x="127" y="112"/>
                  </a:cubicBezTo>
                  <a:cubicBezTo>
                    <a:pt x="112" y="112"/>
                    <a:pt x="95" y="95"/>
                    <a:pt x="95" y="80"/>
                  </a:cubicBezTo>
                  <a:cubicBezTo>
                    <a:pt x="95" y="64"/>
                    <a:pt x="112" y="49"/>
                    <a:pt x="127" y="49"/>
                  </a:cubicBezTo>
                  <a:lnTo>
                    <a:pt x="143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8" name="Google Shape;26158;p117"/>
            <p:cNvSpPr/>
            <p:nvPr/>
          </p:nvSpPr>
          <p:spPr>
            <a:xfrm>
              <a:off x="3017654" y="1804792"/>
              <a:ext cx="4071" cy="6042"/>
            </a:xfrm>
            <a:custGeom>
              <a:avLst/>
              <a:gdLst/>
              <a:ahLst/>
              <a:cxnLst/>
              <a:rect l="l" t="t" r="r" b="b"/>
              <a:pathLst>
                <a:path w="128" h="190" extrusionOk="0">
                  <a:moveTo>
                    <a:pt x="33" y="0"/>
                  </a:moveTo>
                  <a:lnTo>
                    <a:pt x="33" y="16"/>
                  </a:lnTo>
                  <a:cubicBezTo>
                    <a:pt x="16" y="32"/>
                    <a:pt x="16" y="48"/>
                    <a:pt x="33" y="63"/>
                  </a:cubicBezTo>
                  <a:cubicBezTo>
                    <a:pt x="48" y="63"/>
                    <a:pt x="64" y="79"/>
                    <a:pt x="64" y="79"/>
                  </a:cubicBezTo>
                  <a:lnTo>
                    <a:pt x="48" y="79"/>
                  </a:lnTo>
                  <a:lnTo>
                    <a:pt x="33" y="79"/>
                  </a:lnTo>
                  <a:cubicBezTo>
                    <a:pt x="16" y="79"/>
                    <a:pt x="1" y="111"/>
                    <a:pt x="16" y="126"/>
                  </a:cubicBezTo>
                  <a:lnTo>
                    <a:pt x="16" y="142"/>
                  </a:lnTo>
                  <a:cubicBezTo>
                    <a:pt x="33" y="158"/>
                    <a:pt x="33" y="174"/>
                    <a:pt x="48" y="189"/>
                  </a:cubicBezTo>
                  <a:lnTo>
                    <a:pt x="48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4" y="174"/>
                  </a:lnTo>
                  <a:cubicBezTo>
                    <a:pt x="48" y="158"/>
                    <a:pt x="48" y="126"/>
                    <a:pt x="64" y="111"/>
                  </a:cubicBezTo>
                  <a:lnTo>
                    <a:pt x="79" y="111"/>
                  </a:lnTo>
                  <a:lnTo>
                    <a:pt x="79" y="111"/>
                  </a:lnTo>
                  <a:cubicBezTo>
                    <a:pt x="96" y="111"/>
                    <a:pt x="111" y="111"/>
                    <a:pt x="111" y="126"/>
                  </a:cubicBezTo>
                  <a:lnTo>
                    <a:pt x="127" y="142"/>
                  </a:lnTo>
                  <a:lnTo>
                    <a:pt x="127" y="111"/>
                  </a:lnTo>
                  <a:lnTo>
                    <a:pt x="111" y="111"/>
                  </a:lnTo>
                  <a:cubicBezTo>
                    <a:pt x="111" y="111"/>
                    <a:pt x="96" y="111"/>
                    <a:pt x="79" y="95"/>
                  </a:cubicBezTo>
                  <a:lnTo>
                    <a:pt x="79" y="63"/>
                  </a:lnTo>
                  <a:lnTo>
                    <a:pt x="79" y="48"/>
                  </a:lnTo>
                  <a:cubicBezTo>
                    <a:pt x="79" y="32"/>
                    <a:pt x="79" y="32"/>
                    <a:pt x="96" y="16"/>
                  </a:cubicBezTo>
                  <a:lnTo>
                    <a:pt x="96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cubicBezTo>
                    <a:pt x="33" y="16"/>
                    <a:pt x="33" y="16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9" name="Google Shape;26159;p117"/>
            <p:cNvSpPr/>
            <p:nvPr/>
          </p:nvSpPr>
          <p:spPr>
            <a:xfrm>
              <a:off x="3419557" y="1764687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63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63" y="49"/>
                    <a:pt x="63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0" name="Google Shape;26160;p117"/>
            <p:cNvSpPr/>
            <p:nvPr/>
          </p:nvSpPr>
          <p:spPr>
            <a:xfrm>
              <a:off x="3048726" y="1820344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5"/>
                    <a:pt x="1" y="15"/>
                    <a:pt x="1" y="32"/>
                  </a:cubicBezTo>
                  <a:lnTo>
                    <a:pt x="1" y="63"/>
                  </a:lnTo>
                  <a:cubicBezTo>
                    <a:pt x="16" y="63"/>
                    <a:pt x="16" y="63"/>
                    <a:pt x="32" y="47"/>
                  </a:cubicBezTo>
                  <a:cubicBezTo>
                    <a:pt x="47" y="47"/>
                    <a:pt x="79" y="47"/>
                    <a:pt x="95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79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1" name="Google Shape;26161;p117"/>
            <p:cNvSpPr/>
            <p:nvPr/>
          </p:nvSpPr>
          <p:spPr>
            <a:xfrm>
              <a:off x="3268203" y="176370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73" y="0"/>
                  </a:moveTo>
                  <a:cubicBezTo>
                    <a:pt x="110" y="0"/>
                    <a:pt x="47" y="16"/>
                    <a:pt x="1" y="16"/>
                  </a:cubicBezTo>
                  <a:lnTo>
                    <a:pt x="1" y="32"/>
                  </a:lnTo>
                  <a:lnTo>
                    <a:pt x="47" y="63"/>
                  </a:lnTo>
                  <a:lnTo>
                    <a:pt x="64" y="80"/>
                  </a:lnTo>
                  <a:lnTo>
                    <a:pt x="79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58" y="32"/>
                  </a:lnTo>
                  <a:cubicBezTo>
                    <a:pt x="173" y="32"/>
                    <a:pt x="173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2" name="Google Shape;26162;p117"/>
            <p:cNvSpPr/>
            <p:nvPr/>
          </p:nvSpPr>
          <p:spPr>
            <a:xfrm>
              <a:off x="3324813" y="1773243"/>
              <a:ext cx="9064" cy="4039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238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158" y="32"/>
                  </a:lnTo>
                  <a:cubicBezTo>
                    <a:pt x="143" y="15"/>
                    <a:pt x="127" y="15"/>
                    <a:pt x="127" y="15"/>
                  </a:cubicBezTo>
                  <a:cubicBezTo>
                    <a:pt x="80" y="15"/>
                    <a:pt x="48" y="32"/>
                    <a:pt x="17" y="47"/>
                  </a:cubicBezTo>
                  <a:cubicBezTo>
                    <a:pt x="1" y="47"/>
                    <a:pt x="1" y="47"/>
                    <a:pt x="1" y="63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7" y="78"/>
                  </a:lnTo>
                  <a:lnTo>
                    <a:pt x="17" y="110"/>
                  </a:lnTo>
                  <a:lnTo>
                    <a:pt x="17" y="126"/>
                  </a:lnTo>
                  <a:lnTo>
                    <a:pt x="95" y="78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7" y="63"/>
                    <a:pt x="143" y="78"/>
                    <a:pt x="143" y="78"/>
                  </a:cubicBezTo>
                  <a:cubicBezTo>
                    <a:pt x="143" y="95"/>
                    <a:pt x="158" y="95"/>
                    <a:pt x="158" y="95"/>
                  </a:cubicBezTo>
                  <a:lnTo>
                    <a:pt x="158" y="95"/>
                  </a:lnTo>
                  <a:lnTo>
                    <a:pt x="158" y="95"/>
                  </a:lnTo>
                  <a:lnTo>
                    <a:pt x="158" y="78"/>
                  </a:lnTo>
                  <a:cubicBezTo>
                    <a:pt x="143" y="63"/>
                    <a:pt x="158" y="47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32"/>
                    <a:pt x="206" y="32"/>
                    <a:pt x="221" y="47"/>
                  </a:cubicBezTo>
                  <a:lnTo>
                    <a:pt x="221" y="47"/>
                  </a:lnTo>
                  <a:lnTo>
                    <a:pt x="221" y="47"/>
                  </a:lnTo>
                  <a:cubicBezTo>
                    <a:pt x="221" y="32"/>
                    <a:pt x="238" y="15"/>
                    <a:pt x="253" y="15"/>
                  </a:cubicBezTo>
                  <a:cubicBezTo>
                    <a:pt x="253" y="15"/>
                    <a:pt x="269" y="15"/>
                    <a:pt x="269" y="32"/>
                  </a:cubicBezTo>
                  <a:lnTo>
                    <a:pt x="284" y="32"/>
                  </a:lnTo>
                  <a:cubicBezTo>
                    <a:pt x="284" y="32"/>
                    <a:pt x="284" y="15"/>
                    <a:pt x="269" y="15"/>
                  </a:cubicBezTo>
                  <a:cubicBezTo>
                    <a:pt x="269" y="0"/>
                    <a:pt x="253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3" name="Google Shape;26163;p117"/>
            <p:cNvSpPr/>
            <p:nvPr/>
          </p:nvSpPr>
          <p:spPr>
            <a:xfrm>
              <a:off x="3420543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47" y="0"/>
                  </a:moveTo>
                  <a:lnTo>
                    <a:pt x="32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32" y="32"/>
                    <a:pt x="32" y="48"/>
                  </a:cubicBezTo>
                  <a:cubicBezTo>
                    <a:pt x="47" y="32"/>
                    <a:pt x="47" y="32"/>
                    <a:pt x="64" y="32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79" y="32"/>
                    <a:pt x="95" y="48"/>
                    <a:pt x="95" y="63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95"/>
                  </a:lnTo>
                  <a:lnTo>
                    <a:pt x="158" y="95"/>
                  </a:lnTo>
                  <a:cubicBezTo>
                    <a:pt x="158" y="111"/>
                    <a:pt x="190" y="111"/>
                    <a:pt x="205" y="111"/>
                  </a:cubicBezTo>
                  <a:lnTo>
                    <a:pt x="221" y="111"/>
                  </a:lnTo>
                  <a:cubicBezTo>
                    <a:pt x="236" y="111"/>
                    <a:pt x="253" y="95"/>
                    <a:pt x="236" y="79"/>
                  </a:cubicBezTo>
                  <a:cubicBezTo>
                    <a:pt x="236" y="63"/>
                    <a:pt x="221" y="48"/>
                    <a:pt x="205" y="48"/>
                  </a:cubicBezTo>
                  <a:lnTo>
                    <a:pt x="205" y="48"/>
                  </a:lnTo>
                  <a:lnTo>
                    <a:pt x="190" y="48"/>
                  </a:lnTo>
                  <a:cubicBezTo>
                    <a:pt x="173" y="32"/>
                    <a:pt x="158" y="32"/>
                    <a:pt x="127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32"/>
                    <a:pt x="64" y="32"/>
                    <a:pt x="64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4" name="Google Shape;26164;p117"/>
            <p:cNvSpPr/>
            <p:nvPr/>
          </p:nvSpPr>
          <p:spPr>
            <a:xfrm>
              <a:off x="3020166" y="1804283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3" y="16"/>
                    <a:pt x="143" y="32"/>
                    <a:pt x="126" y="32"/>
                  </a:cubicBezTo>
                  <a:lnTo>
                    <a:pt x="111" y="32"/>
                  </a:lnTo>
                  <a:lnTo>
                    <a:pt x="111" y="32"/>
                  </a:lnTo>
                  <a:lnTo>
                    <a:pt x="80" y="32"/>
                  </a:lnTo>
                  <a:cubicBezTo>
                    <a:pt x="80" y="48"/>
                    <a:pt x="95" y="48"/>
                    <a:pt x="95" y="64"/>
                  </a:cubicBezTo>
                  <a:cubicBezTo>
                    <a:pt x="95" y="79"/>
                    <a:pt x="80" y="95"/>
                    <a:pt x="63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17" y="95"/>
                    <a:pt x="0" y="79"/>
                  </a:cubicBezTo>
                  <a:lnTo>
                    <a:pt x="0" y="111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126" y="95"/>
                  </a:lnTo>
                  <a:lnTo>
                    <a:pt x="158" y="79"/>
                  </a:lnTo>
                  <a:cubicBezTo>
                    <a:pt x="158" y="64"/>
                    <a:pt x="158" y="64"/>
                    <a:pt x="174" y="64"/>
                  </a:cubicBezTo>
                  <a:lnTo>
                    <a:pt x="189" y="48"/>
                  </a:lnTo>
                  <a:lnTo>
                    <a:pt x="189" y="16"/>
                  </a:lnTo>
                  <a:cubicBezTo>
                    <a:pt x="189" y="16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5" name="Google Shape;26165;p117"/>
            <p:cNvSpPr/>
            <p:nvPr/>
          </p:nvSpPr>
          <p:spPr>
            <a:xfrm>
              <a:off x="3338362" y="1812806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95" y="17"/>
                  </a:lnTo>
                  <a:lnTo>
                    <a:pt x="47" y="32"/>
                  </a:lnTo>
                  <a:cubicBezTo>
                    <a:pt x="47" y="48"/>
                    <a:pt x="32" y="63"/>
                    <a:pt x="16" y="63"/>
                  </a:cubicBezTo>
                  <a:lnTo>
                    <a:pt x="16" y="63"/>
                  </a:lnTo>
                  <a:lnTo>
                    <a:pt x="1" y="63"/>
                  </a:lnTo>
                  <a:lnTo>
                    <a:pt x="1" y="80"/>
                  </a:lnTo>
                  <a:cubicBezTo>
                    <a:pt x="1" y="95"/>
                    <a:pt x="1" y="95"/>
                    <a:pt x="16" y="95"/>
                  </a:cubicBezTo>
                  <a:lnTo>
                    <a:pt x="32" y="95"/>
                  </a:lnTo>
                  <a:cubicBezTo>
                    <a:pt x="32" y="95"/>
                    <a:pt x="32" y="80"/>
                    <a:pt x="47" y="80"/>
                  </a:cubicBezTo>
                  <a:lnTo>
                    <a:pt x="64" y="63"/>
                  </a:ln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95" y="63"/>
                    <a:pt x="110" y="80"/>
                  </a:cubicBezTo>
                  <a:lnTo>
                    <a:pt x="110" y="80"/>
                  </a:lnTo>
                  <a:lnTo>
                    <a:pt x="142" y="63"/>
                  </a:lnTo>
                  <a:lnTo>
                    <a:pt x="127" y="63"/>
                  </a:lnTo>
                  <a:cubicBezTo>
                    <a:pt x="110" y="48"/>
                    <a:pt x="110" y="48"/>
                    <a:pt x="110" y="32"/>
                  </a:cubicBezTo>
                  <a:cubicBezTo>
                    <a:pt x="110" y="17"/>
                    <a:pt x="110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6" name="Google Shape;26166;p117"/>
            <p:cNvSpPr/>
            <p:nvPr/>
          </p:nvSpPr>
          <p:spPr>
            <a:xfrm>
              <a:off x="3182015" y="1804792"/>
              <a:ext cx="3053" cy="4548"/>
            </a:xfrm>
            <a:custGeom>
              <a:avLst/>
              <a:gdLst/>
              <a:ahLst/>
              <a:cxnLst/>
              <a:rect l="l" t="t" r="r" b="b"/>
              <a:pathLst>
                <a:path w="96" h="143" extrusionOk="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cubicBezTo>
                    <a:pt x="1" y="0"/>
                    <a:pt x="1" y="0"/>
                    <a:pt x="1" y="16"/>
                  </a:cubicBezTo>
                  <a:lnTo>
                    <a:pt x="16" y="95"/>
                  </a:lnTo>
                  <a:lnTo>
                    <a:pt x="16" y="111"/>
                  </a:lnTo>
                  <a:lnTo>
                    <a:pt x="47" y="142"/>
                  </a:lnTo>
                  <a:lnTo>
                    <a:pt x="64" y="142"/>
                  </a:lnTo>
                  <a:cubicBezTo>
                    <a:pt x="79" y="126"/>
                    <a:pt x="95" y="111"/>
                    <a:pt x="79" y="95"/>
                  </a:cubicBezTo>
                  <a:lnTo>
                    <a:pt x="47" y="16"/>
                  </a:ln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7" name="Google Shape;26167;p117"/>
            <p:cNvSpPr/>
            <p:nvPr/>
          </p:nvSpPr>
          <p:spPr>
            <a:xfrm>
              <a:off x="3036704" y="1799767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10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79" y="1"/>
                    <a:pt x="64" y="17"/>
                    <a:pt x="64" y="32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6" y="64"/>
                    <a:pt x="1" y="80"/>
                  </a:cubicBezTo>
                  <a:cubicBezTo>
                    <a:pt x="1" y="95"/>
                    <a:pt x="1" y="111"/>
                    <a:pt x="16" y="111"/>
                  </a:cubicBezTo>
                  <a:cubicBezTo>
                    <a:pt x="1" y="95"/>
                    <a:pt x="16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79" y="95"/>
                  </a:cubicBezTo>
                  <a:lnTo>
                    <a:pt x="95" y="127"/>
                  </a:lnTo>
                  <a:lnTo>
                    <a:pt x="95" y="143"/>
                  </a:lnTo>
                  <a:lnTo>
                    <a:pt x="110" y="127"/>
                  </a:lnTo>
                  <a:lnTo>
                    <a:pt x="110" y="95"/>
                  </a:lnTo>
                  <a:lnTo>
                    <a:pt x="127" y="111"/>
                  </a:lnTo>
                  <a:lnTo>
                    <a:pt x="142" y="111"/>
                  </a:lnTo>
                  <a:cubicBezTo>
                    <a:pt x="173" y="95"/>
                    <a:pt x="173" y="80"/>
                    <a:pt x="158" y="64"/>
                  </a:cubicBezTo>
                  <a:lnTo>
                    <a:pt x="142" y="17"/>
                  </a:lnTo>
                  <a:cubicBezTo>
                    <a:pt x="142" y="1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8" name="Google Shape;26168;p117"/>
            <p:cNvSpPr/>
            <p:nvPr/>
          </p:nvSpPr>
          <p:spPr>
            <a:xfrm>
              <a:off x="3443600" y="1804283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63" y="16"/>
                  </a:lnTo>
                  <a:cubicBezTo>
                    <a:pt x="63" y="32"/>
                    <a:pt x="63" y="32"/>
                    <a:pt x="47" y="32"/>
                  </a:cubicBez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32" y="48"/>
                    <a:pt x="15" y="64"/>
                  </a:cubicBezTo>
                  <a:cubicBezTo>
                    <a:pt x="15" y="79"/>
                    <a:pt x="32" y="95"/>
                    <a:pt x="47" y="111"/>
                  </a:cubicBezTo>
                  <a:lnTo>
                    <a:pt x="15" y="127"/>
                  </a:lnTo>
                  <a:cubicBezTo>
                    <a:pt x="0" y="142"/>
                    <a:pt x="0" y="158"/>
                    <a:pt x="0" y="174"/>
                  </a:cubicBezTo>
                  <a:cubicBezTo>
                    <a:pt x="15" y="190"/>
                    <a:pt x="32" y="190"/>
                    <a:pt x="32" y="190"/>
                  </a:cubicBezTo>
                  <a:lnTo>
                    <a:pt x="47" y="190"/>
                  </a:lnTo>
                  <a:lnTo>
                    <a:pt x="63" y="190"/>
                  </a:lnTo>
                  <a:lnTo>
                    <a:pt x="95" y="158"/>
                  </a:lnTo>
                  <a:lnTo>
                    <a:pt x="95" y="142"/>
                  </a:lnTo>
                  <a:cubicBezTo>
                    <a:pt x="110" y="142"/>
                    <a:pt x="110" y="127"/>
                    <a:pt x="126" y="127"/>
                  </a:cubicBezTo>
                  <a:cubicBezTo>
                    <a:pt x="126" y="95"/>
                    <a:pt x="110" y="7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6" y="32"/>
                    <a:pt x="110" y="16"/>
                  </a:cubicBezTo>
                  <a:cubicBezTo>
                    <a:pt x="110" y="16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9" name="Google Shape;26169;p117"/>
            <p:cNvSpPr/>
            <p:nvPr/>
          </p:nvSpPr>
          <p:spPr>
            <a:xfrm>
              <a:off x="3309293" y="1813315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110" y="1"/>
                  </a:moveTo>
                  <a:cubicBezTo>
                    <a:pt x="127" y="1"/>
                    <a:pt x="127" y="16"/>
                    <a:pt x="110" y="16"/>
                  </a:cubicBezTo>
                  <a:cubicBezTo>
                    <a:pt x="110" y="32"/>
                    <a:pt x="95" y="47"/>
                    <a:pt x="79" y="47"/>
                  </a:cubicBezTo>
                  <a:lnTo>
                    <a:pt x="64" y="32"/>
                  </a:lnTo>
                  <a:lnTo>
                    <a:pt x="16" y="16"/>
                  </a:lnTo>
                  <a:lnTo>
                    <a:pt x="16" y="1"/>
                  </a:lnTo>
                  <a:cubicBezTo>
                    <a:pt x="16" y="16"/>
                    <a:pt x="16" y="16"/>
                    <a:pt x="1" y="16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cubicBezTo>
                    <a:pt x="16" y="47"/>
                    <a:pt x="32" y="47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47"/>
                  </a:lnTo>
                  <a:cubicBezTo>
                    <a:pt x="79" y="47"/>
                    <a:pt x="79" y="47"/>
                    <a:pt x="95" y="64"/>
                  </a:cubicBezTo>
                  <a:lnTo>
                    <a:pt x="110" y="64"/>
                  </a:lnTo>
                  <a:lnTo>
                    <a:pt x="110" y="79"/>
                  </a:lnTo>
                  <a:lnTo>
                    <a:pt x="110" y="127"/>
                  </a:lnTo>
                  <a:lnTo>
                    <a:pt x="110" y="142"/>
                  </a:lnTo>
                  <a:cubicBezTo>
                    <a:pt x="110" y="158"/>
                    <a:pt x="127" y="173"/>
                    <a:pt x="142" y="173"/>
                  </a:cubicBezTo>
                  <a:lnTo>
                    <a:pt x="142" y="173"/>
                  </a:lnTo>
                  <a:cubicBezTo>
                    <a:pt x="173" y="173"/>
                    <a:pt x="190" y="158"/>
                    <a:pt x="173" y="142"/>
                  </a:cubicBezTo>
                  <a:lnTo>
                    <a:pt x="173" y="127"/>
                  </a:lnTo>
                  <a:lnTo>
                    <a:pt x="173" y="32"/>
                  </a:lnTo>
                  <a:cubicBezTo>
                    <a:pt x="173" y="16"/>
                    <a:pt x="158" y="16"/>
                    <a:pt x="142" y="1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0" name="Google Shape;26170;p117"/>
            <p:cNvSpPr/>
            <p:nvPr/>
          </p:nvSpPr>
          <p:spPr>
            <a:xfrm>
              <a:off x="3320329" y="1775246"/>
              <a:ext cx="5025" cy="3498"/>
            </a:xfrm>
            <a:custGeom>
              <a:avLst/>
              <a:gdLst/>
              <a:ahLst/>
              <a:cxnLst/>
              <a:rect l="l" t="t" r="r" b="b"/>
              <a:pathLst>
                <a:path w="158" h="110" extrusionOk="0"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79" y="15"/>
                  </a:lnTo>
                  <a:lnTo>
                    <a:pt x="47" y="15"/>
                  </a:lnTo>
                  <a:lnTo>
                    <a:pt x="32" y="15"/>
                  </a:lnTo>
                  <a:lnTo>
                    <a:pt x="32" y="15"/>
                  </a:lnTo>
                  <a:cubicBezTo>
                    <a:pt x="16" y="15"/>
                    <a:pt x="16" y="15"/>
                    <a:pt x="16" y="32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47"/>
                    <a:pt x="16" y="47"/>
                    <a:pt x="16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7" y="110"/>
                    <a:pt x="63" y="110"/>
                    <a:pt x="79" y="110"/>
                  </a:cubicBezTo>
                  <a:lnTo>
                    <a:pt x="79" y="110"/>
                  </a:lnTo>
                  <a:lnTo>
                    <a:pt x="79" y="110"/>
                  </a:lnTo>
                  <a:lnTo>
                    <a:pt x="110" y="110"/>
                  </a:lnTo>
                  <a:cubicBezTo>
                    <a:pt x="110" y="95"/>
                    <a:pt x="126" y="78"/>
                    <a:pt x="126" y="78"/>
                  </a:cubicBezTo>
                  <a:lnTo>
                    <a:pt x="158" y="63"/>
                  </a:lnTo>
                  <a:lnTo>
                    <a:pt x="158" y="47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1" name="Google Shape;26171;p117"/>
            <p:cNvSpPr/>
            <p:nvPr/>
          </p:nvSpPr>
          <p:spPr>
            <a:xfrm>
              <a:off x="3013137" y="179929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" y="47"/>
                    <a:pt x="1" y="63"/>
                    <a:pt x="1" y="79"/>
                  </a:cubicBezTo>
                  <a:cubicBezTo>
                    <a:pt x="17" y="110"/>
                    <a:pt x="48" y="142"/>
                    <a:pt x="80" y="189"/>
                  </a:cubicBezTo>
                  <a:cubicBezTo>
                    <a:pt x="95" y="158"/>
                    <a:pt x="95" y="142"/>
                    <a:pt x="95" y="110"/>
                  </a:cubicBezTo>
                  <a:lnTo>
                    <a:pt x="95" y="95"/>
                  </a:lnTo>
                  <a:cubicBezTo>
                    <a:pt x="95" y="79"/>
                    <a:pt x="80" y="79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32"/>
                    <a:pt x="80" y="16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2" name="Google Shape;26172;p117"/>
            <p:cNvSpPr/>
            <p:nvPr/>
          </p:nvSpPr>
          <p:spPr>
            <a:xfrm>
              <a:off x="3179025" y="1783261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cubicBezTo>
                    <a:pt x="78" y="0"/>
                    <a:pt x="63" y="15"/>
                    <a:pt x="47" y="15"/>
                  </a:cubicBezTo>
                  <a:cubicBezTo>
                    <a:pt x="32" y="15"/>
                    <a:pt x="32" y="15"/>
                    <a:pt x="15" y="0"/>
                  </a:cubicBezTo>
                  <a:lnTo>
                    <a:pt x="0" y="47"/>
                  </a:lnTo>
                  <a:cubicBezTo>
                    <a:pt x="0" y="63"/>
                    <a:pt x="15" y="78"/>
                    <a:pt x="32" y="78"/>
                  </a:cubicBezTo>
                  <a:lnTo>
                    <a:pt x="47" y="78"/>
                  </a:lnTo>
                  <a:lnTo>
                    <a:pt x="63" y="78"/>
                  </a:lnTo>
                  <a:lnTo>
                    <a:pt x="78" y="63"/>
                  </a:lnTo>
                  <a:lnTo>
                    <a:pt x="78" y="32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3" name="Google Shape;26173;p117"/>
            <p:cNvSpPr/>
            <p:nvPr/>
          </p:nvSpPr>
          <p:spPr>
            <a:xfrm>
              <a:off x="3327835" y="1766214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6"/>
                    <a:pt x="32" y="16"/>
                    <a:pt x="32" y="32"/>
                  </a:cubicBez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110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63" y="127"/>
                    <a:pt x="63" y="127"/>
                    <a:pt x="80" y="127"/>
                  </a:cubicBezTo>
                  <a:lnTo>
                    <a:pt x="95" y="127"/>
                  </a:lnTo>
                  <a:cubicBezTo>
                    <a:pt x="95" y="127"/>
                    <a:pt x="111" y="110"/>
                    <a:pt x="111" y="95"/>
                  </a:cubicBezTo>
                  <a:lnTo>
                    <a:pt x="111" y="79"/>
                  </a:lnTo>
                  <a:lnTo>
                    <a:pt x="95" y="32"/>
                  </a:lnTo>
                  <a:cubicBezTo>
                    <a:pt x="95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4" name="Google Shape;26174;p117"/>
            <p:cNvSpPr/>
            <p:nvPr/>
          </p:nvSpPr>
          <p:spPr>
            <a:xfrm>
              <a:off x="3439052" y="177270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17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32" y="64"/>
                  </a:lnTo>
                  <a:lnTo>
                    <a:pt x="17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64" y="206"/>
                  </a:lnTo>
                  <a:cubicBezTo>
                    <a:pt x="80" y="221"/>
                    <a:pt x="80" y="221"/>
                    <a:pt x="95" y="221"/>
                  </a:cubicBez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cubicBezTo>
                    <a:pt x="112" y="221"/>
                    <a:pt x="127" y="206"/>
                    <a:pt x="127" y="206"/>
                  </a:cubicBezTo>
                  <a:lnTo>
                    <a:pt x="143" y="175"/>
                  </a:lnTo>
                  <a:lnTo>
                    <a:pt x="158" y="127"/>
                  </a:lnTo>
                  <a:cubicBezTo>
                    <a:pt x="175" y="112"/>
                    <a:pt x="175" y="95"/>
                    <a:pt x="158" y="80"/>
                  </a:cubicBezTo>
                  <a:lnTo>
                    <a:pt x="143" y="80"/>
                  </a:lnTo>
                  <a:cubicBezTo>
                    <a:pt x="143" y="95"/>
                    <a:pt x="143" y="95"/>
                    <a:pt x="127" y="112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64" y="127"/>
                  </a:lnTo>
                  <a:cubicBezTo>
                    <a:pt x="64" y="127"/>
                    <a:pt x="49" y="127"/>
                    <a:pt x="32" y="112"/>
                  </a:cubicBezTo>
                  <a:cubicBezTo>
                    <a:pt x="32" y="95"/>
                    <a:pt x="32" y="64"/>
                    <a:pt x="64" y="64"/>
                  </a:cubicBezTo>
                  <a:lnTo>
                    <a:pt x="95" y="49"/>
                  </a:lnTo>
                  <a:lnTo>
                    <a:pt x="95" y="49"/>
                  </a:ln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5" name="Google Shape;26175;p117"/>
            <p:cNvSpPr/>
            <p:nvPr/>
          </p:nvSpPr>
          <p:spPr>
            <a:xfrm>
              <a:off x="3180011" y="1801771"/>
              <a:ext cx="2512" cy="7060"/>
            </a:xfrm>
            <a:custGeom>
              <a:avLst/>
              <a:gdLst/>
              <a:ahLst/>
              <a:cxnLst/>
              <a:rect l="l" t="t" r="r" b="b"/>
              <a:pathLst>
                <a:path w="79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47" y="17"/>
                    <a:pt x="32" y="32"/>
                    <a:pt x="16" y="48"/>
                  </a:cubicBezTo>
                  <a:lnTo>
                    <a:pt x="1" y="48"/>
                  </a:lnTo>
                  <a:lnTo>
                    <a:pt x="32" y="95"/>
                  </a:lnTo>
                  <a:cubicBezTo>
                    <a:pt x="32" y="111"/>
                    <a:pt x="32" y="143"/>
                    <a:pt x="16" y="143"/>
                  </a:cubicBezTo>
                  <a:lnTo>
                    <a:pt x="1" y="158"/>
                  </a:lnTo>
                  <a:lnTo>
                    <a:pt x="1" y="190"/>
                  </a:lnTo>
                  <a:cubicBezTo>
                    <a:pt x="1" y="206"/>
                    <a:pt x="16" y="221"/>
                    <a:pt x="32" y="221"/>
                  </a:cubicBezTo>
                  <a:lnTo>
                    <a:pt x="32" y="221"/>
                  </a:lnTo>
                  <a:cubicBezTo>
                    <a:pt x="64" y="221"/>
                    <a:pt x="79" y="206"/>
                    <a:pt x="79" y="190"/>
                  </a:cubicBezTo>
                  <a:lnTo>
                    <a:pt x="79" y="190"/>
                  </a:lnTo>
                  <a:lnTo>
                    <a:pt x="64" y="111"/>
                  </a:lnTo>
                  <a:lnTo>
                    <a:pt x="64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6" name="Google Shape;26176;p117"/>
            <p:cNvSpPr/>
            <p:nvPr/>
          </p:nvSpPr>
          <p:spPr>
            <a:xfrm>
              <a:off x="3170470" y="180177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43" y="1"/>
                  </a:lnTo>
                  <a:lnTo>
                    <a:pt x="127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" y="17"/>
                  </a:lnTo>
                  <a:lnTo>
                    <a:pt x="1" y="17"/>
                  </a:lnTo>
                  <a:cubicBezTo>
                    <a:pt x="17" y="17"/>
                    <a:pt x="17" y="32"/>
                    <a:pt x="32" y="48"/>
                  </a:cubicBezTo>
                  <a:cubicBezTo>
                    <a:pt x="32" y="64"/>
                    <a:pt x="32" y="80"/>
                    <a:pt x="1" y="95"/>
                  </a:cubicBezTo>
                  <a:lnTo>
                    <a:pt x="1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12" y="80"/>
                  </a:lnTo>
                  <a:lnTo>
                    <a:pt x="158" y="80"/>
                  </a:lnTo>
                  <a:lnTo>
                    <a:pt x="175" y="64"/>
                  </a:lnTo>
                  <a:cubicBezTo>
                    <a:pt x="158" y="64"/>
                    <a:pt x="158" y="48"/>
                    <a:pt x="158" y="32"/>
                  </a:cubicBezTo>
                  <a:lnTo>
                    <a:pt x="175" y="17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7" name="Google Shape;26177;p117"/>
            <p:cNvSpPr/>
            <p:nvPr/>
          </p:nvSpPr>
          <p:spPr>
            <a:xfrm>
              <a:off x="3158448" y="180479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32"/>
                    <a:pt x="1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63"/>
                  </a:lnTo>
                  <a:lnTo>
                    <a:pt x="17" y="48"/>
                  </a:lnTo>
                  <a:cubicBezTo>
                    <a:pt x="32" y="32"/>
                    <a:pt x="32" y="16"/>
                    <a:pt x="49" y="16"/>
                  </a:cubicBezTo>
                  <a:lnTo>
                    <a:pt x="49" y="16"/>
                  </a:lnTo>
                  <a:cubicBezTo>
                    <a:pt x="64" y="16"/>
                    <a:pt x="64" y="16"/>
                    <a:pt x="64" y="32"/>
                  </a:cubicBezTo>
                  <a:cubicBezTo>
                    <a:pt x="80" y="32"/>
                    <a:pt x="95" y="48"/>
                    <a:pt x="80" y="63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63"/>
                  </a:lnTo>
                  <a:cubicBezTo>
                    <a:pt x="95" y="48"/>
                    <a:pt x="112" y="32"/>
                    <a:pt x="127" y="32"/>
                  </a:cubicBezTo>
                  <a:lnTo>
                    <a:pt x="127" y="32"/>
                  </a:lnTo>
                  <a:lnTo>
                    <a:pt x="127" y="32"/>
                  </a:lnTo>
                  <a:lnTo>
                    <a:pt x="158" y="48"/>
                  </a:lnTo>
                  <a:lnTo>
                    <a:pt x="175" y="48"/>
                  </a:lnTo>
                  <a:lnTo>
                    <a:pt x="158" y="32"/>
                  </a:lnTo>
                  <a:cubicBezTo>
                    <a:pt x="158" y="16"/>
                    <a:pt x="143" y="16"/>
                    <a:pt x="127" y="16"/>
                  </a:cubicBezTo>
                  <a:lnTo>
                    <a:pt x="112" y="16"/>
                  </a:lnTo>
                  <a:cubicBezTo>
                    <a:pt x="112" y="32"/>
                    <a:pt x="95" y="32"/>
                    <a:pt x="95" y="32"/>
                  </a:cubicBezTo>
                  <a:cubicBezTo>
                    <a:pt x="80" y="32"/>
                    <a:pt x="80" y="32"/>
                    <a:pt x="80" y="16"/>
                  </a:cubicBezTo>
                  <a:lnTo>
                    <a:pt x="64" y="16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8" name="Google Shape;26178;p117"/>
            <p:cNvSpPr/>
            <p:nvPr/>
          </p:nvSpPr>
          <p:spPr>
            <a:xfrm>
              <a:off x="3110361" y="178625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80" y="1"/>
                  </a:lnTo>
                  <a:lnTo>
                    <a:pt x="63" y="1"/>
                  </a:lnTo>
                  <a:cubicBezTo>
                    <a:pt x="48" y="16"/>
                    <a:pt x="32" y="16"/>
                    <a:pt x="17" y="16"/>
                  </a:cubicBezTo>
                  <a:lnTo>
                    <a:pt x="17" y="47"/>
                  </a:lnTo>
                  <a:cubicBezTo>
                    <a:pt x="17" y="64"/>
                    <a:pt x="17" y="79"/>
                    <a:pt x="0" y="79"/>
                  </a:cubicBezTo>
                  <a:cubicBezTo>
                    <a:pt x="0" y="95"/>
                    <a:pt x="17" y="95"/>
                    <a:pt x="17" y="95"/>
                  </a:cubicBezTo>
                  <a:lnTo>
                    <a:pt x="32" y="9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cubicBezTo>
                    <a:pt x="111" y="64"/>
                    <a:pt x="126" y="47"/>
                    <a:pt x="111" y="32"/>
                  </a:cubicBezTo>
                  <a:lnTo>
                    <a:pt x="111" y="16"/>
                  </a:lnTo>
                  <a:lnTo>
                    <a:pt x="111" y="16"/>
                  </a:lnTo>
                  <a:cubicBezTo>
                    <a:pt x="111" y="1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9" name="Google Shape;26179;p117"/>
            <p:cNvSpPr/>
            <p:nvPr/>
          </p:nvSpPr>
          <p:spPr>
            <a:xfrm>
              <a:off x="3245654" y="182482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cubicBezTo>
                    <a:pt x="48" y="80"/>
                    <a:pt x="63" y="111"/>
                    <a:pt x="95" y="111"/>
                  </a:cubicBezTo>
                  <a:lnTo>
                    <a:pt x="95" y="111"/>
                  </a:lnTo>
                  <a:cubicBezTo>
                    <a:pt x="126" y="111"/>
                    <a:pt x="143" y="80"/>
                    <a:pt x="158" y="63"/>
                  </a:cubicBezTo>
                  <a:lnTo>
                    <a:pt x="158" y="32"/>
                  </a:lnTo>
                  <a:cubicBezTo>
                    <a:pt x="158" y="32"/>
                    <a:pt x="158" y="17"/>
                    <a:pt x="143" y="17"/>
                  </a:cubicBezTo>
                  <a:lnTo>
                    <a:pt x="126" y="17"/>
                  </a:lnTo>
                  <a:cubicBezTo>
                    <a:pt x="111" y="17"/>
                    <a:pt x="111" y="17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80" y="17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0" name="Google Shape;26180;p117"/>
            <p:cNvSpPr/>
            <p:nvPr/>
          </p:nvSpPr>
          <p:spPr>
            <a:xfrm>
              <a:off x="3053751" y="1809308"/>
              <a:ext cx="5025" cy="4516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126" y="0"/>
                  </a:moveTo>
                  <a:lnTo>
                    <a:pt x="126" y="0"/>
                  </a:lnTo>
                  <a:lnTo>
                    <a:pt x="95" y="0"/>
                  </a:lnTo>
                  <a:lnTo>
                    <a:pt x="16" y="95"/>
                  </a:lnTo>
                  <a:cubicBezTo>
                    <a:pt x="0" y="110"/>
                    <a:pt x="0" y="127"/>
                    <a:pt x="16" y="142"/>
                  </a:cubicBezTo>
                  <a:lnTo>
                    <a:pt x="32" y="142"/>
                  </a:lnTo>
                  <a:lnTo>
                    <a:pt x="63" y="142"/>
                  </a:lnTo>
                  <a:lnTo>
                    <a:pt x="142" y="47"/>
                  </a:lnTo>
                  <a:cubicBezTo>
                    <a:pt x="158" y="47"/>
                    <a:pt x="158" y="16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1" name="Google Shape;26181;p117"/>
            <p:cNvSpPr/>
            <p:nvPr/>
          </p:nvSpPr>
          <p:spPr>
            <a:xfrm>
              <a:off x="3337853" y="1788254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95" y="1"/>
                  </a:lnTo>
                  <a:lnTo>
                    <a:pt x="32" y="16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0" y="64"/>
                    <a:pt x="0" y="64"/>
                    <a:pt x="17" y="79"/>
                  </a:cubicBezTo>
                  <a:lnTo>
                    <a:pt x="17" y="79"/>
                  </a:lnTo>
                  <a:lnTo>
                    <a:pt x="32" y="64"/>
                  </a:lnTo>
                  <a:cubicBezTo>
                    <a:pt x="48" y="64"/>
                    <a:pt x="48" y="47"/>
                    <a:pt x="63" y="47"/>
                  </a:cubicBez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cubicBezTo>
                    <a:pt x="63" y="32"/>
                    <a:pt x="80" y="32"/>
                    <a:pt x="95" y="32"/>
                  </a:cubicBezTo>
                  <a:lnTo>
                    <a:pt x="95" y="32"/>
                  </a:lnTo>
                  <a:lnTo>
                    <a:pt x="111" y="32"/>
                  </a:lnTo>
                  <a:cubicBezTo>
                    <a:pt x="111" y="32"/>
                    <a:pt x="111" y="16"/>
                    <a:pt x="126" y="16"/>
                  </a:cubicBezTo>
                  <a:lnTo>
                    <a:pt x="126" y="16"/>
                  </a:lnTo>
                  <a:lnTo>
                    <a:pt x="126" y="16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2" name="Google Shape;26182;p117"/>
            <p:cNvSpPr/>
            <p:nvPr/>
          </p:nvSpPr>
          <p:spPr>
            <a:xfrm>
              <a:off x="3399488" y="1784724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7"/>
                    <a:pt x="110" y="32"/>
                  </a:cubicBezTo>
                  <a:lnTo>
                    <a:pt x="79" y="80"/>
                  </a:lnTo>
                  <a:lnTo>
                    <a:pt x="64" y="80"/>
                  </a:lnTo>
                  <a:lnTo>
                    <a:pt x="47" y="80"/>
                  </a:lnTo>
                  <a:cubicBezTo>
                    <a:pt x="16" y="80"/>
                    <a:pt x="1" y="95"/>
                    <a:pt x="16" y="127"/>
                  </a:cubicBezTo>
                  <a:cubicBezTo>
                    <a:pt x="16" y="143"/>
                    <a:pt x="32" y="143"/>
                    <a:pt x="47" y="143"/>
                  </a:cubicBezTo>
                  <a:lnTo>
                    <a:pt x="47" y="143"/>
                  </a:lnTo>
                  <a:lnTo>
                    <a:pt x="47" y="143"/>
                  </a:lnTo>
                  <a:lnTo>
                    <a:pt x="79" y="143"/>
                  </a:lnTo>
                  <a:lnTo>
                    <a:pt x="158" y="95"/>
                  </a:lnTo>
                  <a:lnTo>
                    <a:pt x="158" y="64"/>
                  </a:lnTo>
                  <a:lnTo>
                    <a:pt x="173" y="49"/>
                  </a:lnTo>
                  <a:lnTo>
                    <a:pt x="173" y="49"/>
                  </a:lnTo>
                  <a:cubicBezTo>
                    <a:pt x="173" y="32"/>
                    <a:pt x="173" y="17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3" name="Google Shape;26183;p117"/>
            <p:cNvSpPr/>
            <p:nvPr/>
          </p:nvSpPr>
          <p:spPr>
            <a:xfrm>
              <a:off x="3174000" y="1797763"/>
              <a:ext cx="9541" cy="2544"/>
            </a:xfrm>
            <a:custGeom>
              <a:avLst/>
              <a:gdLst/>
              <a:ahLst/>
              <a:cxnLst/>
              <a:rect l="l" t="t" r="r" b="b"/>
              <a:pathLst>
                <a:path w="300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17"/>
                    <a:pt x="1" y="32"/>
                    <a:pt x="16" y="48"/>
                  </a:cubicBezTo>
                  <a:lnTo>
                    <a:pt x="16" y="48"/>
                  </a:lnTo>
                  <a:cubicBezTo>
                    <a:pt x="16" y="64"/>
                    <a:pt x="32" y="64"/>
                    <a:pt x="32" y="64"/>
                  </a:cubicBezTo>
                  <a:lnTo>
                    <a:pt x="47" y="64"/>
                  </a:lnTo>
                  <a:cubicBezTo>
                    <a:pt x="79" y="80"/>
                    <a:pt x="110" y="80"/>
                    <a:pt x="142" y="80"/>
                  </a:cubicBezTo>
                  <a:lnTo>
                    <a:pt x="205" y="80"/>
                  </a:lnTo>
                  <a:cubicBezTo>
                    <a:pt x="221" y="80"/>
                    <a:pt x="236" y="80"/>
                    <a:pt x="253" y="64"/>
                  </a:cubicBezTo>
                  <a:lnTo>
                    <a:pt x="253" y="64"/>
                  </a:lnTo>
                  <a:lnTo>
                    <a:pt x="268" y="64"/>
                  </a:lnTo>
                  <a:lnTo>
                    <a:pt x="284" y="64"/>
                  </a:lnTo>
                  <a:cubicBezTo>
                    <a:pt x="284" y="48"/>
                    <a:pt x="299" y="48"/>
                    <a:pt x="299" y="32"/>
                  </a:cubicBezTo>
                  <a:cubicBezTo>
                    <a:pt x="299" y="17"/>
                    <a:pt x="284" y="17"/>
                    <a:pt x="284" y="0"/>
                  </a:cubicBezTo>
                  <a:lnTo>
                    <a:pt x="268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205" y="0"/>
                  </a:lnTo>
                  <a:cubicBezTo>
                    <a:pt x="173" y="17"/>
                    <a:pt x="158" y="32"/>
                    <a:pt x="142" y="32"/>
                  </a:cubicBezTo>
                  <a:cubicBezTo>
                    <a:pt x="127" y="32"/>
                    <a:pt x="127" y="48"/>
                    <a:pt x="110" y="48"/>
                  </a:cubicBezTo>
                  <a:lnTo>
                    <a:pt x="95" y="48"/>
                  </a:lnTo>
                  <a:cubicBezTo>
                    <a:pt x="95" y="48"/>
                    <a:pt x="79" y="48"/>
                    <a:pt x="64" y="32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4" name="Google Shape;26184;p117"/>
            <p:cNvSpPr/>
            <p:nvPr/>
          </p:nvSpPr>
          <p:spPr>
            <a:xfrm>
              <a:off x="3420034" y="175164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95" y="1"/>
                  </a:moveTo>
                  <a:lnTo>
                    <a:pt x="95" y="1"/>
                  </a:lnTo>
                  <a:cubicBezTo>
                    <a:pt x="63" y="1"/>
                    <a:pt x="48" y="17"/>
                    <a:pt x="32" y="32"/>
                  </a:cubicBezTo>
                  <a:lnTo>
                    <a:pt x="32" y="32"/>
                  </a:lnTo>
                  <a:lnTo>
                    <a:pt x="17" y="49"/>
                  </a:lnTo>
                  <a:cubicBezTo>
                    <a:pt x="17" y="49"/>
                    <a:pt x="0" y="64"/>
                    <a:pt x="17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17" y="96"/>
                    <a:pt x="32" y="96"/>
                    <a:pt x="32" y="96"/>
                  </a:cubicBezTo>
                  <a:lnTo>
                    <a:pt x="48" y="96"/>
                  </a:lnTo>
                  <a:lnTo>
                    <a:pt x="63" y="96"/>
                  </a:lnTo>
                  <a:cubicBezTo>
                    <a:pt x="63" y="96"/>
                    <a:pt x="80" y="96"/>
                    <a:pt x="80" y="80"/>
                  </a:cubicBezTo>
                  <a:lnTo>
                    <a:pt x="80" y="80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112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95" y="112"/>
                    <a:pt x="95" y="96"/>
                    <a:pt x="111" y="96"/>
                  </a:cubicBezTo>
                  <a:cubicBezTo>
                    <a:pt x="111" y="80"/>
                    <a:pt x="95" y="80"/>
                    <a:pt x="111" y="64"/>
                  </a:cubicBezTo>
                  <a:cubicBezTo>
                    <a:pt x="111" y="49"/>
                    <a:pt x="111" y="32"/>
                    <a:pt x="126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43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5" name="Google Shape;26185;p117"/>
            <p:cNvSpPr/>
            <p:nvPr/>
          </p:nvSpPr>
          <p:spPr>
            <a:xfrm>
              <a:off x="3403973" y="177372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1" y="32"/>
                    <a:pt x="17" y="63"/>
                    <a:pt x="32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64" y="126"/>
                  </a:lnTo>
                  <a:lnTo>
                    <a:pt x="64" y="126"/>
                  </a:lnTo>
                  <a:cubicBezTo>
                    <a:pt x="64" y="143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95" y="143"/>
                    <a:pt x="112" y="126"/>
                    <a:pt x="127" y="126"/>
                  </a:cubicBezTo>
                  <a:lnTo>
                    <a:pt x="127" y="126"/>
                  </a:lnTo>
                  <a:lnTo>
                    <a:pt x="127" y="111"/>
                  </a:lnTo>
                  <a:lnTo>
                    <a:pt x="127" y="80"/>
                  </a:lnTo>
                  <a:lnTo>
                    <a:pt x="112" y="32"/>
                  </a:lnTo>
                  <a:cubicBezTo>
                    <a:pt x="112" y="17"/>
                    <a:pt x="95" y="17"/>
                    <a:pt x="80" y="0"/>
                  </a:cubicBez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6" name="Google Shape;26186;p117"/>
            <p:cNvSpPr/>
            <p:nvPr/>
          </p:nvSpPr>
          <p:spPr>
            <a:xfrm>
              <a:off x="3334355" y="1771716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10" y="0"/>
                  </a:moveTo>
                  <a:lnTo>
                    <a:pt x="95" y="0"/>
                  </a:lnTo>
                  <a:lnTo>
                    <a:pt x="32" y="17"/>
                  </a:lnTo>
                  <a:lnTo>
                    <a:pt x="16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6" y="63"/>
                    <a:pt x="32" y="80"/>
                    <a:pt x="47" y="80"/>
                  </a:cubicBezTo>
                  <a:lnTo>
                    <a:pt x="47" y="80"/>
                  </a:lnTo>
                  <a:lnTo>
                    <a:pt x="79" y="80"/>
                  </a:lnTo>
                  <a:lnTo>
                    <a:pt x="110" y="80"/>
                  </a:lnTo>
                  <a:cubicBezTo>
                    <a:pt x="127" y="80"/>
                    <a:pt x="142" y="63"/>
                    <a:pt x="142" y="32"/>
                  </a:cubicBezTo>
                  <a:cubicBezTo>
                    <a:pt x="142" y="17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7" name="Google Shape;26187;p117"/>
            <p:cNvSpPr/>
            <p:nvPr/>
          </p:nvSpPr>
          <p:spPr>
            <a:xfrm>
              <a:off x="3300770" y="1822825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63" y="0"/>
                  </a:moveTo>
                  <a:lnTo>
                    <a:pt x="17" y="0"/>
                  </a:lnTo>
                  <a:cubicBezTo>
                    <a:pt x="0" y="0"/>
                    <a:pt x="0" y="0"/>
                    <a:pt x="0" y="17"/>
                  </a:cubicBezTo>
                  <a:cubicBezTo>
                    <a:pt x="17" y="17"/>
                    <a:pt x="17" y="32"/>
                    <a:pt x="17" y="48"/>
                  </a:cubicBezTo>
                  <a:cubicBezTo>
                    <a:pt x="17" y="63"/>
                    <a:pt x="0" y="63"/>
                    <a:pt x="0" y="63"/>
                  </a:cubicBezTo>
                  <a:cubicBezTo>
                    <a:pt x="0" y="63"/>
                    <a:pt x="0" y="80"/>
                    <a:pt x="17" y="80"/>
                  </a:cubicBezTo>
                  <a:lnTo>
                    <a:pt x="17" y="80"/>
                  </a:lnTo>
                  <a:lnTo>
                    <a:pt x="80" y="63"/>
                  </a:lnTo>
                  <a:cubicBezTo>
                    <a:pt x="95" y="63"/>
                    <a:pt x="111" y="48"/>
                    <a:pt x="111" y="32"/>
                  </a:cubicBezTo>
                  <a:lnTo>
                    <a:pt x="95" y="32"/>
                  </a:lnTo>
                  <a:cubicBezTo>
                    <a:pt x="80" y="32"/>
                    <a:pt x="63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8" name="Google Shape;26188;p117"/>
            <p:cNvSpPr/>
            <p:nvPr/>
          </p:nvSpPr>
          <p:spPr>
            <a:xfrm>
              <a:off x="3432564" y="1753174"/>
              <a:ext cx="3530" cy="454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32"/>
                    <a:pt x="1" y="48"/>
                  </a:cubicBezTo>
                  <a:lnTo>
                    <a:pt x="47" y="142"/>
                  </a:lnTo>
                  <a:lnTo>
                    <a:pt x="64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110" y="142"/>
                  </a:lnTo>
                  <a:cubicBezTo>
                    <a:pt x="95" y="127"/>
                    <a:pt x="110" y="127"/>
                    <a:pt x="110" y="111"/>
                  </a:cubicBezTo>
                  <a:lnTo>
                    <a:pt x="110" y="111"/>
                  </a:lnTo>
                  <a:lnTo>
                    <a:pt x="110" y="111"/>
                  </a:lnTo>
                  <a:lnTo>
                    <a:pt x="110" y="95"/>
                  </a:lnTo>
                  <a:cubicBezTo>
                    <a:pt x="95" y="95"/>
                    <a:pt x="79" y="79"/>
                    <a:pt x="79" y="79"/>
                  </a:cubicBezTo>
                  <a:cubicBezTo>
                    <a:pt x="47" y="64"/>
                    <a:pt x="47" y="32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9" name="Google Shape;26189;p117"/>
            <p:cNvSpPr/>
            <p:nvPr/>
          </p:nvSpPr>
          <p:spPr>
            <a:xfrm>
              <a:off x="3423564" y="1793756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0"/>
                  </a:moveTo>
                  <a:lnTo>
                    <a:pt x="47" y="0"/>
                  </a:lnTo>
                  <a:lnTo>
                    <a:pt x="32" y="0"/>
                  </a:lnTo>
                  <a:cubicBezTo>
                    <a:pt x="15" y="0"/>
                    <a:pt x="15" y="17"/>
                    <a:pt x="0" y="32"/>
                  </a:cubicBezTo>
                  <a:lnTo>
                    <a:pt x="0" y="80"/>
                  </a:ln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15" y="126"/>
                    <a:pt x="47" y="126"/>
                  </a:cubicBezTo>
                  <a:lnTo>
                    <a:pt x="47" y="126"/>
                  </a:lnTo>
                  <a:cubicBezTo>
                    <a:pt x="63" y="126"/>
                    <a:pt x="78" y="111"/>
                    <a:pt x="78" y="95"/>
                  </a:cubicBezTo>
                  <a:lnTo>
                    <a:pt x="78" y="80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0" name="Google Shape;26190;p117"/>
            <p:cNvSpPr/>
            <p:nvPr/>
          </p:nvSpPr>
          <p:spPr>
            <a:xfrm>
              <a:off x="3394495" y="1789749"/>
              <a:ext cx="2512" cy="3562"/>
            </a:xfrm>
            <a:custGeom>
              <a:avLst/>
              <a:gdLst/>
              <a:ahLst/>
              <a:cxnLst/>
              <a:rect l="l" t="t" r="r" b="b"/>
              <a:pathLst>
                <a:path w="79" h="112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17"/>
                    <a:pt x="47" y="32"/>
                    <a:pt x="32" y="32"/>
                  </a:cubicBezTo>
                  <a:lnTo>
                    <a:pt x="15" y="32"/>
                  </a:lnTo>
                  <a:cubicBezTo>
                    <a:pt x="15" y="32"/>
                    <a:pt x="0" y="32"/>
                    <a:pt x="0" y="17"/>
                  </a:cubicBezTo>
                  <a:lnTo>
                    <a:pt x="0" y="80"/>
                  </a:lnTo>
                  <a:cubicBezTo>
                    <a:pt x="15" y="95"/>
                    <a:pt x="15" y="111"/>
                    <a:pt x="32" y="111"/>
                  </a:cubicBezTo>
                  <a:lnTo>
                    <a:pt x="47" y="111"/>
                  </a:lnTo>
                  <a:lnTo>
                    <a:pt x="47" y="111"/>
                  </a:lnTo>
                  <a:cubicBezTo>
                    <a:pt x="63" y="111"/>
                    <a:pt x="78" y="95"/>
                    <a:pt x="78" y="80"/>
                  </a:cubicBezTo>
                  <a:lnTo>
                    <a:pt x="63" y="3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1" name="Google Shape;26191;p117"/>
            <p:cNvSpPr/>
            <p:nvPr/>
          </p:nvSpPr>
          <p:spPr>
            <a:xfrm>
              <a:off x="3109884" y="1794742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32" y="17"/>
                  </a:lnTo>
                  <a:lnTo>
                    <a:pt x="15" y="17"/>
                  </a:lnTo>
                  <a:lnTo>
                    <a:pt x="15" y="17"/>
                  </a:lnTo>
                  <a:cubicBezTo>
                    <a:pt x="0" y="32"/>
                    <a:pt x="0" y="32"/>
                    <a:pt x="0" y="49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64"/>
                  </a:lnTo>
                  <a:lnTo>
                    <a:pt x="95" y="64"/>
                  </a:lnTo>
                  <a:lnTo>
                    <a:pt x="95" y="49"/>
                  </a:lnTo>
                  <a:cubicBezTo>
                    <a:pt x="95" y="32"/>
                    <a:pt x="110" y="17"/>
                    <a:pt x="126" y="17"/>
                  </a:cubicBezTo>
                  <a:lnTo>
                    <a:pt x="126" y="17"/>
                  </a:lnTo>
                  <a:lnTo>
                    <a:pt x="126" y="17"/>
                  </a:lnTo>
                  <a:cubicBezTo>
                    <a:pt x="126" y="1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2" name="Google Shape;26192;p117"/>
            <p:cNvSpPr/>
            <p:nvPr/>
          </p:nvSpPr>
          <p:spPr>
            <a:xfrm>
              <a:off x="3056740" y="1799767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7"/>
                    <a:pt x="32" y="32"/>
                    <a:pt x="16" y="32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111"/>
                    <a:pt x="64" y="80"/>
                  </a:cubicBezTo>
                  <a:lnTo>
                    <a:pt x="79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3" name="Google Shape;26193;p117"/>
            <p:cNvSpPr/>
            <p:nvPr/>
          </p:nvSpPr>
          <p:spPr>
            <a:xfrm>
              <a:off x="3412019" y="175667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8"/>
                    <a:pt x="0" y="48"/>
                    <a:pt x="16" y="48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26" y="48"/>
                    <a:pt x="126" y="32"/>
                  </a:cubicBezTo>
                  <a:lnTo>
                    <a:pt x="126" y="17"/>
                  </a:lnTo>
                  <a:cubicBezTo>
                    <a:pt x="126" y="1"/>
                    <a:pt x="111" y="1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4" name="Google Shape;26194;p117"/>
            <p:cNvSpPr/>
            <p:nvPr/>
          </p:nvSpPr>
          <p:spPr>
            <a:xfrm>
              <a:off x="3304300" y="1807781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126" y="1"/>
                  </a:moveTo>
                  <a:lnTo>
                    <a:pt x="110" y="1"/>
                  </a:lnTo>
                  <a:cubicBezTo>
                    <a:pt x="110" y="1"/>
                    <a:pt x="110" y="17"/>
                    <a:pt x="95" y="17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5" y="80"/>
                    <a:pt x="0" y="95"/>
                    <a:pt x="15" y="112"/>
                  </a:cubicBezTo>
                  <a:cubicBezTo>
                    <a:pt x="32" y="127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141" y="64"/>
                  </a:lnTo>
                  <a:cubicBezTo>
                    <a:pt x="158" y="48"/>
                    <a:pt x="158" y="32"/>
                    <a:pt x="14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5" name="Google Shape;26195;p117"/>
            <p:cNvSpPr/>
            <p:nvPr/>
          </p:nvSpPr>
          <p:spPr>
            <a:xfrm>
              <a:off x="3190538" y="1784724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0" y="112"/>
                  </a:moveTo>
                  <a:lnTo>
                    <a:pt x="0" y="127"/>
                  </a:lnTo>
                  <a:lnTo>
                    <a:pt x="0" y="112"/>
                  </a:lnTo>
                  <a:lnTo>
                    <a:pt x="0" y="112"/>
                  </a:lnTo>
                  <a:close/>
                  <a:moveTo>
                    <a:pt x="111" y="1"/>
                  </a:moveTo>
                  <a:lnTo>
                    <a:pt x="48" y="49"/>
                  </a:lnTo>
                  <a:cubicBezTo>
                    <a:pt x="32" y="49"/>
                    <a:pt x="32" y="64"/>
                    <a:pt x="32" y="80"/>
                  </a:cubicBezTo>
                  <a:lnTo>
                    <a:pt x="32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126" y="95"/>
                  </a:lnTo>
                  <a:cubicBezTo>
                    <a:pt x="126" y="112"/>
                    <a:pt x="111" y="127"/>
                    <a:pt x="95" y="127"/>
                  </a:cubicBezTo>
                  <a:lnTo>
                    <a:pt x="63" y="143"/>
                  </a:lnTo>
                  <a:lnTo>
                    <a:pt x="63" y="158"/>
                  </a:lnTo>
                  <a:lnTo>
                    <a:pt x="63" y="175"/>
                  </a:lnTo>
                  <a:lnTo>
                    <a:pt x="79" y="175"/>
                  </a:lnTo>
                  <a:lnTo>
                    <a:pt x="95" y="158"/>
                  </a:lnTo>
                  <a:cubicBezTo>
                    <a:pt x="111" y="158"/>
                    <a:pt x="126" y="143"/>
                    <a:pt x="126" y="127"/>
                  </a:cubicBezTo>
                  <a:lnTo>
                    <a:pt x="126" y="11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64"/>
                  </a:lnTo>
                  <a:cubicBezTo>
                    <a:pt x="126" y="64"/>
                    <a:pt x="111" y="49"/>
                    <a:pt x="111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6" name="Google Shape;26196;p117"/>
            <p:cNvSpPr/>
            <p:nvPr/>
          </p:nvSpPr>
          <p:spPr>
            <a:xfrm>
              <a:off x="3090834" y="179226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cubicBezTo>
                    <a:pt x="95" y="1"/>
                    <a:pt x="95" y="16"/>
                    <a:pt x="95" y="16"/>
                  </a:cubicBezTo>
                  <a:lnTo>
                    <a:pt x="78" y="16"/>
                  </a:lnTo>
                  <a:cubicBezTo>
                    <a:pt x="63" y="32"/>
                    <a:pt x="0" y="64"/>
                    <a:pt x="32" y="127"/>
                  </a:cubicBezTo>
                  <a:cubicBezTo>
                    <a:pt x="47" y="142"/>
                    <a:pt x="63" y="142"/>
                    <a:pt x="63" y="142"/>
                  </a:cubicBezTo>
                  <a:lnTo>
                    <a:pt x="78" y="142"/>
                  </a:lnTo>
                  <a:lnTo>
                    <a:pt x="95" y="142"/>
                  </a:lnTo>
                  <a:lnTo>
                    <a:pt x="63" y="79"/>
                  </a:lnTo>
                  <a:cubicBezTo>
                    <a:pt x="63" y="64"/>
                    <a:pt x="63" y="47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110" y="32"/>
                    <a:pt x="110" y="32"/>
                    <a:pt x="110" y="47"/>
                  </a:cubicBezTo>
                  <a:cubicBezTo>
                    <a:pt x="126" y="32"/>
                    <a:pt x="126" y="16"/>
                    <a:pt x="141" y="16"/>
                  </a:cubicBezTo>
                  <a:lnTo>
                    <a:pt x="141" y="16"/>
                  </a:lnTo>
                  <a:lnTo>
                    <a:pt x="141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7" name="Google Shape;26197;p117"/>
            <p:cNvSpPr/>
            <p:nvPr/>
          </p:nvSpPr>
          <p:spPr>
            <a:xfrm>
              <a:off x="3193528" y="1782243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32" y="142"/>
                  </a:cubicBezTo>
                  <a:cubicBezTo>
                    <a:pt x="48" y="158"/>
                    <a:pt x="48" y="158"/>
                    <a:pt x="64" y="158"/>
                  </a:cubicBezTo>
                  <a:lnTo>
                    <a:pt x="64" y="158"/>
                  </a:lnTo>
                  <a:lnTo>
                    <a:pt x="80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12" y="158"/>
                    <a:pt x="127" y="158"/>
                    <a:pt x="127" y="142"/>
                  </a:cubicBezTo>
                  <a:cubicBezTo>
                    <a:pt x="127" y="142"/>
                    <a:pt x="143" y="142"/>
                    <a:pt x="143" y="127"/>
                  </a:cubicBezTo>
                  <a:lnTo>
                    <a:pt x="127" y="142"/>
                  </a:lnTo>
                  <a:lnTo>
                    <a:pt x="112" y="142"/>
                  </a:lnTo>
                  <a:cubicBezTo>
                    <a:pt x="95" y="142"/>
                    <a:pt x="80" y="127"/>
                    <a:pt x="80" y="110"/>
                  </a:cubicBezTo>
                  <a:lnTo>
                    <a:pt x="80" y="95"/>
                  </a:lnTo>
                  <a:lnTo>
                    <a:pt x="80" y="47"/>
                  </a:lnTo>
                  <a:lnTo>
                    <a:pt x="80" y="32"/>
                  </a:lnTo>
                  <a:lnTo>
                    <a:pt x="80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8" name="Google Shape;26198;p117"/>
            <p:cNvSpPr/>
            <p:nvPr/>
          </p:nvSpPr>
          <p:spPr>
            <a:xfrm>
              <a:off x="3392492" y="1812806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95" y="174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5" y="174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47" y="17"/>
                  </a:lnTo>
                  <a:cubicBezTo>
                    <a:pt x="32" y="17"/>
                    <a:pt x="32" y="17"/>
                    <a:pt x="32" y="32"/>
                  </a:cubicBezTo>
                  <a:cubicBezTo>
                    <a:pt x="0" y="63"/>
                    <a:pt x="0" y="80"/>
                    <a:pt x="0" y="111"/>
                  </a:cubicBezTo>
                  <a:lnTo>
                    <a:pt x="32" y="111"/>
                  </a:lnTo>
                  <a:lnTo>
                    <a:pt x="32" y="111"/>
                  </a:lnTo>
                  <a:cubicBezTo>
                    <a:pt x="47" y="126"/>
                    <a:pt x="95" y="126"/>
                    <a:pt x="95" y="174"/>
                  </a:cubicBezTo>
                  <a:lnTo>
                    <a:pt x="95" y="174"/>
                  </a:lnTo>
                  <a:lnTo>
                    <a:pt x="126" y="174"/>
                  </a:lnTo>
                  <a:lnTo>
                    <a:pt x="141" y="174"/>
                  </a:lnTo>
                  <a:cubicBezTo>
                    <a:pt x="141" y="143"/>
                    <a:pt x="141" y="126"/>
                    <a:pt x="126" y="126"/>
                  </a:cubicBezTo>
                  <a:cubicBezTo>
                    <a:pt x="110" y="126"/>
                    <a:pt x="110" y="111"/>
                    <a:pt x="95" y="111"/>
                  </a:cubicBezTo>
                  <a:cubicBezTo>
                    <a:pt x="78" y="111"/>
                    <a:pt x="78" y="95"/>
                    <a:pt x="78" y="95"/>
                  </a:cubicBezTo>
                  <a:lnTo>
                    <a:pt x="78" y="80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lnTo>
                    <a:pt x="158" y="17"/>
                  </a:ln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9" name="Google Shape;26199;p117"/>
            <p:cNvSpPr/>
            <p:nvPr/>
          </p:nvSpPr>
          <p:spPr>
            <a:xfrm>
              <a:off x="3393955" y="18143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0" name="Google Shape;26200;p117"/>
            <p:cNvSpPr/>
            <p:nvPr/>
          </p:nvSpPr>
          <p:spPr>
            <a:xfrm>
              <a:off x="3297271" y="1820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cubicBezTo>
                    <a:pt x="47" y="0"/>
                    <a:pt x="47" y="0"/>
                    <a:pt x="47" y="15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16" y="15"/>
                    <a:pt x="16" y="15"/>
                  </a:cubicBezTo>
                  <a:lnTo>
                    <a:pt x="1" y="6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64" y="78"/>
                  </a:lnTo>
                  <a:lnTo>
                    <a:pt x="79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95" y="47"/>
                    <a:pt x="95" y="32"/>
                    <a:pt x="79" y="15"/>
                  </a:cubicBezTo>
                  <a:cubicBezTo>
                    <a:pt x="79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1" name="Google Shape;26201;p117"/>
            <p:cNvSpPr/>
            <p:nvPr/>
          </p:nvSpPr>
          <p:spPr>
            <a:xfrm>
              <a:off x="3127376" y="1825337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64"/>
                    <a:pt x="32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49" y="142"/>
                  </a:cubicBezTo>
                  <a:lnTo>
                    <a:pt x="64" y="142"/>
                  </a:lnTo>
                  <a:cubicBezTo>
                    <a:pt x="80" y="142"/>
                    <a:pt x="95" y="142"/>
                    <a:pt x="95" y="110"/>
                  </a:cubicBezTo>
                  <a:lnTo>
                    <a:pt x="95" y="47"/>
                  </a:lnTo>
                  <a:lnTo>
                    <a:pt x="95" y="16"/>
                  </a:lnTo>
                  <a:cubicBezTo>
                    <a:pt x="80" y="1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2" name="Google Shape;26202;p117"/>
            <p:cNvSpPr/>
            <p:nvPr/>
          </p:nvSpPr>
          <p:spPr>
            <a:xfrm>
              <a:off x="3412019" y="1761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111"/>
                  </a:moveTo>
                  <a:lnTo>
                    <a:pt x="16" y="127"/>
                  </a:lnTo>
                  <a:lnTo>
                    <a:pt x="63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95" y="174"/>
                  </a:lnTo>
                  <a:lnTo>
                    <a:pt x="111" y="174"/>
                  </a:lnTo>
                  <a:cubicBezTo>
                    <a:pt x="126" y="159"/>
                    <a:pt x="126" y="142"/>
                    <a:pt x="111" y="127"/>
                  </a:cubicBezTo>
                  <a:cubicBezTo>
                    <a:pt x="111" y="111"/>
                    <a:pt x="95" y="111"/>
                    <a:pt x="95" y="111"/>
                  </a:cubicBezTo>
                  <a:close/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lnTo>
                    <a:pt x="0" y="64"/>
                  </a:lnTo>
                  <a:lnTo>
                    <a:pt x="32" y="48"/>
                  </a:lnTo>
                  <a:cubicBezTo>
                    <a:pt x="16" y="48"/>
                    <a:pt x="32" y="48"/>
                    <a:pt x="32" y="32"/>
                  </a:cubicBezTo>
                  <a:cubicBezTo>
                    <a:pt x="32" y="16"/>
                    <a:pt x="32" y="16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3" name="Google Shape;26203;p117"/>
            <p:cNvSpPr/>
            <p:nvPr/>
          </p:nvSpPr>
          <p:spPr>
            <a:xfrm>
              <a:off x="3332828" y="1816814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75" y="0"/>
                  </a:moveTo>
                  <a:lnTo>
                    <a:pt x="175" y="0"/>
                  </a:lnTo>
                  <a:lnTo>
                    <a:pt x="158" y="0"/>
                  </a:lnTo>
                  <a:lnTo>
                    <a:pt x="127" y="17"/>
                  </a:lnTo>
                  <a:lnTo>
                    <a:pt x="112" y="17"/>
                  </a:lnTo>
                  <a:cubicBezTo>
                    <a:pt x="127" y="32"/>
                    <a:pt x="127" y="32"/>
                    <a:pt x="127" y="48"/>
                  </a:cubicBezTo>
                  <a:cubicBezTo>
                    <a:pt x="143" y="63"/>
                    <a:pt x="127" y="80"/>
                    <a:pt x="112" y="80"/>
                  </a:cubicBezTo>
                  <a:lnTo>
                    <a:pt x="95" y="80"/>
                  </a:lnTo>
                  <a:cubicBezTo>
                    <a:pt x="80" y="80"/>
                    <a:pt x="64" y="80"/>
                    <a:pt x="64" y="63"/>
                  </a:cubicBezTo>
                  <a:lnTo>
                    <a:pt x="64" y="63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111"/>
                    <a:pt x="17" y="126"/>
                  </a:cubicBezTo>
                  <a:cubicBezTo>
                    <a:pt x="17" y="126"/>
                    <a:pt x="32" y="143"/>
                    <a:pt x="49" y="143"/>
                  </a:cubicBezTo>
                  <a:cubicBezTo>
                    <a:pt x="49" y="143"/>
                    <a:pt x="64" y="143"/>
                    <a:pt x="64" y="126"/>
                  </a:cubicBezTo>
                  <a:lnTo>
                    <a:pt x="80" y="126"/>
                  </a:lnTo>
                  <a:lnTo>
                    <a:pt x="190" y="63"/>
                  </a:lnTo>
                  <a:lnTo>
                    <a:pt x="190" y="48"/>
                  </a:lnTo>
                  <a:lnTo>
                    <a:pt x="20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4" name="Google Shape;26204;p117"/>
            <p:cNvSpPr/>
            <p:nvPr/>
          </p:nvSpPr>
          <p:spPr>
            <a:xfrm>
              <a:off x="3189521" y="1798272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48" y="16"/>
                    <a:pt x="17" y="32"/>
                    <a:pt x="1" y="32"/>
                  </a:cubicBezTo>
                  <a:lnTo>
                    <a:pt x="1" y="48"/>
                  </a:lnTo>
                  <a:cubicBezTo>
                    <a:pt x="1" y="64"/>
                    <a:pt x="17" y="79"/>
                    <a:pt x="32" y="79"/>
                  </a:cubicBezTo>
                  <a:lnTo>
                    <a:pt x="32" y="79"/>
                  </a:lnTo>
                  <a:lnTo>
                    <a:pt x="80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80" y="48"/>
                    <a:pt x="64" y="32"/>
                    <a:pt x="80" y="16"/>
                  </a:cubicBezTo>
                  <a:lnTo>
                    <a:pt x="95" y="16"/>
                  </a:lnTo>
                  <a:cubicBezTo>
                    <a:pt x="80" y="16"/>
                    <a:pt x="64" y="16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5" name="Google Shape;26205;p117"/>
            <p:cNvSpPr/>
            <p:nvPr/>
          </p:nvSpPr>
          <p:spPr>
            <a:xfrm>
              <a:off x="3081802" y="1808799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95" y="0"/>
                  </a:moveTo>
                  <a:lnTo>
                    <a:pt x="95" y="16"/>
                  </a:lnTo>
                  <a:cubicBezTo>
                    <a:pt x="110" y="32"/>
                    <a:pt x="95" y="48"/>
                    <a:pt x="79" y="48"/>
                  </a:cubicBezTo>
                  <a:cubicBezTo>
                    <a:pt x="79" y="63"/>
                    <a:pt x="79" y="63"/>
                    <a:pt x="64" y="63"/>
                  </a:cubicBezTo>
                  <a:cubicBezTo>
                    <a:pt x="64" y="63"/>
                    <a:pt x="64" y="48"/>
                    <a:pt x="47" y="48"/>
                  </a:cubicBezTo>
                  <a:cubicBezTo>
                    <a:pt x="47" y="63"/>
                    <a:pt x="47" y="80"/>
                    <a:pt x="32" y="80"/>
                  </a:cubicBezTo>
                  <a:lnTo>
                    <a:pt x="16" y="80"/>
                  </a:lnTo>
                  <a:lnTo>
                    <a:pt x="1" y="80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47" y="126"/>
                    <a:pt x="64" y="126"/>
                    <a:pt x="64" y="126"/>
                  </a:cubicBezTo>
                  <a:lnTo>
                    <a:pt x="110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58" y="158"/>
                  </a:lnTo>
                  <a:cubicBezTo>
                    <a:pt x="158" y="158"/>
                    <a:pt x="173" y="158"/>
                    <a:pt x="173" y="143"/>
                  </a:cubicBezTo>
                  <a:lnTo>
                    <a:pt x="158" y="143"/>
                  </a:lnTo>
                  <a:cubicBezTo>
                    <a:pt x="127" y="126"/>
                    <a:pt x="127" y="111"/>
                    <a:pt x="127" y="95"/>
                  </a:cubicBezTo>
                  <a:cubicBezTo>
                    <a:pt x="142" y="80"/>
                    <a:pt x="142" y="80"/>
                    <a:pt x="158" y="80"/>
                  </a:cubicBezTo>
                  <a:lnTo>
                    <a:pt x="173" y="80"/>
                  </a:lnTo>
                  <a:lnTo>
                    <a:pt x="173" y="80"/>
                  </a:lnTo>
                  <a:lnTo>
                    <a:pt x="158" y="48"/>
                  </a:lnTo>
                  <a:cubicBezTo>
                    <a:pt x="158" y="48"/>
                    <a:pt x="158" y="32"/>
                    <a:pt x="142" y="32"/>
                  </a:cubicBezTo>
                  <a:cubicBezTo>
                    <a:pt x="142" y="16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6" name="Google Shape;26206;p117"/>
            <p:cNvSpPr/>
            <p:nvPr/>
          </p:nvSpPr>
          <p:spPr>
            <a:xfrm>
              <a:off x="3425568" y="1772702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15" y="64"/>
                    <a:pt x="15" y="80"/>
                    <a:pt x="47" y="80"/>
                  </a:cubicBezTo>
                  <a:lnTo>
                    <a:pt x="47" y="80"/>
                  </a:lnTo>
                  <a:lnTo>
                    <a:pt x="126" y="80"/>
                  </a:lnTo>
                  <a:cubicBezTo>
                    <a:pt x="141" y="64"/>
                    <a:pt x="141" y="64"/>
                    <a:pt x="141" y="32"/>
                  </a:cubicBezTo>
                  <a:lnTo>
                    <a:pt x="141" y="32"/>
                  </a:lnTo>
                  <a:cubicBezTo>
                    <a:pt x="141" y="17"/>
                    <a:pt x="126" y="1"/>
                    <a:pt x="110" y="1"/>
                  </a:cubicBezTo>
                  <a:lnTo>
                    <a:pt x="110" y="1"/>
                  </a:lnTo>
                  <a:lnTo>
                    <a:pt x="95" y="1"/>
                  </a:lnTo>
                  <a:lnTo>
                    <a:pt x="63" y="17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7" name="Google Shape;26207;p117"/>
            <p:cNvSpPr/>
            <p:nvPr/>
          </p:nvSpPr>
          <p:spPr>
            <a:xfrm>
              <a:off x="3167481" y="1797763"/>
              <a:ext cx="7569" cy="4548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80"/>
                  </a:lnTo>
                  <a:cubicBezTo>
                    <a:pt x="0" y="95"/>
                    <a:pt x="0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lnTo>
                    <a:pt x="32" y="127"/>
                  </a:lnTo>
                  <a:cubicBezTo>
                    <a:pt x="48" y="127"/>
                    <a:pt x="48" y="111"/>
                    <a:pt x="63" y="111"/>
                  </a:cubicBezTo>
                  <a:lnTo>
                    <a:pt x="63" y="111"/>
                  </a:lnTo>
                  <a:lnTo>
                    <a:pt x="63" y="111"/>
                  </a:lnTo>
                  <a:lnTo>
                    <a:pt x="80" y="127"/>
                  </a:lnTo>
                  <a:cubicBezTo>
                    <a:pt x="95" y="127"/>
                    <a:pt x="95" y="143"/>
                    <a:pt x="111" y="143"/>
                  </a:cubicBezTo>
                  <a:lnTo>
                    <a:pt x="111" y="143"/>
                  </a:lnTo>
                  <a:cubicBezTo>
                    <a:pt x="126" y="143"/>
                    <a:pt x="126" y="127"/>
                    <a:pt x="126" y="127"/>
                  </a:cubicBezTo>
                  <a:lnTo>
                    <a:pt x="143" y="127"/>
                  </a:lnTo>
                  <a:lnTo>
                    <a:pt x="206" y="95"/>
                  </a:lnTo>
                  <a:lnTo>
                    <a:pt x="221" y="95"/>
                  </a:lnTo>
                  <a:lnTo>
                    <a:pt x="221" y="80"/>
                  </a:lnTo>
                  <a:cubicBezTo>
                    <a:pt x="237" y="80"/>
                    <a:pt x="237" y="64"/>
                    <a:pt x="221" y="64"/>
                  </a:cubicBezTo>
                  <a:lnTo>
                    <a:pt x="221" y="48"/>
                  </a:lnTo>
                  <a:lnTo>
                    <a:pt x="221" y="48"/>
                  </a:lnTo>
                  <a:cubicBezTo>
                    <a:pt x="206" y="32"/>
                    <a:pt x="206" y="32"/>
                    <a:pt x="189" y="32"/>
                  </a:cubicBezTo>
                  <a:lnTo>
                    <a:pt x="189" y="32"/>
                  </a:lnTo>
                  <a:lnTo>
                    <a:pt x="174" y="48"/>
                  </a:lnTo>
                  <a:lnTo>
                    <a:pt x="111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8" name="Google Shape;26208;p117"/>
            <p:cNvSpPr/>
            <p:nvPr/>
          </p:nvSpPr>
          <p:spPr>
            <a:xfrm>
              <a:off x="3409507" y="1775246"/>
              <a:ext cx="4548" cy="3498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7"/>
                  </a:lnTo>
                  <a:cubicBezTo>
                    <a:pt x="1" y="47"/>
                    <a:pt x="1" y="63"/>
                    <a:pt x="1" y="78"/>
                  </a:cubicBezTo>
                  <a:lnTo>
                    <a:pt x="1" y="78"/>
                  </a:lnTo>
                  <a:cubicBezTo>
                    <a:pt x="16" y="78"/>
                    <a:pt x="32" y="95"/>
                    <a:pt x="32" y="110"/>
                  </a:cubicBezTo>
                  <a:lnTo>
                    <a:pt x="48" y="110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95"/>
                  </a:lnTo>
                  <a:cubicBezTo>
                    <a:pt x="79" y="78"/>
                    <a:pt x="95" y="63"/>
                    <a:pt x="111" y="63"/>
                  </a:cubicBezTo>
                  <a:lnTo>
                    <a:pt x="111" y="63"/>
                  </a:lnTo>
                  <a:lnTo>
                    <a:pt x="127" y="63"/>
                  </a:lnTo>
                  <a:lnTo>
                    <a:pt x="142" y="78"/>
                  </a:lnTo>
                  <a:lnTo>
                    <a:pt x="142" y="63"/>
                  </a:lnTo>
                  <a:lnTo>
                    <a:pt x="142" y="32"/>
                  </a:lnTo>
                  <a:cubicBezTo>
                    <a:pt x="142" y="15"/>
                    <a:pt x="142" y="15"/>
                    <a:pt x="127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9" name="Google Shape;26209;p117"/>
            <p:cNvSpPr/>
            <p:nvPr/>
          </p:nvSpPr>
          <p:spPr>
            <a:xfrm>
              <a:off x="3403496" y="179327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47"/>
                  </a:moveTo>
                  <a:lnTo>
                    <a:pt x="1" y="63"/>
                  </a:lnTo>
                  <a:lnTo>
                    <a:pt x="16" y="63"/>
                  </a:lnTo>
                  <a:lnTo>
                    <a:pt x="16" y="47"/>
                  </a:lnTo>
                  <a:close/>
                  <a:moveTo>
                    <a:pt x="79" y="0"/>
                  </a:moveTo>
                  <a:lnTo>
                    <a:pt x="79" y="15"/>
                  </a:lnTo>
                  <a:lnTo>
                    <a:pt x="79" y="47"/>
                  </a:lnTo>
                  <a:lnTo>
                    <a:pt x="127" y="32"/>
                  </a:lnTo>
                  <a:lnTo>
                    <a:pt x="110" y="15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0" name="Google Shape;26210;p117"/>
            <p:cNvSpPr/>
            <p:nvPr/>
          </p:nvSpPr>
          <p:spPr>
            <a:xfrm>
              <a:off x="3072801" y="1809308"/>
              <a:ext cx="2512" cy="4516"/>
            </a:xfrm>
            <a:custGeom>
              <a:avLst/>
              <a:gdLst/>
              <a:ahLst/>
              <a:cxnLst/>
              <a:rect l="l" t="t" r="r" b="b"/>
              <a:pathLst>
                <a:path w="79" h="142" extrusionOk="0">
                  <a:moveTo>
                    <a:pt x="47" y="0"/>
                  </a:moveTo>
                  <a:lnTo>
                    <a:pt x="32" y="0"/>
                  </a:lnTo>
                  <a:cubicBezTo>
                    <a:pt x="15" y="0"/>
                    <a:pt x="15" y="16"/>
                    <a:pt x="15" y="32"/>
                  </a:cubicBezTo>
                  <a:lnTo>
                    <a:pt x="0" y="95"/>
                  </a:lnTo>
                  <a:cubicBezTo>
                    <a:pt x="0" y="110"/>
                    <a:pt x="15" y="127"/>
                    <a:pt x="32" y="142"/>
                  </a:cubicBezTo>
                  <a:lnTo>
                    <a:pt x="32" y="142"/>
                  </a:lnTo>
                  <a:cubicBezTo>
                    <a:pt x="47" y="142"/>
                    <a:pt x="63" y="127"/>
                    <a:pt x="63" y="110"/>
                  </a:cubicBezTo>
                  <a:lnTo>
                    <a:pt x="78" y="47"/>
                  </a:lnTo>
                  <a:cubicBezTo>
                    <a:pt x="78" y="32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1" name="Google Shape;26211;p117"/>
            <p:cNvSpPr/>
            <p:nvPr/>
          </p:nvSpPr>
          <p:spPr>
            <a:xfrm>
              <a:off x="3019148" y="1808290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6"/>
                    <a:pt x="1" y="48"/>
                    <a:pt x="17" y="64"/>
                  </a:cubicBezTo>
                  <a:lnTo>
                    <a:pt x="17" y="64"/>
                  </a:lnTo>
                  <a:lnTo>
                    <a:pt x="17" y="64"/>
                  </a:lnTo>
                  <a:lnTo>
                    <a:pt x="17" y="79"/>
                  </a:lnTo>
                  <a:cubicBezTo>
                    <a:pt x="17" y="96"/>
                    <a:pt x="1" y="96"/>
                    <a:pt x="1" y="96"/>
                  </a:cubicBezTo>
                  <a:cubicBezTo>
                    <a:pt x="17" y="127"/>
                    <a:pt x="32" y="142"/>
                    <a:pt x="32" y="174"/>
                  </a:cubicBezTo>
                  <a:cubicBezTo>
                    <a:pt x="64" y="142"/>
                    <a:pt x="80" y="111"/>
                    <a:pt x="95" y="96"/>
                  </a:cubicBezTo>
                  <a:cubicBezTo>
                    <a:pt x="112" y="64"/>
                    <a:pt x="95" y="48"/>
                    <a:pt x="80" y="32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16"/>
                  </a:lnTo>
                  <a:cubicBezTo>
                    <a:pt x="64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2" name="Google Shape;26212;p117"/>
            <p:cNvSpPr/>
            <p:nvPr/>
          </p:nvSpPr>
          <p:spPr>
            <a:xfrm>
              <a:off x="3180488" y="181633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ubicBezTo>
                    <a:pt x="32" y="0"/>
                    <a:pt x="32" y="15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32" y="63"/>
                    <a:pt x="49" y="63"/>
                    <a:pt x="49" y="78"/>
                  </a:cubicBezTo>
                  <a:cubicBezTo>
                    <a:pt x="64" y="95"/>
                    <a:pt x="49" y="110"/>
                    <a:pt x="32" y="126"/>
                  </a:cubicBezTo>
                  <a:lnTo>
                    <a:pt x="1" y="126"/>
                  </a:lnTo>
                  <a:cubicBezTo>
                    <a:pt x="17" y="141"/>
                    <a:pt x="17" y="158"/>
                    <a:pt x="1" y="173"/>
                  </a:cubicBezTo>
                  <a:lnTo>
                    <a:pt x="1" y="173"/>
                  </a:lnTo>
                  <a:lnTo>
                    <a:pt x="1" y="189"/>
                  </a:lnTo>
                  <a:lnTo>
                    <a:pt x="17" y="189"/>
                  </a:lnTo>
                  <a:cubicBezTo>
                    <a:pt x="32" y="189"/>
                    <a:pt x="49" y="173"/>
                    <a:pt x="49" y="158"/>
                  </a:cubicBezTo>
                  <a:lnTo>
                    <a:pt x="80" y="47"/>
                  </a:lnTo>
                  <a:cubicBezTo>
                    <a:pt x="95" y="32"/>
                    <a:pt x="80" y="15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3" name="Google Shape;26213;p117"/>
            <p:cNvSpPr/>
            <p:nvPr/>
          </p:nvSpPr>
          <p:spPr>
            <a:xfrm>
              <a:off x="3190538" y="1794742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63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16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cubicBezTo>
                    <a:pt x="0" y="49"/>
                    <a:pt x="16" y="49"/>
                    <a:pt x="16" y="32"/>
                  </a:cubicBez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49"/>
                    <a:pt x="63" y="49"/>
                  </a:cubicBezTo>
                  <a:cubicBezTo>
                    <a:pt x="63" y="80"/>
                    <a:pt x="63" y="95"/>
                    <a:pt x="48" y="95"/>
                  </a:cubicBezTo>
                  <a:cubicBezTo>
                    <a:pt x="32" y="95"/>
                    <a:pt x="32" y="112"/>
                    <a:pt x="16" y="112"/>
                  </a:cubicBezTo>
                  <a:lnTo>
                    <a:pt x="32" y="112"/>
                  </a:lnTo>
                  <a:cubicBezTo>
                    <a:pt x="32" y="127"/>
                    <a:pt x="48" y="127"/>
                    <a:pt x="63" y="127"/>
                  </a:cubicBezTo>
                  <a:cubicBezTo>
                    <a:pt x="63" y="127"/>
                    <a:pt x="63" y="112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95" y="112"/>
                    <a:pt x="95" y="127"/>
                  </a:cubicBezTo>
                  <a:lnTo>
                    <a:pt x="126" y="143"/>
                  </a:lnTo>
                  <a:lnTo>
                    <a:pt x="126" y="143"/>
                  </a:lnTo>
                  <a:lnTo>
                    <a:pt x="158" y="95"/>
                  </a:lnTo>
                  <a:cubicBezTo>
                    <a:pt x="174" y="95"/>
                    <a:pt x="174" y="80"/>
                    <a:pt x="174" y="64"/>
                  </a:cubicBezTo>
                  <a:cubicBezTo>
                    <a:pt x="174" y="49"/>
                    <a:pt x="158" y="49"/>
                    <a:pt x="142" y="49"/>
                  </a:cubicBezTo>
                  <a:lnTo>
                    <a:pt x="126" y="49"/>
                  </a:lnTo>
                  <a:lnTo>
                    <a:pt x="126" y="32"/>
                  </a:lnTo>
                  <a:lnTo>
                    <a:pt x="126" y="32"/>
                  </a:lnTo>
                  <a:cubicBezTo>
                    <a:pt x="111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4" name="Google Shape;26214;p117"/>
            <p:cNvSpPr/>
            <p:nvPr/>
          </p:nvSpPr>
          <p:spPr>
            <a:xfrm>
              <a:off x="3082819" y="180628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15" y="1"/>
                  </a:moveTo>
                  <a:lnTo>
                    <a:pt x="15" y="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5" y="32"/>
                  </a:lnTo>
                  <a:cubicBezTo>
                    <a:pt x="32" y="48"/>
                    <a:pt x="15" y="79"/>
                    <a:pt x="0" y="95"/>
                  </a:cubicBezTo>
                  <a:lnTo>
                    <a:pt x="0" y="95"/>
                  </a:lnTo>
                  <a:lnTo>
                    <a:pt x="0" y="95"/>
                  </a:lnTo>
                  <a:lnTo>
                    <a:pt x="15" y="111"/>
                  </a:lnTo>
                  <a:lnTo>
                    <a:pt x="15" y="127"/>
                  </a:lnTo>
                  <a:cubicBezTo>
                    <a:pt x="32" y="127"/>
                    <a:pt x="32" y="142"/>
                    <a:pt x="32" y="142"/>
                  </a:cubicBezTo>
                  <a:cubicBezTo>
                    <a:pt x="47" y="142"/>
                    <a:pt x="47" y="142"/>
                    <a:pt x="47" y="127"/>
                  </a:cubicBezTo>
                  <a:cubicBezTo>
                    <a:pt x="63" y="127"/>
                    <a:pt x="78" y="111"/>
                    <a:pt x="63" y="95"/>
                  </a:cubicBezTo>
                  <a:lnTo>
                    <a:pt x="63" y="79"/>
                  </a:lnTo>
                  <a:lnTo>
                    <a:pt x="47" y="32"/>
                  </a:lnTo>
                  <a:cubicBezTo>
                    <a:pt x="47" y="16"/>
                    <a:pt x="32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5" name="Google Shape;26215;p117"/>
            <p:cNvSpPr/>
            <p:nvPr/>
          </p:nvSpPr>
          <p:spPr>
            <a:xfrm>
              <a:off x="3133928" y="180027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6"/>
                    <a:pt x="0" y="32"/>
                    <a:pt x="0" y="48"/>
                  </a:cubicBezTo>
                  <a:lnTo>
                    <a:pt x="32" y="111"/>
                  </a:lnTo>
                  <a:cubicBezTo>
                    <a:pt x="32" y="127"/>
                    <a:pt x="47" y="127"/>
                    <a:pt x="63" y="127"/>
                  </a:cubicBezTo>
                  <a:lnTo>
                    <a:pt x="63" y="127"/>
                  </a:lnTo>
                  <a:cubicBezTo>
                    <a:pt x="95" y="127"/>
                    <a:pt x="95" y="111"/>
                    <a:pt x="95" y="95"/>
                  </a:cubicBez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6" name="Google Shape;26216;p117"/>
            <p:cNvSpPr/>
            <p:nvPr/>
          </p:nvSpPr>
          <p:spPr>
            <a:xfrm>
              <a:off x="3280225" y="1803774"/>
              <a:ext cx="6074" cy="2544"/>
            </a:xfrm>
            <a:custGeom>
              <a:avLst/>
              <a:gdLst/>
              <a:ahLst/>
              <a:cxnLst/>
              <a:rect l="l" t="t" r="r" b="b"/>
              <a:pathLst>
                <a:path w="191" h="80" extrusionOk="0">
                  <a:moveTo>
                    <a:pt x="142" y="1"/>
                  </a:move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80"/>
                    <a:pt x="16" y="80"/>
                    <a:pt x="32" y="80"/>
                  </a:cubicBezTo>
                  <a:lnTo>
                    <a:pt x="32" y="80"/>
                  </a:lnTo>
                  <a:lnTo>
                    <a:pt x="159" y="80"/>
                  </a:lnTo>
                  <a:lnTo>
                    <a:pt x="174" y="80"/>
                  </a:lnTo>
                  <a:cubicBezTo>
                    <a:pt x="190" y="64"/>
                    <a:pt x="190" y="48"/>
                    <a:pt x="190" y="32"/>
                  </a:cubicBezTo>
                  <a:lnTo>
                    <a:pt x="190" y="32"/>
                  </a:lnTo>
                  <a:lnTo>
                    <a:pt x="159" y="32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7" name="Google Shape;26217;p117"/>
            <p:cNvSpPr/>
            <p:nvPr/>
          </p:nvSpPr>
          <p:spPr>
            <a:xfrm>
              <a:off x="3099325" y="181080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lnTo>
                    <a:pt x="17" y="95"/>
                  </a:lnTo>
                  <a:cubicBezTo>
                    <a:pt x="17" y="111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80" y="111"/>
                    <a:pt x="80" y="80"/>
                  </a:cubicBezTo>
                  <a:lnTo>
                    <a:pt x="80" y="32"/>
                  </a:lnTo>
                  <a:cubicBezTo>
                    <a:pt x="80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8" name="Google Shape;26218;p117"/>
            <p:cNvSpPr/>
            <p:nvPr/>
          </p:nvSpPr>
          <p:spPr>
            <a:xfrm>
              <a:off x="3322333" y="1786727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7"/>
                    <a:pt x="0" y="17"/>
                  </a:cubicBezTo>
                  <a:lnTo>
                    <a:pt x="0" y="49"/>
                  </a:lnTo>
                  <a:cubicBezTo>
                    <a:pt x="0" y="49"/>
                    <a:pt x="0" y="64"/>
                    <a:pt x="16" y="80"/>
                  </a:cubicBezTo>
                  <a:lnTo>
                    <a:pt x="79" y="112"/>
                  </a:lnTo>
                  <a:lnTo>
                    <a:pt x="95" y="112"/>
                  </a:lnTo>
                  <a:cubicBezTo>
                    <a:pt x="95" y="112"/>
                    <a:pt x="110" y="112"/>
                    <a:pt x="126" y="95"/>
                  </a:cubicBezTo>
                  <a:lnTo>
                    <a:pt x="126" y="95"/>
                  </a:lnTo>
                  <a:lnTo>
                    <a:pt x="110" y="95"/>
                  </a:lnTo>
                  <a:lnTo>
                    <a:pt x="95" y="95"/>
                  </a:lnTo>
                  <a:cubicBezTo>
                    <a:pt x="79" y="95"/>
                    <a:pt x="63" y="80"/>
                    <a:pt x="63" y="64"/>
                  </a:cubicBezTo>
                  <a:cubicBezTo>
                    <a:pt x="63" y="49"/>
                    <a:pt x="79" y="49"/>
                    <a:pt x="79" y="49"/>
                  </a:cubicBezTo>
                  <a:cubicBezTo>
                    <a:pt x="79" y="17"/>
                    <a:pt x="79" y="17"/>
                    <a:pt x="63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9" name="Google Shape;26219;p117"/>
            <p:cNvSpPr/>
            <p:nvPr/>
          </p:nvSpPr>
          <p:spPr>
            <a:xfrm>
              <a:off x="3171011" y="180479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0"/>
                  </a:moveTo>
                  <a:lnTo>
                    <a:pt x="158" y="0"/>
                  </a:lnTo>
                  <a:lnTo>
                    <a:pt x="141" y="0"/>
                  </a:lnTo>
                  <a:lnTo>
                    <a:pt x="32" y="32"/>
                  </a:lnTo>
                  <a:cubicBezTo>
                    <a:pt x="15" y="48"/>
                    <a:pt x="0" y="63"/>
                    <a:pt x="15" y="79"/>
                  </a:cubicBezTo>
                  <a:cubicBezTo>
                    <a:pt x="15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173" y="63"/>
                  </a:lnTo>
                  <a:lnTo>
                    <a:pt x="189" y="63"/>
                  </a:lnTo>
                  <a:lnTo>
                    <a:pt x="189" y="32"/>
                  </a:lnTo>
                  <a:cubicBezTo>
                    <a:pt x="189" y="16"/>
                    <a:pt x="189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0" name="Google Shape;26220;p117"/>
            <p:cNvSpPr/>
            <p:nvPr/>
          </p:nvSpPr>
          <p:spPr>
            <a:xfrm>
              <a:off x="3294282" y="1791752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32"/>
                  </a:cubicBezTo>
                  <a:lnTo>
                    <a:pt x="15" y="80"/>
                  </a:lnTo>
                  <a:cubicBezTo>
                    <a:pt x="0" y="95"/>
                    <a:pt x="15" y="111"/>
                    <a:pt x="32" y="126"/>
                  </a:cubicBezTo>
                  <a:lnTo>
                    <a:pt x="47" y="126"/>
                  </a:lnTo>
                  <a:cubicBezTo>
                    <a:pt x="63" y="126"/>
                    <a:pt x="63" y="111"/>
                    <a:pt x="78" y="111"/>
                  </a:cubicBezTo>
                  <a:lnTo>
                    <a:pt x="95" y="63"/>
                  </a:lnTo>
                  <a:cubicBezTo>
                    <a:pt x="110" y="32"/>
                    <a:pt x="95" y="17"/>
                    <a:pt x="78" y="17"/>
                  </a:cubicBezTo>
                  <a:cubicBezTo>
                    <a:pt x="78" y="0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1" name="Google Shape;26221;p117"/>
            <p:cNvSpPr/>
            <p:nvPr/>
          </p:nvSpPr>
          <p:spPr>
            <a:xfrm>
              <a:off x="3037722" y="1818817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15" y="32"/>
                    <a:pt x="32" y="48"/>
                    <a:pt x="32" y="48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95" y="63"/>
                  </a:lnTo>
                  <a:cubicBezTo>
                    <a:pt x="110" y="48"/>
                    <a:pt x="110" y="32"/>
                    <a:pt x="95" y="32"/>
                  </a:cubicBezTo>
                  <a:cubicBezTo>
                    <a:pt x="95" y="17"/>
                    <a:pt x="78" y="17"/>
                    <a:pt x="78" y="1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2" name="Google Shape;26222;p117"/>
            <p:cNvSpPr/>
            <p:nvPr/>
          </p:nvSpPr>
          <p:spPr>
            <a:xfrm>
              <a:off x="3153964" y="1816337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79" y="0"/>
                  </a:moveTo>
                  <a:lnTo>
                    <a:pt x="79" y="0"/>
                  </a:lnTo>
                  <a:cubicBezTo>
                    <a:pt x="79" y="15"/>
                    <a:pt x="64" y="15"/>
                    <a:pt x="64" y="15"/>
                  </a:cubicBezTo>
                  <a:lnTo>
                    <a:pt x="64" y="15"/>
                  </a:lnTo>
                  <a:cubicBezTo>
                    <a:pt x="47" y="15"/>
                    <a:pt x="47" y="32"/>
                    <a:pt x="47" y="47"/>
                  </a:cubicBezTo>
                  <a:lnTo>
                    <a:pt x="47" y="63"/>
                  </a:lnTo>
                  <a:lnTo>
                    <a:pt x="16" y="78"/>
                  </a:lnTo>
                  <a:cubicBezTo>
                    <a:pt x="1" y="95"/>
                    <a:pt x="1" y="110"/>
                    <a:pt x="16" y="126"/>
                  </a:cubicBezTo>
                  <a:cubicBezTo>
                    <a:pt x="16" y="141"/>
                    <a:pt x="32" y="141"/>
                    <a:pt x="32" y="141"/>
                  </a:cubicBezTo>
                  <a:lnTo>
                    <a:pt x="47" y="141"/>
                  </a:lnTo>
                  <a:lnTo>
                    <a:pt x="64" y="141"/>
                  </a:lnTo>
                  <a:lnTo>
                    <a:pt x="110" y="95"/>
                  </a:lnTo>
                  <a:cubicBezTo>
                    <a:pt x="127" y="95"/>
                    <a:pt x="127" y="78"/>
                    <a:pt x="127" y="78"/>
                  </a:cubicBezTo>
                  <a:lnTo>
                    <a:pt x="127" y="63"/>
                  </a:lnTo>
                  <a:lnTo>
                    <a:pt x="110" y="32"/>
                  </a:lnTo>
                  <a:cubicBezTo>
                    <a:pt x="110" y="15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3" name="Google Shape;26223;p117"/>
            <p:cNvSpPr/>
            <p:nvPr/>
          </p:nvSpPr>
          <p:spPr>
            <a:xfrm>
              <a:off x="3085809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64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2" y="49"/>
                  </a:lnTo>
                  <a:cubicBezTo>
                    <a:pt x="16" y="49"/>
                    <a:pt x="16" y="49"/>
                    <a:pt x="1" y="64"/>
                  </a:cubicBezTo>
                  <a:cubicBezTo>
                    <a:pt x="1" y="80"/>
                    <a:pt x="1" y="95"/>
                    <a:pt x="32" y="112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27"/>
                  </a:lnTo>
                  <a:cubicBezTo>
                    <a:pt x="79" y="127"/>
                    <a:pt x="95" y="112"/>
                    <a:pt x="95" y="112"/>
                  </a:cubicBez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64"/>
                    <a:pt x="158" y="64"/>
                    <a:pt x="158" y="49"/>
                  </a:cubicBezTo>
                  <a:cubicBezTo>
                    <a:pt x="158" y="32"/>
                    <a:pt x="158" y="32"/>
                    <a:pt x="142" y="1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4" name="Google Shape;26224;p117"/>
            <p:cNvSpPr/>
            <p:nvPr/>
          </p:nvSpPr>
          <p:spPr>
            <a:xfrm>
              <a:off x="3167004" y="1802279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6"/>
                  </a:lnTo>
                  <a:lnTo>
                    <a:pt x="32" y="32"/>
                  </a:lnTo>
                  <a:lnTo>
                    <a:pt x="15" y="32"/>
                  </a:lnTo>
                  <a:cubicBezTo>
                    <a:pt x="15" y="48"/>
                    <a:pt x="0" y="64"/>
                    <a:pt x="15" y="79"/>
                  </a:cubicBezTo>
                  <a:cubicBezTo>
                    <a:pt x="15" y="95"/>
                    <a:pt x="32" y="95"/>
                    <a:pt x="47" y="95"/>
                  </a:cubicBezTo>
                  <a:lnTo>
                    <a:pt x="63" y="95"/>
                  </a:lnTo>
                  <a:lnTo>
                    <a:pt x="78" y="79"/>
                  </a:lnTo>
                  <a:lnTo>
                    <a:pt x="110" y="79"/>
                  </a:lnTo>
                  <a:lnTo>
                    <a:pt x="110" y="79"/>
                  </a:lnTo>
                  <a:cubicBezTo>
                    <a:pt x="141" y="64"/>
                    <a:pt x="141" y="48"/>
                    <a:pt x="141" y="32"/>
                  </a:cubicBezTo>
                  <a:cubicBezTo>
                    <a:pt x="126" y="16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5" name="Google Shape;26225;p117"/>
            <p:cNvSpPr/>
            <p:nvPr/>
          </p:nvSpPr>
          <p:spPr>
            <a:xfrm>
              <a:off x="3411001" y="177871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" y="17"/>
                  </a:lnTo>
                  <a:lnTo>
                    <a:pt x="1" y="49"/>
                  </a:lnTo>
                  <a:lnTo>
                    <a:pt x="1" y="49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48" y="17"/>
                  </a:lnTo>
                  <a:cubicBezTo>
                    <a:pt x="48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6" name="Google Shape;26226;p117"/>
            <p:cNvSpPr/>
            <p:nvPr/>
          </p:nvSpPr>
          <p:spPr>
            <a:xfrm>
              <a:off x="3415518" y="1791275"/>
              <a:ext cx="4548" cy="4516"/>
            </a:xfrm>
            <a:custGeom>
              <a:avLst/>
              <a:gdLst/>
              <a:ahLst/>
              <a:cxnLst/>
              <a:rect l="l" t="t" r="r" b="b"/>
              <a:pathLst>
                <a:path w="143" h="142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6" y="0"/>
                    <a:pt x="96" y="0"/>
                    <a:pt x="96" y="15"/>
                  </a:cubicBezTo>
                  <a:lnTo>
                    <a:pt x="64" y="15"/>
                  </a:lnTo>
                  <a:cubicBezTo>
                    <a:pt x="64" y="15"/>
                    <a:pt x="48" y="32"/>
                    <a:pt x="32" y="32"/>
                  </a:cubicBezTo>
                  <a:cubicBezTo>
                    <a:pt x="16" y="32"/>
                    <a:pt x="16" y="47"/>
                    <a:pt x="16" y="47"/>
                  </a:cubicBezTo>
                  <a:cubicBezTo>
                    <a:pt x="1" y="63"/>
                    <a:pt x="1" y="63"/>
                    <a:pt x="1" y="78"/>
                  </a:cubicBezTo>
                  <a:lnTo>
                    <a:pt x="16" y="95"/>
                  </a:lnTo>
                  <a:cubicBezTo>
                    <a:pt x="16" y="110"/>
                    <a:pt x="16" y="126"/>
                    <a:pt x="1" y="126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64" y="126"/>
                    <a:pt x="64" y="95"/>
                  </a:cubicBezTo>
                  <a:lnTo>
                    <a:pt x="79" y="78"/>
                  </a:lnTo>
                  <a:lnTo>
                    <a:pt x="96" y="78"/>
                  </a:lnTo>
                  <a:cubicBezTo>
                    <a:pt x="96" y="78"/>
                    <a:pt x="111" y="78"/>
                    <a:pt x="127" y="63"/>
                  </a:cubicBezTo>
                  <a:cubicBezTo>
                    <a:pt x="142" y="63"/>
                    <a:pt x="142" y="32"/>
                    <a:pt x="142" y="15"/>
                  </a:cubicBezTo>
                  <a:lnTo>
                    <a:pt x="142" y="15"/>
                  </a:lnTo>
                  <a:cubicBezTo>
                    <a:pt x="127" y="1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7" name="Google Shape;26227;p117"/>
            <p:cNvSpPr/>
            <p:nvPr/>
          </p:nvSpPr>
          <p:spPr>
            <a:xfrm>
              <a:off x="3178008" y="1801294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" y="32"/>
                  </a:lnTo>
                  <a:cubicBezTo>
                    <a:pt x="16" y="32"/>
                    <a:pt x="16" y="32"/>
                    <a:pt x="1" y="47"/>
                  </a:cubicBezTo>
                  <a:lnTo>
                    <a:pt x="1" y="79"/>
                  </a:lnTo>
                  <a:lnTo>
                    <a:pt x="32" y="142"/>
                  </a:lnTo>
                  <a:cubicBezTo>
                    <a:pt x="32" y="158"/>
                    <a:pt x="47" y="173"/>
                    <a:pt x="64" y="173"/>
                  </a:cubicBezTo>
                  <a:lnTo>
                    <a:pt x="64" y="173"/>
                  </a:lnTo>
                  <a:lnTo>
                    <a:pt x="64" y="173"/>
                  </a:lnTo>
                  <a:lnTo>
                    <a:pt x="79" y="158"/>
                  </a:lnTo>
                  <a:cubicBezTo>
                    <a:pt x="95" y="158"/>
                    <a:pt x="95" y="126"/>
                    <a:pt x="95" y="110"/>
                  </a:cubicBezTo>
                  <a:lnTo>
                    <a:pt x="64" y="63"/>
                  </a:lnTo>
                  <a:lnTo>
                    <a:pt x="79" y="63"/>
                  </a:lnTo>
                  <a:cubicBezTo>
                    <a:pt x="95" y="47"/>
                    <a:pt x="110" y="32"/>
                    <a:pt x="95" y="16"/>
                  </a:cubicBezTo>
                  <a:lnTo>
                    <a:pt x="95" y="16"/>
                  </a:ln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8" name="Google Shape;26228;p117"/>
            <p:cNvSpPr/>
            <p:nvPr/>
          </p:nvSpPr>
          <p:spPr>
            <a:xfrm>
              <a:off x="3157463" y="1809308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2" y="47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0" y="64"/>
                  </a:lnTo>
                  <a:cubicBezTo>
                    <a:pt x="80" y="64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64"/>
                  </a:lnTo>
                  <a:cubicBezTo>
                    <a:pt x="126" y="47"/>
                    <a:pt x="126" y="32"/>
                    <a:pt x="111" y="16"/>
                  </a:cubicBez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9" name="Google Shape;26229;p117"/>
            <p:cNvSpPr/>
            <p:nvPr/>
          </p:nvSpPr>
          <p:spPr>
            <a:xfrm>
              <a:off x="3323828" y="1775246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142" y="0"/>
                  </a:moveTo>
                  <a:lnTo>
                    <a:pt x="142" y="0"/>
                  </a:lnTo>
                  <a:lnTo>
                    <a:pt x="126" y="15"/>
                  </a:lnTo>
                  <a:lnTo>
                    <a:pt x="48" y="63"/>
                  </a:lnTo>
                  <a:lnTo>
                    <a:pt x="16" y="78"/>
                  </a:lnTo>
                  <a:cubicBezTo>
                    <a:pt x="16" y="78"/>
                    <a:pt x="0" y="95"/>
                    <a:pt x="0" y="110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48" y="141"/>
                    <a:pt x="63" y="126"/>
                  </a:cubicBezTo>
                  <a:lnTo>
                    <a:pt x="95" y="110"/>
                  </a:lnTo>
                  <a:lnTo>
                    <a:pt x="142" y="78"/>
                  </a:lnTo>
                  <a:cubicBezTo>
                    <a:pt x="126" y="78"/>
                    <a:pt x="126" y="63"/>
                    <a:pt x="142" y="47"/>
                  </a:cubicBezTo>
                  <a:lnTo>
                    <a:pt x="158" y="32"/>
                  </a:lnTo>
                  <a:lnTo>
                    <a:pt x="174" y="32"/>
                  </a:lnTo>
                  <a:lnTo>
                    <a:pt x="189" y="32"/>
                  </a:lnTo>
                  <a:lnTo>
                    <a:pt x="189" y="32"/>
                  </a:lnTo>
                  <a:cubicBezTo>
                    <a:pt x="189" y="32"/>
                    <a:pt x="174" y="32"/>
                    <a:pt x="174" y="15"/>
                  </a:cubicBezTo>
                  <a:cubicBezTo>
                    <a:pt x="174" y="15"/>
                    <a:pt x="158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0" name="Google Shape;26230;p117"/>
            <p:cNvSpPr/>
            <p:nvPr/>
          </p:nvSpPr>
          <p:spPr>
            <a:xfrm>
              <a:off x="3432055" y="1787268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58" y="78"/>
                  </a:lnTo>
                  <a:lnTo>
                    <a:pt x="158" y="63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58" y="15"/>
                    <a:pt x="143" y="15"/>
                    <a:pt x="143" y="15"/>
                  </a:cubicBezTo>
                  <a:lnTo>
                    <a:pt x="111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1" name="Google Shape;26231;p117"/>
            <p:cNvSpPr/>
            <p:nvPr/>
          </p:nvSpPr>
          <p:spPr>
            <a:xfrm>
              <a:off x="3421560" y="1762684"/>
              <a:ext cx="3498" cy="6042"/>
            </a:xfrm>
            <a:custGeom>
              <a:avLst/>
              <a:gdLst/>
              <a:ahLst/>
              <a:cxnLst/>
              <a:rect l="l" t="t" r="r" b="b"/>
              <a:pathLst>
                <a:path w="110" h="190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7"/>
                  </a:cubicBezTo>
                  <a:lnTo>
                    <a:pt x="15" y="17"/>
                  </a:lnTo>
                  <a:cubicBezTo>
                    <a:pt x="15" y="32"/>
                    <a:pt x="15" y="48"/>
                    <a:pt x="0" y="64"/>
                  </a:cubicBezTo>
                  <a:lnTo>
                    <a:pt x="0" y="64"/>
                  </a:lnTo>
                  <a:cubicBezTo>
                    <a:pt x="0" y="80"/>
                    <a:pt x="0" y="112"/>
                    <a:pt x="15" y="127"/>
                  </a:cubicBezTo>
                  <a:cubicBezTo>
                    <a:pt x="15" y="112"/>
                    <a:pt x="15" y="112"/>
                    <a:pt x="32" y="112"/>
                  </a:cubicBezTo>
                  <a:lnTo>
                    <a:pt x="47" y="112"/>
                  </a:lnTo>
                  <a:cubicBezTo>
                    <a:pt x="63" y="112"/>
                    <a:pt x="78" y="127"/>
                    <a:pt x="78" y="143"/>
                  </a:cubicBezTo>
                  <a:lnTo>
                    <a:pt x="78" y="190"/>
                  </a:lnTo>
                  <a:lnTo>
                    <a:pt x="78" y="190"/>
                  </a:lnTo>
                  <a:cubicBezTo>
                    <a:pt x="78" y="175"/>
                    <a:pt x="78" y="158"/>
                    <a:pt x="95" y="158"/>
                  </a:cubicBezTo>
                  <a:lnTo>
                    <a:pt x="110" y="143"/>
                  </a:lnTo>
                  <a:lnTo>
                    <a:pt x="95" y="143"/>
                  </a:lnTo>
                  <a:lnTo>
                    <a:pt x="78" y="127"/>
                  </a:lnTo>
                  <a:lnTo>
                    <a:pt x="63" y="112"/>
                  </a:lnTo>
                  <a:cubicBezTo>
                    <a:pt x="47" y="112"/>
                    <a:pt x="47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63" y="32"/>
                  </a:ln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2" name="Google Shape;26232;p117"/>
            <p:cNvSpPr/>
            <p:nvPr/>
          </p:nvSpPr>
          <p:spPr>
            <a:xfrm>
              <a:off x="3421560" y="1809785"/>
              <a:ext cx="7028" cy="6042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73" y="1"/>
                    <a:pt x="158" y="17"/>
                    <a:pt x="158" y="32"/>
                  </a:cubicBezTo>
                  <a:lnTo>
                    <a:pt x="158" y="32"/>
                  </a:lnTo>
                  <a:cubicBezTo>
                    <a:pt x="158" y="49"/>
                    <a:pt x="141" y="49"/>
                    <a:pt x="110" y="49"/>
                  </a:cubicBezTo>
                  <a:lnTo>
                    <a:pt x="78" y="49"/>
                  </a:lnTo>
                  <a:lnTo>
                    <a:pt x="63" y="64"/>
                  </a:lnTo>
                  <a:cubicBezTo>
                    <a:pt x="47" y="64"/>
                    <a:pt x="47" y="64"/>
                    <a:pt x="32" y="80"/>
                  </a:cubicBezTo>
                  <a:lnTo>
                    <a:pt x="32" y="95"/>
                  </a:lnTo>
                  <a:lnTo>
                    <a:pt x="15" y="127"/>
                  </a:lnTo>
                  <a:lnTo>
                    <a:pt x="15" y="158"/>
                  </a:lnTo>
                  <a:cubicBezTo>
                    <a:pt x="0" y="175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63" y="190"/>
                    <a:pt x="78" y="190"/>
                    <a:pt x="78" y="175"/>
                  </a:cubicBezTo>
                  <a:lnTo>
                    <a:pt x="95" y="127"/>
                  </a:lnTo>
                  <a:cubicBezTo>
                    <a:pt x="95" y="127"/>
                    <a:pt x="110" y="112"/>
                    <a:pt x="126" y="112"/>
                  </a:cubicBezTo>
                  <a:cubicBezTo>
                    <a:pt x="158" y="112"/>
                    <a:pt x="204" y="112"/>
                    <a:pt x="221" y="49"/>
                  </a:cubicBezTo>
                  <a:lnTo>
                    <a:pt x="221" y="49"/>
                  </a:lnTo>
                  <a:lnTo>
                    <a:pt x="221" y="17"/>
                  </a:lnTo>
                  <a:cubicBezTo>
                    <a:pt x="204" y="17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3" name="Google Shape;26233;p117"/>
            <p:cNvSpPr/>
            <p:nvPr/>
          </p:nvSpPr>
          <p:spPr>
            <a:xfrm>
              <a:off x="3278730" y="1779254"/>
              <a:ext cx="5025" cy="5502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48" y="0"/>
                  </a:moveTo>
                  <a:lnTo>
                    <a:pt x="32" y="0"/>
                  </a:lnTo>
                  <a:lnTo>
                    <a:pt x="16" y="15"/>
                  </a:lnTo>
                  <a:lnTo>
                    <a:pt x="0" y="32"/>
                  </a:lnTo>
                  <a:cubicBezTo>
                    <a:pt x="0" y="47"/>
                    <a:pt x="0" y="47"/>
                    <a:pt x="16" y="63"/>
                  </a:cubicBezTo>
                  <a:lnTo>
                    <a:pt x="32" y="78"/>
                  </a:lnTo>
                  <a:lnTo>
                    <a:pt x="63" y="141"/>
                  </a:lnTo>
                  <a:lnTo>
                    <a:pt x="79" y="158"/>
                  </a:lnTo>
                  <a:cubicBezTo>
                    <a:pt x="79" y="173"/>
                    <a:pt x="95" y="173"/>
                    <a:pt x="111" y="173"/>
                  </a:cubicBezTo>
                  <a:lnTo>
                    <a:pt x="111" y="173"/>
                  </a:lnTo>
                  <a:cubicBezTo>
                    <a:pt x="126" y="173"/>
                    <a:pt x="142" y="158"/>
                    <a:pt x="142" y="141"/>
                  </a:cubicBezTo>
                  <a:lnTo>
                    <a:pt x="158" y="95"/>
                  </a:lnTo>
                  <a:cubicBezTo>
                    <a:pt x="158" y="78"/>
                    <a:pt x="142" y="63"/>
                    <a:pt x="126" y="63"/>
                  </a:cubicBezTo>
                  <a:lnTo>
                    <a:pt x="11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4" name="Google Shape;26234;p117"/>
            <p:cNvSpPr/>
            <p:nvPr/>
          </p:nvSpPr>
          <p:spPr>
            <a:xfrm>
              <a:off x="3183510" y="1787745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32" y="32"/>
                  </a:lnTo>
                  <a:cubicBezTo>
                    <a:pt x="17" y="32"/>
                    <a:pt x="0" y="63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lnTo>
                    <a:pt x="111" y="80"/>
                  </a:lnTo>
                  <a:lnTo>
                    <a:pt x="111" y="80"/>
                  </a:lnTo>
                  <a:cubicBezTo>
                    <a:pt x="127" y="63"/>
                    <a:pt x="143" y="48"/>
                    <a:pt x="127" y="32"/>
                  </a:cubicBezTo>
                  <a:cubicBezTo>
                    <a:pt x="127" y="17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5" name="Google Shape;26235;p117"/>
            <p:cNvSpPr/>
            <p:nvPr/>
          </p:nvSpPr>
          <p:spPr>
            <a:xfrm>
              <a:off x="3441597" y="1786250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78" y="1"/>
                  </a:lnTo>
                  <a:lnTo>
                    <a:pt x="32" y="32"/>
                  </a:lnTo>
                  <a:cubicBezTo>
                    <a:pt x="15" y="32"/>
                    <a:pt x="0" y="47"/>
                    <a:pt x="0" y="64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110" y="64"/>
                  </a:lnTo>
                  <a:cubicBezTo>
                    <a:pt x="126" y="64"/>
                    <a:pt x="141" y="47"/>
                    <a:pt x="126" y="16"/>
                  </a:cubicBezTo>
                  <a:lnTo>
                    <a:pt x="126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6" name="Google Shape;26236;p117"/>
            <p:cNvSpPr/>
            <p:nvPr/>
          </p:nvSpPr>
          <p:spPr>
            <a:xfrm>
              <a:off x="3057758" y="1825337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79" y="1"/>
                  </a:moveTo>
                  <a:lnTo>
                    <a:pt x="79" y="16"/>
                  </a:lnTo>
                  <a:lnTo>
                    <a:pt x="79" y="47"/>
                  </a:lnTo>
                  <a:lnTo>
                    <a:pt x="79" y="79"/>
                  </a:lnTo>
                  <a:lnTo>
                    <a:pt x="110" y="79"/>
                  </a:lnTo>
                  <a:lnTo>
                    <a:pt x="126" y="79"/>
                  </a:lnTo>
                  <a:lnTo>
                    <a:pt x="158" y="95"/>
                  </a:lnTo>
                  <a:lnTo>
                    <a:pt x="158" y="110"/>
                  </a:lnTo>
                  <a:cubicBezTo>
                    <a:pt x="173" y="110"/>
                    <a:pt x="173" y="127"/>
                    <a:pt x="190" y="127"/>
                  </a:cubicBez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cubicBezTo>
                    <a:pt x="205" y="95"/>
                    <a:pt x="205" y="95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05" y="32"/>
                    <a:pt x="173" y="32"/>
                    <a:pt x="142" y="16"/>
                  </a:cubicBezTo>
                  <a:lnTo>
                    <a:pt x="126" y="16"/>
                  </a:lnTo>
                  <a:cubicBezTo>
                    <a:pt x="110" y="16"/>
                    <a:pt x="95" y="1"/>
                    <a:pt x="79" y="1"/>
                  </a:cubicBezTo>
                  <a:close/>
                  <a:moveTo>
                    <a:pt x="32" y="1"/>
                  </a:moveTo>
                  <a:cubicBezTo>
                    <a:pt x="16" y="1"/>
                    <a:pt x="16" y="16"/>
                    <a:pt x="16" y="32"/>
                  </a:cubicBezTo>
                  <a:cubicBezTo>
                    <a:pt x="0" y="32"/>
                    <a:pt x="16" y="47"/>
                    <a:pt x="16" y="47"/>
                  </a:cubicBezTo>
                  <a:lnTo>
                    <a:pt x="16" y="32"/>
                  </a:lnTo>
                  <a:cubicBezTo>
                    <a:pt x="16" y="32"/>
                    <a:pt x="16" y="16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7" name="Google Shape;26237;p117"/>
            <p:cNvSpPr/>
            <p:nvPr/>
          </p:nvSpPr>
          <p:spPr>
            <a:xfrm>
              <a:off x="3185036" y="1792738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32"/>
                    <a:pt x="16" y="49"/>
                  </a:cubicBezTo>
                  <a:lnTo>
                    <a:pt x="16" y="49"/>
                  </a:lnTo>
                  <a:cubicBezTo>
                    <a:pt x="16" y="64"/>
                    <a:pt x="0" y="80"/>
                    <a:pt x="0" y="80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16" y="112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63" y="112"/>
                    <a:pt x="79" y="95"/>
                    <a:pt x="63" y="80"/>
                  </a:cubicBezTo>
                  <a:lnTo>
                    <a:pt x="63" y="49"/>
                  </a:lnTo>
                  <a:lnTo>
                    <a:pt x="63" y="49"/>
                  </a:lnTo>
                  <a:lnTo>
                    <a:pt x="47" y="17"/>
                  </a:ln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8" name="Google Shape;26238;p117"/>
            <p:cNvSpPr/>
            <p:nvPr/>
          </p:nvSpPr>
          <p:spPr>
            <a:xfrm>
              <a:off x="3408012" y="1772702"/>
              <a:ext cx="2544" cy="257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ubicBezTo>
                    <a:pt x="63" y="17"/>
                    <a:pt x="48" y="49"/>
                    <a:pt x="32" y="49"/>
                  </a:cubicBezTo>
                  <a:cubicBezTo>
                    <a:pt x="32" y="64"/>
                    <a:pt x="32" y="64"/>
                    <a:pt x="16" y="64"/>
                  </a:cubicBezTo>
                  <a:cubicBezTo>
                    <a:pt x="16" y="64"/>
                    <a:pt x="0" y="64"/>
                    <a:pt x="0" y="49"/>
                  </a:cubicBezTo>
                  <a:cubicBezTo>
                    <a:pt x="0" y="64"/>
                    <a:pt x="16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48" y="80"/>
                  </a:lnTo>
                  <a:cubicBezTo>
                    <a:pt x="79" y="80"/>
                    <a:pt x="79" y="64"/>
                    <a:pt x="79" y="32"/>
                  </a:cubicBezTo>
                  <a:cubicBezTo>
                    <a:pt x="79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9" name="Google Shape;26239;p117"/>
            <p:cNvSpPr/>
            <p:nvPr/>
          </p:nvSpPr>
          <p:spPr>
            <a:xfrm>
              <a:off x="3160993" y="1795760"/>
              <a:ext cx="6520" cy="454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8" y="17"/>
                    <a:pt x="158" y="17"/>
                    <a:pt x="141" y="17"/>
                  </a:cubicBezTo>
                  <a:lnTo>
                    <a:pt x="32" y="95"/>
                  </a:lnTo>
                  <a:cubicBezTo>
                    <a:pt x="15" y="95"/>
                    <a:pt x="0" y="111"/>
                    <a:pt x="15" y="143"/>
                  </a:cubicBezTo>
                  <a:lnTo>
                    <a:pt x="15" y="143"/>
                  </a:lnTo>
                  <a:lnTo>
                    <a:pt x="47" y="143"/>
                  </a:lnTo>
                  <a:lnTo>
                    <a:pt x="63" y="143"/>
                  </a:lnTo>
                  <a:lnTo>
                    <a:pt x="110" y="127"/>
                  </a:lnTo>
                  <a:lnTo>
                    <a:pt x="189" y="63"/>
                  </a:lnTo>
                  <a:cubicBezTo>
                    <a:pt x="204" y="63"/>
                    <a:pt x="204" y="32"/>
                    <a:pt x="189" y="17"/>
                  </a:cubicBezTo>
                  <a:cubicBezTo>
                    <a:pt x="189" y="17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0" name="Google Shape;26240;p117"/>
            <p:cNvSpPr/>
            <p:nvPr/>
          </p:nvSpPr>
          <p:spPr>
            <a:xfrm>
              <a:off x="3274214" y="1804283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6"/>
                    <a:pt x="1" y="32"/>
                  </a:cubicBezTo>
                  <a:cubicBezTo>
                    <a:pt x="1" y="48"/>
                    <a:pt x="16" y="64"/>
                    <a:pt x="32" y="79"/>
                  </a:cubicBezTo>
                  <a:lnTo>
                    <a:pt x="95" y="79"/>
                  </a:lnTo>
                  <a:lnTo>
                    <a:pt x="95" y="79"/>
                  </a:lnTo>
                  <a:cubicBezTo>
                    <a:pt x="111" y="79"/>
                    <a:pt x="127" y="64"/>
                    <a:pt x="142" y="48"/>
                  </a:cubicBezTo>
                  <a:cubicBezTo>
                    <a:pt x="142" y="32"/>
                    <a:pt x="127" y="16"/>
                    <a:pt x="111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1" name="Google Shape;26241;p117"/>
            <p:cNvSpPr/>
            <p:nvPr/>
          </p:nvSpPr>
          <p:spPr>
            <a:xfrm>
              <a:off x="3398980" y="179127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48" y="78"/>
                  </a:lnTo>
                  <a:lnTo>
                    <a:pt x="80" y="95"/>
                  </a:lnTo>
                  <a:lnTo>
                    <a:pt x="126" y="32"/>
                  </a:lnTo>
                  <a:lnTo>
                    <a:pt x="111" y="32"/>
                  </a:lnTo>
                  <a:lnTo>
                    <a:pt x="6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2" name="Google Shape;26242;p117"/>
            <p:cNvSpPr/>
            <p:nvPr/>
          </p:nvSpPr>
          <p:spPr>
            <a:xfrm>
              <a:off x="3406517" y="1769712"/>
              <a:ext cx="3530" cy="5025"/>
            </a:xfrm>
            <a:custGeom>
              <a:avLst/>
              <a:gdLst/>
              <a:ahLst/>
              <a:cxnLst/>
              <a:rect l="l" t="t" r="r" b="b"/>
              <a:pathLst>
                <a:path w="111" h="158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32" y="17"/>
                    <a:pt x="15" y="32"/>
                    <a:pt x="15" y="48"/>
                  </a:cubicBezTo>
                  <a:lnTo>
                    <a:pt x="15" y="63"/>
                  </a:lnTo>
                  <a:cubicBezTo>
                    <a:pt x="0" y="95"/>
                    <a:pt x="15" y="126"/>
                    <a:pt x="32" y="143"/>
                  </a:cubicBezTo>
                  <a:lnTo>
                    <a:pt x="47" y="143"/>
                  </a:lnTo>
                  <a:cubicBezTo>
                    <a:pt x="47" y="158"/>
                    <a:pt x="63" y="158"/>
                    <a:pt x="63" y="158"/>
                  </a:cubicBezTo>
                  <a:cubicBezTo>
                    <a:pt x="79" y="158"/>
                    <a:pt x="79" y="158"/>
                    <a:pt x="79" y="143"/>
                  </a:cubicBezTo>
                  <a:cubicBezTo>
                    <a:pt x="95" y="143"/>
                    <a:pt x="110" y="111"/>
                    <a:pt x="95" y="95"/>
                  </a:cubicBezTo>
                  <a:lnTo>
                    <a:pt x="95" y="95"/>
                  </a:lnTo>
                  <a:lnTo>
                    <a:pt x="79" y="80"/>
                  </a:lnTo>
                  <a:lnTo>
                    <a:pt x="95" y="63"/>
                  </a:lnTo>
                  <a:cubicBezTo>
                    <a:pt x="110" y="63"/>
                    <a:pt x="110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3" name="Google Shape;26243;p117"/>
            <p:cNvSpPr/>
            <p:nvPr/>
          </p:nvSpPr>
          <p:spPr>
            <a:xfrm>
              <a:off x="3379929" y="1771239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64" y="0"/>
                  </a:moveTo>
                  <a:lnTo>
                    <a:pt x="49" y="0"/>
                  </a:lnTo>
                  <a:lnTo>
                    <a:pt x="32" y="15"/>
                  </a:lnTo>
                  <a:lnTo>
                    <a:pt x="1" y="126"/>
                  </a:lnTo>
                  <a:lnTo>
                    <a:pt x="1" y="158"/>
                  </a:lnTo>
                  <a:cubicBezTo>
                    <a:pt x="1" y="158"/>
                    <a:pt x="1" y="173"/>
                    <a:pt x="17" y="189"/>
                  </a:cubicBezTo>
                  <a:lnTo>
                    <a:pt x="32" y="189"/>
                  </a:lnTo>
                  <a:lnTo>
                    <a:pt x="32" y="189"/>
                  </a:lnTo>
                  <a:cubicBezTo>
                    <a:pt x="49" y="189"/>
                    <a:pt x="64" y="173"/>
                    <a:pt x="64" y="158"/>
                  </a:cubicBezTo>
                  <a:lnTo>
                    <a:pt x="95" y="32"/>
                  </a:lnTo>
                  <a:cubicBezTo>
                    <a:pt x="95" y="15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4" name="Google Shape;26244;p117"/>
            <p:cNvSpPr/>
            <p:nvPr/>
          </p:nvSpPr>
          <p:spPr>
            <a:xfrm>
              <a:off x="3061256" y="1829344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80" y="1"/>
                    <a:pt x="63" y="16"/>
                    <a:pt x="63" y="32"/>
                  </a:cubicBezTo>
                  <a:cubicBezTo>
                    <a:pt x="48" y="32"/>
                    <a:pt x="48" y="16"/>
                    <a:pt x="48" y="16"/>
                  </a:cubicBezTo>
                  <a:lnTo>
                    <a:pt x="32" y="16"/>
                  </a:lnTo>
                  <a:lnTo>
                    <a:pt x="16" y="32"/>
                  </a:lnTo>
                  <a:cubicBezTo>
                    <a:pt x="16" y="47"/>
                    <a:pt x="0" y="47"/>
                    <a:pt x="0" y="64"/>
                  </a:cubicBezTo>
                  <a:lnTo>
                    <a:pt x="16" y="110"/>
                  </a:lnTo>
                  <a:cubicBezTo>
                    <a:pt x="16" y="127"/>
                    <a:pt x="32" y="142"/>
                    <a:pt x="48" y="142"/>
                  </a:cubicBezTo>
                  <a:lnTo>
                    <a:pt x="48" y="142"/>
                  </a:lnTo>
                  <a:cubicBezTo>
                    <a:pt x="80" y="142"/>
                    <a:pt x="95" y="127"/>
                    <a:pt x="111" y="110"/>
                  </a:cubicBezTo>
                  <a:cubicBezTo>
                    <a:pt x="126" y="95"/>
                    <a:pt x="126" y="79"/>
                    <a:pt x="126" y="79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5" name="Google Shape;26245;p117"/>
            <p:cNvSpPr/>
            <p:nvPr/>
          </p:nvSpPr>
          <p:spPr>
            <a:xfrm>
              <a:off x="3120379" y="1824351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5"/>
                    <a:pt x="0" y="32"/>
                    <a:pt x="17" y="47"/>
                  </a:cubicBezTo>
                  <a:lnTo>
                    <a:pt x="48" y="78"/>
                  </a:lnTo>
                  <a:lnTo>
                    <a:pt x="48" y="95"/>
                  </a:lnTo>
                  <a:cubicBezTo>
                    <a:pt x="63" y="110"/>
                    <a:pt x="80" y="110"/>
                    <a:pt x="80" y="110"/>
                  </a:cubicBezTo>
                  <a:lnTo>
                    <a:pt x="111" y="110"/>
                  </a:lnTo>
                  <a:cubicBezTo>
                    <a:pt x="111" y="95"/>
                    <a:pt x="126" y="78"/>
                    <a:pt x="111" y="63"/>
                  </a:cubicBezTo>
                  <a:cubicBezTo>
                    <a:pt x="111" y="78"/>
                    <a:pt x="95" y="78"/>
                    <a:pt x="95" y="78"/>
                  </a:cubicBezTo>
                  <a:cubicBezTo>
                    <a:pt x="95" y="78"/>
                    <a:pt x="80" y="78"/>
                    <a:pt x="80" y="63"/>
                  </a:cubicBezTo>
                  <a:lnTo>
                    <a:pt x="63" y="47"/>
                  </a:lnTo>
                  <a:cubicBezTo>
                    <a:pt x="48" y="47"/>
                    <a:pt x="32" y="15"/>
                    <a:pt x="4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6" name="Google Shape;26246;p117"/>
            <p:cNvSpPr/>
            <p:nvPr/>
          </p:nvSpPr>
          <p:spPr>
            <a:xfrm>
              <a:off x="3403496" y="1789749"/>
              <a:ext cx="6042" cy="7569"/>
            </a:xfrm>
            <a:custGeom>
              <a:avLst/>
              <a:gdLst/>
              <a:ahLst/>
              <a:cxnLst/>
              <a:rect l="l" t="t" r="r" b="b"/>
              <a:pathLst>
                <a:path w="190" h="238" extrusionOk="0">
                  <a:moveTo>
                    <a:pt x="79" y="0"/>
                  </a:moveTo>
                  <a:lnTo>
                    <a:pt x="79" y="0"/>
                  </a:lnTo>
                  <a:lnTo>
                    <a:pt x="64" y="0"/>
                  </a:lnTo>
                  <a:lnTo>
                    <a:pt x="47" y="17"/>
                  </a:lnTo>
                  <a:cubicBezTo>
                    <a:pt x="32" y="32"/>
                    <a:pt x="16" y="48"/>
                    <a:pt x="16" y="63"/>
                  </a:cubicBezTo>
                  <a:lnTo>
                    <a:pt x="32" y="63"/>
                  </a:lnTo>
                  <a:lnTo>
                    <a:pt x="32" y="63"/>
                  </a:lnTo>
                  <a:lnTo>
                    <a:pt x="64" y="63"/>
                  </a:lnTo>
                  <a:cubicBezTo>
                    <a:pt x="79" y="80"/>
                    <a:pt x="64" y="111"/>
                    <a:pt x="64" y="111"/>
                  </a:cubicBezTo>
                  <a:lnTo>
                    <a:pt x="16" y="158"/>
                  </a:lnTo>
                  <a:lnTo>
                    <a:pt x="16" y="174"/>
                  </a:lnTo>
                  <a:cubicBezTo>
                    <a:pt x="16" y="174"/>
                    <a:pt x="16" y="189"/>
                    <a:pt x="1" y="189"/>
                  </a:cubicBezTo>
                  <a:lnTo>
                    <a:pt x="1" y="221"/>
                  </a:lnTo>
                  <a:cubicBezTo>
                    <a:pt x="1" y="237"/>
                    <a:pt x="1" y="237"/>
                    <a:pt x="16" y="237"/>
                  </a:cubicBezTo>
                  <a:lnTo>
                    <a:pt x="32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158" y="206"/>
                  </a:lnTo>
                  <a:lnTo>
                    <a:pt x="174" y="206"/>
                  </a:lnTo>
                  <a:lnTo>
                    <a:pt x="174" y="206"/>
                  </a:lnTo>
                  <a:cubicBezTo>
                    <a:pt x="190" y="189"/>
                    <a:pt x="190" y="174"/>
                    <a:pt x="190" y="158"/>
                  </a:cubicBezTo>
                  <a:cubicBezTo>
                    <a:pt x="190" y="143"/>
                    <a:pt x="174" y="143"/>
                    <a:pt x="174" y="126"/>
                  </a:cubicBezTo>
                  <a:lnTo>
                    <a:pt x="158" y="126"/>
                  </a:lnTo>
                  <a:lnTo>
                    <a:pt x="142" y="126"/>
                  </a:lnTo>
                  <a:lnTo>
                    <a:pt x="127" y="143"/>
                  </a:lnTo>
                  <a:lnTo>
                    <a:pt x="79" y="158"/>
                  </a:lnTo>
                  <a:lnTo>
                    <a:pt x="79" y="126"/>
                  </a:lnTo>
                  <a:lnTo>
                    <a:pt x="79" y="111"/>
                  </a:lnTo>
                  <a:lnTo>
                    <a:pt x="79" y="80"/>
                  </a:lnTo>
                  <a:cubicBezTo>
                    <a:pt x="79" y="80"/>
                    <a:pt x="79" y="63"/>
                    <a:pt x="95" y="63"/>
                  </a:cubicBezTo>
                  <a:cubicBezTo>
                    <a:pt x="110" y="48"/>
                    <a:pt x="127" y="32"/>
                    <a:pt x="110" y="17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7" name="Google Shape;26247;p117"/>
            <p:cNvSpPr/>
            <p:nvPr/>
          </p:nvSpPr>
          <p:spPr>
            <a:xfrm>
              <a:off x="3160993" y="1815319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63" y="1"/>
                  </a:moveTo>
                  <a:cubicBezTo>
                    <a:pt x="78" y="1"/>
                    <a:pt x="63" y="16"/>
                    <a:pt x="63" y="16"/>
                  </a:cubicBezTo>
                  <a:cubicBezTo>
                    <a:pt x="63" y="32"/>
                    <a:pt x="47" y="32"/>
                    <a:pt x="47" y="32"/>
                  </a:cubicBezTo>
                  <a:lnTo>
                    <a:pt x="32" y="32"/>
                  </a:lnTo>
                  <a:lnTo>
                    <a:pt x="15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5" y="110"/>
                  </a:cubicBezTo>
                  <a:lnTo>
                    <a:pt x="32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95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26" y="142"/>
                  </a:lnTo>
                  <a:cubicBezTo>
                    <a:pt x="126" y="142"/>
                    <a:pt x="126" y="127"/>
                    <a:pt x="110" y="127"/>
                  </a:cubicBezTo>
                  <a:lnTo>
                    <a:pt x="78" y="79"/>
                  </a:lnTo>
                  <a:lnTo>
                    <a:pt x="95" y="32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95" y="16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8" name="Google Shape;26248;p117"/>
            <p:cNvSpPr/>
            <p:nvPr/>
          </p:nvSpPr>
          <p:spPr>
            <a:xfrm>
              <a:off x="3391951" y="1794742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"/>
                    <a:pt x="32" y="17"/>
                  </a:cubicBezTo>
                  <a:cubicBezTo>
                    <a:pt x="32" y="17"/>
                    <a:pt x="32" y="32"/>
                    <a:pt x="17" y="32"/>
                  </a:cubicBezTo>
                  <a:cubicBezTo>
                    <a:pt x="17" y="49"/>
                    <a:pt x="1" y="64"/>
                    <a:pt x="1" y="95"/>
                  </a:cubicBezTo>
                  <a:cubicBezTo>
                    <a:pt x="1" y="112"/>
                    <a:pt x="17" y="112"/>
                    <a:pt x="17" y="127"/>
                  </a:cubicBezTo>
                  <a:cubicBezTo>
                    <a:pt x="32" y="127"/>
                    <a:pt x="32" y="127"/>
                    <a:pt x="49" y="143"/>
                  </a:cubicBezTo>
                  <a:lnTo>
                    <a:pt x="64" y="143"/>
                  </a:lnTo>
                  <a:cubicBezTo>
                    <a:pt x="80" y="143"/>
                    <a:pt x="80" y="143"/>
                    <a:pt x="95" y="127"/>
                  </a:cubicBezTo>
                  <a:lnTo>
                    <a:pt x="95" y="127"/>
                  </a:lnTo>
                  <a:cubicBezTo>
                    <a:pt x="95" y="112"/>
                    <a:pt x="95" y="80"/>
                    <a:pt x="80" y="80"/>
                  </a:cubicBezTo>
                  <a:lnTo>
                    <a:pt x="80" y="80"/>
                  </a:lnTo>
                  <a:lnTo>
                    <a:pt x="80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80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9" name="Google Shape;26249;p117"/>
            <p:cNvSpPr/>
            <p:nvPr/>
          </p:nvSpPr>
          <p:spPr>
            <a:xfrm>
              <a:off x="3393955" y="179728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0" name="Google Shape;26250;p117"/>
            <p:cNvSpPr/>
            <p:nvPr/>
          </p:nvSpPr>
          <p:spPr>
            <a:xfrm>
              <a:off x="3334832" y="1809785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4" y="1"/>
                  </a:moveTo>
                  <a:lnTo>
                    <a:pt x="17" y="32"/>
                  </a:lnTo>
                  <a:lnTo>
                    <a:pt x="32" y="49"/>
                  </a:lnTo>
                  <a:cubicBezTo>
                    <a:pt x="32" y="64"/>
                    <a:pt x="17" y="80"/>
                    <a:pt x="1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64" y="80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cubicBezTo>
                    <a:pt x="95" y="143"/>
                    <a:pt x="95" y="158"/>
                    <a:pt x="112" y="158"/>
                  </a:cubicBezTo>
                  <a:lnTo>
                    <a:pt x="127" y="158"/>
                  </a:lnTo>
                  <a:lnTo>
                    <a:pt x="127" y="158"/>
                  </a:lnTo>
                  <a:cubicBezTo>
                    <a:pt x="143" y="158"/>
                    <a:pt x="158" y="143"/>
                    <a:pt x="158" y="127"/>
                  </a:cubicBezTo>
                  <a:lnTo>
                    <a:pt x="158" y="112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43" y="49"/>
                  </a:lnTo>
                  <a:lnTo>
                    <a:pt x="127" y="32"/>
                  </a:lnTo>
                  <a:lnTo>
                    <a:pt x="127" y="49"/>
                  </a:lnTo>
                  <a:cubicBezTo>
                    <a:pt x="127" y="64"/>
                    <a:pt x="112" y="64"/>
                    <a:pt x="95" y="64"/>
                  </a:cubicBezTo>
                  <a:lnTo>
                    <a:pt x="95" y="64"/>
                  </a:lnTo>
                  <a:cubicBezTo>
                    <a:pt x="64" y="64"/>
                    <a:pt x="64" y="49"/>
                    <a:pt x="64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1" name="Google Shape;26251;p117"/>
            <p:cNvSpPr/>
            <p:nvPr/>
          </p:nvSpPr>
          <p:spPr>
            <a:xfrm>
              <a:off x="3353405" y="1813315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78" y="1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95" y="64"/>
                    <a:pt x="95" y="64"/>
                    <a:pt x="110" y="47"/>
                  </a:cubicBezTo>
                  <a:cubicBezTo>
                    <a:pt x="110" y="32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2" name="Google Shape;26252;p117"/>
            <p:cNvSpPr/>
            <p:nvPr/>
          </p:nvSpPr>
          <p:spPr>
            <a:xfrm>
              <a:off x="3295745" y="1814333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lnTo>
                    <a:pt x="95" y="15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64" y="95"/>
                  </a:lnTo>
                  <a:cubicBezTo>
                    <a:pt x="49" y="95"/>
                    <a:pt x="49" y="95"/>
                    <a:pt x="49" y="78"/>
                  </a:cubicBezTo>
                  <a:lnTo>
                    <a:pt x="17" y="78"/>
                  </a:lnTo>
                  <a:lnTo>
                    <a:pt x="17" y="78"/>
                  </a:lnTo>
                  <a:cubicBezTo>
                    <a:pt x="17" y="95"/>
                    <a:pt x="17" y="110"/>
                    <a:pt x="1" y="110"/>
                  </a:cubicBezTo>
                  <a:lnTo>
                    <a:pt x="1" y="126"/>
                  </a:lnTo>
                  <a:cubicBezTo>
                    <a:pt x="17" y="126"/>
                    <a:pt x="17" y="141"/>
                    <a:pt x="32" y="141"/>
                  </a:cubicBezTo>
                  <a:cubicBezTo>
                    <a:pt x="49" y="141"/>
                    <a:pt x="49" y="126"/>
                    <a:pt x="64" y="126"/>
                  </a:cubicBezTo>
                  <a:lnTo>
                    <a:pt x="64" y="110"/>
                  </a:lnTo>
                  <a:cubicBezTo>
                    <a:pt x="80" y="110"/>
                    <a:pt x="80" y="95"/>
                    <a:pt x="95" y="95"/>
                  </a:cubicBezTo>
                  <a:lnTo>
                    <a:pt x="95" y="95"/>
                  </a:lnTo>
                  <a:lnTo>
                    <a:pt x="143" y="47"/>
                  </a:lnTo>
                  <a:cubicBezTo>
                    <a:pt x="158" y="47"/>
                    <a:pt x="175" y="32"/>
                    <a:pt x="175" y="32"/>
                  </a:cubicBezTo>
                  <a:lnTo>
                    <a:pt x="190" y="32"/>
                  </a:lnTo>
                  <a:lnTo>
                    <a:pt x="175" y="15"/>
                  </a:lnTo>
                  <a:cubicBezTo>
                    <a:pt x="175" y="32"/>
                    <a:pt x="158" y="32"/>
                    <a:pt x="158" y="32"/>
                  </a:cubicBezTo>
                  <a:lnTo>
                    <a:pt x="143" y="32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3" name="Google Shape;26253;p117"/>
            <p:cNvSpPr/>
            <p:nvPr/>
          </p:nvSpPr>
          <p:spPr>
            <a:xfrm>
              <a:off x="3316322" y="1814333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79" y="0"/>
                  </a:moveTo>
                  <a:lnTo>
                    <a:pt x="32" y="15"/>
                  </a:lnTo>
                  <a:cubicBezTo>
                    <a:pt x="15" y="15"/>
                    <a:pt x="15" y="15"/>
                    <a:pt x="0" y="32"/>
                  </a:cubicBezTo>
                  <a:cubicBezTo>
                    <a:pt x="15" y="32"/>
                    <a:pt x="15" y="15"/>
                    <a:pt x="15" y="15"/>
                  </a:cubicBezTo>
                  <a:lnTo>
                    <a:pt x="15" y="15"/>
                  </a:lnTo>
                  <a:cubicBezTo>
                    <a:pt x="32" y="15"/>
                    <a:pt x="47" y="32"/>
                    <a:pt x="47" y="32"/>
                  </a:cubicBezTo>
                  <a:lnTo>
                    <a:pt x="47" y="47"/>
                  </a:lnTo>
                  <a:lnTo>
                    <a:pt x="63" y="47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126" y="63"/>
                  </a:lnTo>
                  <a:cubicBezTo>
                    <a:pt x="142" y="63"/>
                    <a:pt x="158" y="47"/>
                    <a:pt x="158" y="32"/>
                  </a:cubicBezTo>
                  <a:lnTo>
                    <a:pt x="158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4" name="Google Shape;26254;p117"/>
            <p:cNvSpPr/>
            <p:nvPr/>
          </p:nvSpPr>
          <p:spPr>
            <a:xfrm>
              <a:off x="3393478" y="1752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0"/>
                  </a:moveTo>
                  <a:lnTo>
                    <a:pt x="79" y="0"/>
                  </a:lnTo>
                  <a:cubicBezTo>
                    <a:pt x="79" y="0"/>
                    <a:pt x="64" y="15"/>
                    <a:pt x="47" y="15"/>
                  </a:cubicBezTo>
                  <a:lnTo>
                    <a:pt x="16" y="126"/>
                  </a:lnTo>
                  <a:cubicBezTo>
                    <a:pt x="1" y="158"/>
                    <a:pt x="16" y="173"/>
                    <a:pt x="32" y="173"/>
                  </a:cubicBezTo>
                  <a:lnTo>
                    <a:pt x="47" y="173"/>
                  </a:lnTo>
                  <a:cubicBezTo>
                    <a:pt x="64" y="173"/>
                    <a:pt x="79" y="173"/>
                    <a:pt x="79" y="158"/>
                  </a:cubicBezTo>
                  <a:lnTo>
                    <a:pt x="79" y="142"/>
                  </a:lnTo>
                  <a:cubicBezTo>
                    <a:pt x="64" y="142"/>
                    <a:pt x="64" y="126"/>
                    <a:pt x="47" y="110"/>
                  </a:cubicBezTo>
                  <a:cubicBezTo>
                    <a:pt x="47" y="95"/>
                    <a:pt x="64" y="79"/>
                    <a:pt x="79" y="63"/>
                  </a:cubicBezTo>
                  <a:lnTo>
                    <a:pt x="110" y="63"/>
                  </a:lnTo>
                  <a:lnTo>
                    <a:pt x="127" y="47"/>
                  </a:lnTo>
                  <a:cubicBezTo>
                    <a:pt x="127" y="32"/>
                    <a:pt x="11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5" name="Google Shape;26255;p117"/>
            <p:cNvSpPr/>
            <p:nvPr/>
          </p:nvSpPr>
          <p:spPr>
            <a:xfrm>
              <a:off x="3176004" y="183134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lnTo>
                    <a:pt x="47" y="1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6" name="Google Shape;26256;p117"/>
            <p:cNvSpPr/>
            <p:nvPr/>
          </p:nvSpPr>
          <p:spPr>
            <a:xfrm>
              <a:off x="3265690" y="181531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6"/>
                    <a:pt x="63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64"/>
                    <a:pt x="48" y="64"/>
                    <a:pt x="48" y="79"/>
                  </a:cubicBezTo>
                  <a:cubicBezTo>
                    <a:pt x="32" y="79"/>
                    <a:pt x="32" y="95"/>
                    <a:pt x="32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0" y="110"/>
                  </a:cubicBezTo>
                  <a:lnTo>
                    <a:pt x="0" y="127"/>
                  </a:lnTo>
                  <a:lnTo>
                    <a:pt x="0" y="158"/>
                  </a:lnTo>
                  <a:cubicBezTo>
                    <a:pt x="17" y="173"/>
                    <a:pt x="17" y="173"/>
                    <a:pt x="32" y="173"/>
                  </a:cubicBezTo>
                  <a:cubicBezTo>
                    <a:pt x="32" y="173"/>
                    <a:pt x="48" y="173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32" y="127"/>
                  </a:lnTo>
                  <a:cubicBezTo>
                    <a:pt x="32" y="110"/>
                    <a:pt x="32" y="79"/>
                    <a:pt x="48" y="79"/>
                  </a:cubicBezTo>
                  <a:lnTo>
                    <a:pt x="63" y="64"/>
                  </a:lnTo>
                  <a:lnTo>
                    <a:pt x="63" y="64"/>
                  </a:lnTo>
                  <a:cubicBezTo>
                    <a:pt x="80" y="64"/>
                    <a:pt x="95" y="79"/>
                    <a:pt x="95" y="79"/>
                  </a:cubicBezTo>
                  <a:lnTo>
                    <a:pt x="111" y="110"/>
                  </a:lnTo>
                  <a:cubicBezTo>
                    <a:pt x="111" y="95"/>
                    <a:pt x="126" y="79"/>
                    <a:pt x="126" y="64"/>
                  </a:cubicBezTo>
                  <a:lnTo>
                    <a:pt x="126" y="64"/>
                  </a:lnTo>
                  <a:lnTo>
                    <a:pt x="126" y="47"/>
                  </a:lnTo>
                  <a:cubicBezTo>
                    <a:pt x="143" y="32"/>
                    <a:pt x="126" y="16"/>
                    <a:pt x="126" y="16"/>
                  </a:cubicBezTo>
                  <a:cubicBezTo>
                    <a:pt x="111" y="16"/>
                    <a:pt x="111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7" name="Google Shape;26257;p117"/>
            <p:cNvSpPr/>
            <p:nvPr/>
          </p:nvSpPr>
          <p:spPr>
            <a:xfrm>
              <a:off x="3412528" y="1781734"/>
              <a:ext cx="3530" cy="5565"/>
            </a:xfrm>
            <a:custGeom>
              <a:avLst/>
              <a:gdLst/>
              <a:ahLst/>
              <a:cxnLst/>
              <a:rect l="l" t="t" r="r" b="b"/>
              <a:pathLst>
                <a:path w="111" h="175" extrusionOk="0">
                  <a:moveTo>
                    <a:pt x="79" y="0"/>
                  </a:moveTo>
                  <a:lnTo>
                    <a:pt x="79" y="0"/>
                  </a:lnTo>
                  <a:cubicBezTo>
                    <a:pt x="63" y="0"/>
                    <a:pt x="63" y="0"/>
                    <a:pt x="63" y="17"/>
                  </a:cubicBezTo>
                  <a:cubicBezTo>
                    <a:pt x="63" y="17"/>
                    <a:pt x="47" y="17"/>
                    <a:pt x="47" y="32"/>
                  </a:cubicBezTo>
                  <a:lnTo>
                    <a:pt x="32" y="63"/>
                  </a:lnTo>
                  <a:lnTo>
                    <a:pt x="0" y="126"/>
                  </a:lnTo>
                  <a:cubicBezTo>
                    <a:pt x="0" y="143"/>
                    <a:pt x="0" y="158"/>
                    <a:pt x="16" y="174"/>
                  </a:cubicBezTo>
                  <a:lnTo>
                    <a:pt x="32" y="174"/>
                  </a:lnTo>
                  <a:cubicBezTo>
                    <a:pt x="47" y="174"/>
                    <a:pt x="63" y="158"/>
                    <a:pt x="63" y="158"/>
                  </a:cubicBezTo>
                  <a:lnTo>
                    <a:pt x="63" y="143"/>
                  </a:lnTo>
                  <a:cubicBezTo>
                    <a:pt x="79" y="143"/>
                    <a:pt x="79" y="126"/>
                    <a:pt x="79" y="126"/>
                  </a:cubicBezTo>
                  <a:lnTo>
                    <a:pt x="79" y="126"/>
                  </a:lnTo>
                  <a:lnTo>
                    <a:pt x="110" y="63"/>
                  </a:lnTo>
                  <a:lnTo>
                    <a:pt x="110" y="48"/>
                  </a:lnTo>
                  <a:lnTo>
                    <a:pt x="110" y="17"/>
                  </a:lnTo>
                  <a:lnTo>
                    <a:pt x="95" y="17"/>
                  </a:lnTo>
                  <a:cubicBezTo>
                    <a:pt x="95" y="17"/>
                    <a:pt x="79" y="17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8" name="Google Shape;26258;p117"/>
            <p:cNvSpPr/>
            <p:nvPr/>
          </p:nvSpPr>
          <p:spPr>
            <a:xfrm>
              <a:off x="3165986" y="1826832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27" y="80"/>
                  </a:lnTo>
                  <a:cubicBezTo>
                    <a:pt x="142" y="80"/>
                    <a:pt x="158" y="48"/>
                    <a:pt x="158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42" y="48"/>
                    <a:pt x="142" y="48"/>
                    <a:pt x="127" y="48"/>
                  </a:cubicBezTo>
                  <a:lnTo>
                    <a:pt x="110" y="48"/>
                  </a:lnTo>
                  <a:lnTo>
                    <a:pt x="79" y="32"/>
                  </a:lnTo>
                  <a:cubicBezTo>
                    <a:pt x="79" y="17"/>
                    <a:pt x="64" y="17"/>
                    <a:pt x="64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9" name="Google Shape;26259;p117"/>
            <p:cNvSpPr/>
            <p:nvPr/>
          </p:nvSpPr>
          <p:spPr>
            <a:xfrm>
              <a:off x="3398980" y="1802788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0" y="32"/>
                    <a:pt x="0" y="32"/>
                    <a:pt x="0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79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32" y="95"/>
                    <a:pt x="48" y="95"/>
                    <a:pt x="48" y="79"/>
                  </a:cubicBezTo>
                  <a:lnTo>
                    <a:pt x="48" y="79"/>
                  </a:lnTo>
                  <a:lnTo>
                    <a:pt x="80" y="63"/>
                  </a:lnTo>
                  <a:lnTo>
                    <a:pt x="95" y="48"/>
                  </a:lnTo>
                  <a:cubicBezTo>
                    <a:pt x="111" y="32"/>
                    <a:pt x="111" y="16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0" name="Google Shape;26260;p117"/>
            <p:cNvSpPr/>
            <p:nvPr/>
          </p:nvSpPr>
          <p:spPr>
            <a:xfrm>
              <a:off x="3444077" y="1799767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"/>
                    <a:pt x="63" y="17"/>
                  </a:cubicBezTo>
                  <a:lnTo>
                    <a:pt x="63" y="32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17" y="111"/>
                  </a:lnTo>
                  <a:lnTo>
                    <a:pt x="0" y="111"/>
                  </a:lnTo>
                  <a:lnTo>
                    <a:pt x="0" y="158"/>
                  </a:lnTo>
                  <a:cubicBezTo>
                    <a:pt x="17" y="158"/>
                    <a:pt x="17" y="158"/>
                    <a:pt x="32" y="174"/>
                  </a:cubicBezTo>
                  <a:lnTo>
                    <a:pt x="32" y="174"/>
                  </a:lnTo>
                  <a:cubicBezTo>
                    <a:pt x="48" y="174"/>
                    <a:pt x="48" y="174"/>
                    <a:pt x="48" y="158"/>
                  </a:cubicBezTo>
                  <a:lnTo>
                    <a:pt x="80" y="143"/>
                  </a:lnTo>
                  <a:lnTo>
                    <a:pt x="126" y="127"/>
                  </a:lnTo>
                  <a:cubicBezTo>
                    <a:pt x="126" y="111"/>
                    <a:pt x="143" y="111"/>
                    <a:pt x="143" y="95"/>
                  </a:cubicBezTo>
                  <a:lnTo>
                    <a:pt x="126" y="32"/>
                  </a:lnTo>
                  <a:lnTo>
                    <a:pt x="126" y="32"/>
                  </a:lnTo>
                  <a:cubicBezTo>
                    <a:pt x="126" y="17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1" name="Google Shape;26261;p117"/>
            <p:cNvSpPr/>
            <p:nvPr/>
          </p:nvSpPr>
          <p:spPr>
            <a:xfrm>
              <a:off x="3438575" y="1802788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79" y="0"/>
                  </a:moveTo>
                  <a:lnTo>
                    <a:pt x="79" y="0"/>
                  </a:lnTo>
                  <a:lnTo>
                    <a:pt x="79" y="0"/>
                  </a:lnTo>
                  <a:lnTo>
                    <a:pt x="32" y="0"/>
                  </a:lnTo>
                  <a:lnTo>
                    <a:pt x="16" y="16"/>
                  </a:lnTo>
                  <a:cubicBezTo>
                    <a:pt x="1" y="16"/>
                    <a:pt x="1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6" y="79"/>
                    <a:pt x="16" y="79"/>
                    <a:pt x="32" y="79"/>
                  </a:cubicBezTo>
                  <a:lnTo>
                    <a:pt x="32" y="79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48"/>
                    <a:pt x="127" y="32"/>
                    <a:pt x="110" y="16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2" name="Google Shape;26262;p117"/>
            <p:cNvSpPr/>
            <p:nvPr/>
          </p:nvSpPr>
          <p:spPr>
            <a:xfrm>
              <a:off x="3329361" y="1813315"/>
              <a:ext cx="4516" cy="3530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32" y="1"/>
                    <a:pt x="15" y="1"/>
                    <a:pt x="15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47"/>
                    <a:pt x="15" y="64"/>
                    <a:pt x="32" y="64"/>
                  </a:cubicBez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7" y="79"/>
                  </a:lnTo>
                  <a:cubicBezTo>
                    <a:pt x="63" y="95"/>
                    <a:pt x="63" y="95"/>
                    <a:pt x="63" y="110"/>
                  </a:cubicBezTo>
                  <a:lnTo>
                    <a:pt x="78" y="110"/>
                  </a:lnTo>
                  <a:lnTo>
                    <a:pt x="78" y="110"/>
                  </a:lnTo>
                  <a:lnTo>
                    <a:pt x="110" y="79"/>
                  </a:lnTo>
                  <a:lnTo>
                    <a:pt x="126" y="79"/>
                  </a:lnTo>
                  <a:cubicBezTo>
                    <a:pt x="141" y="79"/>
                    <a:pt x="141" y="64"/>
                    <a:pt x="141" y="47"/>
                  </a:cubicBezTo>
                  <a:cubicBezTo>
                    <a:pt x="141" y="32"/>
                    <a:pt x="141" y="32"/>
                    <a:pt x="126" y="32"/>
                  </a:cubicBezTo>
                  <a:cubicBezTo>
                    <a:pt x="126" y="16"/>
                    <a:pt x="126" y="16"/>
                    <a:pt x="110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3" name="Google Shape;26263;p117"/>
            <p:cNvSpPr/>
            <p:nvPr/>
          </p:nvSpPr>
          <p:spPr>
            <a:xfrm>
              <a:off x="3296286" y="1810803"/>
              <a:ext cx="9032" cy="4548"/>
            </a:xfrm>
            <a:custGeom>
              <a:avLst/>
              <a:gdLst/>
              <a:ahLst/>
              <a:cxnLst/>
              <a:rect l="l" t="t" r="r" b="b"/>
              <a:pathLst>
                <a:path w="28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17"/>
                    <a:pt x="15" y="17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95"/>
                    <a:pt x="63" y="95"/>
                    <a:pt x="63" y="111"/>
                  </a:cubicBezTo>
                  <a:lnTo>
                    <a:pt x="78" y="111"/>
                  </a:lnTo>
                  <a:lnTo>
                    <a:pt x="110" y="143"/>
                  </a:lnTo>
                  <a:lnTo>
                    <a:pt x="126" y="143"/>
                  </a:lnTo>
                  <a:lnTo>
                    <a:pt x="141" y="143"/>
                  </a:lnTo>
                  <a:cubicBezTo>
                    <a:pt x="141" y="143"/>
                    <a:pt x="158" y="143"/>
                    <a:pt x="158" y="126"/>
                  </a:cubicBezTo>
                  <a:lnTo>
                    <a:pt x="173" y="143"/>
                  </a:lnTo>
                  <a:lnTo>
                    <a:pt x="236" y="143"/>
                  </a:lnTo>
                  <a:lnTo>
                    <a:pt x="252" y="143"/>
                  </a:lnTo>
                  <a:cubicBezTo>
                    <a:pt x="267" y="143"/>
                    <a:pt x="284" y="126"/>
                    <a:pt x="284" y="111"/>
                  </a:cubicBezTo>
                  <a:lnTo>
                    <a:pt x="284" y="95"/>
                  </a:lnTo>
                  <a:cubicBezTo>
                    <a:pt x="267" y="95"/>
                    <a:pt x="267" y="95"/>
                    <a:pt x="267" y="80"/>
                  </a:cubicBezTo>
                  <a:cubicBezTo>
                    <a:pt x="267" y="95"/>
                    <a:pt x="267" y="95"/>
                    <a:pt x="252" y="95"/>
                  </a:cubicBezTo>
                  <a:lnTo>
                    <a:pt x="236" y="126"/>
                  </a:lnTo>
                  <a:lnTo>
                    <a:pt x="221" y="126"/>
                  </a:lnTo>
                  <a:cubicBezTo>
                    <a:pt x="204" y="126"/>
                    <a:pt x="189" y="126"/>
                    <a:pt x="189" y="111"/>
                  </a:cubicBezTo>
                  <a:cubicBezTo>
                    <a:pt x="173" y="95"/>
                    <a:pt x="173" y="80"/>
                    <a:pt x="189" y="63"/>
                  </a:cubicBezTo>
                  <a:lnTo>
                    <a:pt x="173" y="63"/>
                  </a:lnTo>
                  <a:lnTo>
                    <a:pt x="14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4" name="Google Shape;26264;p117"/>
            <p:cNvSpPr/>
            <p:nvPr/>
          </p:nvSpPr>
          <p:spPr>
            <a:xfrm>
              <a:off x="3264196" y="182234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79" y="0"/>
                    <a:pt x="79" y="15"/>
                  </a:cubicBezTo>
                  <a:lnTo>
                    <a:pt x="64" y="15"/>
                  </a:lnTo>
                  <a:lnTo>
                    <a:pt x="32" y="32"/>
                  </a:lnTo>
                  <a:cubicBezTo>
                    <a:pt x="16" y="47"/>
                    <a:pt x="1" y="63"/>
                    <a:pt x="16" y="78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63"/>
                  </a:lnTo>
                  <a:cubicBezTo>
                    <a:pt x="127" y="63"/>
                    <a:pt x="142" y="32"/>
                    <a:pt x="127" y="15"/>
                  </a:cubicBezTo>
                  <a:lnTo>
                    <a:pt x="127" y="15"/>
                  </a:ln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5" name="Google Shape;26265;p117"/>
            <p:cNvSpPr/>
            <p:nvPr/>
          </p:nvSpPr>
          <p:spPr>
            <a:xfrm>
              <a:off x="3322333" y="176370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63"/>
                    <a:pt x="16" y="80"/>
                    <a:pt x="32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63"/>
                  </a:cubicBezTo>
                  <a:lnTo>
                    <a:pt x="126" y="63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26" y="16"/>
                    <a:pt x="110" y="0"/>
                    <a:pt x="9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6" name="Google Shape;26266;p117"/>
            <p:cNvSpPr/>
            <p:nvPr/>
          </p:nvSpPr>
          <p:spPr>
            <a:xfrm>
              <a:off x="3243650" y="1772702"/>
              <a:ext cx="4548" cy="2576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cubicBezTo>
                    <a:pt x="0" y="49"/>
                    <a:pt x="17" y="64"/>
                    <a:pt x="32" y="64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1" y="80"/>
                    <a:pt x="126" y="64"/>
                    <a:pt x="126" y="49"/>
                  </a:cubicBezTo>
                  <a:cubicBezTo>
                    <a:pt x="143" y="32"/>
                    <a:pt x="126" y="17"/>
                    <a:pt x="111" y="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7" name="Google Shape;26267;p117"/>
            <p:cNvSpPr/>
            <p:nvPr/>
          </p:nvSpPr>
          <p:spPr>
            <a:xfrm>
              <a:off x="3376940" y="1790258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48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0" y="127"/>
                  </a:lnTo>
                  <a:cubicBezTo>
                    <a:pt x="0" y="142"/>
                    <a:pt x="0" y="158"/>
                    <a:pt x="17" y="158"/>
                  </a:cubicBezTo>
                  <a:lnTo>
                    <a:pt x="80" y="190"/>
                  </a:lnTo>
                  <a:cubicBezTo>
                    <a:pt x="80" y="190"/>
                    <a:pt x="80" y="205"/>
                    <a:pt x="95" y="205"/>
                  </a:cubicBezTo>
                  <a:lnTo>
                    <a:pt x="111" y="190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42"/>
                  </a:lnTo>
                  <a:cubicBezTo>
                    <a:pt x="174" y="127"/>
                    <a:pt x="158" y="110"/>
                    <a:pt x="158" y="110"/>
                  </a:cubicBezTo>
                  <a:cubicBezTo>
                    <a:pt x="158" y="95"/>
                    <a:pt x="143" y="95"/>
                    <a:pt x="126" y="95"/>
                  </a:cubicBezTo>
                  <a:lnTo>
                    <a:pt x="126" y="95"/>
                  </a:lnTo>
                  <a:lnTo>
                    <a:pt x="126" y="95"/>
                  </a:lnTo>
                  <a:cubicBezTo>
                    <a:pt x="126" y="110"/>
                    <a:pt x="126" y="142"/>
                    <a:pt x="95" y="142"/>
                  </a:cubicBezTo>
                  <a:lnTo>
                    <a:pt x="80" y="142"/>
                  </a:lnTo>
                  <a:lnTo>
                    <a:pt x="80" y="142"/>
                  </a:lnTo>
                  <a:cubicBezTo>
                    <a:pt x="63" y="142"/>
                    <a:pt x="48" y="127"/>
                    <a:pt x="32" y="110"/>
                  </a:cubicBezTo>
                  <a:cubicBezTo>
                    <a:pt x="32" y="95"/>
                    <a:pt x="48" y="79"/>
                    <a:pt x="63" y="64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111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8" name="Google Shape;26268;p117"/>
            <p:cNvSpPr/>
            <p:nvPr/>
          </p:nvSpPr>
          <p:spPr>
            <a:xfrm>
              <a:off x="3398980" y="180078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95" y="0"/>
                  </a:lnTo>
                  <a:lnTo>
                    <a:pt x="48" y="0"/>
                  </a:lnTo>
                  <a:cubicBezTo>
                    <a:pt x="32" y="16"/>
                    <a:pt x="32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cubicBezTo>
                    <a:pt x="17" y="16"/>
                    <a:pt x="0" y="32"/>
                    <a:pt x="0" y="48"/>
                  </a:cubicBezTo>
                  <a:cubicBezTo>
                    <a:pt x="0" y="63"/>
                    <a:pt x="17" y="63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6" y="63"/>
                    <a:pt x="143" y="48"/>
                    <a:pt x="143" y="32"/>
                  </a:cubicBezTo>
                  <a:cubicBezTo>
                    <a:pt x="143" y="32"/>
                    <a:pt x="143" y="16"/>
                    <a:pt x="126" y="16"/>
                  </a:cubicBezTo>
                  <a:cubicBezTo>
                    <a:pt x="126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9" name="Google Shape;26269;p117"/>
            <p:cNvSpPr/>
            <p:nvPr/>
          </p:nvSpPr>
          <p:spPr>
            <a:xfrm>
              <a:off x="3290275" y="1815796"/>
              <a:ext cx="3498" cy="2576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10" y="1"/>
                  </a:move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17"/>
                    <a:pt x="63" y="1"/>
                  </a:cubicBezTo>
                  <a:lnTo>
                    <a:pt x="47" y="17"/>
                  </a:lnTo>
                  <a:lnTo>
                    <a:pt x="0" y="32"/>
                  </a:lnTo>
                  <a:cubicBezTo>
                    <a:pt x="0" y="49"/>
                    <a:pt x="0" y="64"/>
                    <a:pt x="15" y="64"/>
                  </a:cubicBezTo>
                  <a:lnTo>
                    <a:pt x="32" y="80"/>
                  </a:lnTo>
                  <a:cubicBezTo>
                    <a:pt x="47" y="80"/>
                    <a:pt x="63" y="64"/>
                    <a:pt x="63" y="64"/>
                  </a:cubicBezTo>
                  <a:lnTo>
                    <a:pt x="78" y="49"/>
                  </a:lnTo>
                  <a:lnTo>
                    <a:pt x="95" y="17"/>
                  </a:lnTo>
                  <a:cubicBezTo>
                    <a:pt x="110" y="17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0" name="Google Shape;26270;p117"/>
            <p:cNvSpPr/>
            <p:nvPr/>
          </p:nvSpPr>
          <p:spPr>
            <a:xfrm>
              <a:off x="3393955" y="1784247"/>
              <a:ext cx="3562" cy="6520"/>
            </a:xfrm>
            <a:custGeom>
              <a:avLst/>
              <a:gdLst/>
              <a:ahLst/>
              <a:cxnLst/>
              <a:rect l="l" t="t" r="r" b="b"/>
              <a:pathLst>
                <a:path w="112" h="205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49" y="1"/>
                    <a:pt x="49" y="16"/>
                  </a:cubicBezTo>
                  <a:lnTo>
                    <a:pt x="49" y="16"/>
                  </a:lnTo>
                  <a:lnTo>
                    <a:pt x="1" y="158"/>
                  </a:lnTo>
                  <a:lnTo>
                    <a:pt x="1" y="173"/>
                  </a:lnTo>
                  <a:cubicBezTo>
                    <a:pt x="1" y="190"/>
                    <a:pt x="17" y="190"/>
                    <a:pt x="17" y="190"/>
                  </a:cubicBezTo>
                  <a:cubicBezTo>
                    <a:pt x="17" y="205"/>
                    <a:pt x="32" y="205"/>
                    <a:pt x="32" y="205"/>
                  </a:cubicBezTo>
                  <a:lnTo>
                    <a:pt x="49" y="205"/>
                  </a:lnTo>
                  <a:cubicBezTo>
                    <a:pt x="64" y="205"/>
                    <a:pt x="80" y="190"/>
                    <a:pt x="80" y="173"/>
                  </a:cubicBezTo>
                  <a:lnTo>
                    <a:pt x="80" y="173"/>
                  </a:lnTo>
                  <a:lnTo>
                    <a:pt x="95" y="95"/>
                  </a:lnTo>
                  <a:lnTo>
                    <a:pt x="112" y="32"/>
                  </a:lnTo>
                  <a:lnTo>
                    <a:pt x="112" y="32"/>
                  </a:lnTo>
                  <a:cubicBezTo>
                    <a:pt x="112" y="16"/>
                    <a:pt x="112" y="16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1" name="Google Shape;26271;p117"/>
            <p:cNvSpPr/>
            <p:nvPr/>
          </p:nvSpPr>
          <p:spPr>
            <a:xfrm>
              <a:off x="3423023" y="1754669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95" y="17"/>
                  </a:moveTo>
                  <a:cubicBezTo>
                    <a:pt x="112" y="17"/>
                    <a:pt x="112" y="32"/>
                    <a:pt x="112" y="48"/>
                  </a:cubicBezTo>
                  <a:lnTo>
                    <a:pt x="112" y="48"/>
                  </a:lnTo>
                  <a:lnTo>
                    <a:pt x="175" y="32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95" y="17"/>
                  </a:lnTo>
                  <a:close/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7" y="17"/>
                  </a:lnTo>
                  <a:lnTo>
                    <a:pt x="32" y="32"/>
                  </a:lnTo>
                  <a:cubicBezTo>
                    <a:pt x="49" y="32"/>
                    <a:pt x="49" y="48"/>
                    <a:pt x="49" y="48"/>
                  </a:cubicBezTo>
                  <a:lnTo>
                    <a:pt x="49" y="32"/>
                  </a:lnTo>
                  <a:cubicBezTo>
                    <a:pt x="49" y="17"/>
                    <a:pt x="64" y="17"/>
                    <a:pt x="64" y="1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2" name="Google Shape;26272;p117"/>
            <p:cNvSpPr/>
            <p:nvPr/>
          </p:nvSpPr>
          <p:spPr>
            <a:xfrm>
              <a:off x="3162996" y="1812806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5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lnTo>
                    <a:pt x="0" y="80"/>
                  </a:lnTo>
                  <a:cubicBezTo>
                    <a:pt x="15" y="80"/>
                    <a:pt x="15" y="80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63" y="95"/>
                    <a:pt x="78" y="95"/>
                    <a:pt x="95" y="80"/>
                  </a:cubicBezTo>
                  <a:lnTo>
                    <a:pt x="95" y="80"/>
                  </a:lnTo>
                  <a:cubicBezTo>
                    <a:pt x="110" y="80"/>
                    <a:pt x="110" y="48"/>
                    <a:pt x="110" y="32"/>
                  </a:cubicBezTo>
                  <a:cubicBezTo>
                    <a:pt x="110" y="17"/>
                    <a:pt x="95" y="17"/>
                    <a:pt x="78" y="17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3" name="Google Shape;26273;p117"/>
            <p:cNvSpPr/>
            <p:nvPr/>
          </p:nvSpPr>
          <p:spPr>
            <a:xfrm>
              <a:off x="3425568" y="1800276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32"/>
                  </a:cubicBezTo>
                  <a:cubicBezTo>
                    <a:pt x="0" y="48"/>
                    <a:pt x="15" y="64"/>
                    <a:pt x="32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3" y="79"/>
                    <a:pt x="63" y="79"/>
                    <a:pt x="63" y="95"/>
                  </a:cubicBezTo>
                  <a:cubicBezTo>
                    <a:pt x="78" y="95"/>
                    <a:pt x="95" y="111"/>
                    <a:pt x="110" y="111"/>
                  </a:cubicBezTo>
                  <a:cubicBezTo>
                    <a:pt x="126" y="111"/>
                    <a:pt x="141" y="95"/>
                    <a:pt x="158" y="79"/>
                  </a:cubicBezTo>
                  <a:lnTo>
                    <a:pt x="173" y="79"/>
                  </a:lnTo>
                  <a:lnTo>
                    <a:pt x="173" y="32"/>
                  </a:lnTo>
                  <a:cubicBezTo>
                    <a:pt x="158" y="16"/>
                    <a:pt x="158" y="16"/>
                    <a:pt x="141" y="16"/>
                  </a:cubicBezTo>
                  <a:cubicBezTo>
                    <a:pt x="126" y="16"/>
                    <a:pt x="126" y="16"/>
                    <a:pt x="110" y="32"/>
                  </a:cubicBezTo>
                  <a:lnTo>
                    <a:pt x="110" y="32"/>
                  </a:lnTo>
                  <a:lnTo>
                    <a:pt x="95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4" name="Google Shape;26274;p117"/>
            <p:cNvSpPr/>
            <p:nvPr/>
          </p:nvSpPr>
          <p:spPr>
            <a:xfrm>
              <a:off x="3386481" y="1785741"/>
              <a:ext cx="3498" cy="356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5" y="63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63" y="95"/>
                    <a:pt x="78" y="95"/>
                    <a:pt x="95" y="95"/>
                  </a:cubicBezTo>
                  <a:lnTo>
                    <a:pt x="110" y="95"/>
                  </a:lnTo>
                  <a:lnTo>
                    <a:pt x="110" y="95"/>
                  </a:lnTo>
                  <a:lnTo>
                    <a:pt x="11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5" name="Google Shape;26275;p117"/>
            <p:cNvSpPr/>
            <p:nvPr/>
          </p:nvSpPr>
          <p:spPr>
            <a:xfrm>
              <a:off x="3425027" y="1788254"/>
              <a:ext cx="4580" cy="6520"/>
            </a:xfrm>
            <a:custGeom>
              <a:avLst/>
              <a:gdLst/>
              <a:ahLst/>
              <a:cxnLst/>
              <a:rect l="l" t="t" r="r" b="b"/>
              <a:pathLst>
                <a:path w="144" h="205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32"/>
                  </a:cubicBezTo>
                  <a:lnTo>
                    <a:pt x="32" y="47"/>
                  </a:lnTo>
                  <a:lnTo>
                    <a:pt x="1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27" y="205"/>
                  </a:lnTo>
                  <a:cubicBezTo>
                    <a:pt x="143" y="205"/>
                    <a:pt x="143" y="173"/>
                    <a:pt x="127" y="158"/>
                  </a:cubicBezTo>
                  <a:lnTo>
                    <a:pt x="127" y="14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64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16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6" name="Google Shape;26276;p117"/>
            <p:cNvSpPr/>
            <p:nvPr/>
          </p:nvSpPr>
          <p:spPr>
            <a:xfrm>
              <a:off x="3437049" y="1788254"/>
              <a:ext cx="2035" cy="2512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1" y="1"/>
                  </a:moveTo>
                  <a:lnTo>
                    <a:pt x="1" y="32"/>
                  </a:lnTo>
                  <a:lnTo>
                    <a:pt x="1" y="47"/>
                  </a:lnTo>
                  <a:cubicBezTo>
                    <a:pt x="1" y="64"/>
                    <a:pt x="1" y="64"/>
                    <a:pt x="17" y="64"/>
                  </a:cubicBez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lnTo>
                    <a:pt x="49" y="64"/>
                  </a:lnTo>
                  <a:cubicBezTo>
                    <a:pt x="64" y="64"/>
                    <a:pt x="64" y="47"/>
                    <a:pt x="64" y="47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32" y="32"/>
                    <a:pt x="17" y="1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7" name="Google Shape;26277;p117"/>
            <p:cNvSpPr/>
            <p:nvPr/>
          </p:nvSpPr>
          <p:spPr>
            <a:xfrm>
              <a:off x="3076808" y="1807304"/>
              <a:ext cx="3498" cy="2512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9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32" y="16"/>
                  </a:lnTo>
                  <a:cubicBezTo>
                    <a:pt x="15" y="16"/>
                    <a:pt x="0" y="32"/>
                    <a:pt x="0" y="47"/>
                  </a:cubicBezTo>
                  <a:cubicBezTo>
                    <a:pt x="0" y="63"/>
                    <a:pt x="15" y="79"/>
                    <a:pt x="32" y="79"/>
                  </a:cubicBezTo>
                  <a:lnTo>
                    <a:pt x="47" y="79"/>
                  </a:lnTo>
                  <a:lnTo>
                    <a:pt x="63" y="63"/>
                  </a:lnTo>
                  <a:lnTo>
                    <a:pt x="63" y="47"/>
                  </a:lnTo>
                  <a:cubicBezTo>
                    <a:pt x="63" y="32"/>
                    <a:pt x="63" y="32"/>
                    <a:pt x="78" y="16"/>
                  </a:cubicBezTo>
                  <a:lnTo>
                    <a:pt x="95" y="16"/>
                  </a:lnTo>
                  <a:cubicBezTo>
                    <a:pt x="95" y="0"/>
                    <a:pt x="95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8" name="Google Shape;26278;p117"/>
            <p:cNvSpPr/>
            <p:nvPr/>
          </p:nvSpPr>
          <p:spPr>
            <a:xfrm>
              <a:off x="3426045" y="1777250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48" y="110"/>
                  </a:lnTo>
                  <a:cubicBezTo>
                    <a:pt x="63" y="110"/>
                    <a:pt x="80" y="95"/>
                    <a:pt x="80" y="63"/>
                  </a:cubicBezTo>
                  <a:lnTo>
                    <a:pt x="63" y="15"/>
                  </a:lnTo>
                  <a:cubicBezTo>
                    <a:pt x="63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9" name="Google Shape;26279;p117"/>
            <p:cNvSpPr/>
            <p:nvPr/>
          </p:nvSpPr>
          <p:spPr>
            <a:xfrm>
              <a:off x="3400506" y="1791752"/>
              <a:ext cx="5502" cy="4548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17"/>
                  </a:lnTo>
                  <a:lnTo>
                    <a:pt x="32" y="80"/>
                  </a:lnTo>
                  <a:lnTo>
                    <a:pt x="15" y="80"/>
                  </a:lnTo>
                  <a:cubicBezTo>
                    <a:pt x="0" y="95"/>
                    <a:pt x="0" y="111"/>
                    <a:pt x="15" y="126"/>
                  </a:cubicBezTo>
                  <a:cubicBezTo>
                    <a:pt x="15" y="143"/>
                    <a:pt x="32" y="143"/>
                    <a:pt x="47" y="143"/>
                  </a:cubicBezTo>
                  <a:cubicBezTo>
                    <a:pt x="47" y="143"/>
                    <a:pt x="63" y="143"/>
                    <a:pt x="63" y="126"/>
                  </a:cubicBezTo>
                  <a:lnTo>
                    <a:pt x="95" y="111"/>
                  </a:lnTo>
                  <a:lnTo>
                    <a:pt x="110" y="95"/>
                  </a:lnTo>
                  <a:lnTo>
                    <a:pt x="158" y="48"/>
                  </a:lnTo>
                  <a:cubicBezTo>
                    <a:pt x="158" y="48"/>
                    <a:pt x="173" y="17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0" name="Google Shape;26280;p117"/>
            <p:cNvSpPr/>
            <p:nvPr/>
          </p:nvSpPr>
          <p:spPr>
            <a:xfrm>
              <a:off x="3399966" y="1773720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cubicBezTo>
                    <a:pt x="17" y="48"/>
                    <a:pt x="17" y="63"/>
                    <a:pt x="17" y="63"/>
                  </a:cubicBezTo>
                  <a:lnTo>
                    <a:pt x="80" y="80"/>
                  </a:lnTo>
                  <a:lnTo>
                    <a:pt x="95" y="95"/>
                  </a:lnTo>
                  <a:cubicBezTo>
                    <a:pt x="112" y="95"/>
                    <a:pt x="127" y="80"/>
                    <a:pt x="127" y="63"/>
                  </a:cubicBezTo>
                  <a:cubicBezTo>
                    <a:pt x="143" y="48"/>
                    <a:pt x="127" y="32"/>
                    <a:pt x="112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1" name="Google Shape;26281;p117"/>
            <p:cNvSpPr/>
            <p:nvPr/>
          </p:nvSpPr>
          <p:spPr>
            <a:xfrm>
              <a:off x="3344850" y="1786250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47"/>
                    <a:pt x="17" y="64"/>
                    <a:pt x="32" y="64"/>
                  </a:cubicBezTo>
                  <a:lnTo>
                    <a:pt x="64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64"/>
                    <a:pt x="127" y="47"/>
                  </a:cubicBezTo>
                  <a:lnTo>
                    <a:pt x="127" y="47"/>
                  </a:lnTo>
                  <a:cubicBezTo>
                    <a:pt x="127" y="47"/>
                    <a:pt x="112" y="47"/>
                    <a:pt x="112" y="32"/>
                  </a:cubicBezTo>
                  <a:lnTo>
                    <a:pt x="95" y="32"/>
                  </a:lnTo>
                  <a:lnTo>
                    <a:pt x="80" y="16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2" name="Google Shape;26282;p117"/>
            <p:cNvSpPr/>
            <p:nvPr/>
          </p:nvSpPr>
          <p:spPr>
            <a:xfrm>
              <a:off x="3079289" y="1804792"/>
              <a:ext cx="4548" cy="4548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8" y="0"/>
                  </a:moveTo>
                  <a:lnTo>
                    <a:pt x="32" y="0"/>
                  </a:lnTo>
                  <a:lnTo>
                    <a:pt x="17" y="16"/>
                  </a:lnTo>
                  <a:cubicBezTo>
                    <a:pt x="0" y="16"/>
                    <a:pt x="0" y="48"/>
                    <a:pt x="17" y="63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8" y="79"/>
                    <a:pt x="48" y="79"/>
                    <a:pt x="63" y="95"/>
                  </a:cubicBez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80" y="126"/>
                  </a:lnTo>
                  <a:lnTo>
                    <a:pt x="80" y="126"/>
                  </a:lnTo>
                  <a:cubicBezTo>
                    <a:pt x="95" y="126"/>
                    <a:pt x="111" y="126"/>
                    <a:pt x="111" y="142"/>
                  </a:cubicBezTo>
                  <a:lnTo>
                    <a:pt x="111" y="142"/>
                  </a:lnTo>
                  <a:cubicBezTo>
                    <a:pt x="126" y="126"/>
                    <a:pt x="143" y="95"/>
                    <a:pt x="126" y="79"/>
                  </a:cubicBezTo>
                  <a:lnTo>
                    <a:pt x="111" y="63"/>
                  </a:lnTo>
                  <a:lnTo>
                    <a:pt x="63" y="16"/>
                  </a:ln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3" name="Google Shape;26283;p117"/>
            <p:cNvSpPr/>
            <p:nvPr/>
          </p:nvSpPr>
          <p:spPr>
            <a:xfrm>
              <a:off x="3371915" y="177572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48" y="0"/>
                    <a:pt x="17" y="17"/>
                    <a:pt x="1" y="32"/>
                  </a:cubicBezTo>
                  <a:lnTo>
                    <a:pt x="1" y="111"/>
                  </a:lnTo>
                  <a:cubicBezTo>
                    <a:pt x="1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4" y="126"/>
                    <a:pt x="64" y="111"/>
                    <a:pt x="64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95" y="63"/>
                    <a:pt x="112" y="63"/>
                    <a:pt x="112" y="48"/>
                  </a:cubicBezTo>
                  <a:lnTo>
                    <a:pt x="112" y="32"/>
                  </a:lnTo>
                  <a:cubicBezTo>
                    <a:pt x="112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4" name="Google Shape;26284;p117"/>
            <p:cNvSpPr/>
            <p:nvPr/>
          </p:nvSpPr>
          <p:spPr>
            <a:xfrm>
              <a:off x="3178008" y="1818340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32" y="15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2" y="110"/>
                  </a:lnTo>
                  <a:cubicBezTo>
                    <a:pt x="32" y="110"/>
                    <a:pt x="47" y="126"/>
                    <a:pt x="64" y="126"/>
                  </a:cubicBezTo>
                  <a:cubicBezTo>
                    <a:pt x="64" y="126"/>
                    <a:pt x="64" y="110"/>
                    <a:pt x="79" y="110"/>
                  </a:cubicBezTo>
                  <a:lnTo>
                    <a:pt x="79" y="110"/>
                  </a:lnTo>
                  <a:cubicBezTo>
                    <a:pt x="95" y="95"/>
                    <a:pt x="95" y="78"/>
                    <a:pt x="79" y="63"/>
                  </a:cubicBezTo>
                  <a:lnTo>
                    <a:pt x="110" y="63"/>
                  </a:lnTo>
                  <a:cubicBezTo>
                    <a:pt x="127" y="47"/>
                    <a:pt x="142" y="32"/>
                    <a:pt x="127" y="15"/>
                  </a:cubicBezTo>
                  <a:cubicBezTo>
                    <a:pt x="127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5" name="Google Shape;26285;p117"/>
            <p:cNvSpPr/>
            <p:nvPr/>
          </p:nvSpPr>
          <p:spPr>
            <a:xfrm>
              <a:off x="3412528" y="1793279"/>
              <a:ext cx="3530" cy="2512"/>
            </a:xfrm>
            <a:custGeom>
              <a:avLst/>
              <a:gdLst/>
              <a:ahLst/>
              <a:cxnLst/>
              <a:rect l="l" t="t" r="r" b="b"/>
              <a:pathLst>
                <a:path w="111" h="79" extrusionOk="0">
                  <a:moveTo>
                    <a:pt x="79" y="0"/>
                  </a:moveTo>
                  <a:lnTo>
                    <a:pt x="79" y="0"/>
                  </a:lnTo>
                  <a:lnTo>
                    <a:pt x="32" y="15"/>
                  </a:lnTo>
                  <a:cubicBezTo>
                    <a:pt x="16" y="15"/>
                    <a:pt x="0" y="15"/>
                    <a:pt x="0" y="32"/>
                  </a:cubicBezTo>
                  <a:lnTo>
                    <a:pt x="0" y="47"/>
                  </a:lnTo>
                  <a:lnTo>
                    <a:pt x="16" y="47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47"/>
                  </a:lnTo>
                  <a:cubicBezTo>
                    <a:pt x="63" y="63"/>
                    <a:pt x="63" y="63"/>
                    <a:pt x="63" y="78"/>
                  </a:cubicBezTo>
                  <a:lnTo>
                    <a:pt x="79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110" y="63"/>
                    <a:pt x="110" y="47"/>
                    <a:pt x="110" y="32"/>
                  </a:cubicBezTo>
                  <a:lnTo>
                    <a:pt x="95" y="15"/>
                  </a:lnTo>
                  <a:cubicBezTo>
                    <a:pt x="79" y="15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6" name="Google Shape;26286;p117"/>
            <p:cNvSpPr/>
            <p:nvPr/>
          </p:nvSpPr>
          <p:spPr>
            <a:xfrm>
              <a:off x="3154441" y="1813315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64" y="47"/>
                  </a:moveTo>
                  <a:lnTo>
                    <a:pt x="64" y="47"/>
                  </a:lnTo>
                  <a:lnTo>
                    <a:pt x="64" y="47"/>
                  </a:lnTo>
                  <a:close/>
                  <a:moveTo>
                    <a:pt x="32" y="1"/>
                  </a:moveTo>
                  <a:cubicBezTo>
                    <a:pt x="17" y="1"/>
                    <a:pt x="17" y="16"/>
                    <a:pt x="1" y="32"/>
                  </a:cubicBezTo>
                  <a:cubicBezTo>
                    <a:pt x="1" y="47"/>
                    <a:pt x="17" y="79"/>
                    <a:pt x="17" y="95"/>
                  </a:cubicBezTo>
                  <a:cubicBezTo>
                    <a:pt x="17" y="95"/>
                    <a:pt x="32" y="110"/>
                    <a:pt x="49" y="110"/>
                  </a:cubicBezTo>
                  <a:lnTo>
                    <a:pt x="49" y="110"/>
                  </a:lnTo>
                  <a:cubicBezTo>
                    <a:pt x="49" y="110"/>
                    <a:pt x="64" y="110"/>
                    <a:pt x="64" y="95"/>
                  </a:cubicBezTo>
                  <a:lnTo>
                    <a:pt x="64" y="95"/>
                  </a:lnTo>
                  <a:cubicBezTo>
                    <a:pt x="80" y="95"/>
                    <a:pt x="80" y="64"/>
                    <a:pt x="80" y="47"/>
                  </a:cubicBezTo>
                  <a:lnTo>
                    <a:pt x="80" y="47"/>
                  </a:lnTo>
                  <a:lnTo>
                    <a:pt x="80" y="47"/>
                  </a:lnTo>
                  <a:lnTo>
                    <a:pt x="95" y="47"/>
                  </a:lnTo>
                  <a:lnTo>
                    <a:pt x="95" y="47"/>
                  </a:lnTo>
                  <a:cubicBezTo>
                    <a:pt x="95" y="32"/>
                    <a:pt x="112" y="16"/>
                    <a:pt x="112" y="16"/>
                  </a:cubicBezTo>
                  <a:lnTo>
                    <a:pt x="127" y="16"/>
                  </a:lnTo>
                  <a:lnTo>
                    <a:pt x="127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7" name="Google Shape;26287;p117"/>
            <p:cNvSpPr/>
            <p:nvPr/>
          </p:nvSpPr>
          <p:spPr>
            <a:xfrm>
              <a:off x="3156445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8" name="Google Shape;26288;p117"/>
            <p:cNvSpPr/>
            <p:nvPr/>
          </p:nvSpPr>
          <p:spPr>
            <a:xfrm>
              <a:off x="3387467" y="1788731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16" y="17"/>
                  </a:cubicBezTo>
                  <a:lnTo>
                    <a:pt x="16" y="17"/>
                  </a:lnTo>
                  <a:lnTo>
                    <a:pt x="16" y="17"/>
                  </a:lnTo>
                  <a:cubicBezTo>
                    <a:pt x="1" y="32"/>
                    <a:pt x="1" y="64"/>
                    <a:pt x="16" y="95"/>
                  </a:cubicBezTo>
                  <a:lnTo>
                    <a:pt x="16" y="95"/>
                  </a:lnTo>
                  <a:cubicBezTo>
                    <a:pt x="16" y="112"/>
                    <a:pt x="32" y="127"/>
                    <a:pt x="47" y="127"/>
                  </a:cubicBezTo>
                  <a:lnTo>
                    <a:pt x="64" y="127"/>
                  </a:lnTo>
                  <a:cubicBezTo>
                    <a:pt x="79" y="112"/>
                    <a:pt x="79" y="112"/>
                    <a:pt x="79" y="95"/>
                  </a:cubicBezTo>
                  <a:lnTo>
                    <a:pt x="79" y="80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42" y="17"/>
                    <a:pt x="127" y="1"/>
                    <a:pt x="95" y="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9" name="Google Shape;26289;p117"/>
            <p:cNvSpPr/>
            <p:nvPr/>
          </p:nvSpPr>
          <p:spPr>
            <a:xfrm>
              <a:off x="3080816" y="1814333"/>
              <a:ext cx="2512" cy="3498"/>
            </a:xfrm>
            <a:custGeom>
              <a:avLst/>
              <a:gdLst/>
              <a:ahLst/>
              <a:cxnLst/>
              <a:rect l="l" t="t" r="r" b="b"/>
              <a:pathLst>
                <a:path w="79" h="110" extrusionOk="0">
                  <a:moveTo>
                    <a:pt x="32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2"/>
                  </a:lnTo>
                  <a:cubicBezTo>
                    <a:pt x="32" y="47"/>
                    <a:pt x="32" y="63"/>
                    <a:pt x="15" y="78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15" y="95"/>
                    <a:pt x="32" y="110"/>
                    <a:pt x="47" y="110"/>
                  </a:cubicBezTo>
                  <a:lnTo>
                    <a:pt x="63" y="95"/>
                  </a:lnTo>
                  <a:cubicBezTo>
                    <a:pt x="78" y="95"/>
                    <a:pt x="78" y="78"/>
                    <a:pt x="78" y="63"/>
                  </a:cubicBezTo>
                  <a:lnTo>
                    <a:pt x="63" y="32"/>
                  </a:lnTo>
                  <a:lnTo>
                    <a:pt x="63" y="15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0" name="Google Shape;26290;p117"/>
            <p:cNvSpPr/>
            <p:nvPr/>
          </p:nvSpPr>
          <p:spPr>
            <a:xfrm>
              <a:off x="3357889" y="1809785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cubicBezTo>
                    <a:pt x="48" y="17"/>
                    <a:pt x="32" y="17"/>
                    <a:pt x="32" y="32"/>
                  </a:cubicBezTo>
                  <a:lnTo>
                    <a:pt x="0" y="127"/>
                  </a:ln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63" y="158"/>
                  </a:lnTo>
                  <a:lnTo>
                    <a:pt x="80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126" y="64"/>
                  </a:lnTo>
                  <a:lnTo>
                    <a:pt x="126" y="32"/>
                  </a:lnTo>
                  <a:cubicBezTo>
                    <a:pt x="126" y="17"/>
                    <a:pt x="111" y="17"/>
                    <a:pt x="111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1" name="Google Shape;26291;p117"/>
            <p:cNvSpPr/>
            <p:nvPr/>
          </p:nvSpPr>
          <p:spPr>
            <a:xfrm>
              <a:off x="3326817" y="177871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4" y="49"/>
                  </a:moveTo>
                  <a:lnTo>
                    <a:pt x="64" y="49"/>
                  </a:lnTo>
                  <a:lnTo>
                    <a:pt x="64" y="49"/>
                  </a:lnTo>
                  <a:close/>
                  <a:moveTo>
                    <a:pt x="64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80"/>
                  </a:lnTo>
                  <a:cubicBezTo>
                    <a:pt x="1" y="95"/>
                    <a:pt x="17" y="112"/>
                    <a:pt x="32" y="127"/>
                  </a:cubicBezTo>
                  <a:lnTo>
                    <a:pt x="64" y="127"/>
                  </a:lnTo>
                  <a:lnTo>
                    <a:pt x="80" y="127"/>
                  </a:lnTo>
                  <a:cubicBezTo>
                    <a:pt x="95" y="112"/>
                    <a:pt x="95" y="95"/>
                    <a:pt x="80" y="80"/>
                  </a:cubicBez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9"/>
                    <a:pt x="112" y="17"/>
                  </a:cubicBezTo>
                  <a:lnTo>
                    <a:pt x="11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2" name="Google Shape;26292;p117"/>
            <p:cNvSpPr/>
            <p:nvPr/>
          </p:nvSpPr>
          <p:spPr>
            <a:xfrm>
              <a:off x="3328821" y="178023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3" name="Google Shape;26293;p117"/>
            <p:cNvSpPr/>
            <p:nvPr/>
          </p:nvSpPr>
          <p:spPr>
            <a:xfrm>
              <a:off x="3317785" y="181232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3" y="0"/>
                  </a:moveTo>
                  <a:lnTo>
                    <a:pt x="33" y="0"/>
                  </a:lnTo>
                  <a:cubicBezTo>
                    <a:pt x="17" y="0"/>
                    <a:pt x="1" y="15"/>
                    <a:pt x="1" y="15"/>
                  </a:cubicBezTo>
                  <a:cubicBezTo>
                    <a:pt x="1" y="47"/>
                    <a:pt x="1" y="63"/>
                    <a:pt x="33" y="63"/>
                  </a:cubicBezTo>
                  <a:lnTo>
                    <a:pt x="33" y="63"/>
                  </a:lnTo>
                  <a:lnTo>
                    <a:pt x="112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3" y="95"/>
                    <a:pt x="159" y="78"/>
                    <a:pt x="159" y="63"/>
                  </a:cubicBezTo>
                  <a:cubicBezTo>
                    <a:pt x="175" y="47"/>
                    <a:pt x="159" y="32"/>
                    <a:pt x="143" y="32"/>
                  </a:cubicBezTo>
                  <a:lnTo>
                    <a:pt x="143" y="32"/>
                  </a:lnTo>
                  <a:lnTo>
                    <a:pt x="127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4" name="Google Shape;26294;p117"/>
            <p:cNvSpPr/>
            <p:nvPr/>
          </p:nvSpPr>
          <p:spPr>
            <a:xfrm>
              <a:off x="3419016" y="1801294"/>
              <a:ext cx="2576" cy="2035"/>
            </a:xfrm>
            <a:custGeom>
              <a:avLst/>
              <a:gdLst/>
              <a:ahLst/>
              <a:cxnLst/>
              <a:rect l="l" t="t" r="r" b="b"/>
              <a:pathLst>
                <a:path w="81" h="64" extrusionOk="0">
                  <a:moveTo>
                    <a:pt x="49" y="0"/>
                  </a:moveTo>
                  <a:lnTo>
                    <a:pt x="49" y="0"/>
                  </a:lnTo>
                  <a:lnTo>
                    <a:pt x="17" y="0"/>
                  </a:lnTo>
                  <a:lnTo>
                    <a:pt x="1" y="16"/>
                  </a:lnTo>
                  <a:lnTo>
                    <a:pt x="32" y="47"/>
                  </a:lnTo>
                  <a:lnTo>
                    <a:pt x="3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4" y="47"/>
                  </a:lnTo>
                  <a:cubicBezTo>
                    <a:pt x="80" y="47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5" name="Google Shape;26295;p117"/>
            <p:cNvSpPr/>
            <p:nvPr/>
          </p:nvSpPr>
          <p:spPr>
            <a:xfrm>
              <a:off x="3440070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63" y="1"/>
                  </a:moveTo>
                  <a:lnTo>
                    <a:pt x="32" y="16"/>
                  </a:lnTo>
                  <a:cubicBezTo>
                    <a:pt x="0" y="16"/>
                    <a:pt x="0" y="47"/>
                    <a:pt x="0" y="64"/>
                  </a:cubicBezTo>
                  <a:cubicBezTo>
                    <a:pt x="17" y="79"/>
                    <a:pt x="32" y="79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63" y="79"/>
                  </a:lnTo>
                  <a:lnTo>
                    <a:pt x="95" y="64"/>
                  </a:lnTo>
                  <a:cubicBezTo>
                    <a:pt x="111" y="47"/>
                    <a:pt x="111" y="47"/>
                    <a:pt x="111" y="32"/>
                  </a:cubicBezTo>
                  <a:cubicBezTo>
                    <a:pt x="126" y="32"/>
                    <a:pt x="126" y="16"/>
                    <a:pt x="111" y="16"/>
                  </a:cubicBezTo>
                  <a:lnTo>
                    <a:pt x="11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6" name="Google Shape;26296;p117"/>
            <p:cNvSpPr/>
            <p:nvPr/>
          </p:nvSpPr>
          <p:spPr>
            <a:xfrm>
              <a:off x="3416535" y="1800785"/>
              <a:ext cx="5057" cy="4548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0" y="0"/>
                    <a:pt x="0" y="16"/>
                    <a:pt x="0" y="32"/>
                  </a:cubicBezTo>
                  <a:lnTo>
                    <a:pt x="0" y="48"/>
                  </a:lnTo>
                  <a:cubicBezTo>
                    <a:pt x="0" y="79"/>
                    <a:pt x="16" y="79"/>
                    <a:pt x="32" y="95"/>
                  </a:cubicBezTo>
                  <a:lnTo>
                    <a:pt x="32" y="95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47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cubicBezTo>
                    <a:pt x="79" y="79"/>
                    <a:pt x="95" y="79"/>
                    <a:pt x="95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27" y="111"/>
                    <a:pt x="142" y="126"/>
                    <a:pt x="127" y="142"/>
                  </a:cubicBezTo>
                  <a:lnTo>
                    <a:pt x="127" y="142"/>
                  </a:lnTo>
                  <a:lnTo>
                    <a:pt x="127" y="142"/>
                  </a:lnTo>
                  <a:cubicBezTo>
                    <a:pt x="142" y="142"/>
                    <a:pt x="158" y="142"/>
                    <a:pt x="158" y="126"/>
                  </a:cubicBezTo>
                  <a:lnTo>
                    <a:pt x="158" y="126"/>
                  </a:lnTo>
                  <a:cubicBezTo>
                    <a:pt x="158" y="95"/>
                    <a:pt x="142" y="79"/>
                    <a:pt x="127" y="79"/>
                  </a:cubicBezTo>
                  <a:lnTo>
                    <a:pt x="127" y="79"/>
                  </a:lnTo>
                  <a:lnTo>
                    <a:pt x="110" y="79"/>
                  </a:lnTo>
                  <a:lnTo>
                    <a:pt x="110" y="63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64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7" name="Google Shape;26297;p117"/>
            <p:cNvSpPr/>
            <p:nvPr/>
          </p:nvSpPr>
          <p:spPr>
            <a:xfrm>
              <a:off x="3440579" y="177123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32" y="6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8" name="Google Shape;26298;p117"/>
            <p:cNvSpPr/>
            <p:nvPr/>
          </p:nvSpPr>
          <p:spPr>
            <a:xfrm>
              <a:off x="3042715" y="181232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110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9" name="Google Shape;26299;p117"/>
            <p:cNvSpPr/>
            <p:nvPr/>
          </p:nvSpPr>
          <p:spPr>
            <a:xfrm>
              <a:off x="3418539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6" y="1"/>
                    <a:pt x="1" y="16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32" y="79"/>
                  </a:lnTo>
                  <a:lnTo>
                    <a:pt x="47" y="64"/>
                  </a:lnTo>
                  <a:lnTo>
                    <a:pt x="79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127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0" name="Google Shape;26300;p117"/>
            <p:cNvSpPr/>
            <p:nvPr/>
          </p:nvSpPr>
          <p:spPr>
            <a:xfrm>
              <a:off x="3197058" y="1796269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1" y="47"/>
                    <a:pt x="1" y="64"/>
                    <a:pt x="1" y="79"/>
                  </a:cubicBezTo>
                  <a:cubicBezTo>
                    <a:pt x="16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1" name="Google Shape;26301;p117"/>
            <p:cNvSpPr/>
            <p:nvPr/>
          </p:nvSpPr>
          <p:spPr>
            <a:xfrm>
              <a:off x="3323828" y="1785264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0" y="15"/>
                    <a:pt x="0" y="32"/>
                    <a:pt x="16" y="47"/>
                  </a:cubicBezTo>
                  <a:lnTo>
                    <a:pt x="16" y="63"/>
                  </a:lnTo>
                  <a:cubicBezTo>
                    <a:pt x="32" y="63"/>
                    <a:pt x="32" y="63"/>
                    <a:pt x="32" y="95"/>
                  </a:cubicBezTo>
                  <a:cubicBezTo>
                    <a:pt x="32" y="95"/>
                    <a:pt x="16" y="95"/>
                    <a:pt x="16" y="110"/>
                  </a:cubicBezTo>
                  <a:cubicBezTo>
                    <a:pt x="16" y="126"/>
                    <a:pt x="32" y="141"/>
                    <a:pt x="48" y="141"/>
                  </a:cubicBezTo>
                  <a:lnTo>
                    <a:pt x="63" y="141"/>
                  </a:lnTo>
                  <a:lnTo>
                    <a:pt x="79" y="141"/>
                  </a:lnTo>
                  <a:cubicBezTo>
                    <a:pt x="79" y="141"/>
                    <a:pt x="95" y="126"/>
                    <a:pt x="95" y="110"/>
                  </a:cubicBezTo>
                  <a:lnTo>
                    <a:pt x="95" y="110"/>
                  </a:lnTo>
                  <a:cubicBezTo>
                    <a:pt x="95" y="78"/>
                    <a:pt x="111" y="32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2" name="Google Shape;26302;p117"/>
            <p:cNvSpPr/>
            <p:nvPr/>
          </p:nvSpPr>
          <p:spPr>
            <a:xfrm>
              <a:off x="3375922" y="1780239"/>
              <a:ext cx="2576" cy="4516"/>
            </a:xfrm>
            <a:custGeom>
              <a:avLst/>
              <a:gdLst/>
              <a:ahLst/>
              <a:cxnLst/>
              <a:rect l="l" t="t" r="r" b="b"/>
              <a:pathLst>
                <a:path w="81" h="142" extrusionOk="0">
                  <a:moveTo>
                    <a:pt x="32" y="1"/>
                  </a:moveTo>
                  <a:lnTo>
                    <a:pt x="17" y="1"/>
                  </a:lnTo>
                  <a:lnTo>
                    <a:pt x="17" y="16"/>
                  </a:lnTo>
                  <a:cubicBezTo>
                    <a:pt x="1" y="16"/>
                    <a:pt x="1" y="32"/>
                    <a:pt x="1" y="32"/>
                  </a:cubicBezTo>
                  <a:lnTo>
                    <a:pt x="1" y="47"/>
                  </a:lnTo>
                  <a:lnTo>
                    <a:pt x="1" y="64"/>
                  </a:lnTo>
                  <a:lnTo>
                    <a:pt x="1" y="64"/>
                  </a:lnTo>
                  <a:cubicBezTo>
                    <a:pt x="17" y="64"/>
                    <a:pt x="17" y="79"/>
                    <a:pt x="17" y="95"/>
                  </a:cubicBez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9" y="142"/>
                  </a:lnTo>
                  <a:cubicBezTo>
                    <a:pt x="49" y="142"/>
                    <a:pt x="64" y="142"/>
                    <a:pt x="64" y="127"/>
                  </a:cubicBezTo>
                  <a:cubicBezTo>
                    <a:pt x="64" y="127"/>
                    <a:pt x="80" y="127"/>
                    <a:pt x="80" y="110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49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3" name="Google Shape;26303;p117"/>
            <p:cNvSpPr/>
            <p:nvPr/>
          </p:nvSpPr>
          <p:spPr>
            <a:xfrm>
              <a:off x="3185036" y="1795760"/>
              <a:ext cx="7537" cy="3562"/>
            </a:xfrm>
            <a:custGeom>
              <a:avLst/>
              <a:gdLst/>
              <a:ahLst/>
              <a:cxnLst/>
              <a:rect l="l" t="t" r="r" b="b"/>
              <a:pathLst>
                <a:path w="237" h="112" extrusionOk="0">
                  <a:moveTo>
                    <a:pt x="205" y="0"/>
                  </a:moveTo>
                  <a:lnTo>
                    <a:pt x="205" y="0"/>
                  </a:lnTo>
                  <a:lnTo>
                    <a:pt x="189" y="0"/>
                  </a:lnTo>
                  <a:cubicBezTo>
                    <a:pt x="189" y="17"/>
                    <a:pt x="173" y="17"/>
                    <a:pt x="173" y="17"/>
                  </a:cubicBezTo>
                  <a:cubicBezTo>
                    <a:pt x="158" y="17"/>
                    <a:pt x="158" y="32"/>
                    <a:pt x="158" y="32"/>
                  </a:cubicBezTo>
                  <a:cubicBezTo>
                    <a:pt x="142" y="32"/>
                    <a:pt x="126" y="48"/>
                    <a:pt x="126" y="48"/>
                  </a:cubicBezTo>
                  <a:cubicBezTo>
                    <a:pt x="126" y="48"/>
                    <a:pt x="110" y="48"/>
                    <a:pt x="110" y="32"/>
                  </a:cubicBezTo>
                  <a:cubicBezTo>
                    <a:pt x="110" y="32"/>
                    <a:pt x="95" y="17"/>
                    <a:pt x="79" y="17"/>
                  </a:cubicBezTo>
                  <a:lnTo>
                    <a:pt x="79" y="17"/>
                  </a:lnTo>
                  <a:cubicBezTo>
                    <a:pt x="63" y="32"/>
                    <a:pt x="47" y="32"/>
                    <a:pt x="47" y="32"/>
                  </a:cubicBezTo>
                  <a:lnTo>
                    <a:pt x="32" y="48"/>
                  </a:lnTo>
                  <a:cubicBezTo>
                    <a:pt x="16" y="48"/>
                    <a:pt x="0" y="80"/>
                    <a:pt x="16" y="95"/>
                  </a:cubicBezTo>
                  <a:cubicBezTo>
                    <a:pt x="16" y="95"/>
                    <a:pt x="16" y="111"/>
                    <a:pt x="32" y="111"/>
                  </a:cubicBezTo>
                  <a:lnTo>
                    <a:pt x="47" y="111"/>
                  </a:lnTo>
                  <a:lnTo>
                    <a:pt x="63" y="80"/>
                  </a:lnTo>
                  <a:cubicBezTo>
                    <a:pt x="63" y="63"/>
                    <a:pt x="79" y="48"/>
                    <a:pt x="95" y="48"/>
                  </a:cubicBezTo>
                  <a:lnTo>
                    <a:pt x="95" y="48"/>
                  </a:lnTo>
                  <a:lnTo>
                    <a:pt x="110" y="63"/>
                  </a:lnTo>
                  <a:cubicBezTo>
                    <a:pt x="126" y="63"/>
                    <a:pt x="126" y="80"/>
                    <a:pt x="126" y="95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42" y="111"/>
                  </a:lnTo>
                  <a:cubicBezTo>
                    <a:pt x="158" y="111"/>
                    <a:pt x="189" y="95"/>
                    <a:pt x="189" y="80"/>
                  </a:cubicBezTo>
                  <a:lnTo>
                    <a:pt x="189" y="80"/>
                  </a:lnTo>
                  <a:cubicBezTo>
                    <a:pt x="205" y="80"/>
                    <a:pt x="205" y="63"/>
                    <a:pt x="221" y="63"/>
                  </a:cubicBezTo>
                  <a:cubicBezTo>
                    <a:pt x="236" y="63"/>
                    <a:pt x="236" y="48"/>
                    <a:pt x="236" y="17"/>
                  </a:cubicBezTo>
                  <a:cubicBezTo>
                    <a:pt x="236" y="17"/>
                    <a:pt x="22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4" name="Google Shape;26304;p117"/>
            <p:cNvSpPr/>
            <p:nvPr/>
          </p:nvSpPr>
          <p:spPr>
            <a:xfrm>
              <a:off x="3171011" y="181834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5" y="15"/>
                    <a:pt x="15" y="32"/>
                  </a:cubicBezTo>
                  <a:cubicBezTo>
                    <a:pt x="0" y="47"/>
                    <a:pt x="15" y="63"/>
                    <a:pt x="32" y="78"/>
                  </a:cubicBezTo>
                  <a:lnTo>
                    <a:pt x="47" y="78"/>
                  </a:lnTo>
                  <a:cubicBezTo>
                    <a:pt x="63" y="78"/>
                    <a:pt x="78" y="78"/>
                    <a:pt x="95" y="95"/>
                  </a:cubicBezTo>
                  <a:cubicBezTo>
                    <a:pt x="110" y="95"/>
                    <a:pt x="110" y="95"/>
                    <a:pt x="126" y="110"/>
                  </a:cubicBezTo>
                  <a:lnTo>
                    <a:pt x="141" y="110"/>
                  </a:lnTo>
                  <a:lnTo>
                    <a:pt x="158" y="110"/>
                  </a:lnTo>
                  <a:cubicBezTo>
                    <a:pt x="173" y="110"/>
                    <a:pt x="189" y="110"/>
                    <a:pt x="189" y="95"/>
                  </a:cubicBezTo>
                  <a:lnTo>
                    <a:pt x="189" y="95"/>
                  </a:lnTo>
                  <a:lnTo>
                    <a:pt x="189" y="95"/>
                  </a:lnTo>
                  <a:lnTo>
                    <a:pt x="173" y="95"/>
                  </a:lnTo>
                  <a:lnTo>
                    <a:pt x="158" y="78"/>
                  </a:lnTo>
                  <a:lnTo>
                    <a:pt x="141" y="78"/>
                  </a:lnTo>
                  <a:cubicBezTo>
                    <a:pt x="141" y="95"/>
                    <a:pt x="126" y="95"/>
                    <a:pt x="126" y="95"/>
                  </a:cubicBezTo>
                  <a:cubicBezTo>
                    <a:pt x="110" y="95"/>
                    <a:pt x="95" y="78"/>
                    <a:pt x="95" y="63"/>
                  </a:cubicBezTo>
                  <a:cubicBezTo>
                    <a:pt x="95" y="47"/>
                    <a:pt x="95" y="32"/>
                    <a:pt x="110" y="15"/>
                  </a:cubicBezTo>
                  <a:lnTo>
                    <a:pt x="7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5" name="Google Shape;26305;p117"/>
            <p:cNvSpPr/>
            <p:nvPr/>
          </p:nvSpPr>
          <p:spPr>
            <a:xfrm>
              <a:off x="3385463" y="177670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6" y="17"/>
                  </a:lnTo>
                  <a:cubicBezTo>
                    <a:pt x="1" y="32"/>
                    <a:pt x="16" y="49"/>
                    <a:pt x="32" y="64"/>
                  </a:cubicBezTo>
                  <a:lnTo>
                    <a:pt x="47" y="64"/>
                  </a:lnTo>
                  <a:cubicBezTo>
                    <a:pt x="47" y="49"/>
                    <a:pt x="64" y="32"/>
                    <a:pt x="64" y="32"/>
                  </a:cubicBezTo>
                  <a:lnTo>
                    <a:pt x="127" y="32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6" name="Google Shape;26306;p117"/>
            <p:cNvSpPr/>
            <p:nvPr/>
          </p:nvSpPr>
          <p:spPr>
            <a:xfrm>
              <a:off x="3415009" y="1777250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64" y="15"/>
                  </a:lnTo>
                  <a:lnTo>
                    <a:pt x="48" y="32"/>
                  </a:lnTo>
                  <a:lnTo>
                    <a:pt x="1" y="15"/>
                  </a:lnTo>
                  <a:lnTo>
                    <a:pt x="1" y="15"/>
                  </a:lnTo>
                  <a:cubicBezTo>
                    <a:pt x="1" y="32"/>
                    <a:pt x="17" y="32"/>
                    <a:pt x="17" y="47"/>
                  </a:cubicBezTo>
                  <a:lnTo>
                    <a:pt x="17" y="95"/>
                  </a:lnTo>
                  <a:lnTo>
                    <a:pt x="17" y="95"/>
                  </a:lnTo>
                  <a:lnTo>
                    <a:pt x="80" y="78"/>
                  </a:lnTo>
                  <a:lnTo>
                    <a:pt x="112" y="63"/>
                  </a:lnTo>
                  <a:cubicBezTo>
                    <a:pt x="112" y="47"/>
                    <a:pt x="127" y="47"/>
                    <a:pt x="127" y="32"/>
                  </a:cubicBezTo>
                  <a:lnTo>
                    <a:pt x="112" y="15"/>
                  </a:lnTo>
                  <a:cubicBezTo>
                    <a:pt x="112" y="0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7" name="Google Shape;26307;p117"/>
            <p:cNvSpPr/>
            <p:nvPr/>
          </p:nvSpPr>
          <p:spPr>
            <a:xfrm>
              <a:off x="3294759" y="181531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7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16"/>
                  </a:lnTo>
                  <a:cubicBezTo>
                    <a:pt x="32" y="16"/>
                    <a:pt x="48" y="32"/>
                    <a:pt x="48" y="47"/>
                  </a:cubicBezTo>
                  <a:lnTo>
                    <a:pt x="80" y="47"/>
                  </a:lnTo>
                  <a:cubicBezTo>
                    <a:pt x="80" y="64"/>
                    <a:pt x="80" y="64"/>
                    <a:pt x="95" y="64"/>
                  </a:cubicBezTo>
                  <a:lnTo>
                    <a:pt x="126" y="32"/>
                  </a:lnTo>
                  <a:lnTo>
                    <a:pt x="126" y="1"/>
                  </a:lnTo>
                  <a:cubicBezTo>
                    <a:pt x="111" y="16"/>
                    <a:pt x="111" y="32"/>
                    <a:pt x="95" y="32"/>
                  </a:cubicBezTo>
                  <a:lnTo>
                    <a:pt x="80" y="32"/>
                  </a:lnTo>
                  <a:cubicBezTo>
                    <a:pt x="63" y="32"/>
                    <a:pt x="48" y="16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8" name="Google Shape;26308;p117"/>
            <p:cNvSpPr/>
            <p:nvPr/>
          </p:nvSpPr>
          <p:spPr>
            <a:xfrm>
              <a:off x="3311774" y="180679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7" y="79"/>
                  </a:lnTo>
                  <a:cubicBezTo>
                    <a:pt x="32" y="95"/>
                    <a:pt x="32" y="111"/>
                    <a:pt x="32" y="126"/>
                  </a:cubicBezTo>
                  <a:cubicBezTo>
                    <a:pt x="32" y="126"/>
                    <a:pt x="49" y="111"/>
                    <a:pt x="64" y="111"/>
                  </a:cubicBezTo>
                  <a:lnTo>
                    <a:pt x="80" y="48"/>
                  </a:lnTo>
                  <a:cubicBezTo>
                    <a:pt x="95" y="32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9" name="Google Shape;26309;p117"/>
            <p:cNvSpPr/>
            <p:nvPr/>
          </p:nvSpPr>
          <p:spPr>
            <a:xfrm>
              <a:off x="3394972" y="1754192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63" y="0"/>
                  </a:lnTo>
                  <a:lnTo>
                    <a:pt x="32" y="0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17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95" y="63"/>
                  </a:lnTo>
                  <a:cubicBezTo>
                    <a:pt x="126" y="47"/>
                    <a:pt x="126" y="32"/>
                    <a:pt x="126" y="16"/>
                  </a:cubicBezTo>
                  <a:cubicBezTo>
                    <a:pt x="126" y="0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0" name="Google Shape;26310;p117"/>
            <p:cNvSpPr/>
            <p:nvPr/>
          </p:nvSpPr>
          <p:spPr>
            <a:xfrm>
              <a:off x="3086286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49" y="0"/>
                  </a:moveTo>
                  <a:lnTo>
                    <a:pt x="1" y="32"/>
                  </a:lnTo>
                  <a:cubicBezTo>
                    <a:pt x="17" y="32"/>
                    <a:pt x="17" y="47"/>
                    <a:pt x="32" y="47"/>
                  </a:cubicBezTo>
                  <a:lnTo>
                    <a:pt x="32" y="47"/>
                  </a:lnTo>
                  <a:lnTo>
                    <a:pt x="80" y="47"/>
                  </a:lnTo>
                  <a:lnTo>
                    <a:pt x="80" y="63"/>
                  </a:lnTo>
                  <a:cubicBezTo>
                    <a:pt x="95" y="63"/>
                    <a:pt x="95" y="47"/>
                    <a:pt x="95" y="47"/>
                  </a:cubicBezTo>
                  <a:cubicBezTo>
                    <a:pt x="80" y="47"/>
                    <a:pt x="64" y="32"/>
                    <a:pt x="4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1" name="Google Shape;26311;p117"/>
            <p:cNvSpPr/>
            <p:nvPr/>
          </p:nvSpPr>
          <p:spPr>
            <a:xfrm>
              <a:off x="3456608" y="1802788"/>
              <a:ext cx="1527" cy="6551"/>
            </a:xfrm>
            <a:custGeom>
              <a:avLst/>
              <a:gdLst/>
              <a:ahLst/>
              <a:cxnLst/>
              <a:rect l="l" t="t" r="r" b="b"/>
              <a:pathLst>
                <a:path w="48" h="206" extrusionOk="0">
                  <a:moveTo>
                    <a:pt x="48" y="0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32" y="63"/>
                    <a:pt x="32" y="79"/>
                    <a:pt x="16" y="79"/>
                  </a:cubicBezTo>
                  <a:lnTo>
                    <a:pt x="16" y="79"/>
                  </a:lnTo>
                  <a:lnTo>
                    <a:pt x="1" y="174"/>
                  </a:lnTo>
                  <a:lnTo>
                    <a:pt x="1" y="205"/>
                  </a:lnTo>
                  <a:cubicBezTo>
                    <a:pt x="16" y="189"/>
                    <a:pt x="32" y="189"/>
                    <a:pt x="48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2" name="Google Shape;26312;p117"/>
            <p:cNvSpPr/>
            <p:nvPr/>
          </p:nvSpPr>
          <p:spPr>
            <a:xfrm>
              <a:off x="3349398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5" y="48"/>
                  </a:moveTo>
                  <a:cubicBezTo>
                    <a:pt x="32" y="63"/>
                    <a:pt x="15" y="80"/>
                    <a:pt x="0" y="80"/>
                  </a:cubicBezTo>
                  <a:lnTo>
                    <a:pt x="15" y="80"/>
                  </a:lnTo>
                  <a:lnTo>
                    <a:pt x="47" y="80"/>
                  </a:lnTo>
                  <a:lnTo>
                    <a:pt x="63" y="63"/>
                  </a:lnTo>
                  <a:lnTo>
                    <a:pt x="47" y="63"/>
                  </a:lnTo>
                  <a:lnTo>
                    <a:pt x="47" y="63"/>
                  </a:lnTo>
                  <a:cubicBezTo>
                    <a:pt x="47" y="63"/>
                    <a:pt x="32" y="48"/>
                    <a:pt x="15" y="48"/>
                  </a:cubicBezTo>
                  <a:close/>
                  <a:moveTo>
                    <a:pt x="15" y="0"/>
                  </a:moveTo>
                  <a:lnTo>
                    <a:pt x="0" y="17"/>
                  </a:lnTo>
                  <a:cubicBezTo>
                    <a:pt x="15" y="17"/>
                    <a:pt x="15" y="17"/>
                    <a:pt x="15" y="32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3" name="Google Shape;26313;p117"/>
            <p:cNvSpPr/>
            <p:nvPr/>
          </p:nvSpPr>
          <p:spPr>
            <a:xfrm>
              <a:off x="3118885" y="1789272"/>
              <a:ext cx="3530" cy="3498"/>
            </a:xfrm>
            <a:custGeom>
              <a:avLst/>
              <a:gdLst/>
              <a:ahLst/>
              <a:cxnLst/>
              <a:rect l="l" t="t" r="r" b="b"/>
              <a:pathLst>
                <a:path w="111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63"/>
                  </a:lnTo>
                  <a:lnTo>
                    <a:pt x="47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110" y="110"/>
                    <a:pt x="110" y="95"/>
                    <a:pt x="110" y="95"/>
                  </a:cubicBezTo>
                  <a:lnTo>
                    <a:pt x="110" y="78"/>
                  </a:lnTo>
                  <a:lnTo>
                    <a:pt x="110" y="78"/>
                  </a:lnTo>
                  <a:lnTo>
                    <a:pt x="110" y="63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4" name="Google Shape;26314;p117"/>
            <p:cNvSpPr/>
            <p:nvPr/>
          </p:nvSpPr>
          <p:spPr>
            <a:xfrm>
              <a:off x="3349875" y="1812329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48" y="0"/>
                  </a:moveTo>
                  <a:lnTo>
                    <a:pt x="48" y="15"/>
                  </a:lnTo>
                  <a:lnTo>
                    <a:pt x="0" y="141"/>
                  </a:lnTo>
                  <a:lnTo>
                    <a:pt x="0" y="158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0" y="189"/>
                  </a:lnTo>
                  <a:cubicBezTo>
                    <a:pt x="17" y="189"/>
                    <a:pt x="32" y="204"/>
                    <a:pt x="32" y="204"/>
                  </a:cubicBezTo>
                  <a:lnTo>
                    <a:pt x="3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143" y="204"/>
                  </a:lnTo>
                  <a:lnTo>
                    <a:pt x="143" y="204"/>
                  </a:lnTo>
                  <a:cubicBezTo>
                    <a:pt x="158" y="204"/>
                    <a:pt x="174" y="189"/>
                    <a:pt x="174" y="158"/>
                  </a:cubicBezTo>
                  <a:cubicBezTo>
                    <a:pt x="174" y="158"/>
                    <a:pt x="158" y="141"/>
                    <a:pt x="143" y="141"/>
                  </a:cubicBezTo>
                  <a:lnTo>
                    <a:pt x="143" y="126"/>
                  </a:lnTo>
                  <a:lnTo>
                    <a:pt x="143" y="126"/>
                  </a:lnTo>
                  <a:lnTo>
                    <a:pt x="80" y="126"/>
                  </a:lnTo>
                  <a:lnTo>
                    <a:pt x="95" y="95"/>
                  </a:lnTo>
                  <a:lnTo>
                    <a:pt x="111" y="63"/>
                  </a:lnTo>
                  <a:lnTo>
                    <a:pt x="111" y="47"/>
                  </a:lnTo>
                  <a:lnTo>
                    <a:pt x="95" y="47"/>
                  </a:lnTo>
                  <a:lnTo>
                    <a:pt x="80" y="47"/>
                  </a:lnTo>
                  <a:cubicBezTo>
                    <a:pt x="80" y="47"/>
                    <a:pt x="63" y="47"/>
                    <a:pt x="63" y="32"/>
                  </a:cubicBezTo>
                  <a:cubicBezTo>
                    <a:pt x="48" y="32"/>
                    <a:pt x="48" y="15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5" name="Google Shape;26315;p117"/>
            <p:cNvSpPr/>
            <p:nvPr/>
          </p:nvSpPr>
          <p:spPr>
            <a:xfrm>
              <a:off x="3081293" y="1794742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3" y="1"/>
                    <a:pt x="63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cubicBezTo>
                    <a:pt x="17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80" y="80"/>
                  </a:lnTo>
                  <a:lnTo>
                    <a:pt x="95" y="112"/>
                  </a:lnTo>
                  <a:cubicBezTo>
                    <a:pt x="95" y="127"/>
                    <a:pt x="111" y="127"/>
                    <a:pt x="126" y="127"/>
                  </a:cubicBezTo>
                  <a:lnTo>
                    <a:pt x="126" y="127"/>
                  </a:lnTo>
                  <a:lnTo>
                    <a:pt x="143" y="127"/>
                  </a:lnTo>
                  <a:cubicBezTo>
                    <a:pt x="158" y="112"/>
                    <a:pt x="158" y="95"/>
                    <a:pt x="158" y="80"/>
                  </a:cubicBezTo>
                  <a:lnTo>
                    <a:pt x="143" y="49"/>
                  </a:lnTo>
                  <a:cubicBezTo>
                    <a:pt x="126" y="49"/>
                    <a:pt x="126" y="49"/>
                    <a:pt x="111" y="32"/>
                  </a:cubicBezTo>
                  <a:lnTo>
                    <a:pt x="111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6" name="Google Shape;26316;p117"/>
            <p:cNvSpPr/>
            <p:nvPr/>
          </p:nvSpPr>
          <p:spPr>
            <a:xfrm>
              <a:off x="3021152" y="180227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32"/>
                    <a:pt x="32" y="32"/>
                    <a:pt x="32" y="48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112" y="95"/>
                    <a:pt x="112" y="79"/>
                    <a:pt x="127" y="64"/>
                  </a:cubicBezTo>
                  <a:lnTo>
                    <a:pt x="127" y="64"/>
                  </a:lnTo>
                  <a:cubicBezTo>
                    <a:pt x="127" y="48"/>
                    <a:pt x="112" y="32"/>
                    <a:pt x="95" y="32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7" name="Google Shape;26317;p117"/>
            <p:cNvSpPr/>
            <p:nvPr/>
          </p:nvSpPr>
          <p:spPr>
            <a:xfrm>
              <a:off x="3302774" y="1821807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"/>
                    <a:pt x="0" y="17"/>
                  </a:cubicBezTo>
                  <a:lnTo>
                    <a:pt x="0" y="32"/>
                  </a:lnTo>
                  <a:cubicBezTo>
                    <a:pt x="0" y="49"/>
                    <a:pt x="17" y="64"/>
                    <a:pt x="32" y="64"/>
                  </a:cubicBezTo>
                  <a:lnTo>
                    <a:pt x="48" y="64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74" y="80"/>
                  </a:lnTo>
                  <a:cubicBezTo>
                    <a:pt x="174" y="80"/>
                    <a:pt x="189" y="64"/>
                    <a:pt x="189" y="49"/>
                  </a:cubicBezTo>
                  <a:cubicBezTo>
                    <a:pt x="189" y="32"/>
                    <a:pt x="174" y="17"/>
                    <a:pt x="158" y="17"/>
                  </a:cubicBezTo>
                  <a:lnTo>
                    <a:pt x="158" y="17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8" name="Google Shape;26318;p117"/>
            <p:cNvSpPr/>
            <p:nvPr/>
          </p:nvSpPr>
          <p:spPr>
            <a:xfrm>
              <a:off x="3200556" y="1772225"/>
              <a:ext cx="6551" cy="2512"/>
            </a:xfrm>
            <a:custGeom>
              <a:avLst/>
              <a:gdLst/>
              <a:ahLst/>
              <a:cxnLst/>
              <a:rect l="l" t="t" r="r" b="b"/>
              <a:pathLst>
                <a:path w="206" h="79" extrusionOk="0">
                  <a:moveTo>
                    <a:pt x="206" y="1"/>
                  </a:moveTo>
                  <a:cubicBezTo>
                    <a:pt x="143" y="1"/>
                    <a:pt x="95" y="1"/>
                    <a:pt x="48" y="16"/>
                  </a:cubicBezTo>
                  <a:lnTo>
                    <a:pt x="32" y="16"/>
                  </a:lnTo>
                  <a:cubicBezTo>
                    <a:pt x="17" y="32"/>
                    <a:pt x="0" y="47"/>
                    <a:pt x="17" y="64"/>
                  </a:cubicBezTo>
                  <a:cubicBezTo>
                    <a:pt x="17" y="79"/>
                    <a:pt x="32" y="79"/>
                    <a:pt x="48" y="79"/>
                  </a:cubicBezTo>
                  <a:lnTo>
                    <a:pt x="63" y="79"/>
                  </a:lnTo>
                  <a:lnTo>
                    <a:pt x="174" y="16"/>
                  </a:lnTo>
                  <a:cubicBezTo>
                    <a:pt x="189" y="16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9" name="Google Shape;26319;p117"/>
            <p:cNvSpPr/>
            <p:nvPr/>
          </p:nvSpPr>
          <p:spPr>
            <a:xfrm>
              <a:off x="3411001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221" y="0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174" y="16"/>
                  </a:lnTo>
                  <a:lnTo>
                    <a:pt x="127" y="32"/>
                  </a:lnTo>
                  <a:lnTo>
                    <a:pt x="127" y="48"/>
                  </a:lnTo>
                  <a:cubicBezTo>
                    <a:pt x="111" y="63"/>
                    <a:pt x="111" y="63"/>
                    <a:pt x="95" y="63"/>
                  </a:cubicBezTo>
                  <a:lnTo>
                    <a:pt x="80" y="63"/>
                  </a:lnTo>
                  <a:cubicBezTo>
                    <a:pt x="64" y="63"/>
                    <a:pt x="64" y="48"/>
                    <a:pt x="64" y="32"/>
                  </a:cubicBezTo>
                  <a:lnTo>
                    <a:pt x="32" y="48"/>
                  </a:lnTo>
                  <a:lnTo>
                    <a:pt x="17" y="48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79"/>
                  </a:cubicBezTo>
                  <a:lnTo>
                    <a:pt x="17" y="95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127" y="95"/>
                  </a:lnTo>
                  <a:lnTo>
                    <a:pt x="190" y="79"/>
                  </a:lnTo>
                  <a:lnTo>
                    <a:pt x="221" y="79"/>
                  </a:lnTo>
                  <a:lnTo>
                    <a:pt x="253" y="63"/>
                  </a:lnTo>
                  <a:lnTo>
                    <a:pt x="253" y="32"/>
                  </a:lnTo>
                  <a:lnTo>
                    <a:pt x="253" y="32"/>
                  </a:lnTo>
                  <a:cubicBezTo>
                    <a:pt x="253" y="16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0" name="Google Shape;26320;p117"/>
            <p:cNvSpPr/>
            <p:nvPr/>
          </p:nvSpPr>
          <p:spPr>
            <a:xfrm>
              <a:off x="3131924" y="182435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5" y="63"/>
                  </a:moveTo>
                  <a:lnTo>
                    <a:pt x="15" y="63"/>
                  </a:lnTo>
                  <a:lnTo>
                    <a:pt x="15" y="63"/>
                  </a:lnTo>
                  <a:close/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5" y="15"/>
                  </a:cubicBezTo>
                  <a:cubicBezTo>
                    <a:pt x="0" y="32"/>
                    <a:pt x="0" y="47"/>
                    <a:pt x="15" y="63"/>
                  </a:cubicBezTo>
                  <a:lnTo>
                    <a:pt x="15" y="63"/>
                  </a:lnTo>
                  <a:cubicBezTo>
                    <a:pt x="15" y="78"/>
                    <a:pt x="32" y="110"/>
                    <a:pt x="47" y="126"/>
                  </a:cubicBez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95" y="141"/>
                    <a:pt x="110" y="141"/>
                    <a:pt x="110" y="141"/>
                  </a:cubicBezTo>
                  <a:lnTo>
                    <a:pt x="126" y="141"/>
                  </a:lnTo>
                  <a:lnTo>
                    <a:pt x="126" y="141"/>
                  </a:lnTo>
                  <a:cubicBezTo>
                    <a:pt x="141" y="126"/>
                    <a:pt x="141" y="126"/>
                    <a:pt x="141" y="110"/>
                  </a:cubicBezTo>
                  <a:lnTo>
                    <a:pt x="141" y="95"/>
                  </a:lnTo>
                  <a:lnTo>
                    <a:pt x="141" y="78"/>
                  </a:lnTo>
                  <a:cubicBezTo>
                    <a:pt x="126" y="63"/>
                    <a:pt x="110" y="47"/>
                    <a:pt x="95" y="47"/>
                  </a:cubicBezTo>
                  <a:lnTo>
                    <a:pt x="78" y="47"/>
                  </a:lnTo>
                  <a:cubicBezTo>
                    <a:pt x="78" y="32"/>
                    <a:pt x="78" y="32"/>
                    <a:pt x="63" y="15"/>
                  </a:cubicBez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1" name="Google Shape;26321;p117"/>
            <p:cNvSpPr/>
            <p:nvPr/>
          </p:nvSpPr>
          <p:spPr>
            <a:xfrm>
              <a:off x="3132401" y="182635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2" name="Google Shape;26322;p117"/>
            <p:cNvSpPr/>
            <p:nvPr/>
          </p:nvSpPr>
          <p:spPr>
            <a:xfrm>
              <a:off x="3196072" y="1783261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5" y="47"/>
                  </a:lnTo>
                  <a:cubicBezTo>
                    <a:pt x="15" y="47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5" y="110"/>
                    <a:pt x="32" y="110"/>
                  </a:cubicBezTo>
                  <a:lnTo>
                    <a:pt x="47" y="110"/>
                  </a:lnTo>
                  <a:lnTo>
                    <a:pt x="63" y="95"/>
                  </a:lnTo>
                  <a:lnTo>
                    <a:pt x="141" y="63"/>
                  </a:lnTo>
                  <a:cubicBezTo>
                    <a:pt x="158" y="63"/>
                    <a:pt x="173" y="32"/>
                    <a:pt x="158" y="15"/>
                  </a:cubicBez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3" name="Google Shape;26323;p117"/>
            <p:cNvSpPr/>
            <p:nvPr/>
          </p:nvSpPr>
          <p:spPr>
            <a:xfrm>
              <a:off x="3017145" y="1801294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cubicBezTo>
                    <a:pt x="17" y="16"/>
                    <a:pt x="1" y="32"/>
                    <a:pt x="17" y="47"/>
                  </a:cubicBezTo>
                  <a:lnTo>
                    <a:pt x="32" y="95"/>
                  </a:lnTo>
                  <a:cubicBezTo>
                    <a:pt x="32" y="110"/>
                    <a:pt x="49" y="110"/>
                    <a:pt x="49" y="110"/>
                  </a:cubicBezTo>
                  <a:cubicBezTo>
                    <a:pt x="49" y="126"/>
                    <a:pt x="49" y="126"/>
                    <a:pt x="64" y="126"/>
                  </a:cubicBezTo>
                  <a:lnTo>
                    <a:pt x="49" y="110"/>
                  </a:lnTo>
                  <a:lnTo>
                    <a:pt x="32" y="63"/>
                  </a:lnTo>
                  <a:cubicBezTo>
                    <a:pt x="32" y="47"/>
                    <a:pt x="49" y="32"/>
                    <a:pt x="64" y="32"/>
                  </a:cubicBezTo>
                  <a:lnTo>
                    <a:pt x="64" y="16"/>
                  </a:lnTo>
                  <a:lnTo>
                    <a:pt x="80" y="16"/>
                  </a:lnTo>
                  <a:lnTo>
                    <a:pt x="80" y="32"/>
                  </a:lnTo>
                  <a:cubicBezTo>
                    <a:pt x="80" y="16"/>
                    <a:pt x="80" y="16"/>
                    <a:pt x="64" y="16"/>
                  </a:cubicBezTo>
                  <a:cubicBezTo>
                    <a:pt x="64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4" name="Google Shape;26324;p117"/>
            <p:cNvSpPr/>
            <p:nvPr/>
          </p:nvSpPr>
          <p:spPr>
            <a:xfrm>
              <a:off x="3317308" y="1817800"/>
              <a:ext cx="7537" cy="4039"/>
            </a:xfrm>
            <a:custGeom>
              <a:avLst/>
              <a:gdLst/>
              <a:ahLst/>
              <a:cxnLst/>
              <a:rect l="l" t="t" r="r" b="b"/>
              <a:pathLst>
                <a:path w="237" h="127" extrusionOk="0">
                  <a:moveTo>
                    <a:pt x="111" y="1"/>
                  </a:moveTo>
                  <a:cubicBezTo>
                    <a:pt x="127" y="17"/>
                    <a:pt x="127" y="17"/>
                    <a:pt x="127" y="32"/>
                  </a:cubicBezTo>
                  <a:cubicBezTo>
                    <a:pt x="127" y="49"/>
                    <a:pt x="111" y="64"/>
                    <a:pt x="95" y="64"/>
                  </a:cubicBezTo>
                  <a:lnTo>
                    <a:pt x="79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79" y="95"/>
                  </a:lnTo>
                  <a:lnTo>
                    <a:pt x="79" y="95"/>
                  </a:lnTo>
                  <a:cubicBezTo>
                    <a:pt x="95" y="95"/>
                    <a:pt x="111" y="80"/>
                    <a:pt x="111" y="80"/>
                  </a:cubicBezTo>
                  <a:lnTo>
                    <a:pt x="111" y="80"/>
                  </a:lnTo>
                  <a:cubicBezTo>
                    <a:pt x="111" y="80"/>
                    <a:pt x="127" y="80"/>
                    <a:pt x="127" y="95"/>
                  </a:cubicBezTo>
                  <a:cubicBezTo>
                    <a:pt x="142" y="95"/>
                    <a:pt x="158" y="112"/>
                    <a:pt x="190" y="112"/>
                  </a:cubicBezTo>
                  <a:lnTo>
                    <a:pt x="190" y="127"/>
                  </a:lnTo>
                  <a:cubicBezTo>
                    <a:pt x="205" y="127"/>
                    <a:pt x="221" y="112"/>
                    <a:pt x="221" y="95"/>
                  </a:cubicBezTo>
                  <a:cubicBezTo>
                    <a:pt x="237" y="80"/>
                    <a:pt x="221" y="49"/>
                    <a:pt x="205" y="49"/>
                  </a:cubicBezTo>
                  <a:lnTo>
                    <a:pt x="190" y="49"/>
                  </a:lnTo>
                  <a:cubicBezTo>
                    <a:pt x="174" y="49"/>
                    <a:pt x="174" y="32"/>
                    <a:pt x="174" y="32"/>
                  </a:cubicBezTo>
                  <a:cubicBezTo>
                    <a:pt x="174" y="32"/>
                    <a:pt x="158" y="17"/>
                    <a:pt x="142" y="17"/>
                  </a:cubicBezTo>
                  <a:cubicBezTo>
                    <a:pt x="127" y="17"/>
                    <a:pt x="127" y="1"/>
                    <a:pt x="11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5" name="Google Shape;26325;p117"/>
            <p:cNvSpPr/>
            <p:nvPr/>
          </p:nvSpPr>
          <p:spPr>
            <a:xfrm>
              <a:off x="3424041" y="1754669"/>
              <a:ext cx="6042" cy="7060"/>
            </a:xfrm>
            <a:custGeom>
              <a:avLst/>
              <a:gdLst/>
              <a:ahLst/>
              <a:cxnLst/>
              <a:rect l="l" t="t" r="r" b="b"/>
              <a:pathLst>
                <a:path w="190" h="222" extrusionOk="0">
                  <a:moveTo>
                    <a:pt x="32" y="1"/>
                  </a:moveTo>
                  <a:cubicBezTo>
                    <a:pt x="32" y="17"/>
                    <a:pt x="17" y="17"/>
                    <a:pt x="17" y="32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0" y="80"/>
                    <a:pt x="17" y="95"/>
                    <a:pt x="17" y="111"/>
                  </a:cubicBezTo>
                  <a:lnTo>
                    <a:pt x="17" y="127"/>
                  </a:lnTo>
                  <a:cubicBezTo>
                    <a:pt x="17" y="143"/>
                    <a:pt x="32" y="143"/>
                    <a:pt x="32" y="143"/>
                  </a:cubicBezTo>
                  <a:lnTo>
                    <a:pt x="48" y="143"/>
                  </a:lnTo>
                  <a:lnTo>
                    <a:pt x="111" y="111"/>
                  </a:lnTo>
                  <a:lnTo>
                    <a:pt x="80" y="190"/>
                  </a:lnTo>
                  <a:cubicBezTo>
                    <a:pt x="80" y="206"/>
                    <a:pt x="95" y="221"/>
                    <a:pt x="111" y="221"/>
                  </a:cubicBezTo>
                  <a:lnTo>
                    <a:pt x="126" y="221"/>
                  </a:lnTo>
                  <a:cubicBezTo>
                    <a:pt x="143" y="221"/>
                    <a:pt x="143" y="221"/>
                    <a:pt x="158" y="206"/>
                  </a:cubicBezTo>
                  <a:lnTo>
                    <a:pt x="158" y="174"/>
                  </a:lnTo>
                  <a:lnTo>
                    <a:pt x="189" y="80"/>
                  </a:lnTo>
                  <a:lnTo>
                    <a:pt x="189" y="64"/>
                  </a:lnTo>
                  <a:cubicBezTo>
                    <a:pt x="189" y="64"/>
                    <a:pt x="189" y="48"/>
                    <a:pt x="174" y="32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43" y="32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80" y="17"/>
                    <a:pt x="63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6" name="Google Shape;26326;p117"/>
            <p:cNvSpPr/>
            <p:nvPr/>
          </p:nvSpPr>
          <p:spPr>
            <a:xfrm>
              <a:off x="3142928" y="1823333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48" y="1"/>
                  </a:moveTo>
                  <a:lnTo>
                    <a:pt x="32" y="1"/>
                  </a:lnTo>
                  <a:lnTo>
                    <a:pt x="32" y="16"/>
                  </a:lnTo>
                  <a:cubicBezTo>
                    <a:pt x="16" y="16"/>
                    <a:pt x="1" y="32"/>
                    <a:pt x="16" y="47"/>
                  </a:cubicBezTo>
                  <a:lnTo>
                    <a:pt x="16" y="7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" y="110"/>
                  </a:lnTo>
                  <a:cubicBezTo>
                    <a:pt x="1" y="127"/>
                    <a:pt x="1" y="158"/>
                    <a:pt x="16" y="158"/>
                  </a:cubicBezTo>
                  <a:cubicBezTo>
                    <a:pt x="16" y="173"/>
                    <a:pt x="32" y="173"/>
                    <a:pt x="32" y="173"/>
                  </a:cubicBezTo>
                  <a:cubicBezTo>
                    <a:pt x="48" y="173"/>
                    <a:pt x="48" y="173"/>
                    <a:pt x="64" y="158"/>
                  </a:cubicBezTo>
                  <a:lnTo>
                    <a:pt x="64" y="158"/>
                  </a:lnTo>
                  <a:cubicBezTo>
                    <a:pt x="79" y="142"/>
                    <a:pt x="79" y="127"/>
                    <a:pt x="95" y="110"/>
                  </a:cubicBezTo>
                  <a:cubicBezTo>
                    <a:pt x="95" y="110"/>
                    <a:pt x="95" y="95"/>
                    <a:pt x="79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95" y="47"/>
                    <a:pt x="95" y="32"/>
                  </a:cubicBezTo>
                  <a:cubicBezTo>
                    <a:pt x="95" y="32"/>
                    <a:pt x="79" y="32"/>
                    <a:pt x="79" y="16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7" name="Google Shape;26327;p117"/>
            <p:cNvSpPr/>
            <p:nvPr/>
          </p:nvSpPr>
          <p:spPr>
            <a:xfrm>
              <a:off x="3326817" y="1815319"/>
              <a:ext cx="4580" cy="4516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112" y="1"/>
                  </a:moveTo>
                  <a:lnTo>
                    <a:pt x="112" y="1"/>
                  </a:lnTo>
                  <a:lnTo>
                    <a:pt x="95" y="1"/>
                  </a:lnTo>
                  <a:cubicBezTo>
                    <a:pt x="95" y="1"/>
                    <a:pt x="95" y="16"/>
                    <a:pt x="80" y="16"/>
                  </a:cubicBezTo>
                  <a:lnTo>
                    <a:pt x="80" y="16"/>
                  </a:lnTo>
                  <a:lnTo>
                    <a:pt x="80" y="16"/>
                  </a:lnTo>
                  <a:cubicBezTo>
                    <a:pt x="64" y="32"/>
                    <a:pt x="64" y="32"/>
                    <a:pt x="48" y="32"/>
                  </a:cubicBezTo>
                  <a:lnTo>
                    <a:pt x="48" y="47"/>
                  </a:lnTo>
                  <a:lnTo>
                    <a:pt x="48" y="47"/>
                  </a:lnTo>
                  <a:cubicBezTo>
                    <a:pt x="32" y="47"/>
                    <a:pt x="32" y="64"/>
                    <a:pt x="17" y="64"/>
                  </a:cubicBezTo>
                  <a:lnTo>
                    <a:pt x="17" y="79"/>
                  </a:lnTo>
                  <a:cubicBezTo>
                    <a:pt x="1" y="95"/>
                    <a:pt x="1" y="110"/>
                    <a:pt x="17" y="127"/>
                  </a:cubicBezTo>
                  <a:cubicBezTo>
                    <a:pt x="32" y="127"/>
                    <a:pt x="32" y="142"/>
                    <a:pt x="48" y="142"/>
                  </a:cubicBezTo>
                  <a:lnTo>
                    <a:pt x="64" y="127"/>
                  </a:lnTo>
                  <a:cubicBezTo>
                    <a:pt x="80" y="127"/>
                    <a:pt x="80" y="110"/>
                    <a:pt x="80" y="110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2" y="79"/>
                  </a:lnTo>
                  <a:cubicBezTo>
                    <a:pt x="127" y="79"/>
                    <a:pt x="127" y="64"/>
                    <a:pt x="127" y="64"/>
                  </a:cubicBezTo>
                  <a:cubicBezTo>
                    <a:pt x="127" y="64"/>
                    <a:pt x="143" y="64"/>
                    <a:pt x="143" y="47"/>
                  </a:cubicBezTo>
                  <a:cubicBezTo>
                    <a:pt x="143" y="32"/>
                    <a:pt x="143" y="32"/>
                    <a:pt x="12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8" name="Google Shape;26328;p117"/>
            <p:cNvSpPr/>
            <p:nvPr/>
          </p:nvSpPr>
          <p:spPr>
            <a:xfrm>
              <a:off x="3021152" y="1794265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80" y="1"/>
                  </a:moveTo>
                  <a:lnTo>
                    <a:pt x="80" y="1"/>
                  </a:lnTo>
                  <a:lnTo>
                    <a:pt x="64" y="1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1" y="47"/>
                    <a:pt x="1" y="64"/>
                    <a:pt x="1" y="64"/>
                  </a:cubicBezTo>
                  <a:cubicBezTo>
                    <a:pt x="1" y="79"/>
                    <a:pt x="17" y="95"/>
                    <a:pt x="32" y="95"/>
                  </a:cubicBezTo>
                  <a:lnTo>
                    <a:pt x="32" y="95"/>
                  </a:lnTo>
                  <a:lnTo>
                    <a:pt x="95" y="110"/>
                  </a:lnTo>
                  <a:lnTo>
                    <a:pt x="95" y="110"/>
                  </a:lnTo>
                  <a:cubicBezTo>
                    <a:pt x="112" y="110"/>
                    <a:pt x="127" y="95"/>
                    <a:pt x="127" y="79"/>
                  </a:cubicBezTo>
                  <a:cubicBezTo>
                    <a:pt x="143" y="64"/>
                    <a:pt x="127" y="47"/>
                    <a:pt x="112" y="47"/>
                  </a:cubicBezTo>
                  <a:lnTo>
                    <a:pt x="112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9" name="Google Shape;26329;p117"/>
            <p:cNvSpPr/>
            <p:nvPr/>
          </p:nvSpPr>
          <p:spPr>
            <a:xfrm>
              <a:off x="3268203" y="1771239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47" y="15"/>
                    <a:pt x="32" y="15"/>
                    <a:pt x="16" y="15"/>
                  </a:cubicBezTo>
                  <a:lnTo>
                    <a:pt x="1" y="15"/>
                  </a:lnTo>
                  <a:cubicBezTo>
                    <a:pt x="1" y="32"/>
                    <a:pt x="1" y="47"/>
                    <a:pt x="16" y="63"/>
                  </a:cubicBezTo>
                  <a:cubicBezTo>
                    <a:pt x="32" y="63"/>
                    <a:pt x="47" y="63"/>
                    <a:pt x="47" y="78"/>
                  </a:cubicBezTo>
                  <a:lnTo>
                    <a:pt x="79" y="78"/>
                  </a:lnTo>
                  <a:lnTo>
                    <a:pt x="95" y="78"/>
                  </a:lnTo>
                  <a:cubicBezTo>
                    <a:pt x="110" y="63"/>
                    <a:pt x="110" y="63"/>
                    <a:pt x="127" y="63"/>
                  </a:cubicBezTo>
                  <a:lnTo>
                    <a:pt x="127" y="63"/>
                  </a:lnTo>
                  <a:cubicBezTo>
                    <a:pt x="142" y="63"/>
                    <a:pt x="142" y="78"/>
                    <a:pt x="142" y="78"/>
                  </a:cubicBezTo>
                  <a:lnTo>
                    <a:pt x="142" y="78"/>
                  </a:lnTo>
                  <a:cubicBezTo>
                    <a:pt x="158" y="95"/>
                    <a:pt x="158" y="95"/>
                    <a:pt x="173" y="95"/>
                  </a:cubicBezTo>
                  <a:lnTo>
                    <a:pt x="190" y="95"/>
                  </a:lnTo>
                  <a:cubicBezTo>
                    <a:pt x="205" y="95"/>
                    <a:pt x="205" y="78"/>
                    <a:pt x="205" y="78"/>
                  </a:cubicBezTo>
                  <a:lnTo>
                    <a:pt x="205" y="47"/>
                  </a:lnTo>
                  <a:cubicBezTo>
                    <a:pt x="205" y="32"/>
                    <a:pt x="190" y="32"/>
                    <a:pt x="190" y="15"/>
                  </a:cubicBezTo>
                  <a:lnTo>
                    <a:pt x="190" y="15"/>
                  </a:lnTo>
                  <a:cubicBezTo>
                    <a:pt x="190" y="47"/>
                    <a:pt x="173" y="63"/>
                    <a:pt x="158" y="63"/>
                  </a:cubicBezTo>
                  <a:lnTo>
                    <a:pt x="142" y="63"/>
                  </a:lnTo>
                  <a:cubicBezTo>
                    <a:pt x="127" y="63"/>
                    <a:pt x="110" y="47"/>
                    <a:pt x="110" y="32"/>
                  </a:cubicBezTo>
                  <a:lnTo>
                    <a:pt x="110" y="0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0" name="Google Shape;26330;p117"/>
            <p:cNvSpPr/>
            <p:nvPr/>
          </p:nvSpPr>
          <p:spPr>
            <a:xfrm>
              <a:off x="3417012" y="1755178"/>
              <a:ext cx="7569" cy="7537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90" y="1"/>
                  </a:moveTo>
                  <a:lnTo>
                    <a:pt x="158" y="1"/>
                  </a:lnTo>
                  <a:lnTo>
                    <a:pt x="143" y="16"/>
                  </a:lnTo>
                  <a:lnTo>
                    <a:pt x="127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9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7" y="16"/>
                    <a:pt x="17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cubicBezTo>
                    <a:pt x="49" y="79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95"/>
                    <a:pt x="127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cubicBezTo>
                    <a:pt x="158" y="95"/>
                    <a:pt x="158" y="95"/>
                    <a:pt x="175" y="111"/>
                  </a:cubicBezTo>
                  <a:cubicBezTo>
                    <a:pt x="175" y="142"/>
                    <a:pt x="175" y="158"/>
                    <a:pt x="158" y="174"/>
                  </a:cubicBezTo>
                  <a:lnTo>
                    <a:pt x="158" y="205"/>
                  </a:lnTo>
                  <a:cubicBezTo>
                    <a:pt x="158" y="221"/>
                    <a:pt x="158" y="221"/>
                    <a:pt x="175" y="221"/>
                  </a:cubicBezTo>
                  <a:cubicBezTo>
                    <a:pt x="175" y="237"/>
                    <a:pt x="175" y="237"/>
                    <a:pt x="190" y="237"/>
                  </a:cubicBezTo>
                  <a:lnTo>
                    <a:pt x="190" y="237"/>
                  </a:lnTo>
                  <a:cubicBezTo>
                    <a:pt x="206" y="237"/>
                    <a:pt x="206" y="221"/>
                    <a:pt x="221" y="221"/>
                  </a:cubicBezTo>
                  <a:cubicBezTo>
                    <a:pt x="238" y="190"/>
                    <a:pt x="238" y="142"/>
                    <a:pt x="238" y="111"/>
                  </a:cubicBezTo>
                  <a:lnTo>
                    <a:pt x="238" y="95"/>
                  </a:lnTo>
                  <a:cubicBezTo>
                    <a:pt x="238" y="79"/>
                    <a:pt x="221" y="64"/>
                    <a:pt x="238" y="48"/>
                  </a:cubicBezTo>
                  <a:lnTo>
                    <a:pt x="238" y="32"/>
                  </a:lnTo>
                  <a:cubicBezTo>
                    <a:pt x="238" y="32"/>
                    <a:pt x="238" y="16"/>
                    <a:pt x="221" y="16"/>
                  </a:cubicBezTo>
                  <a:lnTo>
                    <a:pt x="206" y="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1" name="Google Shape;26331;p117"/>
            <p:cNvSpPr/>
            <p:nvPr/>
          </p:nvSpPr>
          <p:spPr>
            <a:xfrm>
              <a:off x="3271701" y="176923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47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26"/>
                    <a:pt x="80" y="110"/>
                    <a:pt x="80" y="78"/>
                  </a:cubicBezTo>
                  <a:lnTo>
                    <a:pt x="80" y="78"/>
                  </a:lnTo>
                  <a:lnTo>
                    <a:pt x="63" y="32"/>
                  </a:lnTo>
                  <a:lnTo>
                    <a:pt x="63" y="15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2" name="Google Shape;26332;p117"/>
            <p:cNvSpPr/>
            <p:nvPr/>
          </p:nvSpPr>
          <p:spPr>
            <a:xfrm>
              <a:off x="3080275" y="178974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48"/>
                  </a:moveTo>
                  <a:lnTo>
                    <a:pt x="95" y="32"/>
                  </a:lnTo>
                  <a:lnTo>
                    <a:pt x="95" y="48"/>
                  </a:lnTo>
                  <a:lnTo>
                    <a:pt x="95" y="48"/>
                  </a:lnTo>
                  <a:close/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32"/>
                  </a:lnTo>
                  <a:cubicBezTo>
                    <a:pt x="17" y="95"/>
                    <a:pt x="64" y="111"/>
                    <a:pt x="95" y="111"/>
                  </a:cubicBezTo>
                  <a:lnTo>
                    <a:pt x="11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cubicBezTo>
                    <a:pt x="158" y="111"/>
                    <a:pt x="175" y="95"/>
                    <a:pt x="175" y="95"/>
                  </a:cubicBezTo>
                  <a:lnTo>
                    <a:pt x="175" y="80"/>
                  </a:lnTo>
                  <a:lnTo>
                    <a:pt x="175" y="63"/>
                  </a:lnTo>
                  <a:lnTo>
                    <a:pt x="175" y="48"/>
                  </a:lnTo>
                  <a:cubicBezTo>
                    <a:pt x="158" y="48"/>
                    <a:pt x="158" y="32"/>
                    <a:pt x="158" y="32"/>
                  </a:cubicBezTo>
                  <a:lnTo>
                    <a:pt x="143" y="17"/>
                  </a:lnTo>
                  <a:lnTo>
                    <a:pt x="127" y="17"/>
                  </a:lnTo>
                  <a:lnTo>
                    <a:pt x="95" y="32"/>
                  </a:lnTo>
                  <a:lnTo>
                    <a:pt x="95" y="32"/>
                  </a:lnTo>
                  <a:cubicBezTo>
                    <a:pt x="80" y="32"/>
                    <a:pt x="64" y="17"/>
                    <a:pt x="64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3" name="Google Shape;26333;p117"/>
            <p:cNvSpPr/>
            <p:nvPr/>
          </p:nvSpPr>
          <p:spPr>
            <a:xfrm>
              <a:off x="3083296" y="1790735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"/>
                  </a:move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4" name="Google Shape;26334;p117"/>
            <p:cNvSpPr/>
            <p:nvPr/>
          </p:nvSpPr>
          <p:spPr>
            <a:xfrm>
              <a:off x="3340843" y="1788731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32" y="17"/>
                    <a:pt x="49" y="49"/>
                    <a:pt x="32" y="64"/>
                  </a:cubicBezTo>
                  <a:lnTo>
                    <a:pt x="32" y="80"/>
                  </a:lnTo>
                  <a:lnTo>
                    <a:pt x="49" y="95"/>
                  </a:lnTo>
                  <a:lnTo>
                    <a:pt x="32" y="95"/>
                  </a:lnTo>
                  <a:cubicBezTo>
                    <a:pt x="17" y="95"/>
                    <a:pt x="1" y="127"/>
                    <a:pt x="17" y="143"/>
                  </a:cubicBezTo>
                  <a:cubicBezTo>
                    <a:pt x="17" y="143"/>
                    <a:pt x="17" y="158"/>
                    <a:pt x="32" y="158"/>
                  </a:cubicBezTo>
                  <a:lnTo>
                    <a:pt x="32" y="158"/>
                  </a:lnTo>
                  <a:lnTo>
                    <a:pt x="112" y="127"/>
                  </a:lnTo>
                  <a:cubicBezTo>
                    <a:pt x="112" y="112"/>
                    <a:pt x="127" y="95"/>
                    <a:pt x="143" y="95"/>
                  </a:cubicBezTo>
                  <a:lnTo>
                    <a:pt x="158" y="95"/>
                  </a:lnTo>
                  <a:cubicBezTo>
                    <a:pt x="158" y="80"/>
                    <a:pt x="143" y="80"/>
                    <a:pt x="143" y="64"/>
                  </a:cubicBezTo>
                  <a:lnTo>
                    <a:pt x="95" y="49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5" name="Google Shape;26335;p117"/>
            <p:cNvSpPr/>
            <p:nvPr/>
          </p:nvSpPr>
          <p:spPr>
            <a:xfrm>
              <a:off x="3092837" y="1786727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80"/>
                  </a:lnTo>
                  <a:cubicBezTo>
                    <a:pt x="0" y="95"/>
                    <a:pt x="0" y="95"/>
                    <a:pt x="15" y="112"/>
                  </a:cubicBezTo>
                  <a:lnTo>
                    <a:pt x="15" y="112"/>
                  </a:lnTo>
                  <a:cubicBezTo>
                    <a:pt x="15" y="112"/>
                    <a:pt x="15" y="127"/>
                    <a:pt x="32" y="127"/>
                  </a:cubicBezTo>
                  <a:lnTo>
                    <a:pt x="110" y="158"/>
                  </a:lnTo>
                  <a:lnTo>
                    <a:pt x="126" y="158"/>
                  </a:lnTo>
                  <a:lnTo>
                    <a:pt x="142" y="158"/>
                  </a:lnTo>
                  <a:lnTo>
                    <a:pt x="142" y="158"/>
                  </a:lnTo>
                  <a:cubicBezTo>
                    <a:pt x="158" y="158"/>
                    <a:pt x="158" y="158"/>
                    <a:pt x="158" y="143"/>
                  </a:cubicBezTo>
                  <a:lnTo>
                    <a:pt x="173" y="143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cubicBezTo>
                    <a:pt x="189" y="64"/>
                    <a:pt x="189" y="49"/>
                    <a:pt x="173" y="32"/>
                  </a:cubicBezTo>
                  <a:lnTo>
                    <a:pt x="158" y="32"/>
                  </a:lnTo>
                  <a:cubicBezTo>
                    <a:pt x="142" y="32"/>
                    <a:pt x="126" y="49"/>
                    <a:pt x="126" y="64"/>
                  </a:cubicBezTo>
                  <a:lnTo>
                    <a:pt x="110" y="80"/>
                  </a:lnTo>
                  <a:lnTo>
                    <a:pt x="78" y="80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110" y="32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6" name="Google Shape;26336;p117"/>
            <p:cNvSpPr/>
            <p:nvPr/>
          </p:nvSpPr>
          <p:spPr>
            <a:xfrm>
              <a:off x="3273228" y="181131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9" y="1"/>
                    <a:pt x="79" y="16"/>
                    <a:pt x="79" y="32"/>
                  </a:cubicBezTo>
                  <a:lnTo>
                    <a:pt x="63" y="79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95" y="158"/>
                  </a:lnTo>
                  <a:lnTo>
                    <a:pt x="110" y="158"/>
                  </a:lnTo>
                  <a:lnTo>
                    <a:pt x="126" y="158"/>
                  </a:lnTo>
                  <a:cubicBezTo>
                    <a:pt x="126" y="142"/>
                    <a:pt x="142" y="127"/>
                    <a:pt x="142" y="127"/>
                  </a:cubicBezTo>
                  <a:lnTo>
                    <a:pt x="142" y="95"/>
                  </a:lnTo>
                  <a:lnTo>
                    <a:pt x="142" y="32"/>
                  </a:lnTo>
                  <a:lnTo>
                    <a:pt x="142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7" name="Google Shape;26337;p117"/>
            <p:cNvSpPr/>
            <p:nvPr/>
          </p:nvSpPr>
          <p:spPr>
            <a:xfrm>
              <a:off x="3084823" y="1793279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78" y="0"/>
                  </a:moveTo>
                  <a:lnTo>
                    <a:pt x="6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15" y="95"/>
                    <a:pt x="15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95" y="63"/>
                  </a:lnTo>
                  <a:cubicBezTo>
                    <a:pt x="78" y="47"/>
                    <a:pt x="95" y="32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8" name="Google Shape;26338;p117"/>
            <p:cNvSpPr/>
            <p:nvPr/>
          </p:nvSpPr>
          <p:spPr>
            <a:xfrm>
              <a:off x="3310311" y="1819326"/>
              <a:ext cx="3498" cy="3053"/>
            </a:xfrm>
            <a:custGeom>
              <a:avLst/>
              <a:gdLst/>
              <a:ahLst/>
              <a:cxnLst/>
              <a:rect l="l" t="t" r="r" b="b"/>
              <a:pathLst>
                <a:path w="110" h="96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15" y="16"/>
                  </a:cubicBezTo>
                  <a:lnTo>
                    <a:pt x="15" y="16"/>
                  </a:lnTo>
                  <a:cubicBezTo>
                    <a:pt x="0" y="32"/>
                    <a:pt x="15" y="47"/>
                    <a:pt x="15" y="64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cubicBezTo>
                    <a:pt x="110" y="64"/>
                    <a:pt x="110" y="47"/>
                    <a:pt x="95" y="32"/>
                  </a:cubicBez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9" name="Google Shape;26339;p117"/>
            <p:cNvSpPr/>
            <p:nvPr/>
          </p:nvSpPr>
          <p:spPr>
            <a:xfrm>
              <a:off x="3423023" y="1752666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17" y="32"/>
                  </a:cubicBezTo>
                  <a:cubicBezTo>
                    <a:pt x="1" y="48"/>
                    <a:pt x="17" y="48"/>
                    <a:pt x="17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95" y="80"/>
                  </a:lnTo>
                  <a:lnTo>
                    <a:pt x="190" y="80"/>
                  </a:lnTo>
                  <a:lnTo>
                    <a:pt x="253" y="80"/>
                  </a:lnTo>
                  <a:lnTo>
                    <a:pt x="253" y="80"/>
                  </a:lnTo>
                  <a:cubicBezTo>
                    <a:pt x="269" y="80"/>
                    <a:pt x="284" y="64"/>
                    <a:pt x="284" y="48"/>
                  </a:cubicBezTo>
                  <a:lnTo>
                    <a:pt x="284" y="32"/>
                  </a:lnTo>
                  <a:cubicBezTo>
                    <a:pt x="284" y="17"/>
                    <a:pt x="269" y="17"/>
                    <a:pt x="253" y="17"/>
                  </a:cubicBezTo>
                  <a:lnTo>
                    <a:pt x="19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0" name="Google Shape;26340;p117"/>
            <p:cNvSpPr/>
            <p:nvPr/>
          </p:nvSpPr>
          <p:spPr>
            <a:xfrm>
              <a:off x="3292278" y="181331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95"/>
                    <a:pt x="15" y="95"/>
                  </a:cubicBezTo>
                  <a:lnTo>
                    <a:pt x="15" y="95"/>
                  </a:lnTo>
                  <a:lnTo>
                    <a:pt x="47" y="79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95" y="64"/>
                  </a:lnTo>
                  <a:lnTo>
                    <a:pt x="78" y="64"/>
                  </a:lnTo>
                  <a:cubicBezTo>
                    <a:pt x="78" y="47"/>
                    <a:pt x="63" y="16"/>
                    <a:pt x="78" y="16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1" name="Google Shape;26341;p117"/>
            <p:cNvSpPr/>
            <p:nvPr/>
          </p:nvSpPr>
          <p:spPr>
            <a:xfrm>
              <a:off x="3317308" y="1776232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1" y="47"/>
                  </a:lnTo>
                  <a:cubicBezTo>
                    <a:pt x="1" y="64"/>
                    <a:pt x="1" y="95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cubicBezTo>
                    <a:pt x="32" y="110"/>
                    <a:pt x="48" y="110"/>
                    <a:pt x="48" y="95"/>
                  </a:cubicBezTo>
                  <a:lnTo>
                    <a:pt x="32" y="47"/>
                  </a:lnTo>
                  <a:cubicBezTo>
                    <a:pt x="32" y="32"/>
                    <a:pt x="48" y="1"/>
                    <a:pt x="64" y="1"/>
                  </a:cubicBez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2" name="Google Shape;26342;p117"/>
            <p:cNvSpPr/>
            <p:nvPr/>
          </p:nvSpPr>
          <p:spPr>
            <a:xfrm>
              <a:off x="3436063" y="1763702"/>
              <a:ext cx="2035" cy="4548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16"/>
                  </a:cubicBezTo>
                  <a:lnTo>
                    <a:pt x="0" y="32"/>
                  </a:lnTo>
                  <a:lnTo>
                    <a:pt x="0" y="111"/>
                  </a:lnTo>
                  <a:cubicBezTo>
                    <a:pt x="0" y="126"/>
                    <a:pt x="17" y="126"/>
                    <a:pt x="32" y="143"/>
                  </a:cubicBezTo>
                  <a:lnTo>
                    <a:pt x="17" y="126"/>
                  </a:lnTo>
                  <a:lnTo>
                    <a:pt x="17" y="111"/>
                  </a:lnTo>
                  <a:lnTo>
                    <a:pt x="48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63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3" name="Google Shape;26343;p117"/>
            <p:cNvSpPr/>
            <p:nvPr/>
          </p:nvSpPr>
          <p:spPr>
            <a:xfrm>
              <a:off x="3400983" y="1765705"/>
              <a:ext cx="6551" cy="5025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7"/>
                    <a:pt x="0" y="32"/>
                    <a:pt x="17" y="48"/>
                  </a:cubicBezTo>
                  <a:lnTo>
                    <a:pt x="17" y="63"/>
                  </a:lnTo>
                  <a:lnTo>
                    <a:pt x="32" y="111"/>
                  </a:lnTo>
                  <a:lnTo>
                    <a:pt x="32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95" y="126"/>
                  </a:lnTo>
                  <a:lnTo>
                    <a:pt x="126" y="126"/>
                  </a:lnTo>
                  <a:lnTo>
                    <a:pt x="126" y="143"/>
                  </a:lnTo>
                  <a:cubicBezTo>
                    <a:pt x="143" y="158"/>
                    <a:pt x="143" y="158"/>
                    <a:pt x="158" y="158"/>
                  </a:cubicBezTo>
                  <a:lnTo>
                    <a:pt x="174" y="158"/>
                  </a:lnTo>
                  <a:cubicBezTo>
                    <a:pt x="189" y="143"/>
                    <a:pt x="206" y="126"/>
                    <a:pt x="189" y="111"/>
                  </a:cubicBezTo>
                  <a:lnTo>
                    <a:pt x="189" y="95"/>
                  </a:lnTo>
                  <a:lnTo>
                    <a:pt x="174" y="63"/>
                  </a:lnTo>
                  <a:cubicBezTo>
                    <a:pt x="158" y="48"/>
                    <a:pt x="158" y="48"/>
                    <a:pt x="143" y="48"/>
                  </a:cubicBezTo>
                  <a:lnTo>
                    <a:pt x="126" y="48"/>
                  </a:lnTo>
                  <a:lnTo>
                    <a:pt x="80" y="63"/>
                  </a:lnTo>
                  <a:lnTo>
                    <a:pt x="80" y="32"/>
                  </a:lnTo>
                  <a:cubicBezTo>
                    <a:pt x="80" y="17"/>
                    <a:pt x="63" y="17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4" name="Google Shape;26344;p117"/>
            <p:cNvSpPr/>
            <p:nvPr/>
          </p:nvSpPr>
          <p:spPr>
            <a:xfrm>
              <a:off x="3049203" y="180227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16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17" y="64"/>
                  </a:lnTo>
                  <a:lnTo>
                    <a:pt x="64" y="95"/>
                  </a:lnTo>
                  <a:cubicBezTo>
                    <a:pt x="80" y="79"/>
                    <a:pt x="80" y="79"/>
                    <a:pt x="96" y="79"/>
                  </a:cubicBezTo>
                  <a:lnTo>
                    <a:pt x="96" y="79"/>
                  </a:lnTo>
                  <a:cubicBezTo>
                    <a:pt x="112" y="79"/>
                    <a:pt x="127" y="95"/>
                    <a:pt x="127" y="111"/>
                  </a:cubicBezTo>
                  <a:lnTo>
                    <a:pt x="127" y="111"/>
                  </a:lnTo>
                  <a:cubicBezTo>
                    <a:pt x="143" y="111"/>
                    <a:pt x="143" y="111"/>
                    <a:pt x="159" y="95"/>
                  </a:cubicBezTo>
                  <a:cubicBezTo>
                    <a:pt x="159" y="79"/>
                    <a:pt x="159" y="64"/>
                    <a:pt x="143" y="48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5" name="Google Shape;26345;p117"/>
            <p:cNvSpPr/>
            <p:nvPr/>
          </p:nvSpPr>
          <p:spPr>
            <a:xfrm>
              <a:off x="3176004" y="1789749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16" y="80"/>
                  </a:moveTo>
                  <a:lnTo>
                    <a:pt x="16" y="80"/>
                  </a:lnTo>
                  <a:lnTo>
                    <a:pt x="16" y="80"/>
                  </a:lnTo>
                  <a:close/>
                  <a:moveTo>
                    <a:pt x="79" y="0"/>
                  </a:moveTo>
                  <a:lnTo>
                    <a:pt x="64" y="0"/>
                  </a:lnTo>
                  <a:cubicBezTo>
                    <a:pt x="64" y="0"/>
                    <a:pt x="47" y="0"/>
                    <a:pt x="32" y="17"/>
                  </a:cubicBezTo>
                  <a:cubicBezTo>
                    <a:pt x="16" y="32"/>
                    <a:pt x="16" y="48"/>
                    <a:pt x="16" y="63"/>
                  </a:cubicBezTo>
                  <a:lnTo>
                    <a:pt x="16" y="80"/>
                  </a:lnTo>
                  <a:lnTo>
                    <a:pt x="16" y="80"/>
                  </a:lnTo>
                  <a:cubicBezTo>
                    <a:pt x="1" y="95"/>
                    <a:pt x="16" y="111"/>
                    <a:pt x="16" y="126"/>
                  </a:cubicBezTo>
                  <a:cubicBezTo>
                    <a:pt x="32" y="126"/>
                    <a:pt x="32" y="143"/>
                    <a:pt x="47" y="143"/>
                  </a:cubicBezTo>
                  <a:cubicBezTo>
                    <a:pt x="47" y="143"/>
                    <a:pt x="64" y="126"/>
                    <a:pt x="79" y="126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63"/>
                    <a:pt x="127" y="63"/>
                    <a:pt x="127" y="48"/>
                  </a:cubicBezTo>
                  <a:cubicBezTo>
                    <a:pt x="127" y="17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6" name="Google Shape;26346;p117"/>
            <p:cNvSpPr/>
            <p:nvPr/>
          </p:nvSpPr>
          <p:spPr>
            <a:xfrm>
              <a:off x="3176481" y="179226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7" name="Google Shape;26347;p117"/>
            <p:cNvSpPr/>
            <p:nvPr/>
          </p:nvSpPr>
          <p:spPr>
            <a:xfrm>
              <a:off x="3314795" y="1814810"/>
              <a:ext cx="3562" cy="6551"/>
            </a:xfrm>
            <a:custGeom>
              <a:avLst/>
              <a:gdLst/>
              <a:ahLst/>
              <a:cxnLst/>
              <a:rect l="l" t="t" r="r" b="b"/>
              <a:pathLst>
                <a:path w="112" h="206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63" y="17"/>
                    <a:pt x="48" y="17"/>
                  </a:cubicBezTo>
                  <a:lnTo>
                    <a:pt x="48" y="17"/>
                  </a:lnTo>
                  <a:lnTo>
                    <a:pt x="48" y="17"/>
                  </a:lnTo>
                  <a:cubicBezTo>
                    <a:pt x="32" y="17"/>
                    <a:pt x="17" y="32"/>
                    <a:pt x="17" y="48"/>
                  </a:cubicBezTo>
                  <a:lnTo>
                    <a:pt x="17" y="80"/>
                  </a:lnTo>
                  <a:cubicBezTo>
                    <a:pt x="0" y="95"/>
                    <a:pt x="17" y="126"/>
                    <a:pt x="17" y="143"/>
                  </a:cubicBezTo>
                  <a:cubicBezTo>
                    <a:pt x="32" y="158"/>
                    <a:pt x="32" y="158"/>
                    <a:pt x="32" y="174"/>
                  </a:cubicBezTo>
                  <a:lnTo>
                    <a:pt x="48" y="189"/>
                  </a:lnTo>
                  <a:cubicBezTo>
                    <a:pt x="48" y="206"/>
                    <a:pt x="63" y="206"/>
                    <a:pt x="80" y="206"/>
                  </a:cubicBezTo>
                  <a:lnTo>
                    <a:pt x="95" y="206"/>
                  </a:lnTo>
                  <a:cubicBezTo>
                    <a:pt x="111" y="206"/>
                    <a:pt x="111" y="189"/>
                    <a:pt x="111" y="174"/>
                  </a:cubicBezTo>
                  <a:lnTo>
                    <a:pt x="111" y="158"/>
                  </a:lnTo>
                  <a:lnTo>
                    <a:pt x="95" y="158"/>
                  </a:lnTo>
                  <a:lnTo>
                    <a:pt x="95" y="158"/>
                  </a:lnTo>
                  <a:cubicBezTo>
                    <a:pt x="80" y="143"/>
                    <a:pt x="63" y="126"/>
                    <a:pt x="80" y="111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63" y="80"/>
                  </a:lnTo>
                  <a:lnTo>
                    <a:pt x="63" y="32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8" name="Google Shape;26348;p117"/>
            <p:cNvSpPr/>
            <p:nvPr/>
          </p:nvSpPr>
          <p:spPr>
            <a:xfrm>
              <a:off x="3392492" y="1805301"/>
              <a:ext cx="7028" cy="5534"/>
            </a:xfrm>
            <a:custGeom>
              <a:avLst/>
              <a:gdLst/>
              <a:ahLst/>
              <a:cxnLst/>
              <a:rect l="l" t="t" r="r" b="b"/>
              <a:pathLst>
                <a:path w="221" h="174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cubicBezTo>
                    <a:pt x="110" y="16"/>
                    <a:pt x="95" y="32"/>
                    <a:pt x="78" y="32"/>
                  </a:cubicBezTo>
                  <a:lnTo>
                    <a:pt x="63" y="32"/>
                  </a:lnTo>
                  <a:lnTo>
                    <a:pt x="63" y="47"/>
                  </a:lnTo>
                  <a:lnTo>
                    <a:pt x="15" y="95"/>
                  </a:lnTo>
                  <a:lnTo>
                    <a:pt x="15" y="95"/>
                  </a:lnTo>
                  <a:cubicBezTo>
                    <a:pt x="0" y="110"/>
                    <a:pt x="0" y="126"/>
                    <a:pt x="15" y="142"/>
                  </a:cubicBezTo>
                  <a:lnTo>
                    <a:pt x="15" y="142"/>
                  </a:lnTo>
                  <a:lnTo>
                    <a:pt x="15" y="142"/>
                  </a:lnTo>
                  <a:lnTo>
                    <a:pt x="32" y="173"/>
                  </a:lnTo>
                  <a:lnTo>
                    <a:pt x="63" y="173"/>
                  </a:lnTo>
                  <a:cubicBezTo>
                    <a:pt x="63" y="173"/>
                    <a:pt x="78" y="173"/>
                    <a:pt x="78" y="158"/>
                  </a:cubicBezTo>
                  <a:cubicBezTo>
                    <a:pt x="95" y="158"/>
                    <a:pt x="95" y="126"/>
                    <a:pt x="78" y="126"/>
                  </a:cubicBezTo>
                  <a:lnTo>
                    <a:pt x="110" y="79"/>
                  </a:lnTo>
                  <a:lnTo>
                    <a:pt x="158" y="158"/>
                  </a:lnTo>
                  <a:cubicBezTo>
                    <a:pt x="173" y="158"/>
                    <a:pt x="173" y="173"/>
                    <a:pt x="189" y="173"/>
                  </a:cubicBezTo>
                  <a:lnTo>
                    <a:pt x="189" y="173"/>
                  </a:lnTo>
                  <a:cubicBezTo>
                    <a:pt x="204" y="158"/>
                    <a:pt x="204" y="142"/>
                    <a:pt x="221" y="142"/>
                  </a:cubicBezTo>
                  <a:lnTo>
                    <a:pt x="221" y="142"/>
                  </a:lnTo>
                  <a:lnTo>
                    <a:pt x="221" y="110"/>
                  </a:lnTo>
                  <a:lnTo>
                    <a:pt x="189" y="4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1" y="32"/>
                    <a:pt x="126" y="16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9" name="Google Shape;26349;p117"/>
            <p:cNvSpPr/>
            <p:nvPr/>
          </p:nvSpPr>
          <p:spPr>
            <a:xfrm>
              <a:off x="3319311" y="1820821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8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142" y="95"/>
                  </a:lnTo>
                  <a:cubicBezTo>
                    <a:pt x="158" y="95"/>
                    <a:pt x="174" y="80"/>
                    <a:pt x="174" y="48"/>
                  </a:cubicBezTo>
                  <a:cubicBezTo>
                    <a:pt x="174" y="32"/>
                    <a:pt x="158" y="32"/>
                    <a:pt x="142" y="32"/>
                  </a:cubicBezTo>
                  <a:lnTo>
                    <a:pt x="127" y="32"/>
                  </a:lnTo>
                  <a:lnTo>
                    <a:pt x="79" y="32"/>
                  </a:lnTo>
                  <a:lnTo>
                    <a:pt x="48" y="17"/>
                  </a:lnTo>
                  <a:cubicBezTo>
                    <a:pt x="48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0" name="Google Shape;26350;p117"/>
            <p:cNvSpPr/>
            <p:nvPr/>
          </p:nvSpPr>
          <p:spPr>
            <a:xfrm>
              <a:off x="317549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lnTo>
                    <a:pt x="0" y="48"/>
                  </a:lnTo>
                  <a:lnTo>
                    <a:pt x="17" y="80"/>
                  </a:ln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80"/>
                    <a:pt x="80" y="63"/>
                  </a:cubicBezTo>
                  <a:cubicBezTo>
                    <a:pt x="95" y="48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1" name="Google Shape;26351;p117"/>
            <p:cNvSpPr/>
            <p:nvPr/>
          </p:nvSpPr>
          <p:spPr>
            <a:xfrm>
              <a:off x="3397485" y="1814810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10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63"/>
                    <a:pt x="16" y="80"/>
                    <a:pt x="47" y="80"/>
                  </a:cubicBezTo>
                  <a:lnTo>
                    <a:pt x="47" y="80"/>
                  </a:lnTo>
                  <a:lnTo>
                    <a:pt x="95" y="80"/>
                  </a:lnTo>
                  <a:lnTo>
                    <a:pt x="142" y="80"/>
                  </a:lnTo>
                  <a:cubicBezTo>
                    <a:pt x="158" y="80"/>
                    <a:pt x="173" y="63"/>
                    <a:pt x="173" y="48"/>
                  </a:cubicBezTo>
                  <a:cubicBezTo>
                    <a:pt x="173" y="17"/>
                    <a:pt x="15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2" name="Google Shape;26352;p117"/>
            <p:cNvSpPr/>
            <p:nvPr/>
          </p:nvSpPr>
          <p:spPr>
            <a:xfrm>
              <a:off x="3037181" y="1819803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17"/>
                    <a:pt x="1" y="17"/>
                  </a:cubicBezTo>
                  <a:lnTo>
                    <a:pt x="17" y="17"/>
                  </a:lnTo>
                  <a:cubicBezTo>
                    <a:pt x="17" y="32"/>
                    <a:pt x="17" y="49"/>
                    <a:pt x="1" y="64"/>
                  </a:cubicBezTo>
                  <a:lnTo>
                    <a:pt x="1" y="64"/>
                  </a:lnTo>
                  <a:lnTo>
                    <a:pt x="32" y="112"/>
                  </a:lnTo>
                  <a:cubicBezTo>
                    <a:pt x="32" y="127"/>
                    <a:pt x="49" y="127"/>
                    <a:pt x="64" y="127"/>
                  </a:cubicBezTo>
                  <a:lnTo>
                    <a:pt x="64" y="127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80" y="64"/>
                  </a:lnTo>
                  <a:lnTo>
                    <a:pt x="49" y="17"/>
                  </a:lnTo>
                  <a:cubicBezTo>
                    <a:pt x="49" y="17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3" name="Google Shape;26353;p117"/>
            <p:cNvSpPr/>
            <p:nvPr/>
          </p:nvSpPr>
          <p:spPr>
            <a:xfrm>
              <a:off x="3327835" y="177623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32" y="1"/>
                  </a:lnTo>
                  <a:lnTo>
                    <a:pt x="16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80" y="95"/>
                    <a:pt x="80" y="79"/>
                    <a:pt x="80" y="79"/>
                  </a:cubicBezTo>
                  <a:cubicBezTo>
                    <a:pt x="80" y="64"/>
                    <a:pt x="95" y="47"/>
                    <a:pt x="111" y="47"/>
                  </a:cubicBezTo>
                  <a:lnTo>
                    <a:pt x="111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4" name="Google Shape;26354;p117"/>
            <p:cNvSpPr/>
            <p:nvPr/>
          </p:nvSpPr>
          <p:spPr>
            <a:xfrm>
              <a:off x="3318803" y="1772225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47"/>
                  </a:lnTo>
                  <a:lnTo>
                    <a:pt x="1" y="95"/>
                  </a:lnTo>
                  <a:cubicBezTo>
                    <a:pt x="1" y="95"/>
                    <a:pt x="1" y="110"/>
                    <a:pt x="17" y="110"/>
                  </a:cubicBezTo>
                  <a:lnTo>
                    <a:pt x="17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64" y="127"/>
                  </a:lnTo>
                  <a:cubicBezTo>
                    <a:pt x="64" y="110"/>
                    <a:pt x="64" y="110"/>
                    <a:pt x="80" y="110"/>
                  </a:cubicBezTo>
                  <a:cubicBezTo>
                    <a:pt x="95" y="110"/>
                    <a:pt x="95" y="95"/>
                    <a:pt x="111" y="64"/>
                  </a:cubicBezTo>
                  <a:lnTo>
                    <a:pt x="111" y="4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5" name="Google Shape;26355;p117"/>
            <p:cNvSpPr/>
            <p:nvPr/>
          </p:nvSpPr>
          <p:spPr>
            <a:xfrm>
              <a:off x="3443600" y="1796746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5" y="17"/>
                  </a:lnTo>
                  <a:cubicBezTo>
                    <a:pt x="0" y="32"/>
                    <a:pt x="0" y="49"/>
                    <a:pt x="0" y="64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15" y="80"/>
                  </a:lnTo>
                  <a:lnTo>
                    <a:pt x="15" y="80"/>
                  </a:lnTo>
                  <a:cubicBezTo>
                    <a:pt x="32" y="96"/>
                    <a:pt x="32" y="96"/>
                    <a:pt x="47" y="96"/>
                  </a:cubicBezTo>
                  <a:lnTo>
                    <a:pt x="47" y="96"/>
                  </a:lnTo>
                  <a:cubicBezTo>
                    <a:pt x="47" y="96"/>
                    <a:pt x="63" y="96"/>
                    <a:pt x="63" y="80"/>
                  </a:cubicBezTo>
                  <a:cubicBezTo>
                    <a:pt x="63" y="80"/>
                    <a:pt x="78" y="80"/>
                    <a:pt x="78" y="64"/>
                  </a:cubicBez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95" y="80"/>
                    <a:pt x="110" y="64"/>
                    <a:pt x="126" y="49"/>
                  </a:cubicBezTo>
                  <a:cubicBezTo>
                    <a:pt x="126" y="49"/>
                    <a:pt x="126" y="32"/>
                    <a:pt x="110" y="32"/>
                  </a:cubicBezTo>
                  <a:cubicBezTo>
                    <a:pt x="110" y="17"/>
                    <a:pt x="110" y="17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6" name="Google Shape;26356;p117"/>
            <p:cNvSpPr/>
            <p:nvPr/>
          </p:nvSpPr>
          <p:spPr>
            <a:xfrm>
              <a:off x="3334355" y="1803774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1"/>
                  </a:move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32"/>
                    <a:pt x="16" y="32"/>
                    <a:pt x="1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95" y="95"/>
                    <a:pt x="95" y="95"/>
                  </a:cubicBezTo>
                  <a:lnTo>
                    <a:pt x="110" y="80"/>
                  </a:lnTo>
                  <a:lnTo>
                    <a:pt x="95" y="80"/>
                  </a:lnTo>
                  <a:cubicBezTo>
                    <a:pt x="79" y="80"/>
                    <a:pt x="64" y="64"/>
                    <a:pt x="64" y="32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7" name="Google Shape;26357;p117"/>
            <p:cNvSpPr/>
            <p:nvPr/>
          </p:nvSpPr>
          <p:spPr>
            <a:xfrm>
              <a:off x="3205073" y="178574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95"/>
                  </a:cubicBezTo>
                  <a:cubicBezTo>
                    <a:pt x="127" y="80"/>
                    <a:pt x="110" y="63"/>
                    <a:pt x="110" y="48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8" name="Google Shape;26358;p117"/>
            <p:cNvSpPr/>
            <p:nvPr/>
          </p:nvSpPr>
          <p:spPr>
            <a:xfrm>
              <a:off x="3408521" y="1763193"/>
              <a:ext cx="3021" cy="5534"/>
            </a:xfrm>
            <a:custGeom>
              <a:avLst/>
              <a:gdLst/>
              <a:ahLst/>
              <a:cxnLst/>
              <a:rect l="l" t="t" r="r" b="b"/>
              <a:pathLst>
                <a:path w="95" h="174" extrusionOk="0">
                  <a:moveTo>
                    <a:pt x="63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32" y="64"/>
                  </a:lnTo>
                  <a:lnTo>
                    <a:pt x="32" y="96"/>
                  </a:lnTo>
                  <a:cubicBezTo>
                    <a:pt x="16" y="96"/>
                    <a:pt x="16" y="96"/>
                    <a:pt x="16" y="111"/>
                  </a:cubicBezTo>
                  <a:cubicBezTo>
                    <a:pt x="0" y="127"/>
                    <a:pt x="0" y="142"/>
                    <a:pt x="16" y="159"/>
                  </a:cubicBezTo>
                  <a:cubicBezTo>
                    <a:pt x="16" y="159"/>
                    <a:pt x="32" y="174"/>
                    <a:pt x="47" y="174"/>
                  </a:cubicBezTo>
                  <a:lnTo>
                    <a:pt x="63" y="174"/>
                  </a:lnTo>
                  <a:lnTo>
                    <a:pt x="79" y="174"/>
                  </a:lnTo>
                  <a:cubicBezTo>
                    <a:pt x="95" y="159"/>
                    <a:pt x="95" y="159"/>
                    <a:pt x="95" y="142"/>
                  </a:cubicBezTo>
                  <a:lnTo>
                    <a:pt x="95" y="111"/>
                  </a:lnTo>
                  <a:lnTo>
                    <a:pt x="95" y="64"/>
                  </a:lnTo>
                  <a:lnTo>
                    <a:pt x="95" y="48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9" name="Google Shape;26359;p117"/>
            <p:cNvSpPr/>
            <p:nvPr/>
          </p:nvSpPr>
          <p:spPr>
            <a:xfrm>
              <a:off x="3188026" y="1788731"/>
              <a:ext cx="2544" cy="2035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9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6" y="64"/>
                    <a:pt x="32" y="64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0" name="Google Shape;26360;p117"/>
            <p:cNvSpPr/>
            <p:nvPr/>
          </p:nvSpPr>
          <p:spPr>
            <a:xfrm>
              <a:off x="3112365" y="179528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ubicBezTo>
                    <a:pt x="32" y="0"/>
                    <a:pt x="17" y="15"/>
                    <a:pt x="17" y="32"/>
                  </a:cubicBezTo>
                  <a:lnTo>
                    <a:pt x="17" y="4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8" y="126"/>
                    <a:pt x="63" y="110"/>
                    <a:pt x="80" y="95"/>
                  </a:cubicBezTo>
                  <a:lnTo>
                    <a:pt x="80" y="32"/>
                  </a:lnTo>
                  <a:cubicBezTo>
                    <a:pt x="80" y="15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1" name="Google Shape;26361;p117"/>
            <p:cNvSpPr/>
            <p:nvPr/>
          </p:nvSpPr>
          <p:spPr>
            <a:xfrm>
              <a:off x="3338839" y="1814810"/>
              <a:ext cx="6042" cy="6551"/>
            </a:xfrm>
            <a:custGeom>
              <a:avLst/>
              <a:gdLst/>
              <a:ahLst/>
              <a:cxnLst/>
              <a:rect l="l" t="t" r="r" b="b"/>
              <a:pathLst>
                <a:path w="190" h="206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7"/>
                  </a:lnTo>
                  <a:cubicBezTo>
                    <a:pt x="17" y="17"/>
                    <a:pt x="17" y="32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" y="111"/>
                  </a:lnTo>
                  <a:lnTo>
                    <a:pt x="1" y="126"/>
                  </a:lnTo>
                  <a:cubicBezTo>
                    <a:pt x="1" y="158"/>
                    <a:pt x="17" y="174"/>
                    <a:pt x="49" y="174"/>
                  </a:cubicBezTo>
                  <a:cubicBezTo>
                    <a:pt x="64" y="174"/>
                    <a:pt x="80" y="158"/>
                    <a:pt x="80" y="126"/>
                  </a:cubicBezTo>
                  <a:lnTo>
                    <a:pt x="80" y="111"/>
                  </a:lnTo>
                  <a:lnTo>
                    <a:pt x="80" y="126"/>
                  </a:lnTo>
                  <a:cubicBezTo>
                    <a:pt x="95" y="143"/>
                    <a:pt x="95" y="158"/>
                    <a:pt x="112" y="174"/>
                  </a:cubicBezTo>
                  <a:lnTo>
                    <a:pt x="112" y="174"/>
                  </a:lnTo>
                  <a:lnTo>
                    <a:pt x="127" y="189"/>
                  </a:lnTo>
                  <a:cubicBezTo>
                    <a:pt x="127" y="189"/>
                    <a:pt x="143" y="206"/>
                    <a:pt x="158" y="206"/>
                  </a:cubicBezTo>
                  <a:cubicBezTo>
                    <a:pt x="158" y="206"/>
                    <a:pt x="175" y="206"/>
                    <a:pt x="175" y="189"/>
                  </a:cubicBezTo>
                  <a:cubicBezTo>
                    <a:pt x="190" y="189"/>
                    <a:pt x="190" y="158"/>
                    <a:pt x="190" y="143"/>
                  </a:cubicBezTo>
                  <a:lnTo>
                    <a:pt x="175" y="143"/>
                  </a:lnTo>
                  <a:lnTo>
                    <a:pt x="175" y="126"/>
                  </a:lnTo>
                  <a:cubicBezTo>
                    <a:pt x="158" y="111"/>
                    <a:pt x="143" y="95"/>
                    <a:pt x="143" y="80"/>
                  </a:cubicBezTo>
                  <a:cubicBezTo>
                    <a:pt x="127" y="63"/>
                    <a:pt x="112" y="48"/>
                    <a:pt x="112" y="32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80" y="0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2" name="Google Shape;26362;p117"/>
            <p:cNvSpPr/>
            <p:nvPr/>
          </p:nvSpPr>
          <p:spPr>
            <a:xfrm>
              <a:off x="3417012" y="1762684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4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17" y="64"/>
                    <a:pt x="1" y="80"/>
                    <a:pt x="17" y="95"/>
                  </a:cubicBezTo>
                  <a:cubicBezTo>
                    <a:pt x="17" y="112"/>
                    <a:pt x="32" y="112"/>
                    <a:pt x="49" y="112"/>
                  </a:cubicBezTo>
                  <a:lnTo>
                    <a:pt x="64" y="11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58" y="48"/>
                    <a:pt x="158" y="32"/>
                    <a:pt x="158" y="17"/>
                  </a:cubicBezTo>
                  <a:lnTo>
                    <a:pt x="143" y="17"/>
                  </a:ln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3" name="Google Shape;26363;p117"/>
            <p:cNvSpPr/>
            <p:nvPr/>
          </p:nvSpPr>
          <p:spPr>
            <a:xfrm>
              <a:off x="3167990" y="1825337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6"/>
                    <a:pt x="16" y="16"/>
                  </a:cubicBezTo>
                  <a:lnTo>
                    <a:pt x="16" y="16"/>
                  </a:lnTo>
                  <a:lnTo>
                    <a:pt x="16" y="32"/>
                  </a:lnTo>
                  <a:cubicBezTo>
                    <a:pt x="1" y="32"/>
                    <a:pt x="1" y="47"/>
                    <a:pt x="1" y="47"/>
                  </a:cubicBezTo>
                  <a:cubicBezTo>
                    <a:pt x="1" y="64"/>
                    <a:pt x="16" y="64"/>
                    <a:pt x="16" y="79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79" y="95"/>
                    <a:pt x="79" y="95"/>
                    <a:pt x="95" y="79"/>
                  </a:cubicBezTo>
                  <a:lnTo>
                    <a:pt x="95" y="79"/>
                  </a:lnTo>
                  <a:lnTo>
                    <a:pt x="95" y="64"/>
                  </a:lnTo>
                  <a:cubicBezTo>
                    <a:pt x="110" y="64"/>
                    <a:pt x="110" y="47"/>
                    <a:pt x="110" y="47"/>
                  </a:cubicBez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4" name="Google Shape;26364;p117"/>
            <p:cNvSpPr/>
            <p:nvPr/>
          </p:nvSpPr>
          <p:spPr>
            <a:xfrm>
              <a:off x="3305286" y="1816337"/>
              <a:ext cx="6520" cy="3498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58" y="0"/>
                  </a:moveTo>
                  <a:lnTo>
                    <a:pt x="158" y="15"/>
                  </a:lnTo>
                  <a:lnTo>
                    <a:pt x="110" y="47"/>
                  </a:lnTo>
                  <a:cubicBezTo>
                    <a:pt x="110" y="63"/>
                    <a:pt x="95" y="63"/>
                    <a:pt x="95" y="63"/>
                  </a:cubicBezTo>
                  <a:lnTo>
                    <a:pt x="79" y="63"/>
                  </a:lnTo>
                  <a:lnTo>
                    <a:pt x="32" y="47"/>
                  </a:lnTo>
                  <a:cubicBezTo>
                    <a:pt x="16" y="47"/>
                    <a:pt x="1" y="63"/>
                    <a:pt x="1" y="78"/>
                  </a:cubicBezTo>
                  <a:cubicBezTo>
                    <a:pt x="1" y="95"/>
                    <a:pt x="16" y="95"/>
                    <a:pt x="16" y="95"/>
                  </a:cubicBezTo>
                  <a:cubicBezTo>
                    <a:pt x="16" y="110"/>
                    <a:pt x="32" y="110"/>
                    <a:pt x="47" y="110"/>
                  </a:cubicBezTo>
                  <a:lnTo>
                    <a:pt x="47" y="110"/>
                  </a:lnTo>
                  <a:lnTo>
                    <a:pt x="47" y="110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95" y="110"/>
                  </a:lnTo>
                  <a:lnTo>
                    <a:pt x="127" y="110"/>
                  </a:lnTo>
                  <a:lnTo>
                    <a:pt x="127" y="110"/>
                  </a:lnTo>
                  <a:cubicBezTo>
                    <a:pt x="142" y="110"/>
                    <a:pt x="190" y="110"/>
                    <a:pt x="190" y="47"/>
                  </a:cubicBezTo>
                  <a:cubicBezTo>
                    <a:pt x="205" y="47"/>
                    <a:pt x="190" y="32"/>
                    <a:pt x="190" y="32"/>
                  </a:cubicBezTo>
                  <a:cubicBezTo>
                    <a:pt x="190" y="15"/>
                    <a:pt x="190" y="15"/>
                    <a:pt x="173" y="15"/>
                  </a:cubicBezTo>
                  <a:cubicBezTo>
                    <a:pt x="173" y="15"/>
                    <a:pt x="158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5" name="Google Shape;26365;p117"/>
            <p:cNvSpPr/>
            <p:nvPr/>
          </p:nvSpPr>
          <p:spPr>
            <a:xfrm>
              <a:off x="3174477" y="1792738"/>
              <a:ext cx="11067" cy="4039"/>
            </a:xfrm>
            <a:custGeom>
              <a:avLst/>
              <a:gdLst/>
              <a:ahLst/>
              <a:cxnLst/>
              <a:rect l="l" t="t" r="r" b="b"/>
              <a:pathLst>
                <a:path w="348" h="127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01" y="1"/>
                    <a:pt x="284" y="1"/>
                    <a:pt x="284" y="17"/>
                  </a:cubicBezTo>
                  <a:lnTo>
                    <a:pt x="284" y="32"/>
                  </a:lnTo>
                  <a:lnTo>
                    <a:pt x="284" y="32"/>
                  </a:lnTo>
                  <a:cubicBezTo>
                    <a:pt x="253" y="49"/>
                    <a:pt x="221" y="49"/>
                    <a:pt x="206" y="49"/>
                  </a:cubicBezTo>
                  <a:cubicBezTo>
                    <a:pt x="190" y="64"/>
                    <a:pt x="158" y="64"/>
                    <a:pt x="143" y="64"/>
                  </a:cubicBezTo>
                  <a:lnTo>
                    <a:pt x="95" y="64"/>
                  </a:lnTo>
                  <a:cubicBezTo>
                    <a:pt x="80" y="49"/>
                    <a:pt x="64" y="49"/>
                    <a:pt x="32" y="49"/>
                  </a:cubicBezTo>
                  <a:lnTo>
                    <a:pt x="32" y="49"/>
                  </a:lnTo>
                  <a:cubicBezTo>
                    <a:pt x="17" y="49"/>
                    <a:pt x="1" y="64"/>
                    <a:pt x="1" y="80"/>
                  </a:cubicBezTo>
                  <a:cubicBezTo>
                    <a:pt x="1" y="95"/>
                    <a:pt x="1" y="112"/>
                    <a:pt x="32" y="112"/>
                  </a:cubicBezTo>
                  <a:lnTo>
                    <a:pt x="32" y="112"/>
                  </a:lnTo>
                  <a:cubicBezTo>
                    <a:pt x="64" y="127"/>
                    <a:pt x="80" y="127"/>
                    <a:pt x="112" y="127"/>
                  </a:cubicBezTo>
                  <a:cubicBezTo>
                    <a:pt x="143" y="112"/>
                    <a:pt x="143" y="112"/>
                    <a:pt x="143" y="95"/>
                  </a:cubicBezTo>
                  <a:cubicBezTo>
                    <a:pt x="143" y="80"/>
                    <a:pt x="158" y="64"/>
                    <a:pt x="175" y="64"/>
                  </a:cubicBezTo>
                  <a:lnTo>
                    <a:pt x="175" y="64"/>
                  </a:lnTo>
                  <a:lnTo>
                    <a:pt x="175" y="64"/>
                  </a:lnTo>
                  <a:cubicBezTo>
                    <a:pt x="190" y="64"/>
                    <a:pt x="206" y="80"/>
                    <a:pt x="206" y="95"/>
                  </a:cubicBezTo>
                  <a:lnTo>
                    <a:pt x="206" y="127"/>
                  </a:lnTo>
                  <a:cubicBezTo>
                    <a:pt x="221" y="127"/>
                    <a:pt x="253" y="112"/>
                    <a:pt x="269" y="112"/>
                  </a:cubicBezTo>
                  <a:cubicBezTo>
                    <a:pt x="284" y="112"/>
                    <a:pt x="301" y="95"/>
                    <a:pt x="316" y="95"/>
                  </a:cubicBezTo>
                  <a:cubicBezTo>
                    <a:pt x="316" y="95"/>
                    <a:pt x="332" y="95"/>
                    <a:pt x="332" y="80"/>
                  </a:cubicBezTo>
                  <a:cubicBezTo>
                    <a:pt x="332" y="80"/>
                    <a:pt x="348" y="64"/>
                    <a:pt x="348" y="49"/>
                  </a:cubicBezTo>
                  <a:lnTo>
                    <a:pt x="348" y="49"/>
                  </a:lnTo>
                  <a:cubicBezTo>
                    <a:pt x="348" y="32"/>
                    <a:pt x="348" y="1"/>
                    <a:pt x="332" y="1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6" name="Google Shape;26366;p117"/>
            <p:cNvSpPr/>
            <p:nvPr/>
          </p:nvSpPr>
          <p:spPr>
            <a:xfrm>
              <a:off x="3299752" y="1781257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49" y="15"/>
                  </a:lnTo>
                  <a:lnTo>
                    <a:pt x="32" y="32"/>
                  </a:lnTo>
                  <a:cubicBezTo>
                    <a:pt x="17" y="32"/>
                    <a:pt x="1" y="47"/>
                    <a:pt x="1" y="78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127" y="78"/>
                  </a:lnTo>
                  <a:lnTo>
                    <a:pt x="127" y="63"/>
                  </a:lnTo>
                  <a:cubicBezTo>
                    <a:pt x="143" y="63"/>
                    <a:pt x="143" y="47"/>
                    <a:pt x="143" y="32"/>
                  </a:cubicBezTo>
                  <a:cubicBezTo>
                    <a:pt x="143" y="15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7" name="Google Shape;26367;p117"/>
            <p:cNvSpPr/>
            <p:nvPr/>
          </p:nvSpPr>
          <p:spPr>
            <a:xfrm>
              <a:off x="3088290" y="1785741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7"/>
                    <a:pt x="1" y="48"/>
                  </a:cubicBezTo>
                  <a:lnTo>
                    <a:pt x="17" y="95"/>
                  </a:lnTo>
                  <a:lnTo>
                    <a:pt x="80" y="95"/>
                  </a:lnTo>
                  <a:lnTo>
                    <a:pt x="95" y="95"/>
                  </a:lnTo>
                  <a:lnTo>
                    <a:pt x="80" y="32"/>
                  </a:lnTo>
                  <a:cubicBezTo>
                    <a:pt x="64" y="17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8" name="Google Shape;26368;p117"/>
            <p:cNvSpPr/>
            <p:nvPr/>
          </p:nvSpPr>
          <p:spPr>
            <a:xfrm>
              <a:off x="3104350" y="1791752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7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80"/>
                  </a:lnTo>
                  <a:cubicBezTo>
                    <a:pt x="0" y="80"/>
                    <a:pt x="0" y="95"/>
                    <a:pt x="16" y="95"/>
                  </a:cubicBezTo>
                  <a:cubicBezTo>
                    <a:pt x="16" y="111"/>
                    <a:pt x="32" y="111"/>
                    <a:pt x="48" y="111"/>
                  </a:cubicBezTo>
                  <a:lnTo>
                    <a:pt x="48" y="111"/>
                  </a:lnTo>
                  <a:lnTo>
                    <a:pt x="63" y="111"/>
                  </a:lnTo>
                  <a:lnTo>
                    <a:pt x="95" y="111"/>
                  </a:lnTo>
                  <a:cubicBezTo>
                    <a:pt x="95" y="111"/>
                    <a:pt x="111" y="111"/>
                    <a:pt x="111" y="95"/>
                  </a:cubicBezTo>
                  <a:cubicBezTo>
                    <a:pt x="126" y="95"/>
                    <a:pt x="126" y="80"/>
                    <a:pt x="126" y="63"/>
                  </a:cubicBezTo>
                  <a:cubicBezTo>
                    <a:pt x="126" y="48"/>
                    <a:pt x="111" y="48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7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9" name="Google Shape;26369;p117"/>
            <p:cNvSpPr/>
            <p:nvPr/>
          </p:nvSpPr>
          <p:spPr>
            <a:xfrm>
              <a:off x="3156445" y="1806796"/>
              <a:ext cx="2576" cy="2544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cubicBezTo>
                    <a:pt x="17" y="16"/>
                    <a:pt x="1" y="48"/>
                    <a:pt x="17" y="63"/>
                  </a:cubicBezTo>
                  <a:lnTo>
                    <a:pt x="32" y="79"/>
                  </a:lnTo>
                  <a:lnTo>
                    <a:pt x="49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0" name="Google Shape;26370;p117"/>
            <p:cNvSpPr/>
            <p:nvPr/>
          </p:nvSpPr>
          <p:spPr>
            <a:xfrm>
              <a:off x="3414532" y="1779731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32"/>
                  </a:lnTo>
                  <a:cubicBezTo>
                    <a:pt x="32" y="48"/>
                    <a:pt x="16" y="48"/>
                    <a:pt x="0" y="63"/>
                  </a:cubicBezTo>
                  <a:lnTo>
                    <a:pt x="16" y="63"/>
                  </a:lnTo>
                  <a:cubicBezTo>
                    <a:pt x="16" y="80"/>
                    <a:pt x="32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42" y="63"/>
                  </a:lnTo>
                  <a:lnTo>
                    <a:pt x="142" y="63"/>
                  </a:lnTo>
                  <a:cubicBezTo>
                    <a:pt x="158" y="48"/>
                    <a:pt x="173" y="32"/>
                    <a:pt x="158" y="17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1" name="Google Shape;26371;p117"/>
            <p:cNvSpPr/>
            <p:nvPr/>
          </p:nvSpPr>
          <p:spPr>
            <a:xfrm>
              <a:off x="3437049" y="176770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27" y="0"/>
                  </a:moveTo>
                  <a:lnTo>
                    <a:pt x="64" y="17"/>
                  </a:lnTo>
                  <a:lnTo>
                    <a:pt x="80" y="17"/>
                  </a:lnTo>
                  <a:cubicBezTo>
                    <a:pt x="80" y="32"/>
                    <a:pt x="80" y="63"/>
                    <a:pt x="49" y="63"/>
                  </a:cubicBezTo>
                  <a:lnTo>
                    <a:pt x="49" y="63"/>
                  </a:lnTo>
                  <a:cubicBezTo>
                    <a:pt x="32" y="63"/>
                    <a:pt x="17" y="63"/>
                    <a:pt x="17" y="48"/>
                  </a:cubicBezTo>
                  <a:lnTo>
                    <a:pt x="1" y="48"/>
                  </a:lnTo>
                  <a:lnTo>
                    <a:pt x="1" y="95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80" y="126"/>
                  </a:lnTo>
                  <a:cubicBezTo>
                    <a:pt x="95" y="111"/>
                    <a:pt x="112" y="95"/>
                    <a:pt x="112" y="80"/>
                  </a:cubicBezTo>
                  <a:cubicBezTo>
                    <a:pt x="95" y="63"/>
                    <a:pt x="95" y="63"/>
                    <a:pt x="80" y="63"/>
                  </a:cubicBezTo>
                  <a:lnTo>
                    <a:pt x="95" y="48"/>
                  </a:lnTo>
                  <a:cubicBezTo>
                    <a:pt x="95" y="48"/>
                    <a:pt x="112" y="48"/>
                    <a:pt x="112" y="32"/>
                  </a:cubicBezTo>
                  <a:cubicBezTo>
                    <a:pt x="127" y="32"/>
                    <a:pt x="127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2" name="Google Shape;26372;p117"/>
            <p:cNvSpPr/>
            <p:nvPr/>
          </p:nvSpPr>
          <p:spPr>
            <a:xfrm>
              <a:off x="3190538" y="1786727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9"/>
                  </a:cubicBezTo>
                  <a:lnTo>
                    <a:pt x="0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8" y="49"/>
                  </a:lnTo>
                  <a:cubicBezTo>
                    <a:pt x="48" y="49"/>
                    <a:pt x="63" y="64"/>
                    <a:pt x="63" y="80"/>
                  </a:cubicBezTo>
                  <a:lnTo>
                    <a:pt x="95" y="64"/>
                  </a:lnTo>
                  <a:cubicBezTo>
                    <a:pt x="111" y="64"/>
                    <a:pt x="126" y="49"/>
                    <a:pt x="126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3" name="Google Shape;26373;p117"/>
            <p:cNvSpPr/>
            <p:nvPr/>
          </p:nvSpPr>
          <p:spPr>
            <a:xfrm>
              <a:off x="3431038" y="1768218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49" y="1"/>
                  </a:moveTo>
                  <a:cubicBezTo>
                    <a:pt x="32" y="1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7" y="47"/>
                    <a:pt x="1" y="64"/>
                    <a:pt x="17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32" y="127"/>
                  </a:cubicBezTo>
                  <a:lnTo>
                    <a:pt x="32" y="158"/>
                  </a:lnTo>
                  <a:cubicBezTo>
                    <a:pt x="49" y="158"/>
                    <a:pt x="49" y="173"/>
                    <a:pt x="49" y="173"/>
                  </a:cubicBezTo>
                  <a:cubicBezTo>
                    <a:pt x="49" y="190"/>
                    <a:pt x="64" y="190"/>
                    <a:pt x="80" y="190"/>
                  </a:cubicBezTo>
                  <a:lnTo>
                    <a:pt x="95" y="190"/>
                  </a:lnTo>
                  <a:cubicBezTo>
                    <a:pt x="112" y="173"/>
                    <a:pt x="127" y="158"/>
                    <a:pt x="112" y="142"/>
                  </a:cubicBezTo>
                  <a:lnTo>
                    <a:pt x="112" y="142"/>
                  </a:lnTo>
                  <a:cubicBezTo>
                    <a:pt x="112" y="127"/>
                    <a:pt x="95" y="127"/>
                    <a:pt x="95" y="127"/>
                  </a:cubicBezTo>
                  <a:cubicBezTo>
                    <a:pt x="95" y="95"/>
                    <a:pt x="80" y="79"/>
                    <a:pt x="80" y="64"/>
                  </a:cubicBezTo>
                  <a:lnTo>
                    <a:pt x="80" y="6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cubicBezTo>
                    <a:pt x="80" y="32"/>
                    <a:pt x="64" y="32"/>
                    <a:pt x="64" y="16"/>
                  </a:cubicBezTo>
                  <a:cubicBezTo>
                    <a:pt x="49" y="16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4" name="Google Shape;26374;p117"/>
            <p:cNvSpPr/>
            <p:nvPr/>
          </p:nvSpPr>
          <p:spPr>
            <a:xfrm>
              <a:off x="3308784" y="1780239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lnTo>
                    <a:pt x="63" y="79"/>
                  </a:lnTo>
                  <a:lnTo>
                    <a:pt x="63" y="110"/>
                  </a:lnTo>
                  <a:lnTo>
                    <a:pt x="95" y="142"/>
                  </a:lnTo>
                  <a:lnTo>
                    <a:pt x="111" y="142"/>
                  </a:lnTo>
                  <a:lnTo>
                    <a:pt x="126" y="127"/>
                  </a:lnTo>
                  <a:lnTo>
                    <a:pt x="158" y="110"/>
                  </a:lnTo>
                  <a:cubicBezTo>
                    <a:pt x="174" y="110"/>
                    <a:pt x="174" y="95"/>
                    <a:pt x="174" y="79"/>
                  </a:cubicBezTo>
                  <a:lnTo>
                    <a:pt x="174" y="64"/>
                  </a:lnTo>
                  <a:cubicBezTo>
                    <a:pt x="174" y="64"/>
                    <a:pt x="174" y="47"/>
                    <a:pt x="158" y="47"/>
                  </a:cubicBez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5" name="Google Shape;26375;p117"/>
            <p:cNvSpPr/>
            <p:nvPr/>
          </p:nvSpPr>
          <p:spPr>
            <a:xfrm>
              <a:off x="3416026" y="1769235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5"/>
                    <a:pt x="16" y="32"/>
                  </a:cubicBezTo>
                  <a:lnTo>
                    <a:pt x="0" y="78"/>
                  </a:lnTo>
                  <a:cubicBezTo>
                    <a:pt x="0" y="78"/>
                    <a:pt x="0" y="95"/>
                    <a:pt x="16" y="110"/>
                  </a:cubicBezTo>
                  <a:lnTo>
                    <a:pt x="3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95" y="126"/>
                  </a:lnTo>
                  <a:cubicBezTo>
                    <a:pt x="111" y="126"/>
                    <a:pt x="126" y="126"/>
                    <a:pt x="126" y="110"/>
                  </a:cubicBezTo>
                  <a:cubicBezTo>
                    <a:pt x="126" y="78"/>
                    <a:pt x="111" y="63"/>
                    <a:pt x="95" y="63"/>
                  </a:cubicBezTo>
                  <a:lnTo>
                    <a:pt x="80" y="63"/>
                  </a:lnTo>
                  <a:lnTo>
                    <a:pt x="80" y="63"/>
                  </a:ln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80" y="15"/>
                    <a:pt x="6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6" name="Google Shape;26376;p117"/>
            <p:cNvSpPr/>
            <p:nvPr/>
          </p:nvSpPr>
          <p:spPr>
            <a:xfrm>
              <a:off x="3388961" y="177171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43" y="0"/>
                  </a:moveTo>
                  <a:lnTo>
                    <a:pt x="126" y="0"/>
                  </a:lnTo>
                  <a:lnTo>
                    <a:pt x="111" y="17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48" y="80"/>
                  </a:lnTo>
                  <a:lnTo>
                    <a:pt x="32" y="80"/>
                  </a:lnTo>
                  <a:cubicBezTo>
                    <a:pt x="17" y="80"/>
                    <a:pt x="0" y="95"/>
                    <a:pt x="0" y="111"/>
                  </a:cubicBezTo>
                  <a:cubicBezTo>
                    <a:pt x="0" y="126"/>
                    <a:pt x="17" y="143"/>
                    <a:pt x="32" y="143"/>
                  </a:cubicBezTo>
                  <a:lnTo>
                    <a:pt x="48" y="143"/>
                  </a:lnTo>
                  <a:lnTo>
                    <a:pt x="63" y="143"/>
                  </a:lnTo>
                  <a:lnTo>
                    <a:pt x="80" y="143"/>
                  </a:lnTo>
                  <a:cubicBezTo>
                    <a:pt x="80" y="143"/>
                    <a:pt x="95" y="143"/>
                    <a:pt x="111" y="158"/>
                  </a:cubicBezTo>
                  <a:lnTo>
                    <a:pt x="126" y="143"/>
                  </a:lnTo>
                  <a:lnTo>
                    <a:pt x="143" y="95"/>
                  </a:lnTo>
                  <a:lnTo>
                    <a:pt x="174" y="48"/>
                  </a:lnTo>
                  <a:cubicBezTo>
                    <a:pt x="174" y="32"/>
                    <a:pt x="174" y="17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7" name="Google Shape;26377;p117"/>
            <p:cNvSpPr/>
            <p:nvPr/>
          </p:nvSpPr>
          <p:spPr>
            <a:xfrm>
              <a:off x="3421020" y="1774229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64" y="16"/>
                    <a:pt x="49" y="16"/>
                  </a:cubicBezTo>
                  <a:lnTo>
                    <a:pt x="49" y="16"/>
                  </a:lnTo>
                  <a:lnTo>
                    <a:pt x="17" y="47"/>
                  </a:lnTo>
                  <a:cubicBezTo>
                    <a:pt x="1" y="47"/>
                    <a:pt x="1" y="64"/>
                    <a:pt x="1" y="64"/>
                  </a:cubicBezTo>
                  <a:lnTo>
                    <a:pt x="1" y="95"/>
                  </a:lnTo>
                  <a:cubicBezTo>
                    <a:pt x="17" y="110"/>
                    <a:pt x="17" y="110"/>
                    <a:pt x="32" y="110"/>
                  </a:cubicBezTo>
                  <a:cubicBezTo>
                    <a:pt x="32" y="110"/>
                    <a:pt x="49" y="110"/>
                    <a:pt x="49" y="95"/>
                  </a:cubicBezTo>
                  <a:lnTo>
                    <a:pt x="95" y="64"/>
                  </a:lnTo>
                  <a:cubicBezTo>
                    <a:pt x="112" y="47"/>
                    <a:pt x="112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8" name="Google Shape;26378;p117"/>
            <p:cNvSpPr/>
            <p:nvPr/>
          </p:nvSpPr>
          <p:spPr>
            <a:xfrm>
              <a:off x="3406994" y="1777727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48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48" y="63"/>
                  </a:lnTo>
                  <a:lnTo>
                    <a:pt x="80" y="80"/>
                  </a:lnTo>
                  <a:lnTo>
                    <a:pt x="80" y="80"/>
                  </a:lnTo>
                  <a:cubicBezTo>
                    <a:pt x="95" y="80"/>
                    <a:pt x="111" y="63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lnTo>
                    <a:pt x="8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9" name="Google Shape;26379;p117"/>
            <p:cNvSpPr/>
            <p:nvPr/>
          </p:nvSpPr>
          <p:spPr>
            <a:xfrm>
              <a:off x="3369434" y="175619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0" y="47"/>
                  </a:lnTo>
                  <a:cubicBezTo>
                    <a:pt x="0" y="63"/>
                    <a:pt x="0" y="79"/>
                    <a:pt x="16" y="95"/>
                  </a:cubicBezTo>
                  <a:lnTo>
                    <a:pt x="32" y="95"/>
                  </a:lnTo>
                  <a:lnTo>
                    <a:pt x="63" y="95"/>
                  </a:lnTo>
                  <a:lnTo>
                    <a:pt x="79" y="63"/>
                  </a:lnTo>
                  <a:cubicBezTo>
                    <a:pt x="95" y="47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0" name="Google Shape;26380;p117"/>
            <p:cNvSpPr/>
            <p:nvPr/>
          </p:nvSpPr>
          <p:spPr>
            <a:xfrm>
              <a:off x="3092837" y="1793279"/>
              <a:ext cx="3498" cy="5502"/>
            </a:xfrm>
            <a:custGeom>
              <a:avLst/>
              <a:gdLst/>
              <a:ahLst/>
              <a:cxnLst/>
              <a:rect l="l" t="t" r="r" b="b"/>
              <a:pathLst>
                <a:path w="110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32" y="110"/>
                  </a:lnTo>
                  <a:lnTo>
                    <a:pt x="47" y="141"/>
                  </a:lnTo>
                  <a:cubicBezTo>
                    <a:pt x="47" y="158"/>
                    <a:pt x="63" y="173"/>
                    <a:pt x="78" y="173"/>
                  </a:cubicBezTo>
                  <a:lnTo>
                    <a:pt x="78" y="158"/>
                  </a:lnTo>
                  <a:cubicBezTo>
                    <a:pt x="110" y="158"/>
                    <a:pt x="110" y="141"/>
                    <a:pt x="110" y="126"/>
                  </a:cubicBezTo>
                  <a:lnTo>
                    <a:pt x="95" y="110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47" y="126"/>
                    <a:pt x="32" y="95"/>
                    <a:pt x="47" y="78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1" name="Google Shape;26381;p117"/>
            <p:cNvSpPr/>
            <p:nvPr/>
          </p:nvSpPr>
          <p:spPr>
            <a:xfrm>
              <a:off x="3392969" y="1801294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2"/>
                  </a:cubicBezTo>
                  <a:lnTo>
                    <a:pt x="17" y="79"/>
                  </a:lnTo>
                  <a:lnTo>
                    <a:pt x="17" y="95"/>
                  </a:lnTo>
                  <a:cubicBezTo>
                    <a:pt x="32" y="95"/>
                    <a:pt x="32" y="110"/>
                    <a:pt x="17" y="126"/>
                  </a:cubicBezTo>
                  <a:lnTo>
                    <a:pt x="17" y="126"/>
                  </a:lnTo>
                  <a:cubicBezTo>
                    <a:pt x="17" y="142"/>
                    <a:pt x="32" y="158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cubicBezTo>
                    <a:pt x="80" y="158"/>
                    <a:pt x="95" y="142"/>
                    <a:pt x="95" y="126"/>
                  </a:cubicBezTo>
                  <a:lnTo>
                    <a:pt x="95" y="126"/>
                  </a:lnTo>
                  <a:lnTo>
                    <a:pt x="80" y="110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80" y="16"/>
                  </a:ln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2" name="Google Shape;26382;p117"/>
            <p:cNvSpPr/>
            <p:nvPr/>
          </p:nvSpPr>
          <p:spPr>
            <a:xfrm>
              <a:off x="3332828" y="1807781"/>
              <a:ext cx="3053" cy="505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"/>
                    <a:pt x="1" y="32"/>
                    <a:pt x="1" y="48"/>
                  </a:cubicBezTo>
                  <a:lnTo>
                    <a:pt x="17" y="112"/>
                  </a:lnTo>
                  <a:lnTo>
                    <a:pt x="32" y="127"/>
                  </a:lnTo>
                  <a:cubicBezTo>
                    <a:pt x="32" y="143"/>
                    <a:pt x="49" y="158"/>
                    <a:pt x="64" y="158"/>
                  </a:cubicBezTo>
                  <a:lnTo>
                    <a:pt x="64" y="158"/>
                  </a:lnTo>
                  <a:lnTo>
                    <a:pt x="64" y="158"/>
                  </a:lnTo>
                  <a:cubicBezTo>
                    <a:pt x="80" y="143"/>
                    <a:pt x="95" y="127"/>
                    <a:pt x="95" y="112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64" y="17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3" name="Google Shape;26383;p117"/>
            <p:cNvSpPr/>
            <p:nvPr/>
          </p:nvSpPr>
          <p:spPr>
            <a:xfrm>
              <a:off x="3030184" y="1797286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7" y="0"/>
                  </a:moveTo>
                  <a:lnTo>
                    <a:pt x="17" y="0"/>
                  </a:lnTo>
                  <a:cubicBezTo>
                    <a:pt x="32" y="15"/>
                    <a:pt x="32" y="15"/>
                    <a:pt x="32" y="32"/>
                  </a:cubicBezTo>
                  <a:cubicBezTo>
                    <a:pt x="32" y="47"/>
                    <a:pt x="17" y="47"/>
                    <a:pt x="17" y="63"/>
                  </a:cubicBezTo>
                  <a:lnTo>
                    <a:pt x="0" y="63"/>
                  </a:lnTo>
                  <a:lnTo>
                    <a:pt x="17" y="63"/>
                  </a:lnTo>
                  <a:lnTo>
                    <a:pt x="80" y="63"/>
                  </a:lnTo>
                  <a:lnTo>
                    <a:pt x="80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4" name="Google Shape;26384;p117"/>
            <p:cNvSpPr/>
            <p:nvPr/>
          </p:nvSpPr>
          <p:spPr>
            <a:xfrm>
              <a:off x="3178008" y="1780239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1"/>
                  </a:moveTo>
                  <a:lnTo>
                    <a:pt x="158" y="1"/>
                  </a:lnTo>
                  <a:lnTo>
                    <a:pt x="142" y="1"/>
                  </a:lnTo>
                  <a:cubicBezTo>
                    <a:pt x="127" y="1"/>
                    <a:pt x="110" y="16"/>
                    <a:pt x="110" y="16"/>
                  </a:cubicBezTo>
                  <a:cubicBezTo>
                    <a:pt x="95" y="32"/>
                    <a:pt x="79" y="32"/>
                    <a:pt x="79" y="32"/>
                  </a:cubicBezTo>
                  <a:lnTo>
                    <a:pt x="64" y="32"/>
                  </a:lnTo>
                  <a:lnTo>
                    <a:pt x="47" y="32"/>
                  </a:lnTo>
                  <a:cubicBezTo>
                    <a:pt x="32" y="32"/>
                    <a:pt x="16" y="32"/>
                    <a:pt x="16" y="47"/>
                  </a:cubicBezTo>
                  <a:cubicBezTo>
                    <a:pt x="1" y="64"/>
                    <a:pt x="1" y="79"/>
                    <a:pt x="16" y="95"/>
                  </a:cubicBezTo>
                  <a:lnTo>
                    <a:pt x="47" y="95"/>
                  </a:lnTo>
                  <a:cubicBezTo>
                    <a:pt x="64" y="110"/>
                    <a:pt x="64" y="110"/>
                    <a:pt x="79" y="110"/>
                  </a:cubicBezTo>
                  <a:cubicBezTo>
                    <a:pt x="95" y="110"/>
                    <a:pt x="110" y="95"/>
                    <a:pt x="127" y="95"/>
                  </a:cubicBezTo>
                  <a:cubicBezTo>
                    <a:pt x="127" y="79"/>
                    <a:pt x="142" y="79"/>
                    <a:pt x="142" y="79"/>
                  </a:cubicBezTo>
                  <a:cubicBezTo>
                    <a:pt x="158" y="64"/>
                    <a:pt x="158" y="64"/>
                    <a:pt x="173" y="64"/>
                  </a:cubicBezTo>
                  <a:cubicBezTo>
                    <a:pt x="190" y="47"/>
                    <a:pt x="190" y="32"/>
                    <a:pt x="190" y="16"/>
                  </a:cubicBezTo>
                  <a:cubicBezTo>
                    <a:pt x="190" y="16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5" name="Google Shape;26385;p117"/>
            <p:cNvSpPr/>
            <p:nvPr/>
          </p:nvSpPr>
          <p:spPr>
            <a:xfrm>
              <a:off x="3417521" y="180329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3" y="0"/>
                  </a:moveTo>
                  <a:lnTo>
                    <a:pt x="33" y="0"/>
                  </a:lnTo>
                  <a:cubicBezTo>
                    <a:pt x="16" y="0"/>
                    <a:pt x="1" y="16"/>
                    <a:pt x="1" y="32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cubicBezTo>
                    <a:pt x="1" y="95"/>
                    <a:pt x="1" y="95"/>
                    <a:pt x="16" y="110"/>
                  </a:cubicBezTo>
                  <a:lnTo>
                    <a:pt x="4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96" y="95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cubicBezTo>
                    <a:pt x="111" y="47"/>
                    <a:pt x="96" y="32"/>
                    <a:pt x="79" y="16"/>
                  </a:cubicBezTo>
                  <a:lnTo>
                    <a:pt x="64" y="16"/>
                  </a:lnTo>
                  <a:lnTo>
                    <a:pt x="64" y="16"/>
                  </a:lnTo>
                  <a:cubicBezTo>
                    <a:pt x="64" y="0"/>
                    <a:pt x="48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6" name="Google Shape;26386;p117"/>
            <p:cNvSpPr/>
            <p:nvPr/>
          </p:nvSpPr>
          <p:spPr>
            <a:xfrm>
              <a:off x="3305286" y="181481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10" y="17"/>
                  </a:lnTo>
                  <a:lnTo>
                    <a:pt x="79" y="32"/>
                  </a:lnTo>
                  <a:lnTo>
                    <a:pt x="47" y="32"/>
                  </a:lnTo>
                  <a:cubicBezTo>
                    <a:pt x="47" y="17"/>
                    <a:pt x="32" y="17"/>
                    <a:pt x="32" y="17"/>
                  </a:cubicBezTo>
                  <a:lnTo>
                    <a:pt x="32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" y="63"/>
                    <a:pt x="1" y="80"/>
                    <a:pt x="16" y="95"/>
                  </a:cubicBezTo>
                  <a:lnTo>
                    <a:pt x="32" y="95"/>
                  </a:lnTo>
                  <a:lnTo>
                    <a:pt x="79" y="111"/>
                  </a:lnTo>
                  <a:lnTo>
                    <a:pt x="95" y="111"/>
                  </a:lnTo>
                  <a:cubicBezTo>
                    <a:pt x="95" y="111"/>
                    <a:pt x="110" y="111"/>
                    <a:pt x="110" y="95"/>
                  </a:cubicBezTo>
                  <a:lnTo>
                    <a:pt x="158" y="63"/>
                  </a:lnTo>
                  <a:lnTo>
                    <a:pt x="158" y="48"/>
                  </a:lnTo>
                  <a:lnTo>
                    <a:pt x="173" y="48"/>
                  </a:lnTo>
                  <a:cubicBezTo>
                    <a:pt x="173" y="32"/>
                    <a:pt x="173" y="32"/>
                    <a:pt x="158" y="17"/>
                  </a:cubicBezTo>
                  <a:lnTo>
                    <a:pt x="158" y="17"/>
                  </a:lnTo>
                  <a:cubicBezTo>
                    <a:pt x="158" y="0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7" name="Google Shape;26387;p117"/>
            <p:cNvSpPr/>
            <p:nvPr/>
          </p:nvSpPr>
          <p:spPr>
            <a:xfrm>
              <a:off x="3329361" y="1773720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0" y="0"/>
                  </a:moveTo>
                  <a:cubicBezTo>
                    <a:pt x="95" y="0"/>
                    <a:pt x="78" y="17"/>
                    <a:pt x="78" y="32"/>
                  </a:cubicBez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17"/>
                    <a:pt x="47" y="17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5" y="32"/>
                    <a:pt x="0" y="48"/>
                    <a:pt x="15" y="63"/>
                  </a:cubicBezTo>
                  <a:lnTo>
                    <a:pt x="15" y="80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cubicBezTo>
                    <a:pt x="110" y="111"/>
                    <a:pt x="126" y="95"/>
                    <a:pt x="141" y="63"/>
                  </a:cubicBezTo>
                  <a:lnTo>
                    <a:pt x="141" y="48"/>
                  </a:lnTo>
                  <a:lnTo>
                    <a:pt x="141" y="17"/>
                  </a:lnTo>
                  <a:lnTo>
                    <a:pt x="126" y="17"/>
                  </a:lnTo>
                  <a:cubicBezTo>
                    <a:pt x="126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8" name="Google Shape;26388;p117"/>
            <p:cNvSpPr/>
            <p:nvPr/>
          </p:nvSpPr>
          <p:spPr>
            <a:xfrm>
              <a:off x="3332828" y="179375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7" y="17"/>
                    <a:pt x="17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7" y="63"/>
                    <a:pt x="49" y="80"/>
                    <a:pt x="64" y="80"/>
                  </a:cubicBezTo>
                  <a:cubicBezTo>
                    <a:pt x="64" y="80"/>
                    <a:pt x="80" y="63"/>
                    <a:pt x="95" y="63"/>
                  </a:cubicBezTo>
                  <a:lnTo>
                    <a:pt x="112" y="48"/>
                  </a:lnTo>
                  <a:cubicBezTo>
                    <a:pt x="95" y="48"/>
                    <a:pt x="80" y="48"/>
                    <a:pt x="80" y="32"/>
                  </a:cubicBezTo>
                  <a:cubicBezTo>
                    <a:pt x="64" y="17"/>
                    <a:pt x="64" y="0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9" name="Google Shape;26389;p117"/>
            <p:cNvSpPr/>
            <p:nvPr/>
          </p:nvSpPr>
          <p:spPr>
            <a:xfrm>
              <a:off x="3244636" y="1801294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6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49" y="79"/>
                  </a:lnTo>
                  <a:lnTo>
                    <a:pt x="49" y="95"/>
                  </a:lnTo>
                  <a:lnTo>
                    <a:pt x="49" y="95"/>
                  </a:lnTo>
                  <a:cubicBezTo>
                    <a:pt x="17" y="110"/>
                    <a:pt x="17" y="126"/>
                    <a:pt x="17" y="142"/>
                  </a:cubicBezTo>
                  <a:cubicBezTo>
                    <a:pt x="17" y="158"/>
                    <a:pt x="17" y="158"/>
                    <a:pt x="32" y="173"/>
                  </a:cubicBez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cubicBezTo>
                    <a:pt x="80" y="173"/>
                    <a:pt x="95" y="158"/>
                    <a:pt x="112" y="142"/>
                  </a:cubicBezTo>
                  <a:lnTo>
                    <a:pt x="112" y="142"/>
                  </a:lnTo>
                  <a:cubicBezTo>
                    <a:pt x="127" y="110"/>
                    <a:pt x="112" y="79"/>
                    <a:pt x="112" y="63"/>
                  </a:cubicBezTo>
                  <a:lnTo>
                    <a:pt x="112" y="47"/>
                  </a:lnTo>
                  <a:cubicBezTo>
                    <a:pt x="112" y="47"/>
                    <a:pt x="112" y="32"/>
                    <a:pt x="95" y="32"/>
                  </a:cubicBezTo>
                  <a:cubicBezTo>
                    <a:pt x="95" y="16"/>
                    <a:pt x="80" y="16"/>
                    <a:pt x="64" y="0"/>
                  </a:cubicBezTo>
                  <a:lnTo>
                    <a:pt x="4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0" name="Google Shape;26390;p117"/>
            <p:cNvSpPr/>
            <p:nvPr/>
          </p:nvSpPr>
          <p:spPr>
            <a:xfrm>
              <a:off x="3245654" y="180329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1" name="Google Shape;26391;p117"/>
            <p:cNvSpPr/>
            <p:nvPr/>
          </p:nvSpPr>
          <p:spPr>
            <a:xfrm>
              <a:off x="3048726" y="1821330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127" y="1"/>
                  </a:moveTo>
                  <a:lnTo>
                    <a:pt x="111" y="1"/>
                  </a:lnTo>
                  <a:lnTo>
                    <a:pt x="95" y="1"/>
                  </a:lnTo>
                  <a:cubicBezTo>
                    <a:pt x="79" y="16"/>
                    <a:pt x="47" y="16"/>
                    <a:pt x="32" y="16"/>
                  </a:cubicBezTo>
                  <a:cubicBezTo>
                    <a:pt x="16" y="32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79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79"/>
                    <a:pt x="79" y="79"/>
                    <a:pt x="95" y="79"/>
                  </a:cubicBezTo>
                  <a:lnTo>
                    <a:pt x="127" y="79"/>
                  </a:lnTo>
                  <a:cubicBezTo>
                    <a:pt x="142" y="79"/>
                    <a:pt x="158" y="79"/>
                    <a:pt x="190" y="95"/>
                  </a:cubicBezTo>
                  <a:cubicBezTo>
                    <a:pt x="190" y="110"/>
                    <a:pt x="190" y="110"/>
                    <a:pt x="205" y="110"/>
                  </a:cubicBezTo>
                  <a:lnTo>
                    <a:pt x="205" y="110"/>
                  </a:lnTo>
                  <a:cubicBezTo>
                    <a:pt x="221" y="110"/>
                    <a:pt x="221" y="110"/>
                    <a:pt x="237" y="95"/>
                  </a:cubicBezTo>
                  <a:cubicBezTo>
                    <a:pt x="253" y="95"/>
                    <a:pt x="253" y="64"/>
                    <a:pt x="237" y="47"/>
                  </a:cubicBezTo>
                  <a:cubicBezTo>
                    <a:pt x="221" y="32"/>
                    <a:pt x="205" y="32"/>
                    <a:pt x="190" y="16"/>
                  </a:cubicBezTo>
                  <a:cubicBezTo>
                    <a:pt x="174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2" name="Google Shape;26392;p117"/>
            <p:cNvSpPr/>
            <p:nvPr/>
          </p:nvSpPr>
          <p:spPr>
            <a:xfrm>
              <a:off x="3271701" y="1800276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48" y="1"/>
                    <a:pt x="48" y="16"/>
                  </a:cubicBezTo>
                  <a:lnTo>
                    <a:pt x="17" y="48"/>
                  </a:lnTo>
                  <a:cubicBezTo>
                    <a:pt x="0" y="64"/>
                    <a:pt x="0" y="79"/>
                    <a:pt x="17" y="95"/>
                  </a:cubicBezTo>
                  <a:lnTo>
                    <a:pt x="48" y="95"/>
                  </a:lnTo>
                  <a:cubicBezTo>
                    <a:pt x="48" y="95"/>
                    <a:pt x="63" y="95"/>
                    <a:pt x="63" y="79"/>
                  </a:cubicBezTo>
                  <a:lnTo>
                    <a:pt x="95" y="48"/>
                  </a:ln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3" name="Google Shape;26393;p117"/>
            <p:cNvSpPr/>
            <p:nvPr/>
          </p:nvSpPr>
          <p:spPr>
            <a:xfrm>
              <a:off x="3390965" y="1803774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7" y="17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48"/>
                    <a:pt x="48" y="64"/>
                    <a:pt x="32" y="80"/>
                  </a:cubicBezTo>
                  <a:cubicBezTo>
                    <a:pt x="32" y="95"/>
                    <a:pt x="17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7" y="127"/>
                  </a:cubicBezTo>
                  <a:lnTo>
                    <a:pt x="32" y="127"/>
                  </a:lnTo>
                  <a:lnTo>
                    <a:pt x="48" y="127"/>
                  </a:lnTo>
                  <a:cubicBezTo>
                    <a:pt x="63" y="127"/>
                    <a:pt x="63" y="111"/>
                    <a:pt x="63" y="95"/>
                  </a:cubicBezTo>
                  <a:lnTo>
                    <a:pt x="63" y="80"/>
                  </a:lnTo>
                  <a:lnTo>
                    <a:pt x="63" y="64"/>
                  </a:lnTo>
                  <a:lnTo>
                    <a:pt x="80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4" name="Google Shape;26394;p117"/>
            <p:cNvSpPr/>
            <p:nvPr/>
          </p:nvSpPr>
          <p:spPr>
            <a:xfrm>
              <a:off x="3454095" y="1797763"/>
              <a:ext cx="3562" cy="5565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48" y="0"/>
                    <a:pt x="32" y="17"/>
                  </a:cubicBezTo>
                  <a:lnTo>
                    <a:pt x="1" y="127"/>
                  </a:lnTo>
                  <a:cubicBezTo>
                    <a:pt x="1" y="143"/>
                    <a:pt x="1" y="158"/>
                    <a:pt x="17" y="158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8" y="174"/>
                  </a:lnTo>
                  <a:lnTo>
                    <a:pt x="64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cubicBezTo>
                    <a:pt x="111" y="174"/>
                    <a:pt x="111" y="158"/>
                    <a:pt x="111" y="127"/>
                  </a:cubicBezTo>
                  <a:cubicBezTo>
                    <a:pt x="111" y="111"/>
                    <a:pt x="95" y="111"/>
                    <a:pt x="80" y="95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5" name="Google Shape;26395;p117"/>
            <p:cNvSpPr/>
            <p:nvPr/>
          </p:nvSpPr>
          <p:spPr>
            <a:xfrm>
              <a:off x="3196549" y="1810803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cubicBezTo>
                    <a:pt x="111" y="80"/>
                    <a:pt x="95" y="48"/>
                    <a:pt x="95" y="48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6" name="Google Shape;26396;p117"/>
            <p:cNvSpPr/>
            <p:nvPr/>
          </p:nvSpPr>
          <p:spPr>
            <a:xfrm>
              <a:off x="3434059" y="1752666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17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48"/>
                    <a:pt x="0" y="80"/>
                    <a:pt x="32" y="95"/>
                  </a:cubicBezTo>
                  <a:cubicBezTo>
                    <a:pt x="32" y="95"/>
                    <a:pt x="48" y="111"/>
                    <a:pt x="63" y="111"/>
                  </a:cubicBezTo>
                  <a:lnTo>
                    <a:pt x="63" y="111"/>
                  </a:lnTo>
                  <a:lnTo>
                    <a:pt x="95" y="111"/>
                  </a:lnTo>
                  <a:cubicBezTo>
                    <a:pt x="111" y="111"/>
                    <a:pt x="126" y="80"/>
                    <a:pt x="111" y="64"/>
                  </a:cubicBezTo>
                  <a:cubicBezTo>
                    <a:pt x="111" y="48"/>
                    <a:pt x="111" y="48"/>
                    <a:pt x="95" y="48"/>
                  </a:cubicBezTo>
                  <a:lnTo>
                    <a:pt x="63" y="48"/>
                  </a:lnTo>
                  <a:lnTo>
                    <a:pt x="63" y="48"/>
                  </a:lnTo>
                  <a:cubicBezTo>
                    <a:pt x="63" y="48"/>
                    <a:pt x="48" y="48"/>
                    <a:pt x="48" y="3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7" name="Google Shape;26397;p117"/>
            <p:cNvSpPr/>
            <p:nvPr/>
          </p:nvSpPr>
          <p:spPr>
            <a:xfrm>
              <a:off x="3397485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95" y="0"/>
                  </a:moveTo>
                  <a:lnTo>
                    <a:pt x="95" y="0"/>
                  </a:lnTo>
                  <a:cubicBezTo>
                    <a:pt x="79" y="0"/>
                    <a:pt x="79" y="17"/>
                    <a:pt x="64" y="17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16" y="32"/>
                    <a:pt x="16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32" y="95"/>
                  </a:lnTo>
                  <a:lnTo>
                    <a:pt x="47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79" y="111"/>
                    <a:pt x="95" y="95"/>
                  </a:cubicBezTo>
                  <a:lnTo>
                    <a:pt x="95" y="95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17"/>
                  </a:lnTo>
                  <a:lnTo>
                    <a:pt x="110" y="17"/>
                  </a:lnTo>
                  <a:cubicBezTo>
                    <a:pt x="110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8" name="Google Shape;26398;p117"/>
            <p:cNvSpPr/>
            <p:nvPr/>
          </p:nvSpPr>
          <p:spPr>
            <a:xfrm>
              <a:off x="3058235" y="1825814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" y="32"/>
                  </a:lnTo>
                  <a:lnTo>
                    <a:pt x="1" y="49"/>
                  </a:lnTo>
                  <a:lnTo>
                    <a:pt x="1" y="80"/>
                  </a:lnTo>
                  <a:cubicBezTo>
                    <a:pt x="1" y="95"/>
                    <a:pt x="1" y="112"/>
                    <a:pt x="17" y="112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64" y="127"/>
                  </a:lnTo>
                  <a:cubicBezTo>
                    <a:pt x="64" y="127"/>
                    <a:pt x="80" y="127"/>
                    <a:pt x="95" y="112"/>
                  </a:cubicBezTo>
                  <a:cubicBezTo>
                    <a:pt x="95" y="95"/>
                    <a:pt x="95" y="80"/>
                    <a:pt x="80" y="64"/>
                  </a:cubicBezTo>
                  <a:lnTo>
                    <a:pt x="80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9" name="Google Shape;26399;p117"/>
            <p:cNvSpPr/>
            <p:nvPr/>
          </p:nvSpPr>
          <p:spPr>
            <a:xfrm>
              <a:off x="3366922" y="1793279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95"/>
                  </a:lnTo>
                  <a:cubicBezTo>
                    <a:pt x="0" y="110"/>
                    <a:pt x="16" y="126"/>
                    <a:pt x="32" y="126"/>
                  </a:cubicBezTo>
                  <a:lnTo>
                    <a:pt x="48" y="126"/>
                  </a:lnTo>
                  <a:lnTo>
                    <a:pt x="142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47"/>
                    <a:pt x="158" y="47"/>
                    <a:pt x="142" y="47"/>
                  </a:cubicBezTo>
                  <a:lnTo>
                    <a:pt x="142" y="47"/>
                  </a:lnTo>
                  <a:lnTo>
                    <a:pt x="63" y="47"/>
                  </a:lnTo>
                  <a:lnTo>
                    <a:pt x="63" y="32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0" name="Google Shape;26400;p117"/>
            <p:cNvSpPr/>
            <p:nvPr/>
          </p:nvSpPr>
          <p:spPr>
            <a:xfrm>
              <a:off x="3356872" y="1800785"/>
              <a:ext cx="2576" cy="3530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cubicBezTo>
                    <a:pt x="32" y="16"/>
                    <a:pt x="32" y="32"/>
                    <a:pt x="17" y="32"/>
                  </a:cubicBezTo>
                  <a:lnTo>
                    <a:pt x="17" y="48"/>
                  </a:lnTo>
                  <a:cubicBezTo>
                    <a:pt x="32" y="63"/>
                    <a:pt x="32" y="79"/>
                    <a:pt x="17" y="95"/>
                  </a:cubicBezTo>
                  <a:lnTo>
                    <a:pt x="1" y="111"/>
                  </a:lnTo>
                  <a:lnTo>
                    <a:pt x="1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9" y="111"/>
                    <a:pt x="49" y="111"/>
                    <a:pt x="64" y="95"/>
                  </a:cubicBezTo>
                  <a:lnTo>
                    <a:pt x="64" y="95"/>
                  </a:lnTo>
                  <a:lnTo>
                    <a:pt x="64" y="48"/>
                  </a:lnTo>
                  <a:cubicBezTo>
                    <a:pt x="80" y="32"/>
                    <a:pt x="64" y="32"/>
                    <a:pt x="64" y="1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1" name="Google Shape;26401;p117"/>
            <p:cNvSpPr/>
            <p:nvPr/>
          </p:nvSpPr>
          <p:spPr>
            <a:xfrm>
              <a:off x="3313301" y="180479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16"/>
                    <a:pt x="16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79" y="79"/>
                  </a:lnTo>
                  <a:lnTo>
                    <a:pt x="95" y="79"/>
                  </a:lnTo>
                  <a:cubicBezTo>
                    <a:pt x="110" y="79"/>
                    <a:pt x="127" y="63"/>
                    <a:pt x="127" y="48"/>
                  </a:cubicBezTo>
                  <a:cubicBezTo>
                    <a:pt x="127" y="32"/>
                    <a:pt x="110" y="16"/>
                    <a:pt x="95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2" name="Google Shape;26402;p117"/>
            <p:cNvSpPr/>
            <p:nvPr/>
          </p:nvSpPr>
          <p:spPr>
            <a:xfrm>
              <a:off x="3422037" y="179025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"/>
                    <a:pt x="0" y="16"/>
                    <a:pt x="0" y="16"/>
                  </a:cubicBezTo>
                  <a:cubicBezTo>
                    <a:pt x="0" y="32"/>
                    <a:pt x="0" y="64"/>
                    <a:pt x="17" y="64"/>
                  </a:cubicBezTo>
                  <a:lnTo>
                    <a:pt x="32" y="64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11" y="127"/>
                  </a:lnTo>
                  <a:lnTo>
                    <a:pt x="126" y="142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73"/>
                    <a:pt x="158" y="190"/>
                    <a:pt x="174" y="190"/>
                  </a:cubicBezTo>
                  <a:lnTo>
                    <a:pt x="189" y="173"/>
                  </a:lnTo>
                  <a:cubicBezTo>
                    <a:pt x="189" y="173"/>
                    <a:pt x="206" y="158"/>
                    <a:pt x="206" y="142"/>
                  </a:cubicBezTo>
                  <a:lnTo>
                    <a:pt x="206" y="142"/>
                  </a:lnTo>
                  <a:lnTo>
                    <a:pt x="158" y="47"/>
                  </a:lnTo>
                  <a:lnTo>
                    <a:pt x="143" y="32"/>
                  </a:lnTo>
                  <a:lnTo>
                    <a:pt x="95" y="16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3" name="Google Shape;26403;p117"/>
            <p:cNvSpPr/>
            <p:nvPr/>
          </p:nvSpPr>
          <p:spPr>
            <a:xfrm>
              <a:off x="3401492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"/>
                    <a:pt x="110" y="17"/>
                  </a:cubicBezTo>
                  <a:lnTo>
                    <a:pt x="95" y="17"/>
                  </a:lnTo>
                  <a:lnTo>
                    <a:pt x="95" y="32"/>
                  </a:lnTo>
                  <a:lnTo>
                    <a:pt x="16" y="80"/>
                  </a:lnTo>
                  <a:lnTo>
                    <a:pt x="16" y="95"/>
                  </a:lnTo>
                  <a:cubicBezTo>
                    <a:pt x="1" y="95"/>
                    <a:pt x="1" y="127"/>
                    <a:pt x="1" y="143"/>
                  </a:cubicBezTo>
                  <a:cubicBezTo>
                    <a:pt x="16" y="143"/>
                    <a:pt x="32" y="158"/>
                    <a:pt x="32" y="158"/>
                  </a:cubicBezTo>
                  <a:cubicBezTo>
                    <a:pt x="47" y="158"/>
                    <a:pt x="47" y="143"/>
                    <a:pt x="64" y="143"/>
                  </a:cubicBezTo>
                  <a:lnTo>
                    <a:pt x="110" y="95"/>
                  </a:lnTo>
                  <a:lnTo>
                    <a:pt x="142" y="64"/>
                  </a:lnTo>
                  <a:lnTo>
                    <a:pt x="173" y="80"/>
                  </a:lnTo>
                  <a:lnTo>
                    <a:pt x="205" y="80"/>
                  </a:lnTo>
                  <a:lnTo>
                    <a:pt x="221" y="80"/>
                  </a:lnTo>
                  <a:lnTo>
                    <a:pt x="237" y="80"/>
                  </a:lnTo>
                  <a:cubicBezTo>
                    <a:pt x="237" y="64"/>
                    <a:pt x="253" y="64"/>
                    <a:pt x="253" y="49"/>
                  </a:cubicBezTo>
                  <a:cubicBezTo>
                    <a:pt x="253" y="32"/>
                    <a:pt x="237" y="17"/>
                    <a:pt x="221" y="17"/>
                  </a:cubicBezTo>
                  <a:lnTo>
                    <a:pt x="205" y="1"/>
                  </a:lnTo>
                  <a:lnTo>
                    <a:pt x="173" y="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4" name="Google Shape;26404;p117"/>
            <p:cNvSpPr/>
            <p:nvPr/>
          </p:nvSpPr>
          <p:spPr>
            <a:xfrm>
              <a:off x="3287253" y="1813792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27" y="17"/>
                  </a:lnTo>
                  <a:cubicBezTo>
                    <a:pt x="127" y="17"/>
                    <a:pt x="142" y="32"/>
                    <a:pt x="142" y="49"/>
                  </a:cubicBezTo>
                  <a:cubicBezTo>
                    <a:pt x="142" y="64"/>
                    <a:pt x="127" y="64"/>
                    <a:pt x="110" y="80"/>
                  </a:cubicBezTo>
                  <a:lnTo>
                    <a:pt x="95" y="95"/>
                  </a:lnTo>
                  <a:lnTo>
                    <a:pt x="79" y="95"/>
                  </a:lnTo>
                  <a:cubicBezTo>
                    <a:pt x="64" y="95"/>
                    <a:pt x="47" y="95"/>
                    <a:pt x="47" y="80"/>
                  </a:cubicBezTo>
                  <a:lnTo>
                    <a:pt x="32" y="49"/>
                  </a:lnTo>
                  <a:lnTo>
                    <a:pt x="32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6" y="112"/>
                    <a:pt x="32" y="112"/>
                    <a:pt x="32" y="112"/>
                  </a:cubicBezTo>
                  <a:lnTo>
                    <a:pt x="47" y="112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42" y="80"/>
                  </a:lnTo>
                  <a:lnTo>
                    <a:pt x="158" y="64"/>
                  </a:lnTo>
                  <a:lnTo>
                    <a:pt x="158" y="4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5" name="Google Shape;26405;p117"/>
            <p:cNvSpPr/>
            <p:nvPr/>
          </p:nvSpPr>
          <p:spPr>
            <a:xfrm>
              <a:off x="3432055" y="1783261"/>
              <a:ext cx="8555" cy="6042"/>
            </a:xfrm>
            <a:custGeom>
              <a:avLst/>
              <a:gdLst/>
              <a:ahLst/>
              <a:cxnLst/>
              <a:rect l="l" t="t" r="r" b="b"/>
              <a:pathLst>
                <a:path w="269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5"/>
                    <a:pt x="17" y="15"/>
                  </a:cubicBezTo>
                  <a:lnTo>
                    <a:pt x="17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0" y="95"/>
                    <a:pt x="0" y="95"/>
                    <a:pt x="17" y="95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48" y="110"/>
                  </a:lnTo>
                  <a:lnTo>
                    <a:pt x="63" y="110"/>
                  </a:lnTo>
                  <a:lnTo>
                    <a:pt x="80" y="110"/>
                  </a:lnTo>
                  <a:lnTo>
                    <a:pt x="111" y="110"/>
                  </a:lnTo>
                  <a:cubicBezTo>
                    <a:pt x="111" y="126"/>
                    <a:pt x="126" y="126"/>
                    <a:pt x="143" y="141"/>
                  </a:cubicBezTo>
                  <a:cubicBezTo>
                    <a:pt x="143" y="141"/>
                    <a:pt x="158" y="141"/>
                    <a:pt x="158" y="158"/>
                  </a:cubicBezTo>
                  <a:lnTo>
                    <a:pt x="158" y="158"/>
                  </a:lnTo>
                  <a:cubicBezTo>
                    <a:pt x="174" y="173"/>
                    <a:pt x="189" y="189"/>
                    <a:pt x="221" y="189"/>
                  </a:cubicBezTo>
                  <a:lnTo>
                    <a:pt x="221" y="189"/>
                  </a:lnTo>
                  <a:lnTo>
                    <a:pt x="237" y="189"/>
                  </a:lnTo>
                  <a:lnTo>
                    <a:pt x="252" y="189"/>
                  </a:lnTo>
                  <a:cubicBezTo>
                    <a:pt x="252" y="189"/>
                    <a:pt x="252" y="173"/>
                    <a:pt x="269" y="173"/>
                  </a:cubicBezTo>
                  <a:cubicBezTo>
                    <a:pt x="269" y="158"/>
                    <a:pt x="269" y="141"/>
                    <a:pt x="252" y="126"/>
                  </a:cubicBezTo>
                  <a:cubicBezTo>
                    <a:pt x="237" y="126"/>
                    <a:pt x="221" y="110"/>
                    <a:pt x="206" y="95"/>
                  </a:cubicBezTo>
                  <a:cubicBezTo>
                    <a:pt x="174" y="78"/>
                    <a:pt x="126" y="47"/>
                    <a:pt x="80" y="47"/>
                  </a:cubicBezTo>
                  <a:cubicBezTo>
                    <a:pt x="80" y="32"/>
                    <a:pt x="80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6" name="Google Shape;26406;p117"/>
            <p:cNvSpPr/>
            <p:nvPr/>
          </p:nvSpPr>
          <p:spPr>
            <a:xfrm>
              <a:off x="3157463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32"/>
                  </a:lnTo>
                  <a:cubicBezTo>
                    <a:pt x="0" y="49"/>
                    <a:pt x="0" y="64"/>
                    <a:pt x="17" y="64"/>
                  </a:cubicBezTo>
                  <a:lnTo>
                    <a:pt x="63" y="80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7" name="Google Shape;26407;p117"/>
            <p:cNvSpPr/>
            <p:nvPr/>
          </p:nvSpPr>
          <p:spPr>
            <a:xfrm>
              <a:off x="3161979" y="181980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79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47" y="49"/>
                  </a:cubicBezTo>
                  <a:cubicBezTo>
                    <a:pt x="47" y="64"/>
                    <a:pt x="32" y="64"/>
                    <a:pt x="16" y="64"/>
                  </a:cubicBezTo>
                  <a:lnTo>
                    <a:pt x="1" y="64"/>
                  </a:lnTo>
                  <a:lnTo>
                    <a:pt x="1" y="64"/>
                  </a:lnTo>
                  <a:cubicBezTo>
                    <a:pt x="1" y="80"/>
                    <a:pt x="16" y="80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64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64"/>
                    <a:pt x="127" y="49"/>
                  </a:cubicBezTo>
                  <a:lnTo>
                    <a:pt x="127" y="49"/>
                  </a:lnTo>
                  <a:lnTo>
                    <a:pt x="110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8" name="Google Shape;26408;p117"/>
            <p:cNvSpPr/>
            <p:nvPr/>
          </p:nvSpPr>
          <p:spPr>
            <a:xfrm>
              <a:off x="3026177" y="179626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6"/>
                  </a:lnTo>
                  <a:cubicBezTo>
                    <a:pt x="0" y="32"/>
                    <a:pt x="17" y="47"/>
                    <a:pt x="17" y="47"/>
                  </a:cubicBezTo>
                  <a:lnTo>
                    <a:pt x="32" y="64"/>
                  </a:lnTo>
                  <a:lnTo>
                    <a:pt x="48" y="64"/>
                  </a:lnTo>
                  <a:cubicBezTo>
                    <a:pt x="48" y="79"/>
                    <a:pt x="48" y="79"/>
                    <a:pt x="63" y="95"/>
                  </a:cubicBezTo>
                  <a:cubicBezTo>
                    <a:pt x="63" y="111"/>
                    <a:pt x="80" y="111"/>
                    <a:pt x="80" y="111"/>
                  </a:cubicBezTo>
                  <a:lnTo>
                    <a:pt x="95" y="111"/>
                  </a:lnTo>
                  <a:lnTo>
                    <a:pt x="95" y="111"/>
                  </a:lnTo>
                  <a:lnTo>
                    <a:pt x="126" y="95"/>
                  </a:lnTo>
                  <a:lnTo>
                    <a:pt x="143" y="95"/>
                  </a:lnTo>
                  <a:cubicBezTo>
                    <a:pt x="143" y="79"/>
                    <a:pt x="158" y="79"/>
                    <a:pt x="158" y="64"/>
                  </a:cubicBezTo>
                  <a:cubicBezTo>
                    <a:pt x="158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26" y="16"/>
                  </a:lnTo>
                  <a:lnTo>
                    <a:pt x="111" y="1"/>
                  </a:lnTo>
                  <a:lnTo>
                    <a:pt x="63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9" name="Google Shape;26409;p117"/>
            <p:cNvSpPr/>
            <p:nvPr/>
          </p:nvSpPr>
          <p:spPr>
            <a:xfrm>
              <a:off x="3087812" y="178873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1"/>
                  </a:moveTo>
                  <a:lnTo>
                    <a:pt x="16" y="1"/>
                  </a:lnTo>
                  <a:lnTo>
                    <a:pt x="1" y="1"/>
                  </a:lnTo>
                  <a:cubicBezTo>
                    <a:pt x="16" y="1"/>
                    <a:pt x="32" y="17"/>
                    <a:pt x="32" y="32"/>
                  </a:cubicBezTo>
                  <a:cubicBezTo>
                    <a:pt x="47" y="49"/>
                    <a:pt x="32" y="64"/>
                    <a:pt x="16" y="64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27" y="17"/>
                    <a:pt x="110" y="17"/>
                    <a:pt x="110" y="1"/>
                  </a:cubicBezTo>
                  <a:lnTo>
                    <a:pt x="95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0" name="Google Shape;26410;p117"/>
            <p:cNvSpPr/>
            <p:nvPr/>
          </p:nvSpPr>
          <p:spPr>
            <a:xfrm>
              <a:off x="3446081" y="1808290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64"/>
                  </a:lnTo>
                  <a:lnTo>
                    <a:pt x="0" y="9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80" y="96"/>
                  </a:lnTo>
                  <a:lnTo>
                    <a:pt x="95" y="96"/>
                  </a:lnTo>
                  <a:cubicBezTo>
                    <a:pt x="111" y="79"/>
                    <a:pt x="111" y="64"/>
                    <a:pt x="95" y="48"/>
                  </a:cubicBez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1" name="Google Shape;26411;p117"/>
            <p:cNvSpPr/>
            <p:nvPr/>
          </p:nvSpPr>
          <p:spPr>
            <a:xfrm>
              <a:off x="3429034" y="1808290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127" y="1"/>
                  </a:moveTo>
                  <a:lnTo>
                    <a:pt x="112" y="1"/>
                  </a:lnTo>
                  <a:cubicBezTo>
                    <a:pt x="95" y="1"/>
                    <a:pt x="95" y="16"/>
                    <a:pt x="80" y="32"/>
                  </a:cubicBezTo>
                  <a:lnTo>
                    <a:pt x="80" y="64"/>
                  </a:lnTo>
                  <a:lnTo>
                    <a:pt x="95" y="79"/>
                  </a:lnTo>
                  <a:cubicBezTo>
                    <a:pt x="112" y="79"/>
                    <a:pt x="112" y="111"/>
                    <a:pt x="95" y="127"/>
                  </a:cubicBezTo>
                  <a:lnTo>
                    <a:pt x="80" y="142"/>
                  </a:lnTo>
                  <a:cubicBezTo>
                    <a:pt x="64" y="142"/>
                    <a:pt x="64" y="142"/>
                    <a:pt x="49" y="127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" y="127"/>
                    <a:pt x="1" y="142"/>
                    <a:pt x="1" y="159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9" y="174"/>
                  </a:lnTo>
                  <a:lnTo>
                    <a:pt x="112" y="142"/>
                  </a:lnTo>
                  <a:cubicBezTo>
                    <a:pt x="127" y="142"/>
                    <a:pt x="127" y="142"/>
                    <a:pt x="143" y="127"/>
                  </a:cubicBezTo>
                  <a:lnTo>
                    <a:pt x="143" y="64"/>
                  </a:lnTo>
                  <a:lnTo>
                    <a:pt x="143" y="48"/>
                  </a:lnTo>
                  <a:cubicBezTo>
                    <a:pt x="127" y="32"/>
                    <a:pt x="127" y="16"/>
                    <a:pt x="143" y="16"/>
                  </a:cubicBez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2" name="Google Shape;26412;p117"/>
            <p:cNvSpPr/>
            <p:nvPr/>
          </p:nvSpPr>
          <p:spPr>
            <a:xfrm>
              <a:off x="3084823" y="1788731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7"/>
                  </a:lnTo>
                  <a:cubicBezTo>
                    <a:pt x="15" y="17"/>
                    <a:pt x="15" y="32"/>
                    <a:pt x="0" y="49"/>
                  </a:cubicBezTo>
                  <a:lnTo>
                    <a:pt x="15" y="64"/>
                  </a:lnTo>
                  <a:cubicBezTo>
                    <a:pt x="15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10" y="64"/>
                  </a:lnTo>
                  <a:lnTo>
                    <a:pt x="110" y="64"/>
                  </a:lnTo>
                  <a:cubicBezTo>
                    <a:pt x="126" y="64"/>
                    <a:pt x="141" y="49"/>
                    <a:pt x="126" y="32"/>
                  </a:cubicBezTo>
                  <a:cubicBezTo>
                    <a:pt x="126" y="17"/>
                    <a:pt x="110" y="1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3" name="Google Shape;26413;p117"/>
            <p:cNvSpPr/>
            <p:nvPr/>
          </p:nvSpPr>
          <p:spPr>
            <a:xfrm>
              <a:off x="3115354" y="1812329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lnTo>
                    <a:pt x="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49" y="15"/>
                  </a:lnTo>
                  <a:lnTo>
                    <a:pt x="64" y="15"/>
                  </a:lnTo>
                  <a:cubicBezTo>
                    <a:pt x="95" y="15"/>
                    <a:pt x="95" y="32"/>
                    <a:pt x="95" y="47"/>
                  </a:cubicBezTo>
                  <a:cubicBezTo>
                    <a:pt x="95" y="63"/>
                    <a:pt x="80" y="78"/>
                    <a:pt x="64" y="78"/>
                  </a:cubicBezTo>
                  <a:lnTo>
                    <a:pt x="64" y="78"/>
                  </a:lnTo>
                  <a:cubicBezTo>
                    <a:pt x="64" y="95"/>
                    <a:pt x="49" y="110"/>
                    <a:pt x="32" y="126"/>
                  </a:cubicBezTo>
                  <a:lnTo>
                    <a:pt x="17" y="126"/>
                  </a:lnTo>
                  <a:cubicBezTo>
                    <a:pt x="17" y="141"/>
                    <a:pt x="32" y="158"/>
                    <a:pt x="49" y="158"/>
                  </a:cubicBezTo>
                  <a:lnTo>
                    <a:pt x="64" y="158"/>
                  </a:lnTo>
                  <a:cubicBezTo>
                    <a:pt x="80" y="158"/>
                    <a:pt x="80" y="141"/>
                    <a:pt x="95" y="126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95" y="95"/>
                    <a:pt x="112" y="78"/>
                    <a:pt x="112" y="47"/>
                  </a:cubicBezTo>
                  <a:lnTo>
                    <a:pt x="112" y="47"/>
                  </a:lnTo>
                  <a:cubicBezTo>
                    <a:pt x="95" y="32"/>
                    <a:pt x="80" y="15"/>
                    <a:pt x="64" y="15"/>
                  </a:cubicBez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4" name="Google Shape;26414;p117"/>
            <p:cNvSpPr/>
            <p:nvPr/>
          </p:nvSpPr>
          <p:spPr>
            <a:xfrm>
              <a:off x="3025159" y="1791752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190" y="0"/>
                  </a:moveTo>
                  <a:cubicBezTo>
                    <a:pt x="127" y="0"/>
                    <a:pt x="64" y="17"/>
                    <a:pt x="1" y="17"/>
                  </a:cubicBezTo>
                  <a:lnTo>
                    <a:pt x="1" y="17"/>
                  </a:lnTo>
                  <a:cubicBezTo>
                    <a:pt x="1" y="32"/>
                    <a:pt x="17" y="48"/>
                    <a:pt x="32" y="48"/>
                  </a:cubicBezTo>
                  <a:lnTo>
                    <a:pt x="32" y="48"/>
                  </a:lnTo>
                  <a:lnTo>
                    <a:pt x="32" y="48"/>
                  </a:lnTo>
                  <a:lnTo>
                    <a:pt x="158" y="17"/>
                  </a:lnTo>
                  <a:cubicBezTo>
                    <a:pt x="175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5" name="Google Shape;26415;p117"/>
            <p:cNvSpPr/>
            <p:nvPr/>
          </p:nvSpPr>
          <p:spPr>
            <a:xfrm>
              <a:off x="3172474" y="183182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32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32"/>
                    <a:pt x="1" y="32"/>
                  </a:cubicBezTo>
                  <a:lnTo>
                    <a:pt x="1" y="49"/>
                  </a:lnTo>
                  <a:lnTo>
                    <a:pt x="17" y="64"/>
                  </a:lnTo>
                  <a:lnTo>
                    <a:pt x="64" y="80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95" y="95"/>
                    <a:pt x="95" y="80"/>
                    <a:pt x="112" y="64"/>
                  </a:cubicBezTo>
                  <a:lnTo>
                    <a:pt x="112" y="64"/>
                  </a:lnTo>
                  <a:lnTo>
                    <a:pt x="112" y="32"/>
                  </a:lnTo>
                  <a:lnTo>
                    <a:pt x="95" y="3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6" name="Google Shape;26416;p117"/>
            <p:cNvSpPr/>
            <p:nvPr/>
          </p:nvSpPr>
          <p:spPr>
            <a:xfrm>
              <a:off x="3316799" y="1815319"/>
              <a:ext cx="3021" cy="4516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32" y="1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cubicBezTo>
                    <a:pt x="0" y="110"/>
                    <a:pt x="17" y="127"/>
                    <a:pt x="32" y="142"/>
                  </a:cubicBezTo>
                  <a:lnTo>
                    <a:pt x="32" y="142"/>
                  </a:lnTo>
                  <a:lnTo>
                    <a:pt x="48" y="142"/>
                  </a:lnTo>
                  <a:lnTo>
                    <a:pt x="64" y="142"/>
                  </a:lnTo>
                  <a:cubicBezTo>
                    <a:pt x="48" y="127"/>
                    <a:pt x="48" y="127"/>
                    <a:pt x="48" y="110"/>
                  </a:cubicBezTo>
                  <a:cubicBezTo>
                    <a:pt x="48" y="95"/>
                    <a:pt x="64" y="79"/>
                    <a:pt x="80" y="79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95" y="64"/>
                    <a:pt x="80" y="47"/>
                    <a:pt x="80" y="47"/>
                  </a:cubicBezTo>
                  <a:lnTo>
                    <a:pt x="80" y="47"/>
                  </a:lnTo>
                  <a:lnTo>
                    <a:pt x="48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7" name="Google Shape;26417;p117"/>
            <p:cNvSpPr/>
            <p:nvPr/>
          </p:nvSpPr>
          <p:spPr>
            <a:xfrm>
              <a:off x="3453109" y="1803297"/>
              <a:ext cx="4548" cy="3530"/>
            </a:xfrm>
            <a:custGeom>
              <a:avLst/>
              <a:gdLst/>
              <a:ahLst/>
              <a:cxnLst/>
              <a:rect l="l" t="t" r="r" b="b"/>
              <a:pathLst>
                <a:path w="143" h="111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3" y="0"/>
                  </a:lnTo>
                  <a:cubicBezTo>
                    <a:pt x="48" y="0"/>
                    <a:pt x="32" y="16"/>
                    <a:pt x="32" y="47"/>
                  </a:cubicBezTo>
                  <a:lnTo>
                    <a:pt x="16" y="47"/>
                  </a:lnTo>
                  <a:cubicBezTo>
                    <a:pt x="0" y="63"/>
                    <a:pt x="0" y="79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lnTo>
                    <a:pt x="48" y="110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2" y="63"/>
                    <a:pt x="142" y="47"/>
                    <a:pt x="142" y="32"/>
                  </a:cubicBezTo>
                  <a:lnTo>
                    <a:pt x="142" y="32"/>
                  </a:lnTo>
                  <a:lnTo>
                    <a:pt x="142" y="16"/>
                  </a:lnTo>
                  <a:cubicBezTo>
                    <a:pt x="142" y="16"/>
                    <a:pt x="142" y="0"/>
                    <a:pt x="126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8" name="Google Shape;26418;p117"/>
            <p:cNvSpPr/>
            <p:nvPr/>
          </p:nvSpPr>
          <p:spPr>
            <a:xfrm>
              <a:off x="3295268" y="181881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32" y="17"/>
                  </a:cubicBezTo>
                  <a:cubicBezTo>
                    <a:pt x="16" y="17"/>
                    <a:pt x="16" y="17"/>
                    <a:pt x="16" y="32"/>
                  </a:cubicBezTo>
                  <a:lnTo>
                    <a:pt x="1" y="80"/>
                  </a:lnTo>
                  <a:lnTo>
                    <a:pt x="1" y="95"/>
                  </a:lnTo>
                  <a:cubicBezTo>
                    <a:pt x="1" y="111"/>
                    <a:pt x="1" y="126"/>
                    <a:pt x="16" y="143"/>
                  </a:cubicBezTo>
                  <a:lnTo>
                    <a:pt x="32" y="143"/>
                  </a:lnTo>
                  <a:cubicBezTo>
                    <a:pt x="47" y="143"/>
                    <a:pt x="47" y="126"/>
                    <a:pt x="64" y="126"/>
                  </a:cubicBezTo>
                  <a:lnTo>
                    <a:pt x="64" y="111"/>
                  </a:lnTo>
                  <a:lnTo>
                    <a:pt x="79" y="63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9" name="Google Shape;26419;p117"/>
            <p:cNvSpPr/>
            <p:nvPr/>
          </p:nvSpPr>
          <p:spPr>
            <a:xfrm>
              <a:off x="3429034" y="1803297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80" y="0"/>
                  </a:moveTo>
                  <a:lnTo>
                    <a:pt x="64" y="0"/>
                  </a:lnTo>
                  <a:lnTo>
                    <a:pt x="49" y="0"/>
                  </a:lnTo>
                  <a:cubicBezTo>
                    <a:pt x="32" y="16"/>
                    <a:pt x="17" y="32"/>
                    <a:pt x="1" y="63"/>
                  </a:cubicBezTo>
                  <a:lnTo>
                    <a:pt x="1" y="79"/>
                  </a:lnTo>
                  <a:cubicBezTo>
                    <a:pt x="1" y="95"/>
                    <a:pt x="17" y="126"/>
                    <a:pt x="32" y="142"/>
                  </a:cubicBezTo>
                  <a:lnTo>
                    <a:pt x="32" y="158"/>
                  </a:lnTo>
                  <a:lnTo>
                    <a:pt x="64" y="158"/>
                  </a:lnTo>
                  <a:cubicBezTo>
                    <a:pt x="64" y="158"/>
                    <a:pt x="80" y="158"/>
                    <a:pt x="80" y="142"/>
                  </a:cubicBezTo>
                  <a:lnTo>
                    <a:pt x="80" y="142"/>
                  </a:lnTo>
                  <a:lnTo>
                    <a:pt x="80" y="126"/>
                  </a:lnTo>
                  <a:lnTo>
                    <a:pt x="80" y="110"/>
                  </a:lnTo>
                  <a:lnTo>
                    <a:pt x="80" y="95"/>
                  </a:lnTo>
                  <a:cubicBezTo>
                    <a:pt x="64" y="95"/>
                    <a:pt x="64" y="79"/>
                    <a:pt x="64" y="79"/>
                  </a:cubicBezTo>
                  <a:cubicBezTo>
                    <a:pt x="64" y="79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2" y="47"/>
                    <a:pt x="112" y="32"/>
                    <a:pt x="95" y="16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0" name="Google Shape;26420;p117"/>
            <p:cNvSpPr/>
            <p:nvPr/>
          </p:nvSpPr>
          <p:spPr>
            <a:xfrm>
              <a:off x="3230611" y="180227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95" y="1"/>
                  </a:moveTo>
                  <a:lnTo>
                    <a:pt x="80" y="1"/>
                  </a:lnTo>
                  <a:lnTo>
                    <a:pt x="64" y="16"/>
                  </a:lnTo>
                  <a:lnTo>
                    <a:pt x="32" y="32"/>
                  </a:lnTo>
                  <a:lnTo>
                    <a:pt x="17" y="48"/>
                  </a:lnTo>
                  <a:cubicBezTo>
                    <a:pt x="17" y="64"/>
                    <a:pt x="1" y="79"/>
                    <a:pt x="17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8" y="111"/>
                  </a:cubicBezTo>
                  <a:cubicBezTo>
                    <a:pt x="48" y="111"/>
                    <a:pt x="64" y="111"/>
                    <a:pt x="64" y="95"/>
                  </a:cubicBezTo>
                  <a:lnTo>
                    <a:pt x="111" y="64"/>
                  </a:lnTo>
                  <a:cubicBezTo>
                    <a:pt x="127" y="48"/>
                    <a:pt x="127" y="32"/>
                    <a:pt x="111" y="16"/>
                  </a:cubicBezTo>
                  <a:cubicBezTo>
                    <a:pt x="111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1" name="Google Shape;26421;p117"/>
            <p:cNvSpPr/>
            <p:nvPr/>
          </p:nvSpPr>
          <p:spPr>
            <a:xfrm>
              <a:off x="3169007" y="183083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cubicBezTo>
                    <a:pt x="78" y="0"/>
                    <a:pt x="78" y="0"/>
                    <a:pt x="78" y="17"/>
                  </a:cubicBezTo>
                  <a:lnTo>
                    <a:pt x="63" y="17"/>
                  </a:lnTo>
                  <a:lnTo>
                    <a:pt x="15" y="63"/>
                  </a:lnTo>
                  <a:cubicBezTo>
                    <a:pt x="0" y="80"/>
                    <a:pt x="0" y="95"/>
                    <a:pt x="15" y="111"/>
                  </a:cubicBezTo>
                  <a:cubicBezTo>
                    <a:pt x="32" y="111"/>
                    <a:pt x="32" y="126"/>
                    <a:pt x="47" y="126"/>
                  </a:cubicBezTo>
                  <a:lnTo>
                    <a:pt x="63" y="111"/>
                  </a:lnTo>
                  <a:lnTo>
                    <a:pt x="110" y="80"/>
                  </a:lnTo>
                  <a:lnTo>
                    <a:pt x="110" y="63"/>
                  </a:lnTo>
                  <a:cubicBezTo>
                    <a:pt x="126" y="63"/>
                    <a:pt x="126" y="48"/>
                    <a:pt x="126" y="32"/>
                  </a:cubicBez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2" name="Google Shape;26422;p117"/>
            <p:cNvSpPr/>
            <p:nvPr/>
          </p:nvSpPr>
          <p:spPr>
            <a:xfrm>
              <a:off x="3227590" y="1787268"/>
              <a:ext cx="4071" cy="5502"/>
            </a:xfrm>
            <a:custGeom>
              <a:avLst/>
              <a:gdLst/>
              <a:ahLst/>
              <a:cxnLst/>
              <a:rect l="l" t="t" r="r" b="b"/>
              <a:pathLst>
                <a:path w="128" h="173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" y="0"/>
                    <a:pt x="1" y="32"/>
                    <a:pt x="17" y="47"/>
                  </a:cubicBezTo>
                  <a:lnTo>
                    <a:pt x="17" y="63"/>
                  </a:lnTo>
                  <a:lnTo>
                    <a:pt x="64" y="141"/>
                  </a:lnTo>
                  <a:cubicBezTo>
                    <a:pt x="64" y="158"/>
                    <a:pt x="64" y="158"/>
                    <a:pt x="80" y="158"/>
                  </a:cubicBezTo>
                  <a:cubicBezTo>
                    <a:pt x="80" y="158"/>
                    <a:pt x="80" y="173"/>
                    <a:pt x="96" y="173"/>
                  </a:cubicBezTo>
                  <a:cubicBezTo>
                    <a:pt x="96" y="173"/>
                    <a:pt x="96" y="158"/>
                    <a:pt x="112" y="158"/>
                  </a:cubicBezTo>
                  <a:cubicBezTo>
                    <a:pt x="127" y="158"/>
                    <a:pt x="127" y="141"/>
                    <a:pt x="127" y="110"/>
                  </a:cubicBezTo>
                  <a:lnTo>
                    <a:pt x="64" y="15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3" name="Google Shape;26423;p117"/>
            <p:cNvSpPr/>
            <p:nvPr/>
          </p:nvSpPr>
          <p:spPr>
            <a:xfrm>
              <a:off x="3330824" y="1789272"/>
              <a:ext cx="11576" cy="5025"/>
            </a:xfrm>
            <a:custGeom>
              <a:avLst/>
              <a:gdLst/>
              <a:ahLst/>
              <a:cxnLst/>
              <a:rect l="l" t="t" r="r" b="b"/>
              <a:pathLst>
                <a:path w="364" h="158" extrusionOk="0">
                  <a:moveTo>
                    <a:pt x="49" y="63"/>
                  </a:moveTo>
                  <a:cubicBezTo>
                    <a:pt x="32" y="63"/>
                    <a:pt x="17" y="78"/>
                    <a:pt x="17" y="95"/>
                  </a:cubicBezTo>
                  <a:cubicBezTo>
                    <a:pt x="1" y="110"/>
                    <a:pt x="17" y="126"/>
                    <a:pt x="32" y="126"/>
                  </a:cubicBezTo>
                  <a:lnTo>
                    <a:pt x="127" y="141"/>
                  </a:lnTo>
                  <a:lnTo>
                    <a:pt x="127" y="141"/>
                  </a:lnTo>
                  <a:lnTo>
                    <a:pt x="143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90" y="126"/>
                  </a:lnTo>
                  <a:lnTo>
                    <a:pt x="206" y="126"/>
                  </a:lnTo>
                  <a:lnTo>
                    <a:pt x="206" y="126"/>
                  </a:lnTo>
                  <a:cubicBezTo>
                    <a:pt x="190" y="110"/>
                    <a:pt x="190" y="95"/>
                    <a:pt x="206" y="78"/>
                  </a:cubicBezTo>
                  <a:lnTo>
                    <a:pt x="206" y="78"/>
                  </a:lnTo>
                  <a:lnTo>
                    <a:pt x="112" y="63"/>
                  </a:lnTo>
                  <a:lnTo>
                    <a:pt x="49" y="63"/>
                  </a:lnTo>
                  <a:lnTo>
                    <a:pt x="49" y="63"/>
                  </a:lnTo>
                  <a:close/>
                  <a:moveTo>
                    <a:pt x="316" y="0"/>
                  </a:moveTo>
                  <a:lnTo>
                    <a:pt x="316" y="0"/>
                  </a:lnTo>
                  <a:cubicBezTo>
                    <a:pt x="301" y="0"/>
                    <a:pt x="284" y="0"/>
                    <a:pt x="284" y="15"/>
                  </a:cubicBezTo>
                  <a:lnTo>
                    <a:pt x="284" y="15"/>
                  </a:lnTo>
                  <a:lnTo>
                    <a:pt x="301" y="32"/>
                  </a:lnTo>
                  <a:cubicBezTo>
                    <a:pt x="316" y="47"/>
                    <a:pt x="316" y="63"/>
                    <a:pt x="301" y="78"/>
                  </a:cubicBezTo>
                  <a:lnTo>
                    <a:pt x="253" y="126"/>
                  </a:lnTo>
                  <a:lnTo>
                    <a:pt x="238" y="141"/>
                  </a:lnTo>
                  <a:cubicBezTo>
                    <a:pt x="253" y="141"/>
                    <a:pt x="253" y="141"/>
                    <a:pt x="269" y="158"/>
                  </a:cubicBezTo>
                  <a:lnTo>
                    <a:pt x="269" y="158"/>
                  </a:lnTo>
                  <a:lnTo>
                    <a:pt x="269" y="158"/>
                  </a:lnTo>
                  <a:cubicBezTo>
                    <a:pt x="284" y="158"/>
                    <a:pt x="301" y="141"/>
                    <a:pt x="301" y="141"/>
                  </a:cubicBezTo>
                  <a:lnTo>
                    <a:pt x="347" y="63"/>
                  </a:lnTo>
                  <a:lnTo>
                    <a:pt x="347" y="47"/>
                  </a:lnTo>
                  <a:cubicBezTo>
                    <a:pt x="364" y="32"/>
                    <a:pt x="347" y="0"/>
                    <a:pt x="332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4" name="Google Shape;26424;p117"/>
            <p:cNvSpPr/>
            <p:nvPr/>
          </p:nvSpPr>
          <p:spPr>
            <a:xfrm>
              <a:off x="3024682" y="180577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lnTo>
                    <a:pt x="16" y="48"/>
                  </a:lnTo>
                  <a:lnTo>
                    <a:pt x="1" y="64"/>
                  </a:lnTo>
                  <a:lnTo>
                    <a:pt x="1" y="95"/>
                  </a:lnTo>
                  <a:cubicBezTo>
                    <a:pt x="1" y="111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47" y="111"/>
                    <a:pt x="64" y="111"/>
                    <a:pt x="64" y="111"/>
                  </a:cubicBezTo>
                  <a:cubicBezTo>
                    <a:pt x="79" y="95"/>
                    <a:pt x="95" y="95"/>
                    <a:pt x="95" y="64"/>
                  </a:cubicBezTo>
                  <a:cubicBezTo>
                    <a:pt x="110" y="32"/>
                    <a:pt x="79" y="17"/>
                    <a:pt x="79" y="17"/>
                  </a:cubicBezTo>
                  <a:cubicBezTo>
                    <a:pt x="64" y="17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5" name="Google Shape;26425;p117"/>
            <p:cNvSpPr/>
            <p:nvPr/>
          </p:nvSpPr>
          <p:spPr>
            <a:xfrm>
              <a:off x="3026686" y="180829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6" name="Google Shape;26426;p117"/>
            <p:cNvSpPr/>
            <p:nvPr/>
          </p:nvSpPr>
          <p:spPr>
            <a:xfrm>
              <a:off x="3030693" y="180428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64" y="1"/>
                    <a:pt x="47" y="1"/>
                    <a:pt x="47" y="16"/>
                  </a:cubicBezTo>
                  <a:lnTo>
                    <a:pt x="16" y="32"/>
                  </a:lnTo>
                  <a:lnTo>
                    <a:pt x="16" y="48"/>
                  </a:lnTo>
                  <a:cubicBezTo>
                    <a:pt x="1" y="64"/>
                    <a:pt x="1" y="79"/>
                    <a:pt x="16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7" y="111"/>
                  </a:cubicBezTo>
                  <a:lnTo>
                    <a:pt x="64" y="95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95" y="16"/>
                  </a:ln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7" name="Google Shape;26427;p117"/>
            <p:cNvSpPr/>
            <p:nvPr/>
          </p:nvSpPr>
          <p:spPr>
            <a:xfrm>
              <a:off x="3195532" y="1789272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0"/>
                  </a:moveTo>
                  <a:lnTo>
                    <a:pt x="17" y="15"/>
                  </a:lnTo>
                  <a:cubicBezTo>
                    <a:pt x="17" y="32"/>
                    <a:pt x="1" y="32"/>
                    <a:pt x="1" y="32"/>
                  </a:cubicBezTo>
                  <a:cubicBezTo>
                    <a:pt x="1" y="47"/>
                    <a:pt x="1" y="47"/>
                    <a:pt x="17" y="63"/>
                  </a:cubicBezTo>
                  <a:lnTo>
                    <a:pt x="17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80" y="47"/>
                  </a:lnTo>
                  <a:cubicBezTo>
                    <a:pt x="64" y="32"/>
                    <a:pt x="64" y="32"/>
                    <a:pt x="64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8" name="Google Shape;26428;p117"/>
            <p:cNvSpPr/>
            <p:nvPr/>
          </p:nvSpPr>
          <p:spPr>
            <a:xfrm>
              <a:off x="3411001" y="175819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6"/>
                    <a:pt x="17" y="16"/>
                  </a:cubicBezTo>
                  <a:cubicBezTo>
                    <a:pt x="1" y="32"/>
                    <a:pt x="1" y="47"/>
                    <a:pt x="1" y="63"/>
                  </a:cubicBezTo>
                  <a:cubicBezTo>
                    <a:pt x="17" y="79"/>
                    <a:pt x="32" y="79"/>
                    <a:pt x="32" y="95"/>
                  </a:cubicBezTo>
                  <a:lnTo>
                    <a:pt x="48" y="95"/>
                  </a:lnTo>
                  <a:cubicBezTo>
                    <a:pt x="64" y="110"/>
                    <a:pt x="64" y="110"/>
                    <a:pt x="64" y="126"/>
                  </a:cubicBezTo>
                  <a:cubicBezTo>
                    <a:pt x="64" y="142"/>
                    <a:pt x="48" y="142"/>
                    <a:pt x="64" y="142"/>
                  </a:cubicBezTo>
                  <a:cubicBezTo>
                    <a:pt x="64" y="158"/>
                    <a:pt x="64" y="173"/>
                    <a:pt x="80" y="173"/>
                  </a:cubicBezTo>
                  <a:lnTo>
                    <a:pt x="95" y="173"/>
                  </a:lnTo>
                  <a:cubicBezTo>
                    <a:pt x="111" y="173"/>
                    <a:pt x="111" y="173"/>
                    <a:pt x="127" y="158"/>
                  </a:cubicBezTo>
                  <a:lnTo>
                    <a:pt x="127" y="142"/>
                  </a:lnTo>
                  <a:cubicBezTo>
                    <a:pt x="143" y="79"/>
                    <a:pt x="95" y="63"/>
                    <a:pt x="80" y="32"/>
                  </a:cubicBezTo>
                  <a:cubicBezTo>
                    <a:pt x="80" y="32"/>
                    <a:pt x="64" y="32"/>
                    <a:pt x="64" y="16"/>
                  </a:cubicBezTo>
                  <a:lnTo>
                    <a:pt x="64" y="16"/>
                  </a:lnTo>
                  <a:cubicBezTo>
                    <a:pt x="48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9" name="Google Shape;26429;p117"/>
            <p:cNvSpPr/>
            <p:nvPr/>
          </p:nvSpPr>
          <p:spPr>
            <a:xfrm>
              <a:off x="3108866" y="1784247"/>
              <a:ext cx="5057" cy="4516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27" y="1"/>
                  </a:moveTo>
                  <a:lnTo>
                    <a:pt x="127" y="1"/>
                  </a:lnTo>
                  <a:lnTo>
                    <a:pt x="110" y="1"/>
                  </a:lnTo>
                  <a:lnTo>
                    <a:pt x="95" y="1"/>
                  </a:lnTo>
                  <a:cubicBezTo>
                    <a:pt x="64" y="1"/>
                    <a:pt x="32" y="16"/>
                    <a:pt x="16" y="47"/>
                  </a:cubicBezTo>
                  <a:cubicBezTo>
                    <a:pt x="1" y="47"/>
                    <a:pt x="1" y="64"/>
                    <a:pt x="1" y="79"/>
                  </a:cubicBezTo>
                  <a:lnTo>
                    <a:pt x="1" y="127"/>
                  </a:lnTo>
                  <a:cubicBezTo>
                    <a:pt x="1" y="142"/>
                    <a:pt x="16" y="142"/>
                    <a:pt x="32" y="142"/>
                  </a:cubicBezTo>
                  <a:lnTo>
                    <a:pt x="32" y="142"/>
                  </a:lnTo>
                  <a:lnTo>
                    <a:pt x="47" y="142"/>
                  </a:lnTo>
                  <a:cubicBezTo>
                    <a:pt x="64" y="142"/>
                    <a:pt x="64" y="127"/>
                    <a:pt x="64" y="110"/>
                  </a:cubicBezTo>
                  <a:lnTo>
                    <a:pt x="64" y="79"/>
                  </a:lnTo>
                  <a:cubicBezTo>
                    <a:pt x="79" y="79"/>
                    <a:pt x="95" y="79"/>
                    <a:pt x="110" y="64"/>
                  </a:cubicBezTo>
                  <a:lnTo>
                    <a:pt x="127" y="64"/>
                  </a:lnTo>
                  <a:lnTo>
                    <a:pt x="142" y="64"/>
                  </a:lnTo>
                  <a:cubicBezTo>
                    <a:pt x="158" y="47"/>
                    <a:pt x="158" y="47"/>
                    <a:pt x="158" y="32"/>
                  </a:cubicBezTo>
                  <a:cubicBezTo>
                    <a:pt x="158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0" name="Google Shape;26430;p117"/>
            <p:cNvSpPr/>
            <p:nvPr/>
          </p:nvSpPr>
          <p:spPr>
            <a:xfrm>
              <a:off x="3018162" y="1801771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1"/>
                  </a:moveTo>
                  <a:lnTo>
                    <a:pt x="32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8"/>
                  </a:cubicBezTo>
                  <a:lnTo>
                    <a:pt x="17" y="95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63" y="111"/>
                  </a:lnTo>
                  <a:lnTo>
                    <a:pt x="80" y="111"/>
                  </a:lnTo>
                  <a:lnTo>
                    <a:pt x="111" y="111"/>
                  </a:lnTo>
                  <a:lnTo>
                    <a:pt x="126" y="95"/>
                  </a:lnTo>
                  <a:lnTo>
                    <a:pt x="126" y="64"/>
                  </a:lnTo>
                  <a:cubicBezTo>
                    <a:pt x="126" y="48"/>
                    <a:pt x="111" y="48"/>
                    <a:pt x="95" y="48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1" name="Google Shape;26431;p117"/>
            <p:cNvSpPr/>
            <p:nvPr/>
          </p:nvSpPr>
          <p:spPr>
            <a:xfrm>
              <a:off x="3036704" y="1802279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6" y="1"/>
                    <a:pt x="1" y="16"/>
                    <a:pt x="16" y="32"/>
                  </a:cubicBezTo>
                  <a:lnTo>
                    <a:pt x="16" y="48"/>
                  </a:lnTo>
                  <a:lnTo>
                    <a:pt x="16" y="64"/>
                  </a:lnTo>
                  <a:lnTo>
                    <a:pt x="32" y="79"/>
                  </a:lnTo>
                  <a:cubicBezTo>
                    <a:pt x="32" y="95"/>
                    <a:pt x="47" y="95"/>
                    <a:pt x="64" y="95"/>
                  </a:cubicBezTo>
                  <a:lnTo>
                    <a:pt x="79" y="95"/>
                  </a:lnTo>
                  <a:cubicBezTo>
                    <a:pt x="95" y="95"/>
                    <a:pt x="95" y="79"/>
                    <a:pt x="95" y="64"/>
                  </a:cubicBezTo>
                  <a:lnTo>
                    <a:pt x="95" y="48"/>
                  </a:lnTo>
                  <a:lnTo>
                    <a:pt x="79" y="16"/>
                  </a:lnTo>
                  <a:cubicBezTo>
                    <a:pt x="64" y="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2" name="Google Shape;26432;p117"/>
            <p:cNvSpPr/>
            <p:nvPr/>
          </p:nvSpPr>
          <p:spPr>
            <a:xfrm>
              <a:off x="3124896" y="179327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79" y="0"/>
                  </a:moveTo>
                  <a:lnTo>
                    <a:pt x="79" y="0"/>
                  </a:lnTo>
                  <a:lnTo>
                    <a:pt x="32" y="0"/>
                  </a:lnTo>
                  <a:cubicBezTo>
                    <a:pt x="32" y="15"/>
                    <a:pt x="16" y="15"/>
                    <a:pt x="16" y="15"/>
                  </a:cubicBezTo>
                  <a:cubicBezTo>
                    <a:pt x="1" y="32"/>
                    <a:pt x="1" y="47"/>
                    <a:pt x="1" y="47"/>
                  </a:cubicBezTo>
                  <a:lnTo>
                    <a:pt x="16" y="78"/>
                  </a:lnTo>
                  <a:cubicBezTo>
                    <a:pt x="16" y="78"/>
                    <a:pt x="16" y="95"/>
                    <a:pt x="32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78"/>
                  </a:lnTo>
                  <a:cubicBezTo>
                    <a:pt x="127" y="63"/>
                    <a:pt x="127" y="47"/>
                    <a:pt x="127" y="32"/>
                  </a:cubicBezTo>
                  <a:cubicBezTo>
                    <a:pt x="127" y="32"/>
                    <a:pt x="127" y="15"/>
                    <a:pt x="110" y="15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3" name="Google Shape;26433;p117"/>
            <p:cNvSpPr/>
            <p:nvPr/>
          </p:nvSpPr>
          <p:spPr>
            <a:xfrm>
              <a:off x="3434059" y="1757691"/>
              <a:ext cx="4548" cy="4039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6"/>
                    <a:pt x="0" y="16"/>
                  </a:cubicBezTo>
                  <a:lnTo>
                    <a:pt x="0" y="48"/>
                  </a:lnTo>
                  <a:cubicBezTo>
                    <a:pt x="0" y="48"/>
                    <a:pt x="17" y="48"/>
                    <a:pt x="17" y="63"/>
                  </a:cubicBezTo>
                  <a:lnTo>
                    <a:pt x="0" y="95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111" y="95"/>
                  </a:lnTo>
                  <a:cubicBezTo>
                    <a:pt x="126" y="95"/>
                    <a:pt x="143" y="63"/>
                    <a:pt x="126" y="48"/>
                  </a:cubicBezTo>
                  <a:lnTo>
                    <a:pt x="126" y="48"/>
                  </a:lnTo>
                  <a:cubicBezTo>
                    <a:pt x="126" y="48"/>
                    <a:pt x="111" y="48"/>
                    <a:pt x="111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4" name="Google Shape;26434;p117"/>
            <p:cNvSpPr/>
            <p:nvPr/>
          </p:nvSpPr>
          <p:spPr>
            <a:xfrm>
              <a:off x="3087304" y="1792261"/>
              <a:ext cx="4548" cy="5057"/>
            </a:xfrm>
            <a:custGeom>
              <a:avLst/>
              <a:gdLst/>
              <a:ahLst/>
              <a:cxnLst/>
              <a:rect l="l" t="t" r="r" b="b"/>
              <a:pathLst>
                <a:path w="143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32" y="16"/>
                  </a:lnTo>
                  <a:cubicBezTo>
                    <a:pt x="32" y="32"/>
                    <a:pt x="17" y="32"/>
                    <a:pt x="17" y="32"/>
                  </a:cubicBezTo>
                  <a:cubicBezTo>
                    <a:pt x="17" y="64"/>
                    <a:pt x="0" y="79"/>
                    <a:pt x="17" y="95"/>
                  </a:cubicBezTo>
                  <a:lnTo>
                    <a:pt x="17" y="110"/>
                  </a:lnTo>
                  <a:cubicBezTo>
                    <a:pt x="32" y="127"/>
                    <a:pt x="48" y="142"/>
                    <a:pt x="63" y="142"/>
                  </a:cubicBezTo>
                  <a:cubicBezTo>
                    <a:pt x="80" y="142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111" y="158"/>
                    <a:pt x="126" y="142"/>
                    <a:pt x="143" y="127"/>
                  </a:cubicBezTo>
                  <a:cubicBezTo>
                    <a:pt x="143" y="110"/>
                    <a:pt x="126" y="95"/>
                    <a:pt x="111" y="79"/>
                  </a:cubicBezTo>
                  <a:lnTo>
                    <a:pt x="80" y="79"/>
                  </a:lnTo>
                  <a:cubicBezTo>
                    <a:pt x="80" y="79"/>
                    <a:pt x="80" y="64"/>
                    <a:pt x="95" y="47"/>
                  </a:cubicBezTo>
                  <a:cubicBezTo>
                    <a:pt x="95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5" name="Google Shape;26435;p117"/>
            <p:cNvSpPr/>
            <p:nvPr/>
          </p:nvSpPr>
          <p:spPr>
            <a:xfrm>
              <a:off x="3054228" y="1797763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48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7" y="48"/>
                  </a:cubicBezTo>
                  <a:cubicBezTo>
                    <a:pt x="48" y="80"/>
                    <a:pt x="64" y="95"/>
                    <a:pt x="80" y="95"/>
                  </a:cubicBezTo>
                  <a:lnTo>
                    <a:pt x="95" y="95"/>
                  </a:lnTo>
                  <a:cubicBezTo>
                    <a:pt x="111" y="95"/>
                    <a:pt x="127" y="80"/>
                    <a:pt x="143" y="64"/>
                  </a:cubicBezTo>
                  <a:lnTo>
                    <a:pt x="143" y="64"/>
                  </a:lnTo>
                  <a:cubicBezTo>
                    <a:pt x="158" y="48"/>
                    <a:pt x="158" y="32"/>
                    <a:pt x="143" y="17"/>
                  </a:cubicBezTo>
                  <a:cubicBezTo>
                    <a:pt x="143" y="0"/>
                    <a:pt x="127" y="0"/>
                    <a:pt x="127" y="0"/>
                  </a:cubicBezTo>
                  <a:cubicBezTo>
                    <a:pt x="111" y="0"/>
                    <a:pt x="95" y="0"/>
                    <a:pt x="95" y="17"/>
                  </a:cubicBezTo>
                  <a:lnTo>
                    <a:pt x="80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6" name="Google Shape;26436;p117"/>
            <p:cNvSpPr/>
            <p:nvPr/>
          </p:nvSpPr>
          <p:spPr>
            <a:xfrm>
              <a:off x="3113891" y="1812806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7"/>
                  </a:cubicBezTo>
                  <a:cubicBezTo>
                    <a:pt x="15" y="17"/>
                    <a:pt x="0" y="48"/>
                    <a:pt x="0" y="80"/>
                  </a:cubicBezTo>
                  <a:lnTo>
                    <a:pt x="15" y="63"/>
                  </a:lnTo>
                  <a:lnTo>
                    <a:pt x="32" y="63"/>
                  </a:lnTo>
                  <a:lnTo>
                    <a:pt x="32" y="63"/>
                  </a:lnTo>
                  <a:cubicBezTo>
                    <a:pt x="47" y="80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cubicBezTo>
                    <a:pt x="95" y="95"/>
                    <a:pt x="110" y="80"/>
                    <a:pt x="110" y="63"/>
                  </a:cubicBezTo>
                  <a:lnTo>
                    <a:pt x="110" y="63"/>
                  </a:lnTo>
                  <a:cubicBezTo>
                    <a:pt x="126" y="63"/>
                    <a:pt x="141" y="48"/>
                    <a:pt x="141" y="32"/>
                  </a:cubicBezTo>
                  <a:cubicBezTo>
                    <a:pt x="141" y="17"/>
                    <a:pt x="141" y="0"/>
                    <a:pt x="110" y="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7" name="Google Shape;26437;p117"/>
            <p:cNvSpPr/>
            <p:nvPr/>
          </p:nvSpPr>
          <p:spPr>
            <a:xfrm>
              <a:off x="3428557" y="1808290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6"/>
                  </a:lnTo>
                  <a:cubicBezTo>
                    <a:pt x="32" y="32"/>
                    <a:pt x="16" y="32"/>
                    <a:pt x="1" y="32"/>
                  </a:cubicBezTo>
                  <a:lnTo>
                    <a:pt x="1" y="4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32" y="111"/>
                  </a:lnTo>
                  <a:lnTo>
                    <a:pt x="64" y="127"/>
                  </a:lnTo>
                  <a:cubicBezTo>
                    <a:pt x="79" y="142"/>
                    <a:pt x="79" y="142"/>
                    <a:pt x="95" y="142"/>
                  </a:cubicBezTo>
                  <a:lnTo>
                    <a:pt x="110" y="127"/>
                  </a:lnTo>
                  <a:cubicBezTo>
                    <a:pt x="127" y="111"/>
                    <a:pt x="127" y="79"/>
                    <a:pt x="110" y="79"/>
                  </a:cubicBezTo>
                  <a:lnTo>
                    <a:pt x="95" y="64"/>
                  </a:lnTo>
                  <a:lnTo>
                    <a:pt x="79" y="64"/>
                  </a:lnTo>
                  <a:lnTo>
                    <a:pt x="64" y="48"/>
                  </a:lnTo>
                  <a:lnTo>
                    <a:pt x="79" y="48"/>
                  </a:lnTo>
                  <a:cubicBezTo>
                    <a:pt x="79" y="16"/>
                    <a:pt x="64" y="1"/>
                    <a:pt x="47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8" name="Google Shape;26438;p117"/>
            <p:cNvSpPr/>
            <p:nvPr/>
          </p:nvSpPr>
          <p:spPr>
            <a:xfrm>
              <a:off x="3380470" y="1815796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15" y="17"/>
                  </a:lnTo>
                  <a:cubicBezTo>
                    <a:pt x="0" y="17"/>
                    <a:pt x="0" y="32"/>
                    <a:pt x="0" y="49"/>
                  </a:cubicBezTo>
                  <a:cubicBezTo>
                    <a:pt x="0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78" y="64"/>
                  </a:lnTo>
                  <a:cubicBezTo>
                    <a:pt x="95" y="64"/>
                    <a:pt x="95" y="64"/>
                    <a:pt x="95" y="49"/>
                  </a:cubicBezTo>
                  <a:lnTo>
                    <a:pt x="95" y="49"/>
                  </a:lnTo>
                  <a:cubicBezTo>
                    <a:pt x="78" y="49"/>
                    <a:pt x="63" y="32"/>
                    <a:pt x="63" y="32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9" name="Google Shape;26439;p117"/>
            <p:cNvSpPr/>
            <p:nvPr/>
          </p:nvSpPr>
          <p:spPr>
            <a:xfrm>
              <a:off x="3422546" y="1783738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32"/>
                  </a:cubicBezTo>
                  <a:lnTo>
                    <a:pt x="1" y="32"/>
                  </a:lnTo>
                  <a:cubicBezTo>
                    <a:pt x="1" y="48"/>
                    <a:pt x="16" y="63"/>
                    <a:pt x="32" y="63"/>
                  </a:cubicBezTo>
                  <a:lnTo>
                    <a:pt x="47" y="63"/>
                  </a:lnTo>
                  <a:lnTo>
                    <a:pt x="64" y="63"/>
                  </a:lnTo>
                  <a:lnTo>
                    <a:pt x="127" y="80"/>
                  </a:lnTo>
                  <a:lnTo>
                    <a:pt x="142" y="80"/>
                  </a:lnTo>
                  <a:lnTo>
                    <a:pt x="142" y="80"/>
                  </a:lnTo>
                  <a:cubicBezTo>
                    <a:pt x="158" y="63"/>
                    <a:pt x="173" y="63"/>
                    <a:pt x="173" y="48"/>
                  </a:cubicBezTo>
                  <a:cubicBezTo>
                    <a:pt x="173" y="17"/>
                    <a:pt x="158" y="0"/>
                    <a:pt x="142" y="0"/>
                  </a:cubicBezTo>
                  <a:lnTo>
                    <a:pt x="11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0" name="Google Shape;26440;p117"/>
            <p:cNvSpPr/>
            <p:nvPr/>
          </p:nvSpPr>
          <p:spPr>
            <a:xfrm>
              <a:off x="3154982" y="1811312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32" y="64"/>
                  </a:lnTo>
                  <a:lnTo>
                    <a:pt x="110" y="64"/>
                  </a:lnTo>
                  <a:lnTo>
                    <a:pt x="141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73" y="64"/>
                  </a:lnTo>
                  <a:cubicBezTo>
                    <a:pt x="173" y="64"/>
                    <a:pt x="173" y="47"/>
                    <a:pt x="189" y="47"/>
                  </a:cubicBezTo>
                  <a:lnTo>
                    <a:pt x="189" y="32"/>
                  </a:lnTo>
                  <a:cubicBezTo>
                    <a:pt x="189" y="32"/>
                    <a:pt x="189" y="16"/>
                    <a:pt x="173" y="16"/>
                  </a:cubicBezTo>
                  <a:cubicBezTo>
                    <a:pt x="173" y="1"/>
                    <a:pt x="158" y="1"/>
                    <a:pt x="158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1" name="Google Shape;26441;p117"/>
            <p:cNvSpPr/>
            <p:nvPr/>
          </p:nvSpPr>
          <p:spPr>
            <a:xfrm>
              <a:off x="3331365" y="1816337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10" y="0"/>
                  </a:moveTo>
                  <a:lnTo>
                    <a:pt x="95" y="0"/>
                  </a:lnTo>
                  <a:cubicBezTo>
                    <a:pt x="78" y="0"/>
                    <a:pt x="63" y="0"/>
                    <a:pt x="63" y="15"/>
                  </a:cubicBezTo>
                  <a:lnTo>
                    <a:pt x="47" y="15"/>
                  </a:lnTo>
                  <a:lnTo>
                    <a:pt x="32" y="15"/>
                  </a:lnTo>
                  <a:cubicBezTo>
                    <a:pt x="32" y="15"/>
                    <a:pt x="32" y="32"/>
                    <a:pt x="15" y="32"/>
                  </a:cubicBezTo>
                  <a:cubicBezTo>
                    <a:pt x="15" y="32"/>
                    <a:pt x="0" y="47"/>
                    <a:pt x="0" y="63"/>
                  </a:cubicBezTo>
                  <a:cubicBezTo>
                    <a:pt x="15" y="78"/>
                    <a:pt x="15" y="95"/>
                    <a:pt x="32" y="95"/>
                  </a:cubicBezTo>
                  <a:lnTo>
                    <a:pt x="47" y="95"/>
                  </a:lnTo>
                  <a:lnTo>
                    <a:pt x="63" y="78"/>
                  </a:lnTo>
                  <a:lnTo>
                    <a:pt x="78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95" y="63"/>
                    <a:pt x="110" y="63"/>
                    <a:pt x="110" y="78"/>
                  </a:cubicBezTo>
                  <a:lnTo>
                    <a:pt x="110" y="78"/>
                  </a:lnTo>
                  <a:cubicBezTo>
                    <a:pt x="110" y="95"/>
                    <a:pt x="126" y="95"/>
                    <a:pt x="141" y="95"/>
                  </a:cubicBezTo>
                  <a:lnTo>
                    <a:pt x="158" y="95"/>
                  </a:lnTo>
                  <a:cubicBezTo>
                    <a:pt x="173" y="95"/>
                    <a:pt x="189" y="78"/>
                    <a:pt x="173" y="63"/>
                  </a:cubicBezTo>
                  <a:cubicBezTo>
                    <a:pt x="173" y="47"/>
                    <a:pt x="173" y="47"/>
                    <a:pt x="158" y="32"/>
                  </a:cubicBezTo>
                  <a:lnTo>
                    <a:pt x="158" y="15"/>
                  </a:lnTo>
                  <a:cubicBezTo>
                    <a:pt x="141" y="15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2" name="Google Shape;26442;p117"/>
            <p:cNvSpPr/>
            <p:nvPr/>
          </p:nvSpPr>
          <p:spPr>
            <a:xfrm>
              <a:off x="3399966" y="1811789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" y="32"/>
                    <a:pt x="1" y="32"/>
                  </a:cubicBezTo>
                  <a:cubicBezTo>
                    <a:pt x="1" y="49"/>
                    <a:pt x="1" y="64"/>
                    <a:pt x="32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64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112" y="32"/>
                    <a:pt x="95" y="17"/>
                    <a:pt x="80" y="1"/>
                  </a:cubicBezTo>
                  <a:lnTo>
                    <a:pt x="80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3" name="Google Shape;26443;p117"/>
            <p:cNvSpPr/>
            <p:nvPr/>
          </p:nvSpPr>
          <p:spPr>
            <a:xfrm>
              <a:off x="3437049" y="1805778"/>
              <a:ext cx="3562" cy="3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7"/>
                    <a:pt x="1" y="32"/>
                    <a:pt x="1" y="48"/>
                  </a:cubicBezTo>
                  <a:lnTo>
                    <a:pt x="1" y="48"/>
                  </a:lnTo>
                  <a:lnTo>
                    <a:pt x="32" y="80"/>
                  </a:lnTo>
                  <a:lnTo>
                    <a:pt x="49" y="80"/>
                  </a:lnTo>
                  <a:lnTo>
                    <a:pt x="49" y="64"/>
                  </a:lnTo>
                  <a:cubicBezTo>
                    <a:pt x="64" y="64"/>
                    <a:pt x="64" y="80"/>
                    <a:pt x="80" y="80"/>
                  </a:cubicBezTo>
                  <a:lnTo>
                    <a:pt x="80" y="111"/>
                  </a:lnTo>
                  <a:lnTo>
                    <a:pt x="95" y="111"/>
                  </a:lnTo>
                  <a:cubicBezTo>
                    <a:pt x="95" y="95"/>
                    <a:pt x="112" y="80"/>
                    <a:pt x="95" y="64"/>
                  </a:cubicBezTo>
                  <a:lnTo>
                    <a:pt x="80" y="32"/>
                  </a:lnTo>
                  <a:lnTo>
                    <a:pt x="64" y="17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4" name="Google Shape;26444;p117"/>
            <p:cNvSpPr/>
            <p:nvPr/>
          </p:nvSpPr>
          <p:spPr>
            <a:xfrm>
              <a:off x="3426045" y="18067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0" y="32"/>
                  </a:lnTo>
                  <a:cubicBezTo>
                    <a:pt x="0" y="48"/>
                    <a:pt x="17" y="63"/>
                    <a:pt x="32" y="79"/>
                  </a:cubicBezTo>
                  <a:lnTo>
                    <a:pt x="63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cubicBezTo>
                    <a:pt x="95" y="79"/>
                    <a:pt x="111" y="79"/>
                    <a:pt x="111" y="63"/>
                  </a:cubicBezTo>
                  <a:lnTo>
                    <a:pt x="111" y="48"/>
                  </a:lnTo>
                  <a:cubicBezTo>
                    <a:pt x="111" y="32"/>
                    <a:pt x="95" y="16"/>
                    <a:pt x="95" y="16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5" name="Google Shape;26445;p117"/>
            <p:cNvSpPr/>
            <p:nvPr/>
          </p:nvSpPr>
          <p:spPr>
            <a:xfrm>
              <a:off x="3390965" y="178224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63" y="16"/>
                    <a:pt x="48" y="16"/>
                  </a:cubicBezTo>
                  <a:lnTo>
                    <a:pt x="32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0" y="47"/>
                    <a:pt x="0" y="64"/>
                    <a:pt x="0" y="79"/>
                  </a:cubicBezTo>
                  <a:cubicBezTo>
                    <a:pt x="0" y="95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79"/>
                  </a:lnTo>
                  <a:lnTo>
                    <a:pt x="80" y="79"/>
                  </a:lnTo>
                  <a:cubicBezTo>
                    <a:pt x="95" y="64"/>
                    <a:pt x="111" y="47"/>
                    <a:pt x="95" y="32"/>
                  </a:cubicBezTo>
                  <a:cubicBezTo>
                    <a:pt x="95" y="16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6" name="Google Shape;26446;p117"/>
            <p:cNvSpPr/>
            <p:nvPr/>
          </p:nvSpPr>
          <p:spPr>
            <a:xfrm>
              <a:off x="3336835" y="178974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lnTo>
                    <a:pt x="95" y="0"/>
                  </a:lnTo>
                  <a:cubicBezTo>
                    <a:pt x="80" y="0"/>
                    <a:pt x="80" y="17"/>
                    <a:pt x="64" y="17"/>
                  </a:cubicBezTo>
                  <a:lnTo>
                    <a:pt x="49" y="32"/>
                  </a:lnTo>
                  <a:lnTo>
                    <a:pt x="49" y="32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1" y="80"/>
                    <a:pt x="1" y="95"/>
                    <a:pt x="17" y="111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64" y="111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7" name="Google Shape;26447;p117"/>
            <p:cNvSpPr/>
            <p:nvPr/>
          </p:nvSpPr>
          <p:spPr>
            <a:xfrm>
              <a:off x="3437589" y="1779254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0"/>
                    <a:pt x="0" y="15"/>
                  </a:cubicBezTo>
                  <a:lnTo>
                    <a:pt x="0" y="15"/>
                  </a:lnTo>
                  <a:lnTo>
                    <a:pt x="0" y="47"/>
                  </a:lnTo>
                  <a:cubicBezTo>
                    <a:pt x="0" y="47"/>
                    <a:pt x="15" y="63"/>
                    <a:pt x="32" y="63"/>
                  </a:cubicBezTo>
                  <a:lnTo>
                    <a:pt x="32" y="63"/>
                  </a:lnTo>
                  <a:lnTo>
                    <a:pt x="15" y="110"/>
                  </a:lnTo>
                  <a:cubicBezTo>
                    <a:pt x="15" y="126"/>
                    <a:pt x="32" y="141"/>
                    <a:pt x="47" y="158"/>
                  </a:cubicBezTo>
                  <a:lnTo>
                    <a:pt x="47" y="158"/>
                  </a:lnTo>
                  <a:cubicBezTo>
                    <a:pt x="63" y="158"/>
                    <a:pt x="78" y="141"/>
                    <a:pt x="95" y="126"/>
                  </a:cubicBezTo>
                  <a:lnTo>
                    <a:pt x="110" y="47"/>
                  </a:lnTo>
                  <a:cubicBezTo>
                    <a:pt x="126" y="32"/>
                    <a:pt x="110" y="32"/>
                    <a:pt x="110" y="15"/>
                  </a:cubicBezTo>
                  <a:lnTo>
                    <a:pt x="95" y="0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8" name="Google Shape;26448;p117"/>
            <p:cNvSpPr/>
            <p:nvPr/>
          </p:nvSpPr>
          <p:spPr>
            <a:xfrm>
              <a:off x="3079798" y="1787745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32" y="63"/>
                  </a:lnTo>
                  <a:lnTo>
                    <a:pt x="79" y="63"/>
                  </a:lnTo>
                  <a:lnTo>
                    <a:pt x="79" y="80"/>
                  </a:lnTo>
                  <a:cubicBezTo>
                    <a:pt x="79" y="80"/>
                    <a:pt x="95" y="95"/>
                    <a:pt x="110" y="95"/>
                  </a:cubicBezTo>
                  <a:lnTo>
                    <a:pt x="110" y="95"/>
                  </a:lnTo>
                  <a:lnTo>
                    <a:pt x="142" y="80"/>
                  </a:lnTo>
                  <a:lnTo>
                    <a:pt x="158" y="80"/>
                  </a:lnTo>
                  <a:cubicBezTo>
                    <a:pt x="173" y="63"/>
                    <a:pt x="173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58" y="17"/>
                    <a:pt x="158" y="0"/>
                    <a:pt x="14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9" name="Google Shape;26449;p117"/>
            <p:cNvSpPr/>
            <p:nvPr/>
          </p:nvSpPr>
          <p:spPr>
            <a:xfrm>
              <a:off x="3160452" y="1812806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7" y="0"/>
                  </a:lnTo>
                  <a:cubicBezTo>
                    <a:pt x="1" y="0"/>
                    <a:pt x="1" y="17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63"/>
                  </a:lnTo>
                  <a:lnTo>
                    <a:pt x="1" y="48"/>
                  </a:lnTo>
                  <a:cubicBezTo>
                    <a:pt x="17" y="48"/>
                    <a:pt x="17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49" y="32"/>
                    <a:pt x="49" y="48"/>
                  </a:cubicBezTo>
                  <a:cubicBezTo>
                    <a:pt x="64" y="48"/>
                    <a:pt x="80" y="80"/>
                    <a:pt x="64" y="95"/>
                  </a:cubicBezTo>
                  <a:lnTo>
                    <a:pt x="49" y="111"/>
                  </a:lnTo>
                  <a:lnTo>
                    <a:pt x="64" y="111"/>
                  </a:lnTo>
                  <a:cubicBezTo>
                    <a:pt x="64" y="111"/>
                    <a:pt x="80" y="111"/>
                    <a:pt x="80" y="95"/>
                  </a:cubicBezTo>
                  <a:cubicBezTo>
                    <a:pt x="80" y="95"/>
                    <a:pt x="95" y="80"/>
                    <a:pt x="80" y="80"/>
                  </a:cubicBezTo>
                  <a:lnTo>
                    <a:pt x="80" y="63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80" y="17"/>
                    <a:pt x="64" y="17"/>
                    <a:pt x="64" y="17"/>
                  </a:cubicBez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0" name="Google Shape;26450;p117"/>
            <p:cNvSpPr/>
            <p:nvPr/>
          </p:nvSpPr>
          <p:spPr>
            <a:xfrm>
              <a:off x="3287730" y="1809785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95" y="17"/>
                  </a:lnTo>
                  <a:lnTo>
                    <a:pt x="80" y="17"/>
                  </a:lnTo>
                  <a:cubicBezTo>
                    <a:pt x="64" y="32"/>
                    <a:pt x="49" y="32"/>
                    <a:pt x="49" y="49"/>
                  </a:cubicBezTo>
                  <a:cubicBezTo>
                    <a:pt x="32" y="49"/>
                    <a:pt x="32" y="49"/>
                    <a:pt x="17" y="64"/>
                  </a:cubicBezTo>
                  <a:cubicBezTo>
                    <a:pt x="1" y="64"/>
                    <a:pt x="1" y="64"/>
                    <a:pt x="1" y="80"/>
                  </a:cubicBezTo>
                  <a:lnTo>
                    <a:pt x="1" y="112"/>
                  </a:lnTo>
                  <a:lnTo>
                    <a:pt x="17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95" y="127"/>
                  </a:lnTo>
                  <a:lnTo>
                    <a:pt x="112" y="143"/>
                  </a:lnTo>
                  <a:lnTo>
                    <a:pt x="127" y="127"/>
                  </a:lnTo>
                  <a:lnTo>
                    <a:pt x="143" y="127"/>
                  </a:lnTo>
                  <a:cubicBezTo>
                    <a:pt x="158" y="127"/>
                    <a:pt x="158" y="112"/>
                    <a:pt x="158" y="95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1" name="Google Shape;26451;p117"/>
            <p:cNvSpPr/>
            <p:nvPr/>
          </p:nvSpPr>
          <p:spPr>
            <a:xfrm>
              <a:off x="3120888" y="1817800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49"/>
                  </a:lnTo>
                  <a:lnTo>
                    <a:pt x="11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2" name="Google Shape;26452;p117"/>
            <p:cNvSpPr/>
            <p:nvPr/>
          </p:nvSpPr>
          <p:spPr>
            <a:xfrm>
              <a:off x="3288271" y="180530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15" y="32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lnTo>
                    <a:pt x="110" y="79"/>
                  </a:lnTo>
                  <a:cubicBezTo>
                    <a:pt x="126" y="63"/>
                    <a:pt x="126" y="47"/>
                    <a:pt x="110" y="3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3" name="Google Shape;26453;p117"/>
            <p:cNvSpPr/>
            <p:nvPr/>
          </p:nvSpPr>
          <p:spPr>
            <a:xfrm>
              <a:off x="3443060" y="1789272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cubicBezTo>
                    <a:pt x="95" y="15"/>
                    <a:pt x="80" y="32"/>
                    <a:pt x="64" y="47"/>
                  </a:cubicBezTo>
                  <a:cubicBezTo>
                    <a:pt x="64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49" y="63"/>
                  </a:lnTo>
                  <a:lnTo>
                    <a:pt x="32" y="63"/>
                  </a:lnTo>
                  <a:cubicBezTo>
                    <a:pt x="17" y="63"/>
                    <a:pt x="1" y="78"/>
                    <a:pt x="1" y="95"/>
                  </a:cubicBezTo>
                  <a:cubicBezTo>
                    <a:pt x="1" y="110"/>
                    <a:pt x="1" y="126"/>
                    <a:pt x="17" y="126"/>
                  </a:cubicBezTo>
                  <a:cubicBezTo>
                    <a:pt x="17" y="141"/>
                    <a:pt x="32" y="141"/>
                    <a:pt x="32" y="141"/>
                  </a:cubicBezTo>
                  <a:lnTo>
                    <a:pt x="49" y="141"/>
                  </a:lnTo>
                  <a:cubicBezTo>
                    <a:pt x="64" y="141"/>
                    <a:pt x="80" y="126"/>
                    <a:pt x="95" y="126"/>
                  </a:cubicBezTo>
                  <a:cubicBezTo>
                    <a:pt x="112" y="110"/>
                    <a:pt x="127" y="95"/>
                    <a:pt x="127" y="78"/>
                  </a:cubicBezTo>
                  <a:lnTo>
                    <a:pt x="143" y="78"/>
                  </a:lnTo>
                  <a:lnTo>
                    <a:pt x="143" y="63"/>
                  </a:lnTo>
                  <a:cubicBezTo>
                    <a:pt x="158" y="63"/>
                    <a:pt x="175" y="32"/>
                    <a:pt x="158" y="15"/>
                  </a:cubicBezTo>
                  <a:cubicBezTo>
                    <a:pt x="158" y="0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4" name="Google Shape;26454;p117"/>
            <p:cNvSpPr/>
            <p:nvPr/>
          </p:nvSpPr>
          <p:spPr>
            <a:xfrm>
              <a:off x="3333369" y="1798749"/>
              <a:ext cx="3498" cy="5057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7"/>
                    <a:pt x="0" y="33"/>
                    <a:pt x="15" y="49"/>
                  </a:cubicBezTo>
                  <a:lnTo>
                    <a:pt x="15" y="49"/>
                  </a:lnTo>
                  <a:lnTo>
                    <a:pt x="32" y="96"/>
                  </a:lnTo>
                  <a:lnTo>
                    <a:pt x="32" y="112"/>
                  </a:lnTo>
                  <a:cubicBezTo>
                    <a:pt x="15" y="127"/>
                    <a:pt x="32" y="143"/>
                    <a:pt x="32" y="159"/>
                  </a:cubicBezTo>
                  <a:lnTo>
                    <a:pt x="63" y="159"/>
                  </a:lnTo>
                  <a:cubicBezTo>
                    <a:pt x="63" y="159"/>
                    <a:pt x="78" y="159"/>
                    <a:pt x="95" y="143"/>
                  </a:cubicBezTo>
                  <a:lnTo>
                    <a:pt x="95" y="143"/>
                  </a:lnTo>
                  <a:lnTo>
                    <a:pt x="95" y="143"/>
                  </a:lnTo>
                  <a:cubicBezTo>
                    <a:pt x="95" y="127"/>
                    <a:pt x="110" y="112"/>
                    <a:pt x="110" y="96"/>
                  </a:cubicBezTo>
                  <a:lnTo>
                    <a:pt x="110" y="80"/>
                  </a:lnTo>
                  <a:lnTo>
                    <a:pt x="95" y="64"/>
                  </a:lnTo>
                  <a:lnTo>
                    <a:pt x="78" y="17"/>
                  </a:lnTo>
                  <a:cubicBezTo>
                    <a:pt x="63" y="17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5" name="Google Shape;26455;p117"/>
            <p:cNvSpPr/>
            <p:nvPr/>
          </p:nvSpPr>
          <p:spPr>
            <a:xfrm>
              <a:off x="3411001" y="179426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1"/>
                  </a:moveTo>
                  <a:lnTo>
                    <a:pt x="64" y="1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7"/>
                    <a:pt x="1" y="64"/>
                    <a:pt x="1" y="79"/>
                  </a:cubicBezTo>
                  <a:lnTo>
                    <a:pt x="17" y="79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8" y="95"/>
                  </a:lnTo>
                  <a:lnTo>
                    <a:pt x="95" y="64"/>
                  </a:lnTo>
                  <a:cubicBezTo>
                    <a:pt x="95" y="64"/>
                    <a:pt x="111" y="64"/>
                    <a:pt x="111" y="47"/>
                  </a:cubicBezTo>
                  <a:cubicBezTo>
                    <a:pt x="111" y="32"/>
                    <a:pt x="111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6" name="Google Shape;26456;p117"/>
            <p:cNvSpPr/>
            <p:nvPr/>
          </p:nvSpPr>
          <p:spPr>
            <a:xfrm>
              <a:off x="3158448" y="1813792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7"/>
                    <a:pt x="64" y="17"/>
                  </a:cubicBezTo>
                  <a:lnTo>
                    <a:pt x="64" y="32"/>
                  </a:lnTo>
                  <a:lnTo>
                    <a:pt x="32" y="80"/>
                  </a:lnTo>
                  <a:lnTo>
                    <a:pt x="1" y="112"/>
                  </a:lnTo>
                  <a:cubicBezTo>
                    <a:pt x="1" y="127"/>
                    <a:pt x="1" y="143"/>
                    <a:pt x="17" y="158"/>
                  </a:cubicBezTo>
                  <a:lnTo>
                    <a:pt x="17" y="158"/>
                  </a:lnTo>
                  <a:lnTo>
                    <a:pt x="32" y="158"/>
                  </a:lnTo>
                  <a:lnTo>
                    <a:pt x="64" y="158"/>
                  </a:lnTo>
                  <a:lnTo>
                    <a:pt x="64" y="143"/>
                  </a:lnTo>
                  <a:lnTo>
                    <a:pt x="95" y="95"/>
                  </a:lnTo>
                  <a:lnTo>
                    <a:pt x="112" y="80"/>
                  </a:lnTo>
                  <a:lnTo>
                    <a:pt x="127" y="64"/>
                  </a:lnTo>
                  <a:cubicBezTo>
                    <a:pt x="143" y="49"/>
                    <a:pt x="127" y="17"/>
                    <a:pt x="112" y="17"/>
                  </a:cubicBezTo>
                  <a:cubicBezTo>
                    <a:pt x="112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7" name="Google Shape;26457;p117"/>
            <p:cNvSpPr/>
            <p:nvPr/>
          </p:nvSpPr>
          <p:spPr>
            <a:xfrm>
              <a:off x="3174000" y="1816337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7" y="0"/>
                    <a:pt x="110" y="0"/>
                    <a:pt x="110" y="15"/>
                  </a:cubicBezTo>
                  <a:lnTo>
                    <a:pt x="95" y="4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4" y="63"/>
                  </a:lnTo>
                  <a:lnTo>
                    <a:pt x="16" y="78"/>
                  </a:lnTo>
                  <a:lnTo>
                    <a:pt x="16" y="78"/>
                  </a:lnTo>
                  <a:cubicBezTo>
                    <a:pt x="1" y="95"/>
                    <a:pt x="1" y="110"/>
                    <a:pt x="1" y="126"/>
                  </a:cubicBezTo>
                  <a:cubicBezTo>
                    <a:pt x="1" y="141"/>
                    <a:pt x="16" y="158"/>
                    <a:pt x="32" y="158"/>
                  </a:cubicBezTo>
                  <a:cubicBezTo>
                    <a:pt x="32" y="158"/>
                    <a:pt x="47" y="158"/>
                    <a:pt x="47" y="141"/>
                  </a:cubicBezTo>
                  <a:lnTo>
                    <a:pt x="64" y="141"/>
                  </a:lnTo>
                  <a:lnTo>
                    <a:pt x="79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0" y="141"/>
                  </a:lnTo>
                  <a:lnTo>
                    <a:pt x="127" y="126"/>
                  </a:lnTo>
                  <a:lnTo>
                    <a:pt x="158" y="78"/>
                  </a:lnTo>
                  <a:lnTo>
                    <a:pt x="158" y="47"/>
                  </a:lnTo>
                  <a:lnTo>
                    <a:pt x="173" y="47"/>
                  </a:lnTo>
                  <a:cubicBezTo>
                    <a:pt x="173" y="32"/>
                    <a:pt x="173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8" name="Google Shape;26458;p117"/>
            <p:cNvSpPr/>
            <p:nvPr/>
          </p:nvSpPr>
          <p:spPr>
            <a:xfrm>
              <a:off x="3292755" y="1815796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80" y="1"/>
                  </a:moveTo>
                  <a:lnTo>
                    <a:pt x="80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9"/>
                  </a:cubicBezTo>
                  <a:lnTo>
                    <a:pt x="0" y="64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11" y="49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9" name="Google Shape;26459;p117"/>
            <p:cNvSpPr/>
            <p:nvPr/>
          </p:nvSpPr>
          <p:spPr>
            <a:xfrm>
              <a:off x="3341860" y="181232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48" y="15"/>
                    <a:pt x="32" y="15"/>
                  </a:cubicBezTo>
                  <a:lnTo>
                    <a:pt x="32" y="0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0" y="32"/>
                    <a:pt x="0" y="32"/>
                    <a:pt x="0" y="47"/>
                  </a:cubicBezTo>
                  <a:cubicBezTo>
                    <a:pt x="0" y="63"/>
                    <a:pt x="0" y="63"/>
                    <a:pt x="17" y="78"/>
                  </a:cubicBezTo>
                  <a:lnTo>
                    <a:pt x="32" y="78"/>
                  </a:lnTo>
                  <a:lnTo>
                    <a:pt x="126" y="141"/>
                  </a:lnTo>
                  <a:cubicBezTo>
                    <a:pt x="126" y="158"/>
                    <a:pt x="143" y="158"/>
                    <a:pt x="143" y="158"/>
                  </a:cubicBezTo>
                  <a:lnTo>
                    <a:pt x="143" y="158"/>
                  </a:lnTo>
                  <a:cubicBezTo>
                    <a:pt x="158" y="158"/>
                    <a:pt x="174" y="141"/>
                    <a:pt x="174" y="141"/>
                  </a:cubicBezTo>
                  <a:cubicBezTo>
                    <a:pt x="189" y="126"/>
                    <a:pt x="189" y="110"/>
                    <a:pt x="174" y="95"/>
                  </a:cubicBezTo>
                  <a:lnTo>
                    <a:pt x="143" y="78"/>
                  </a:lnTo>
                  <a:lnTo>
                    <a:pt x="126" y="78"/>
                  </a:lnTo>
                  <a:cubicBezTo>
                    <a:pt x="126" y="78"/>
                    <a:pt x="111" y="78"/>
                    <a:pt x="11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0" name="Google Shape;26460;p117"/>
            <p:cNvSpPr/>
            <p:nvPr/>
          </p:nvSpPr>
          <p:spPr>
            <a:xfrm>
              <a:off x="3422037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7" y="80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80"/>
                    <a:pt x="80" y="64"/>
                  </a:cubicBezTo>
                  <a:lnTo>
                    <a:pt x="80" y="32"/>
                  </a:lnTo>
                  <a:lnTo>
                    <a:pt x="63" y="17"/>
                  </a:lnTo>
                  <a:cubicBezTo>
                    <a:pt x="63" y="1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1" name="Google Shape;26461;p117"/>
            <p:cNvSpPr/>
            <p:nvPr/>
          </p:nvSpPr>
          <p:spPr>
            <a:xfrm>
              <a:off x="3343864" y="181178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7" y="1"/>
                  </a:moveTo>
                  <a:lnTo>
                    <a:pt x="0" y="17"/>
                  </a:lnTo>
                  <a:lnTo>
                    <a:pt x="48" y="80"/>
                  </a:lnTo>
                  <a:cubicBezTo>
                    <a:pt x="48" y="95"/>
                    <a:pt x="63" y="95"/>
                    <a:pt x="63" y="95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49"/>
                  </a:lnTo>
                  <a:lnTo>
                    <a:pt x="63" y="49"/>
                  </a:lnTo>
                  <a:cubicBezTo>
                    <a:pt x="48" y="49"/>
                    <a:pt x="32" y="49"/>
                    <a:pt x="32" y="32"/>
                  </a:cubicBezTo>
                  <a:cubicBezTo>
                    <a:pt x="17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2" name="Google Shape;26462;p117"/>
            <p:cNvSpPr/>
            <p:nvPr/>
          </p:nvSpPr>
          <p:spPr>
            <a:xfrm>
              <a:off x="3329838" y="1793279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80" y="0"/>
                  </a:moveTo>
                  <a:lnTo>
                    <a:pt x="63" y="0"/>
                  </a:lnTo>
                  <a:cubicBezTo>
                    <a:pt x="63" y="0"/>
                    <a:pt x="63" y="15"/>
                    <a:pt x="48" y="15"/>
                  </a:cubicBezTo>
                  <a:lnTo>
                    <a:pt x="17" y="32"/>
                  </a:lnTo>
                  <a:cubicBezTo>
                    <a:pt x="0" y="47"/>
                    <a:pt x="0" y="78"/>
                    <a:pt x="17" y="78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3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3" name="Google Shape;26463;p117"/>
            <p:cNvSpPr/>
            <p:nvPr/>
          </p:nvSpPr>
          <p:spPr>
            <a:xfrm>
              <a:off x="3362914" y="1805778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6" y="80"/>
                  </a:lnTo>
                  <a:cubicBezTo>
                    <a:pt x="16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95"/>
                    <a:pt x="79" y="80"/>
                    <a:pt x="79" y="64"/>
                  </a:cubicBezTo>
                  <a:lnTo>
                    <a:pt x="63" y="17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4" name="Google Shape;26464;p117"/>
            <p:cNvSpPr/>
            <p:nvPr/>
          </p:nvSpPr>
          <p:spPr>
            <a:xfrm>
              <a:off x="3190538" y="1824351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cubicBezTo>
                    <a:pt x="0" y="47"/>
                    <a:pt x="16" y="63"/>
                    <a:pt x="32" y="63"/>
                  </a:cubicBez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79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5" name="Google Shape;26465;p117"/>
            <p:cNvSpPr/>
            <p:nvPr/>
          </p:nvSpPr>
          <p:spPr>
            <a:xfrm>
              <a:off x="3113351" y="181732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lnTo>
                    <a:pt x="64" y="64"/>
                  </a:lnTo>
                  <a:cubicBezTo>
                    <a:pt x="64" y="47"/>
                    <a:pt x="49" y="47"/>
                    <a:pt x="49" y="32"/>
                  </a:cubicBezTo>
                  <a:lnTo>
                    <a:pt x="49" y="32"/>
                  </a:lnTo>
                  <a:lnTo>
                    <a:pt x="49" y="32"/>
                  </a:lnTo>
                  <a:cubicBezTo>
                    <a:pt x="32" y="1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6" name="Google Shape;26466;p117"/>
            <p:cNvSpPr/>
            <p:nvPr/>
          </p:nvSpPr>
          <p:spPr>
            <a:xfrm>
              <a:off x="3113351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9" y="48"/>
                  </a:moveTo>
                  <a:lnTo>
                    <a:pt x="49" y="48"/>
                  </a:lnTo>
                  <a:cubicBezTo>
                    <a:pt x="49" y="63"/>
                    <a:pt x="64" y="63"/>
                    <a:pt x="64" y="80"/>
                  </a:cubicBezTo>
                  <a:lnTo>
                    <a:pt x="64" y="80"/>
                  </a:lnTo>
                  <a:cubicBezTo>
                    <a:pt x="64" y="63"/>
                    <a:pt x="49" y="63"/>
                    <a:pt x="49" y="48"/>
                  </a:cubicBezTo>
                  <a:lnTo>
                    <a:pt x="49" y="48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ubicBezTo>
                    <a:pt x="32" y="17"/>
                    <a:pt x="32" y="32"/>
                    <a:pt x="49" y="48"/>
                  </a:cubicBezTo>
                  <a:cubicBezTo>
                    <a:pt x="49" y="32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7" name="Google Shape;26467;p117"/>
            <p:cNvSpPr/>
            <p:nvPr/>
          </p:nvSpPr>
          <p:spPr>
            <a:xfrm>
              <a:off x="3113351" y="181481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48"/>
                  </a:lnTo>
                  <a:lnTo>
                    <a:pt x="1" y="63"/>
                  </a:lnTo>
                  <a:cubicBezTo>
                    <a:pt x="17" y="80"/>
                    <a:pt x="49" y="95"/>
                    <a:pt x="49" y="111"/>
                  </a:cubicBezTo>
                  <a:lnTo>
                    <a:pt x="49" y="111"/>
                  </a:lnTo>
                  <a:lnTo>
                    <a:pt x="49" y="111"/>
                  </a:lnTo>
                  <a:cubicBezTo>
                    <a:pt x="49" y="126"/>
                    <a:pt x="64" y="126"/>
                    <a:pt x="64" y="143"/>
                  </a:cubicBezTo>
                  <a:lnTo>
                    <a:pt x="64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27" y="143"/>
                    <a:pt x="127" y="126"/>
                    <a:pt x="112" y="111"/>
                  </a:cubicBez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64" y="17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8" name="Google Shape;26468;p117"/>
            <p:cNvSpPr/>
            <p:nvPr/>
          </p:nvSpPr>
          <p:spPr>
            <a:xfrm>
              <a:off x="3269221" y="1784724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7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17"/>
                  </a:lnTo>
                  <a:lnTo>
                    <a:pt x="0" y="64"/>
                  </a:lnTo>
                  <a:cubicBezTo>
                    <a:pt x="0" y="80"/>
                    <a:pt x="0" y="95"/>
                    <a:pt x="15" y="112"/>
                  </a:cubicBezTo>
                  <a:lnTo>
                    <a:pt x="32" y="112"/>
                  </a:lnTo>
                  <a:cubicBezTo>
                    <a:pt x="47" y="112"/>
                    <a:pt x="63" y="95"/>
                    <a:pt x="63" y="95"/>
                  </a:cubicBezTo>
                  <a:lnTo>
                    <a:pt x="78" y="49"/>
                  </a:lnTo>
                  <a:cubicBezTo>
                    <a:pt x="95" y="32"/>
                    <a:pt x="78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9" name="Google Shape;26469;p117"/>
            <p:cNvSpPr/>
            <p:nvPr/>
          </p:nvSpPr>
          <p:spPr>
            <a:xfrm>
              <a:off x="3176004" y="1794742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cubicBezTo>
                    <a:pt x="110" y="1"/>
                    <a:pt x="95" y="17"/>
                    <a:pt x="95" y="32"/>
                  </a:cubicBezTo>
                  <a:cubicBezTo>
                    <a:pt x="95" y="49"/>
                    <a:pt x="95" y="49"/>
                    <a:pt x="64" y="64"/>
                  </a:cubicBezTo>
                  <a:lnTo>
                    <a:pt x="64" y="64"/>
                  </a:lnTo>
                  <a:cubicBezTo>
                    <a:pt x="47" y="64"/>
                    <a:pt x="32" y="64"/>
                    <a:pt x="16" y="80"/>
                  </a:cubicBezTo>
                  <a:cubicBezTo>
                    <a:pt x="16" y="80"/>
                    <a:pt x="16" y="95"/>
                    <a:pt x="1" y="95"/>
                  </a:cubicBezTo>
                  <a:lnTo>
                    <a:pt x="1" y="127"/>
                  </a:lnTo>
                  <a:cubicBezTo>
                    <a:pt x="16" y="143"/>
                    <a:pt x="32" y="143"/>
                    <a:pt x="32" y="143"/>
                  </a:cubicBezTo>
                  <a:lnTo>
                    <a:pt x="47" y="143"/>
                  </a:lnTo>
                  <a:cubicBezTo>
                    <a:pt x="64" y="143"/>
                    <a:pt x="64" y="127"/>
                    <a:pt x="79" y="127"/>
                  </a:cubicBezTo>
                  <a:cubicBezTo>
                    <a:pt x="95" y="127"/>
                    <a:pt x="110" y="112"/>
                    <a:pt x="142" y="95"/>
                  </a:cubicBezTo>
                  <a:cubicBezTo>
                    <a:pt x="142" y="95"/>
                    <a:pt x="158" y="80"/>
                    <a:pt x="158" y="64"/>
                  </a:cubicBezTo>
                  <a:lnTo>
                    <a:pt x="158" y="32"/>
                  </a:lnTo>
                  <a:cubicBezTo>
                    <a:pt x="158" y="17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0" name="Google Shape;26470;p117"/>
            <p:cNvSpPr/>
            <p:nvPr/>
          </p:nvSpPr>
          <p:spPr>
            <a:xfrm>
              <a:off x="3032697" y="1806796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16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1" y="79"/>
                  </a:lnTo>
                  <a:lnTo>
                    <a:pt x="32" y="111"/>
                  </a:lnTo>
                  <a:lnTo>
                    <a:pt x="47" y="111"/>
                  </a:lnTo>
                  <a:cubicBezTo>
                    <a:pt x="64" y="111"/>
                    <a:pt x="79" y="95"/>
                    <a:pt x="79" y="79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47" y="32"/>
                  </a:lnTo>
                  <a:cubicBezTo>
                    <a:pt x="32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1" name="Google Shape;26471;p117"/>
            <p:cNvSpPr/>
            <p:nvPr/>
          </p:nvSpPr>
          <p:spPr>
            <a:xfrm>
              <a:off x="3088290" y="180078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cubicBezTo>
                    <a:pt x="17" y="32"/>
                    <a:pt x="1" y="48"/>
                    <a:pt x="17" y="63"/>
                  </a:cubicBezTo>
                  <a:cubicBezTo>
                    <a:pt x="17" y="79"/>
                    <a:pt x="32" y="95"/>
                    <a:pt x="49" y="95"/>
                  </a:cubicBezTo>
                  <a:lnTo>
                    <a:pt x="49" y="95"/>
                  </a:lnTo>
                  <a:lnTo>
                    <a:pt x="64" y="95"/>
                  </a:lnTo>
                  <a:lnTo>
                    <a:pt x="80" y="95"/>
                  </a:lnTo>
                  <a:cubicBezTo>
                    <a:pt x="95" y="95"/>
                    <a:pt x="112" y="95"/>
                    <a:pt x="112" y="79"/>
                  </a:cubicBezTo>
                  <a:lnTo>
                    <a:pt x="112" y="48"/>
                  </a:lnTo>
                  <a:cubicBezTo>
                    <a:pt x="127" y="32"/>
                    <a:pt x="112" y="16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2" name="Google Shape;26472;p117"/>
            <p:cNvSpPr/>
            <p:nvPr/>
          </p:nvSpPr>
          <p:spPr>
            <a:xfrm>
              <a:off x="3206090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6"/>
                  </a:cubicBezTo>
                  <a:lnTo>
                    <a:pt x="15" y="16"/>
                  </a:lnTo>
                  <a:lnTo>
                    <a:pt x="0" y="47"/>
                  </a:lnTo>
                  <a:cubicBezTo>
                    <a:pt x="0" y="64"/>
                    <a:pt x="0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79"/>
                  </a:cubicBezTo>
                  <a:lnTo>
                    <a:pt x="95" y="47"/>
                  </a:lnTo>
                  <a:cubicBezTo>
                    <a:pt x="95" y="32"/>
                    <a:pt x="95" y="16"/>
                    <a:pt x="78" y="16"/>
                  </a:cubicBez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3" name="Google Shape;26473;p117"/>
            <p:cNvSpPr/>
            <p:nvPr/>
          </p:nvSpPr>
          <p:spPr>
            <a:xfrm>
              <a:off x="3318326" y="1776232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32"/>
                    <a:pt x="0" y="47"/>
                  </a:cubicBezTo>
                  <a:lnTo>
                    <a:pt x="16" y="95"/>
                  </a:lnTo>
                  <a:lnTo>
                    <a:pt x="16" y="110"/>
                  </a:lnTo>
                  <a:cubicBezTo>
                    <a:pt x="16" y="110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cubicBezTo>
                    <a:pt x="79" y="127"/>
                    <a:pt x="95" y="110"/>
                    <a:pt x="79" y="95"/>
                  </a:cubicBezTo>
                  <a:cubicBezTo>
                    <a:pt x="79" y="95"/>
                    <a:pt x="79" y="110"/>
                    <a:pt x="63" y="110"/>
                  </a:cubicBezTo>
                  <a:lnTo>
                    <a:pt x="63" y="110"/>
                  </a:lnTo>
                  <a:cubicBezTo>
                    <a:pt x="47" y="110"/>
                    <a:pt x="32" y="95"/>
                    <a:pt x="16" y="79"/>
                  </a:cubicBezTo>
                  <a:lnTo>
                    <a:pt x="16" y="47"/>
                  </a:lnTo>
                  <a:cubicBezTo>
                    <a:pt x="0" y="32"/>
                    <a:pt x="16" y="16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4" name="Google Shape;26474;p117"/>
            <p:cNvSpPr/>
            <p:nvPr/>
          </p:nvSpPr>
          <p:spPr>
            <a:xfrm>
              <a:off x="3118376" y="1799767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48" y="80"/>
                    <a:pt x="48" y="64"/>
                    <a:pt x="48" y="48"/>
                  </a:cubicBezTo>
                  <a:cubicBezTo>
                    <a:pt x="48" y="32"/>
                    <a:pt x="63" y="32"/>
                    <a:pt x="80" y="32"/>
                  </a:cubicBezTo>
                  <a:cubicBezTo>
                    <a:pt x="80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5" name="Google Shape;26475;p117"/>
            <p:cNvSpPr/>
            <p:nvPr/>
          </p:nvSpPr>
          <p:spPr>
            <a:xfrm>
              <a:off x="3196549" y="179226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8" y="1"/>
                  </a:moveTo>
                  <a:lnTo>
                    <a:pt x="63" y="1"/>
                  </a:lnTo>
                  <a:cubicBezTo>
                    <a:pt x="63" y="16"/>
                    <a:pt x="48" y="32"/>
                    <a:pt x="32" y="32"/>
                  </a:cubicBezTo>
                  <a:lnTo>
                    <a:pt x="17" y="47"/>
                  </a:lnTo>
                  <a:lnTo>
                    <a:pt x="0" y="47"/>
                  </a:lnTo>
                  <a:cubicBezTo>
                    <a:pt x="0" y="64"/>
                    <a:pt x="17" y="64"/>
                    <a:pt x="32" y="64"/>
                  </a:cubicBezTo>
                  <a:lnTo>
                    <a:pt x="95" y="64"/>
                  </a:lnTo>
                  <a:cubicBezTo>
                    <a:pt x="111" y="64"/>
                    <a:pt x="126" y="47"/>
                    <a:pt x="126" y="32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6" name="Google Shape;26476;p117"/>
            <p:cNvSpPr/>
            <p:nvPr/>
          </p:nvSpPr>
          <p:spPr>
            <a:xfrm>
              <a:off x="3039185" y="1806796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95" y="0"/>
                  </a:moveTo>
                  <a:lnTo>
                    <a:pt x="80" y="0"/>
                  </a:lnTo>
                  <a:lnTo>
                    <a:pt x="64" y="16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" y="95"/>
                  </a:lnTo>
                  <a:cubicBezTo>
                    <a:pt x="1" y="111"/>
                    <a:pt x="17" y="143"/>
                    <a:pt x="32" y="143"/>
                  </a:cubicBezTo>
                  <a:lnTo>
                    <a:pt x="49" y="143"/>
                  </a:lnTo>
                  <a:cubicBezTo>
                    <a:pt x="64" y="143"/>
                    <a:pt x="80" y="126"/>
                    <a:pt x="80" y="111"/>
                  </a:cubicBezTo>
                  <a:lnTo>
                    <a:pt x="80" y="95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6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7" name="Google Shape;26477;p117"/>
            <p:cNvSpPr/>
            <p:nvPr/>
          </p:nvSpPr>
          <p:spPr>
            <a:xfrm>
              <a:off x="3193051" y="179073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0" y="17"/>
                    <a:pt x="0" y="32"/>
                    <a:pt x="0" y="64"/>
                  </a:cubicBezTo>
                  <a:lnTo>
                    <a:pt x="16" y="64"/>
                  </a:lnTo>
                  <a:cubicBezTo>
                    <a:pt x="32" y="95"/>
                    <a:pt x="47" y="95"/>
                    <a:pt x="79" y="95"/>
                  </a:cubicBez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80"/>
                    <a:pt x="173" y="64"/>
                    <a:pt x="173" y="49"/>
                  </a:cubicBezTo>
                  <a:lnTo>
                    <a:pt x="158" y="49"/>
                  </a:lnTo>
                  <a:cubicBezTo>
                    <a:pt x="158" y="32"/>
                    <a:pt x="158" y="17"/>
                    <a:pt x="142" y="17"/>
                  </a:cubicBezTo>
                  <a:lnTo>
                    <a:pt x="127" y="17"/>
                  </a:lnTo>
                  <a:lnTo>
                    <a:pt x="127" y="17"/>
                  </a:lnTo>
                  <a:cubicBezTo>
                    <a:pt x="127" y="17"/>
                    <a:pt x="110" y="17"/>
                    <a:pt x="110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32"/>
                    <a:pt x="63" y="32"/>
                    <a:pt x="63" y="17"/>
                  </a:cubicBez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8" name="Google Shape;26478;p117"/>
            <p:cNvSpPr/>
            <p:nvPr/>
          </p:nvSpPr>
          <p:spPr>
            <a:xfrm>
              <a:off x="3419557" y="1777727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80"/>
                  </a:lnTo>
                  <a:cubicBezTo>
                    <a:pt x="95" y="80"/>
                    <a:pt x="110" y="63"/>
                    <a:pt x="110" y="48"/>
                  </a:cubicBezTo>
                  <a:cubicBezTo>
                    <a:pt x="110" y="32"/>
                    <a:pt x="95" y="17"/>
                    <a:pt x="78" y="1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9" name="Google Shape;26479;p117"/>
            <p:cNvSpPr/>
            <p:nvPr/>
          </p:nvSpPr>
          <p:spPr>
            <a:xfrm>
              <a:off x="3412019" y="1777250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47"/>
                  </a:lnTo>
                  <a:cubicBezTo>
                    <a:pt x="0" y="63"/>
                    <a:pt x="16" y="63"/>
                    <a:pt x="16" y="63"/>
                  </a:cubicBezTo>
                  <a:lnTo>
                    <a:pt x="32" y="78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6"/>
                    <a:pt x="48" y="126"/>
                    <a:pt x="48" y="141"/>
                  </a:cubicBezTo>
                  <a:lnTo>
                    <a:pt x="63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9" y="141"/>
                  </a:lnTo>
                  <a:cubicBezTo>
                    <a:pt x="95" y="126"/>
                    <a:pt x="111" y="126"/>
                    <a:pt x="111" y="110"/>
                  </a:cubicBezTo>
                  <a:lnTo>
                    <a:pt x="111" y="95"/>
                  </a:lnTo>
                  <a:lnTo>
                    <a:pt x="111" y="95"/>
                  </a:lnTo>
                  <a:lnTo>
                    <a:pt x="111" y="47"/>
                  </a:lnTo>
                  <a:cubicBezTo>
                    <a:pt x="111" y="32"/>
                    <a:pt x="95" y="32"/>
                    <a:pt x="95" y="15"/>
                  </a:cubicBezTo>
                  <a:lnTo>
                    <a:pt x="79" y="15"/>
                  </a:lnTo>
                  <a:lnTo>
                    <a:pt x="63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0" name="Google Shape;26480;p117"/>
            <p:cNvSpPr/>
            <p:nvPr/>
          </p:nvSpPr>
          <p:spPr>
            <a:xfrm>
              <a:off x="3078812" y="1807304"/>
              <a:ext cx="2512" cy="3021"/>
            </a:xfrm>
            <a:custGeom>
              <a:avLst/>
              <a:gdLst/>
              <a:ahLst/>
              <a:cxnLst/>
              <a:rect l="l" t="t" r="r" b="b"/>
              <a:pathLst>
                <a:path w="79" h="95" extrusionOk="0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0"/>
                    <a:pt x="32" y="16"/>
                  </a:cubicBezTo>
                  <a:lnTo>
                    <a:pt x="15" y="16"/>
                  </a:lnTo>
                  <a:cubicBezTo>
                    <a:pt x="0" y="32"/>
                    <a:pt x="0" y="32"/>
                    <a:pt x="0" y="47"/>
                  </a:cubicBezTo>
                  <a:lnTo>
                    <a:pt x="0" y="63"/>
                  </a:lnTo>
                  <a:cubicBezTo>
                    <a:pt x="0" y="79"/>
                    <a:pt x="15" y="79"/>
                    <a:pt x="15" y="79"/>
                  </a:cubicBezTo>
                  <a:lnTo>
                    <a:pt x="15" y="79"/>
                  </a:lnTo>
                  <a:lnTo>
                    <a:pt x="32" y="95"/>
                  </a:lnTo>
                  <a:lnTo>
                    <a:pt x="47" y="95"/>
                  </a:lnTo>
                  <a:lnTo>
                    <a:pt x="78" y="95"/>
                  </a:lnTo>
                  <a:lnTo>
                    <a:pt x="63" y="95"/>
                  </a:lnTo>
                  <a:cubicBezTo>
                    <a:pt x="63" y="79"/>
                    <a:pt x="63" y="63"/>
                    <a:pt x="78" y="47"/>
                  </a:cubicBezTo>
                  <a:lnTo>
                    <a:pt x="78" y="47"/>
                  </a:lnTo>
                  <a:lnTo>
                    <a:pt x="78" y="47"/>
                  </a:lnTo>
                  <a:lnTo>
                    <a:pt x="78" y="16"/>
                  </a:lnTo>
                  <a:cubicBezTo>
                    <a:pt x="63" y="0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1" name="Google Shape;26481;p117"/>
            <p:cNvSpPr/>
            <p:nvPr/>
          </p:nvSpPr>
          <p:spPr>
            <a:xfrm>
              <a:off x="3186022" y="1797286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32" y="15"/>
                    <a:pt x="32" y="32"/>
                  </a:cubicBez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cubicBezTo>
                    <a:pt x="1" y="79"/>
                    <a:pt x="1" y="95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48" y="110"/>
                    <a:pt x="64" y="110"/>
                    <a:pt x="79" y="95"/>
                  </a:cubicBezTo>
                  <a:lnTo>
                    <a:pt x="79" y="79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47"/>
                  </a:lnTo>
                  <a:cubicBezTo>
                    <a:pt x="95" y="32"/>
                    <a:pt x="95" y="15"/>
                    <a:pt x="7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2" name="Google Shape;26482;p117"/>
            <p:cNvSpPr/>
            <p:nvPr/>
          </p:nvSpPr>
          <p:spPr>
            <a:xfrm>
              <a:off x="3386958" y="177725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lnTo>
                    <a:pt x="80" y="15"/>
                  </a:lnTo>
                  <a:lnTo>
                    <a:pt x="17" y="15"/>
                  </a:lnTo>
                  <a:cubicBezTo>
                    <a:pt x="17" y="15"/>
                    <a:pt x="0" y="32"/>
                    <a:pt x="0" y="47"/>
                  </a:cubicBezTo>
                  <a:lnTo>
                    <a:pt x="0" y="47"/>
                  </a:lnTo>
                  <a:lnTo>
                    <a:pt x="0" y="63"/>
                  </a:lnTo>
                  <a:cubicBezTo>
                    <a:pt x="0" y="78"/>
                    <a:pt x="17" y="95"/>
                    <a:pt x="32" y="95"/>
                  </a:cubicBezTo>
                  <a:lnTo>
                    <a:pt x="48" y="78"/>
                  </a:lnTo>
                  <a:lnTo>
                    <a:pt x="143" y="63"/>
                  </a:lnTo>
                  <a:cubicBezTo>
                    <a:pt x="158" y="63"/>
                    <a:pt x="158" y="63"/>
                    <a:pt x="158" y="47"/>
                  </a:cubicBezTo>
                  <a:cubicBezTo>
                    <a:pt x="174" y="47"/>
                    <a:pt x="174" y="32"/>
                    <a:pt x="174" y="15"/>
                  </a:cubicBezTo>
                  <a:lnTo>
                    <a:pt x="174" y="15"/>
                  </a:lnTo>
                  <a:lnTo>
                    <a:pt x="174" y="15"/>
                  </a:lnTo>
                  <a:cubicBezTo>
                    <a:pt x="158" y="15"/>
                    <a:pt x="158" y="32"/>
                    <a:pt x="143" y="32"/>
                  </a:cubicBezTo>
                  <a:lnTo>
                    <a:pt x="111" y="32"/>
                  </a:lnTo>
                  <a:lnTo>
                    <a:pt x="111" y="32"/>
                  </a:lnTo>
                  <a:cubicBezTo>
                    <a:pt x="95" y="32"/>
                    <a:pt x="80" y="15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3" name="Google Shape;26483;p117"/>
            <p:cNvSpPr/>
            <p:nvPr/>
          </p:nvSpPr>
          <p:spPr>
            <a:xfrm>
              <a:off x="3268680" y="1766214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80" y="16"/>
                  </a:lnTo>
                  <a:lnTo>
                    <a:pt x="80" y="16"/>
                  </a:lnTo>
                  <a:lnTo>
                    <a:pt x="17" y="47"/>
                  </a:lnTo>
                  <a:cubicBezTo>
                    <a:pt x="1" y="64"/>
                    <a:pt x="1" y="79"/>
                    <a:pt x="1" y="95"/>
                  </a:cubicBezTo>
                  <a:cubicBezTo>
                    <a:pt x="17" y="95"/>
                    <a:pt x="17" y="79"/>
                    <a:pt x="17" y="79"/>
                  </a:cubicBezTo>
                  <a:lnTo>
                    <a:pt x="32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79"/>
                  </a:lnTo>
                  <a:lnTo>
                    <a:pt x="127" y="64"/>
                  </a:lnTo>
                  <a:cubicBezTo>
                    <a:pt x="143" y="64"/>
                    <a:pt x="143" y="64"/>
                    <a:pt x="143" y="47"/>
                  </a:cubicBezTo>
                  <a:lnTo>
                    <a:pt x="143" y="32"/>
                  </a:lnTo>
                  <a:cubicBezTo>
                    <a:pt x="143" y="1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4" name="Google Shape;26484;p117"/>
            <p:cNvSpPr/>
            <p:nvPr/>
          </p:nvSpPr>
          <p:spPr>
            <a:xfrm>
              <a:off x="3078812" y="1813792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0" y="17"/>
                    <a:pt x="0" y="32"/>
                    <a:pt x="15" y="49"/>
                  </a:cubicBezTo>
                  <a:lnTo>
                    <a:pt x="32" y="80"/>
                  </a:lnTo>
                  <a:cubicBezTo>
                    <a:pt x="32" y="95"/>
                    <a:pt x="47" y="95"/>
                    <a:pt x="63" y="95"/>
                  </a:cubicBezTo>
                  <a:lnTo>
                    <a:pt x="78" y="95"/>
                  </a:lnTo>
                  <a:lnTo>
                    <a:pt x="78" y="95"/>
                  </a:lnTo>
                  <a:cubicBezTo>
                    <a:pt x="95" y="80"/>
                    <a:pt x="95" y="64"/>
                    <a:pt x="78" y="49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5" name="Google Shape;26485;p117"/>
            <p:cNvSpPr/>
            <p:nvPr/>
          </p:nvSpPr>
          <p:spPr>
            <a:xfrm>
              <a:off x="3175495" y="180129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47"/>
                  </a:lnTo>
                  <a:cubicBezTo>
                    <a:pt x="0" y="63"/>
                    <a:pt x="0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cubicBezTo>
                    <a:pt x="48" y="95"/>
                    <a:pt x="63" y="95"/>
                    <a:pt x="80" y="79"/>
                  </a:cubicBez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95" y="32"/>
                    <a:pt x="80" y="32"/>
                  </a:cubicBezTo>
                  <a:cubicBezTo>
                    <a:pt x="80" y="16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6" name="Google Shape;26486;p117"/>
            <p:cNvSpPr/>
            <p:nvPr/>
          </p:nvSpPr>
          <p:spPr>
            <a:xfrm>
              <a:off x="3158448" y="1805301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32"/>
                  </a:cubicBezTo>
                  <a:lnTo>
                    <a:pt x="17" y="47"/>
                  </a:lnTo>
                  <a:lnTo>
                    <a:pt x="1" y="79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32" y="12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cubicBezTo>
                    <a:pt x="80" y="126"/>
                    <a:pt x="95" y="126"/>
                    <a:pt x="95" y="110"/>
                  </a:cubicBezTo>
                  <a:lnTo>
                    <a:pt x="95" y="79"/>
                  </a:ln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80" y="16"/>
                    <a:pt x="64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7" name="Google Shape;26487;p117"/>
            <p:cNvSpPr/>
            <p:nvPr/>
          </p:nvSpPr>
          <p:spPr>
            <a:xfrm>
              <a:off x="3388961" y="1815319"/>
              <a:ext cx="6551" cy="3530"/>
            </a:xfrm>
            <a:custGeom>
              <a:avLst/>
              <a:gdLst/>
              <a:ahLst/>
              <a:cxnLst/>
              <a:rect l="l" t="t" r="r" b="b"/>
              <a:pathLst>
                <a:path w="206" h="111" extrusionOk="0">
                  <a:moveTo>
                    <a:pt x="48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cubicBezTo>
                    <a:pt x="32" y="64"/>
                    <a:pt x="48" y="64"/>
                    <a:pt x="48" y="79"/>
                  </a:cubicBezTo>
                  <a:cubicBezTo>
                    <a:pt x="80" y="95"/>
                    <a:pt x="95" y="110"/>
                    <a:pt x="126" y="110"/>
                  </a:cubicBezTo>
                  <a:lnTo>
                    <a:pt x="143" y="110"/>
                  </a:lnTo>
                  <a:lnTo>
                    <a:pt x="206" y="110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cubicBezTo>
                    <a:pt x="206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11" y="32"/>
                  </a:lnTo>
                  <a:lnTo>
                    <a:pt x="95" y="16"/>
                  </a:lnTo>
                  <a:cubicBezTo>
                    <a:pt x="80" y="16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8" name="Google Shape;26488;p117"/>
            <p:cNvSpPr/>
            <p:nvPr/>
          </p:nvSpPr>
          <p:spPr>
            <a:xfrm>
              <a:off x="3033174" y="1819803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112" y="1"/>
                  </a:moveTo>
                  <a:lnTo>
                    <a:pt x="112" y="1"/>
                  </a:lnTo>
                  <a:cubicBezTo>
                    <a:pt x="95" y="1"/>
                    <a:pt x="95" y="1"/>
                    <a:pt x="95" y="17"/>
                  </a:cubicBezTo>
                  <a:lnTo>
                    <a:pt x="49" y="32"/>
                  </a:lnTo>
                  <a:lnTo>
                    <a:pt x="32" y="49"/>
                  </a:lnTo>
                  <a:cubicBezTo>
                    <a:pt x="17" y="64"/>
                    <a:pt x="1" y="95"/>
                    <a:pt x="17" y="95"/>
                  </a:cubicBezTo>
                  <a:lnTo>
                    <a:pt x="17" y="112"/>
                  </a:lnTo>
                  <a:lnTo>
                    <a:pt x="32" y="112"/>
                  </a:lnTo>
                  <a:lnTo>
                    <a:pt x="49" y="112"/>
                  </a:lnTo>
                  <a:lnTo>
                    <a:pt x="64" y="112"/>
                  </a:lnTo>
                  <a:lnTo>
                    <a:pt x="112" y="80"/>
                  </a:lnTo>
                  <a:lnTo>
                    <a:pt x="127" y="64"/>
                  </a:lnTo>
                  <a:lnTo>
                    <a:pt x="127" y="64"/>
                  </a:lnTo>
                  <a:cubicBezTo>
                    <a:pt x="143" y="49"/>
                    <a:pt x="143" y="32"/>
                    <a:pt x="143" y="17"/>
                  </a:cubicBezTo>
                  <a:lnTo>
                    <a:pt x="127" y="17"/>
                  </a:lnTo>
                  <a:cubicBezTo>
                    <a:pt x="127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9" name="Google Shape;26489;p117"/>
            <p:cNvSpPr/>
            <p:nvPr/>
          </p:nvSpPr>
          <p:spPr>
            <a:xfrm>
              <a:off x="3354391" y="1779731"/>
              <a:ext cx="2035" cy="3562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7"/>
                    <a:pt x="1" y="32"/>
                    <a:pt x="1" y="48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64" y="111"/>
                    <a:pt x="64" y="95"/>
                    <a:pt x="64" y="63"/>
                  </a:cubicBezTo>
                  <a:lnTo>
                    <a:pt x="64" y="32"/>
                  </a:lnTo>
                  <a:cubicBezTo>
                    <a:pt x="64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0" name="Google Shape;26490;p117"/>
            <p:cNvSpPr/>
            <p:nvPr/>
          </p:nvSpPr>
          <p:spPr>
            <a:xfrm>
              <a:off x="3277235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0" y="32"/>
                    <a:pt x="0" y="64"/>
                    <a:pt x="0" y="79"/>
                  </a:cubicBezTo>
                  <a:cubicBezTo>
                    <a:pt x="16" y="79"/>
                    <a:pt x="16" y="95"/>
                    <a:pt x="32" y="95"/>
                  </a:cubicBezTo>
                  <a:lnTo>
                    <a:pt x="47" y="79"/>
                  </a:lnTo>
                  <a:lnTo>
                    <a:pt x="79" y="64"/>
                  </a:lnTo>
                  <a:cubicBezTo>
                    <a:pt x="95" y="47"/>
                    <a:pt x="95" y="32"/>
                    <a:pt x="95" y="16"/>
                  </a:cubicBezTo>
                  <a:cubicBezTo>
                    <a:pt x="79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1" name="Google Shape;26491;p117"/>
            <p:cNvSpPr/>
            <p:nvPr/>
          </p:nvSpPr>
          <p:spPr>
            <a:xfrm>
              <a:off x="3299275" y="178672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cubicBezTo>
                    <a:pt x="47" y="17"/>
                    <a:pt x="32" y="32"/>
                    <a:pt x="32" y="49"/>
                  </a:cubicBezTo>
                  <a:lnTo>
                    <a:pt x="16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" y="112"/>
                    <a:pt x="16" y="127"/>
                    <a:pt x="32" y="127"/>
                  </a:cubicBezTo>
                  <a:lnTo>
                    <a:pt x="47" y="112"/>
                  </a:lnTo>
                  <a:lnTo>
                    <a:pt x="95" y="95"/>
                  </a:lnTo>
                  <a:cubicBezTo>
                    <a:pt x="110" y="95"/>
                    <a:pt x="110" y="64"/>
                    <a:pt x="110" y="49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2" name="Google Shape;26492;p117"/>
            <p:cNvSpPr/>
            <p:nvPr/>
          </p:nvSpPr>
          <p:spPr>
            <a:xfrm>
              <a:off x="3235127" y="1793279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5"/>
                  </a:cubicBezTo>
                  <a:lnTo>
                    <a:pt x="16" y="47"/>
                  </a:lnTo>
                  <a:cubicBezTo>
                    <a:pt x="1" y="63"/>
                    <a:pt x="16" y="95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79" y="95"/>
                    <a:pt x="79" y="78"/>
                  </a:cubicBezTo>
                  <a:lnTo>
                    <a:pt x="95" y="47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3" name="Google Shape;26493;p117"/>
            <p:cNvSpPr/>
            <p:nvPr/>
          </p:nvSpPr>
          <p:spPr>
            <a:xfrm>
              <a:off x="3420034" y="1797763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0"/>
                  </a:moveTo>
                  <a:lnTo>
                    <a:pt x="80" y="0"/>
                  </a:lnTo>
                  <a:cubicBezTo>
                    <a:pt x="63" y="0"/>
                    <a:pt x="63" y="0"/>
                    <a:pt x="63" y="17"/>
                  </a:cubicBezTo>
                  <a:lnTo>
                    <a:pt x="63" y="17"/>
                  </a:lnTo>
                  <a:lnTo>
                    <a:pt x="17" y="48"/>
                  </a:lnTo>
                  <a:cubicBezTo>
                    <a:pt x="0" y="48"/>
                    <a:pt x="0" y="64"/>
                    <a:pt x="0" y="80"/>
                  </a:cubicBezTo>
                  <a:cubicBezTo>
                    <a:pt x="0" y="95"/>
                    <a:pt x="17" y="95"/>
                    <a:pt x="32" y="111"/>
                  </a:cubicBezTo>
                  <a:lnTo>
                    <a:pt x="80" y="127"/>
                  </a:lnTo>
                  <a:lnTo>
                    <a:pt x="80" y="127"/>
                  </a:lnTo>
                  <a:lnTo>
                    <a:pt x="95" y="127"/>
                  </a:lnTo>
                  <a:lnTo>
                    <a:pt x="111" y="127"/>
                  </a:lnTo>
                  <a:cubicBezTo>
                    <a:pt x="111" y="111"/>
                    <a:pt x="126" y="111"/>
                    <a:pt x="126" y="95"/>
                  </a:cubicBezTo>
                  <a:lnTo>
                    <a:pt x="126" y="95"/>
                  </a:lnTo>
                  <a:cubicBezTo>
                    <a:pt x="126" y="80"/>
                    <a:pt x="126" y="64"/>
                    <a:pt x="111" y="64"/>
                  </a:cubicBezTo>
                  <a:lnTo>
                    <a:pt x="111" y="17"/>
                  </a:ln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4" name="Google Shape;26494;p117"/>
            <p:cNvSpPr/>
            <p:nvPr/>
          </p:nvSpPr>
          <p:spPr>
            <a:xfrm>
              <a:off x="3247658" y="181681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cubicBezTo>
                    <a:pt x="48" y="17"/>
                    <a:pt x="48" y="17"/>
                    <a:pt x="32" y="32"/>
                  </a:cubicBezTo>
                  <a:lnTo>
                    <a:pt x="17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2" y="80"/>
                  </a:lnTo>
                  <a:lnTo>
                    <a:pt x="48" y="95"/>
                  </a:lnTo>
                  <a:cubicBezTo>
                    <a:pt x="63" y="95"/>
                    <a:pt x="63" y="80"/>
                    <a:pt x="80" y="80"/>
                  </a:cubicBezTo>
                  <a:cubicBezTo>
                    <a:pt x="95" y="80"/>
                    <a:pt x="95" y="48"/>
                    <a:pt x="80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5" name="Google Shape;26495;p117"/>
            <p:cNvSpPr/>
            <p:nvPr/>
          </p:nvSpPr>
          <p:spPr>
            <a:xfrm>
              <a:off x="3431578" y="179576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17"/>
                  </a:lnTo>
                  <a:lnTo>
                    <a:pt x="15" y="32"/>
                  </a:lnTo>
                  <a:cubicBezTo>
                    <a:pt x="0" y="48"/>
                    <a:pt x="0" y="63"/>
                    <a:pt x="0" y="80"/>
                  </a:cubicBezTo>
                  <a:cubicBezTo>
                    <a:pt x="15" y="95"/>
                    <a:pt x="15" y="95"/>
                    <a:pt x="32" y="95"/>
                  </a:cubicBezTo>
                  <a:lnTo>
                    <a:pt x="47" y="95"/>
                  </a:lnTo>
                  <a:lnTo>
                    <a:pt x="78" y="63"/>
                  </a:lnTo>
                  <a:cubicBezTo>
                    <a:pt x="95" y="63"/>
                    <a:pt x="95" y="32"/>
                    <a:pt x="95" y="17"/>
                  </a:cubicBezTo>
                  <a:cubicBezTo>
                    <a:pt x="78" y="17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6" name="Google Shape;26496;p117"/>
            <p:cNvSpPr/>
            <p:nvPr/>
          </p:nvSpPr>
          <p:spPr>
            <a:xfrm>
              <a:off x="3440579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16" y="64"/>
                  </a:lnTo>
                  <a:lnTo>
                    <a:pt x="64" y="95"/>
                  </a:lnTo>
                  <a:lnTo>
                    <a:pt x="79" y="111"/>
                  </a:lnTo>
                  <a:lnTo>
                    <a:pt x="79" y="111"/>
                  </a:lnTo>
                  <a:cubicBezTo>
                    <a:pt x="95" y="111"/>
                    <a:pt x="110" y="95"/>
                    <a:pt x="110" y="95"/>
                  </a:cubicBezTo>
                  <a:lnTo>
                    <a:pt x="110" y="80"/>
                  </a:lnTo>
                  <a:cubicBezTo>
                    <a:pt x="127" y="80"/>
                    <a:pt x="127" y="64"/>
                    <a:pt x="110" y="48"/>
                  </a:cubicBezTo>
                  <a:lnTo>
                    <a:pt x="110" y="48"/>
                  </a:lnTo>
                  <a:lnTo>
                    <a:pt x="110" y="48"/>
                  </a:lnTo>
                  <a:lnTo>
                    <a:pt x="64" y="17"/>
                  </a:lnTo>
                  <a:cubicBezTo>
                    <a:pt x="64" y="0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7" name="Google Shape;26497;p117"/>
            <p:cNvSpPr/>
            <p:nvPr/>
          </p:nvSpPr>
          <p:spPr>
            <a:xfrm>
              <a:off x="3269698" y="1815796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32"/>
                  </a:cubicBezTo>
                  <a:lnTo>
                    <a:pt x="17" y="49"/>
                  </a:ln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8" y="112"/>
                    <a:pt x="63" y="95"/>
                    <a:pt x="80" y="80"/>
                  </a:cubicBezTo>
                  <a:lnTo>
                    <a:pt x="80" y="64"/>
                  </a:lnTo>
                  <a:lnTo>
                    <a:pt x="80" y="49"/>
                  </a:lnTo>
                  <a:cubicBezTo>
                    <a:pt x="95" y="32"/>
                    <a:pt x="80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8" name="Google Shape;26498;p117"/>
            <p:cNvSpPr/>
            <p:nvPr/>
          </p:nvSpPr>
          <p:spPr>
            <a:xfrm>
              <a:off x="3396499" y="1803774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0" y="17"/>
                    <a:pt x="0" y="17"/>
                  </a:cubicBezTo>
                  <a:lnTo>
                    <a:pt x="0" y="17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64"/>
                    <a:pt x="15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48"/>
                  </a:cubicBezTo>
                  <a:lnTo>
                    <a:pt x="95" y="32"/>
                  </a:lnTo>
                  <a:cubicBezTo>
                    <a:pt x="95" y="17"/>
                    <a:pt x="95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9" name="Google Shape;26499;p117"/>
            <p:cNvSpPr/>
            <p:nvPr/>
          </p:nvSpPr>
          <p:spPr>
            <a:xfrm>
              <a:off x="3387944" y="1804283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16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17" y="64"/>
                    <a:pt x="1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95"/>
                    <a:pt x="80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79"/>
                    <a:pt x="127" y="64"/>
                  </a:cubicBezTo>
                  <a:cubicBezTo>
                    <a:pt x="143" y="48"/>
                    <a:pt x="127" y="32"/>
                    <a:pt x="112" y="16"/>
                  </a:cubicBezTo>
                  <a:lnTo>
                    <a:pt x="95" y="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0" name="Google Shape;26500;p117"/>
            <p:cNvSpPr/>
            <p:nvPr/>
          </p:nvSpPr>
          <p:spPr>
            <a:xfrm>
              <a:off x="3266676" y="181732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16"/>
                    <a:pt x="1" y="47"/>
                    <a:pt x="1" y="64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49" y="95"/>
                  </a:lnTo>
                  <a:lnTo>
                    <a:pt x="49" y="110"/>
                  </a:lnTo>
                  <a:cubicBezTo>
                    <a:pt x="64" y="110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79"/>
                    <a:pt x="95" y="64"/>
                    <a:pt x="80" y="47"/>
                  </a:cubicBezTo>
                  <a:lnTo>
                    <a:pt x="80" y="47"/>
                  </a:lnTo>
                  <a:lnTo>
                    <a:pt x="64" y="16"/>
                  </a:lnTo>
                  <a:cubicBezTo>
                    <a:pt x="64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1" name="Google Shape;26501;p117"/>
            <p:cNvSpPr/>
            <p:nvPr/>
          </p:nvSpPr>
          <p:spPr>
            <a:xfrm>
              <a:off x="3312792" y="1810803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95" y="111"/>
                  </a:lnTo>
                  <a:lnTo>
                    <a:pt x="111" y="111"/>
                  </a:lnTo>
                  <a:cubicBezTo>
                    <a:pt x="111" y="111"/>
                    <a:pt x="126" y="111"/>
                    <a:pt x="143" y="95"/>
                  </a:cubicBezTo>
                  <a:cubicBezTo>
                    <a:pt x="143" y="80"/>
                    <a:pt x="143" y="63"/>
                    <a:pt x="126" y="4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2" name="Google Shape;26502;p117"/>
            <p:cNvSpPr/>
            <p:nvPr/>
          </p:nvSpPr>
          <p:spPr>
            <a:xfrm>
              <a:off x="3287730" y="181379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9" y="1"/>
                  </a:move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7"/>
                  </a:cubicBezTo>
                  <a:cubicBezTo>
                    <a:pt x="17" y="17"/>
                    <a:pt x="1" y="32"/>
                    <a:pt x="17" y="49"/>
                  </a:cubicBezTo>
                  <a:lnTo>
                    <a:pt x="17" y="49"/>
                  </a:lnTo>
                  <a:lnTo>
                    <a:pt x="32" y="80"/>
                  </a:lnTo>
                  <a:cubicBezTo>
                    <a:pt x="32" y="95"/>
                    <a:pt x="49" y="95"/>
                    <a:pt x="64" y="95"/>
                  </a:cubicBezTo>
                  <a:lnTo>
                    <a:pt x="80" y="95"/>
                  </a:lnTo>
                  <a:lnTo>
                    <a:pt x="95" y="80"/>
                  </a:lnTo>
                  <a:cubicBezTo>
                    <a:pt x="112" y="64"/>
                    <a:pt x="127" y="64"/>
                    <a:pt x="127" y="49"/>
                  </a:cubicBezTo>
                  <a:cubicBezTo>
                    <a:pt x="127" y="32"/>
                    <a:pt x="112" y="17"/>
                    <a:pt x="112" y="17"/>
                  </a:cubicBezTo>
                  <a:lnTo>
                    <a:pt x="95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3" name="Google Shape;26503;p117"/>
            <p:cNvSpPr/>
            <p:nvPr/>
          </p:nvSpPr>
          <p:spPr>
            <a:xfrm>
              <a:off x="3309293" y="181178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" y="17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64" y="80"/>
                  </a:lnTo>
                  <a:lnTo>
                    <a:pt x="79" y="95"/>
                  </a:lnTo>
                  <a:cubicBezTo>
                    <a:pt x="95" y="95"/>
                    <a:pt x="110" y="80"/>
                    <a:pt x="110" y="64"/>
                  </a:cubicBezTo>
                  <a:cubicBezTo>
                    <a:pt x="127" y="64"/>
                    <a:pt x="127" y="49"/>
                    <a:pt x="110" y="49"/>
                  </a:cubicBezTo>
                  <a:cubicBezTo>
                    <a:pt x="110" y="32"/>
                    <a:pt x="110" y="32"/>
                    <a:pt x="95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4" name="Google Shape;26504;p117"/>
            <p:cNvSpPr/>
            <p:nvPr/>
          </p:nvSpPr>
          <p:spPr>
            <a:xfrm>
              <a:off x="3122892" y="183083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6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5" name="Google Shape;26505;p117"/>
            <p:cNvSpPr/>
            <p:nvPr/>
          </p:nvSpPr>
          <p:spPr>
            <a:xfrm>
              <a:off x="325166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80" y="80"/>
                    <a:pt x="95" y="63"/>
                    <a:pt x="80" y="48"/>
                  </a:cubicBezTo>
                  <a:lnTo>
                    <a:pt x="63" y="17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6" name="Google Shape;26506;p117"/>
            <p:cNvSpPr/>
            <p:nvPr/>
          </p:nvSpPr>
          <p:spPr>
            <a:xfrm>
              <a:off x="3249184" y="1807304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32" y="16"/>
                    <a:pt x="15" y="16"/>
                  </a:cubicBezTo>
                  <a:cubicBezTo>
                    <a:pt x="0" y="16"/>
                    <a:pt x="0" y="47"/>
                    <a:pt x="15" y="63"/>
                  </a:cubicBezTo>
                  <a:lnTo>
                    <a:pt x="32" y="95"/>
                  </a:lnTo>
                  <a:cubicBezTo>
                    <a:pt x="32" y="95"/>
                    <a:pt x="47" y="110"/>
                    <a:pt x="63" y="110"/>
                  </a:cubicBezTo>
                  <a:cubicBezTo>
                    <a:pt x="63" y="110"/>
                    <a:pt x="63" y="95"/>
                    <a:pt x="78" y="95"/>
                  </a:cubicBezTo>
                  <a:cubicBezTo>
                    <a:pt x="95" y="95"/>
                    <a:pt x="95" y="63"/>
                    <a:pt x="78" y="47"/>
                  </a:cubicBezTo>
                  <a:lnTo>
                    <a:pt x="63" y="16"/>
                  </a:lnTo>
                  <a:cubicBezTo>
                    <a:pt x="63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7" name="Google Shape;26507;p117"/>
            <p:cNvSpPr/>
            <p:nvPr/>
          </p:nvSpPr>
          <p:spPr>
            <a:xfrm>
              <a:off x="3446081" y="1793279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7" y="32"/>
                  </a:lnTo>
                  <a:cubicBezTo>
                    <a:pt x="0" y="47"/>
                    <a:pt x="17" y="63"/>
                    <a:pt x="17" y="78"/>
                  </a:cubicBezTo>
                  <a:lnTo>
                    <a:pt x="48" y="78"/>
                  </a:lnTo>
                  <a:lnTo>
                    <a:pt x="80" y="78"/>
                  </a:lnTo>
                  <a:lnTo>
                    <a:pt x="80" y="63"/>
                  </a:lnTo>
                  <a:lnTo>
                    <a:pt x="95" y="47"/>
                  </a:lnTo>
                  <a:cubicBezTo>
                    <a:pt x="111" y="32"/>
                    <a:pt x="95" y="15"/>
                    <a:pt x="9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8" name="Google Shape;26508;p117"/>
            <p:cNvSpPr/>
            <p:nvPr/>
          </p:nvSpPr>
          <p:spPr>
            <a:xfrm>
              <a:off x="3246163" y="1813792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cubicBezTo>
                    <a:pt x="64" y="1"/>
                    <a:pt x="47" y="1"/>
                    <a:pt x="47" y="17"/>
                  </a:cubicBezTo>
                  <a:lnTo>
                    <a:pt x="32" y="17"/>
                  </a:lnTo>
                  <a:cubicBezTo>
                    <a:pt x="16" y="17"/>
                    <a:pt x="16" y="17"/>
                    <a:pt x="16" y="1"/>
                  </a:cubicBez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cubicBezTo>
                    <a:pt x="1" y="17"/>
                    <a:pt x="1" y="32"/>
                    <a:pt x="16" y="32"/>
                  </a:cubicBezTo>
                  <a:lnTo>
                    <a:pt x="32" y="95"/>
                  </a:lnTo>
                  <a:cubicBezTo>
                    <a:pt x="32" y="112"/>
                    <a:pt x="47" y="112"/>
                    <a:pt x="47" y="127"/>
                  </a:cubicBezTo>
                  <a:lnTo>
                    <a:pt x="64" y="127"/>
                  </a:lnTo>
                  <a:lnTo>
                    <a:pt x="79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79" y="17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9" name="Google Shape;26509;p117"/>
            <p:cNvSpPr/>
            <p:nvPr/>
          </p:nvSpPr>
          <p:spPr>
            <a:xfrm>
              <a:off x="3271701" y="1810803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0"/>
                    <a:pt x="17" y="17"/>
                    <a:pt x="17" y="17"/>
                  </a:cubicBezTo>
                  <a:lnTo>
                    <a:pt x="17" y="32"/>
                  </a:lnTo>
                  <a:lnTo>
                    <a:pt x="0" y="63"/>
                  </a:lnTo>
                  <a:cubicBezTo>
                    <a:pt x="0" y="80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48" y="111"/>
                    <a:pt x="63" y="95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0" name="Google Shape;26510;p117"/>
            <p:cNvSpPr/>
            <p:nvPr/>
          </p:nvSpPr>
          <p:spPr>
            <a:xfrm>
              <a:off x="3415518" y="178774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lnTo>
                    <a:pt x="1" y="32"/>
                  </a:lnTo>
                  <a:cubicBezTo>
                    <a:pt x="1" y="48"/>
                    <a:pt x="1" y="63"/>
                    <a:pt x="16" y="80"/>
                  </a:cubicBez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ubicBezTo>
                    <a:pt x="16" y="95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79" y="111"/>
                    <a:pt x="96" y="95"/>
                  </a:cubicBezTo>
                  <a:lnTo>
                    <a:pt x="96" y="63"/>
                  </a:lnTo>
                  <a:lnTo>
                    <a:pt x="96" y="63"/>
                  </a:lnTo>
                  <a:cubicBezTo>
                    <a:pt x="96" y="48"/>
                    <a:pt x="96" y="17"/>
                    <a:pt x="79" y="17"/>
                  </a:cubicBezTo>
                  <a:lnTo>
                    <a:pt x="64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1" name="Google Shape;26511;p117"/>
            <p:cNvSpPr/>
            <p:nvPr/>
          </p:nvSpPr>
          <p:spPr>
            <a:xfrm>
              <a:off x="3361419" y="1800785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6"/>
                    <a:pt x="0" y="32"/>
                  </a:cubicBezTo>
                  <a:cubicBezTo>
                    <a:pt x="0" y="48"/>
                    <a:pt x="0" y="63"/>
                    <a:pt x="15" y="63"/>
                  </a:cubicBezTo>
                  <a:lnTo>
                    <a:pt x="47" y="79"/>
                  </a:lnTo>
                  <a:lnTo>
                    <a:pt x="63" y="79"/>
                  </a:lnTo>
                  <a:cubicBezTo>
                    <a:pt x="79" y="79"/>
                    <a:pt x="95" y="79"/>
                    <a:pt x="95" y="63"/>
                  </a:cubicBezTo>
                  <a:cubicBezTo>
                    <a:pt x="110" y="48"/>
                    <a:pt x="95" y="32"/>
                    <a:pt x="79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2" name="Google Shape;26512;p117"/>
            <p:cNvSpPr/>
            <p:nvPr/>
          </p:nvSpPr>
          <p:spPr>
            <a:xfrm>
              <a:off x="3296763" y="182282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lnTo>
                    <a:pt x="17" y="32"/>
                  </a:lnTo>
                  <a:cubicBezTo>
                    <a:pt x="0" y="32"/>
                    <a:pt x="17" y="48"/>
                    <a:pt x="17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95" y="80"/>
                  </a:lnTo>
                  <a:lnTo>
                    <a:pt x="111" y="80"/>
                  </a:lnTo>
                  <a:cubicBezTo>
                    <a:pt x="111" y="80"/>
                    <a:pt x="126" y="80"/>
                    <a:pt x="126" y="63"/>
                  </a:cubicBezTo>
                  <a:cubicBezTo>
                    <a:pt x="126" y="63"/>
                    <a:pt x="143" y="63"/>
                    <a:pt x="143" y="48"/>
                  </a:cubicBezTo>
                  <a:cubicBezTo>
                    <a:pt x="143" y="32"/>
                    <a:pt x="143" y="17"/>
                    <a:pt x="126" y="17"/>
                  </a:cubicBezTo>
                  <a:lnTo>
                    <a:pt x="111" y="0"/>
                  </a:lnTo>
                  <a:lnTo>
                    <a:pt x="8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3" name="Google Shape;26513;p117"/>
            <p:cNvSpPr/>
            <p:nvPr/>
          </p:nvSpPr>
          <p:spPr>
            <a:xfrm>
              <a:off x="3436572" y="1807781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16" y="48"/>
                  </a:lnTo>
                  <a:cubicBezTo>
                    <a:pt x="1" y="64"/>
                    <a:pt x="1" y="80"/>
                    <a:pt x="16" y="95"/>
                  </a:cubicBezTo>
                  <a:lnTo>
                    <a:pt x="32" y="95"/>
                  </a:lnTo>
                  <a:lnTo>
                    <a:pt x="64" y="95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48"/>
                  </a:cubicBezTo>
                  <a:lnTo>
                    <a:pt x="95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4" name="Google Shape;26514;p117"/>
            <p:cNvSpPr/>
            <p:nvPr/>
          </p:nvSpPr>
          <p:spPr>
            <a:xfrm>
              <a:off x="3346853" y="1817323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49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5" name="Google Shape;26515;p117"/>
            <p:cNvSpPr/>
            <p:nvPr/>
          </p:nvSpPr>
          <p:spPr>
            <a:xfrm>
              <a:off x="3381456" y="1814333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32"/>
                  </a:move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47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1" y="32"/>
                    <a:pt x="1" y="47"/>
                    <a:pt x="16" y="47"/>
                  </a:cubicBezTo>
                  <a:lnTo>
                    <a:pt x="16" y="63"/>
                  </a:lnTo>
                  <a:lnTo>
                    <a:pt x="32" y="78"/>
                  </a:lnTo>
                  <a:cubicBezTo>
                    <a:pt x="32" y="78"/>
                    <a:pt x="47" y="95"/>
                    <a:pt x="64" y="95"/>
                  </a:cubicBezTo>
                  <a:lnTo>
                    <a:pt x="64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2" y="95"/>
                    <a:pt x="158" y="78"/>
                    <a:pt x="158" y="63"/>
                  </a:cubicBezTo>
                  <a:cubicBezTo>
                    <a:pt x="158" y="47"/>
                    <a:pt x="142" y="32"/>
                    <a:pt x="127" y="32"/>
                  </a:cubicBezTo>
                  <a:lnTo>
                    <a:pt x="11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6" name="Google Shape;26516;p117"/>
            <p:cNvSpPr/>
            <p:nvPr/>
          </p:nvSpPr>
          <p:spPr>
            <a:xfrm>
              <a:off x="3383936" y="181531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7" name="Google Shape;26517;p117"/>
            <p:cNvSpPr/>
            <p:nvPr/>
          </p:nvSpPr>
          <p:spPr>
            <a:xfrm>
              <a:off x="3440070" y="1808799"/>
              <a:ext cx="2035" cy="3021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32"/>
                  </a:cubicBezTo>
                  <a:lnTo>
                    <a:pt x="0" y="63"/>
                  </a:lnTo>
                  <a:lnTo>
                    <a:pt x="0" y="63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63" y="80"/>
                    <a:pt x="63" y="63"/>
                  </a:cubicBezTo>
                  <a:lnTo>
                    <a:pt x="63" y="63"/>
                  </a:lnTo>
                  <a:lnTo>
                    <a:pt x="63" y="32"/>
                  </a:lnTo>
                  <a:cubicBezTo>
                    <a:pt x="63" y="16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8" name="Google Shape;26518;p117"/>
            <p:cNvSpPr/>
            <p:nvPr/>
          </p:nvSpPr>
          <p:spPr>
            <a:xfrm>
              <a:off x="3109884" y="1816337"/>
              <a:ext cx="1495" cy="509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47" y="0"/>
                  </a:moveTo>
                  <a:cubicBezTo>
                    <a:pt x="32" y="0"/>
                    <a:pt x="15" y="0"/>
                    <a:pt x="0" y="15"/>
                  </a:cubicBezTo>
                  <a:lnTo>
                    <a:pt x="0" y="15"/>
                  </a:lnTo>
                  <a:lnTo>
                    <a:pt x="15" y="15"/>
                  </a:lnTo>
                  <a:cubicBezTo>
                    <a:pt x="32" y="15"/>
                    <a:pt x="32" y="1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9" name="Google Shape;26519;p117"/>
            <p:cNvSpPr/>
            <p:nvPr/>
          </p:nvSpPr>
          <p:spPr>
            <a:xfrm>
              <a:off x="3108358" y="1814333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0"/>
                    <a:pt x="0" y="15"/>
                  </a:cubicBezTo>
                  <a:lnTo>
                    <a:pt x="0" y="15"/>
                  </a:lnTo>
                  <a:cubicBezTo>
                    <a:pt x="0" y="32"/>
                    <a:pt x="0" y="47"/>
                    <a:pt x="17" y="63"/>
                  </a:cubicBezTo>
                  <a:lnTo>
                    <a:pt x="48" y="78"/>
                  </a:lnTo>
                  <a:cubicBezTo>
                    <a:pt x="63" y="63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1" y="32"/>
                    <a:pt x="95" y="15"/>
                    <a:pt x="80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0" name="Google Shape;26520;p117"/>
            <p:cNvSpPr/>
            <p:nvPr/>
          </p:nvSpPr>
          <p:spPr>
            <a:xfrm>
              <a:off x="3414532" y="1784724"/>
              <a:ext cx="3530" cy="2576"/>
            </a:xfrm>
            <a:custGeom>
              <a:avLst/>
              <a:gdLst/>
              <a:ahLst/>
              <a:cxnLst/>
              <a:rect l="l" t="t" r="r" b="b"/>
              <a:pathLst>
                <a:path w="111" h="81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17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16" y="49"/>
                    <a:pt x="0" y="49"/>
                  </a:cubicBezTo>
                  <a:cubicBezTo>
                    <a:pt x="0" y="49"/>
                    <a:pt x="0" y="64"/>
                    <a:pt x="16" y="64"/>
                  </a:cubicBezTo>
                  <a:cubicBezTo>
                    <a:pt x="16" y="80"/>
                    <a:pt x="16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95" y="64"/>
                  </a:lnTo>
                  <a:cubicBezTo>
                    <a:pt x="95" y="64"/>
                    <a:pt x="110" y="49"/>
                    <a:pt x="110" y="32"/>
                  </a:cubicBezTo>
                  <a:lnTo>
                    <a:pt x="110" y="32"/>
                  </a:lnTo>
                  <a:cubicBezTo>
                    <a:pt x="110" y="32"/>
                    <a:pt x="110" y="17"/>
                    <a:pt x="95" y="17"/>
                  </a:cubicBezTo>
                  <a:cubicBezTo>
                    <a:pt x="95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1" name="Google Shape;26521;p117"/>
            <p:cNvSpPr/>
            <p:nvPr/>
          </p:nvSpPr>
          <p:spPr>
            <a:xfrm>
              <a:off x="3057249" y="182180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48" y="1"/>
                    <a:pt x="32" y="17"/>
                  </a:cubicBezTo>
                  <a:lnTo>
                    <a:pt x="0" y="64"/>
                  </a:lnTo>
                  <a:cubicBezTo>
                    <a:pt x="0" y="80"/>
                    <a:pt x="0" y="95"/>
                    <a:pt x="16" y="112"/>
                  </a:cubicBez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7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95" y="127"/>
                  </a:lnTo>
                  <a:lnTo>
                    <a:pt x="95" y="112"/>
                  </a:lnTo>
                  <a:lnTo>
                    <a:pt x="111" y="95"/>
                  </a:lnTo>
                  <a:lnTo>
                    <a:pt x="95" y="32"/>
                  </a:lnTo>
                  <a:cubicBezTo>
                    <a:pt x="95" y="17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2" name="Google Shape;26522;p117"/>
            <p:cNvSpPr/>
            <p:nvPr/>
          </p:nvSpPr>
          <p:spPr>
            <a:xfrm>
              <a:off x="3399488" y="180879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" y="32"/>
                  </a:lnTo>
                  <a:cubicBezTo>
                    <a:pt x="32" y="32"/>
                    <a:pt x="32" y="48"/>
                    <a:pt x="47" y="63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6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3" name="Google Shape;26523;p117"/>
            <p:cNvSpPr/>
            <p:nvPr/>
          </p:nvSpPr>
          <p:spPr>
            <a:xfrm>
              <a:off x="3377926" y="1811789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1" y="64"/>
                  </a:lnTo>
                  <a:cubicBezTo>
                    <a:pt x="1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9" y="112"/>
                    <a:pt x="64" y="95"/>
                    <a:pt x="64" y="80"/>
                  </a:cubicBezTo>
                  <a:lnTo>
                    <a:pt x="80" y="49"/>
                  </a:lnTo>
                  <a:cubicBezTo>
                    <a:pt x="95" y="32"/>
                    <a:pt x="80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4" name="Google Shape;26524;p117"/>
            <p:cNvSpPr/>
            <p:nvPr/>
          </p:nvSpPr>
          <p:spPr>
            <a:xfrm>
              <a:off x="3405499" y="180879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79" y="0"/>
                  </a:lnTo>
                  <a:lnTo>
                    <a:pt x="32" y="32"/>
                  </a:lnTo>
                  <a:cubicBezTo>
                    <a:pt x="1" y="32"/>
                    <a:pt x="1" y="48"/>
                    <a:pt x="1" y="80"/>
                  </a:cubicBezTo>
                  <a:cubicBezTo>
                    <a:pt x="16" y="80"/>
                    <a:pt x="16" y="95"/>
                    <a:pt x="32" y="95"/>
                  </a:cubicBezTo>
                  <a:lnTo>
                    <a:pt x="47" y="95"/>
                  </a:lnTo>
                  <a:lnTo>
                    <a:pt x="111" y="63"/>
                  </a:lnTo>
                  <a:cubicBezTo>
                    <a:pt x="127" y="63"/>
                    <a:pt x="142" y="48"/>
                    <a:pt x="127" y="32"/>
                  </a:cubicBezTo>
                  <a:cubicBezTo>
                    <a:pt x="127" y="16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5" name="Google Shape;26525;p117"/>
            <p:cNvSpPr/>
            <p:nvPr/>
          </p:nvSpPr>
          <p:spPr>
            <a:xfrm>
              <a:off x="3187517" y="1781734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48"/>
                    <a:pt x="1" y="63"/>
                    <a:pt x="17" y="80"/>
                  </a:cubicBezTo>
                  <a:lnTo>
                    <a:pt x="48" y="80"/>
                  </a:lnTo>
                  <a:lnTo>
                    <a:pt x="64" y="80"/>
                  </a:lnTo>
                  <a:cubicBezTo>
                    <a:pt x="80" y="80"/>
                    <a:pt x="95" y="80"/>
                    <a:pt x="95" y="63"/>
                  </a:cubicBezTo>
                  <a:cubicBezTo>
                    <a:pt x="111" y="48"/>
                    <a:pt x="95" y="32"/>
                    <a:pt x="80" y="1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6" name="Google Shape;26526;p117"/>
            <p:cNvSpPr/>
            <p:nvPr/>
          </p:nvSpPr>
          <p:spPr>
            <a:xfrm>
              <a:off x="3437589" y="175667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lnTo>
                    <a:pt x="15" y="17"/>
                  </a:lnTo>
                  <a:cubicBezTo>
                    <a:pt x="32" y="32"/>
                    <a:pt x="32" y="48"/>
                    <a:pt x="32" y="64"/>
                  </a:cubicBezTo>
                  <a:lnTo>
                    <a:pt x="0" y="64"/>
                  </a:lnTo>
                  <a:cubicBezTo>
                    <a:pt x="0" y="80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78" y="64"/>
                  </a:lnTo>
                  <a:cubicBezTo>
                    <a:pt x="95" y="48"/>
                    <a:pt x="95" y="32"/>
                    <a:pt x="95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7" name="Google Shape;26527;p117"/>
            <p:cNvSpPr/>
            <p:nvPr/>
          </p:nvSpPr>
          <p:spPr>
            <a:xfrm>
              <a:off x="3052733" y="1795760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79" y="63"/>
                  </a:lnTo>
                  <a:lnTo>
                    <a:pt x="95" y="63"/>
                  </a:lnTo>
                  <a:cubicBezTo>
                    <a:pt x="95" y="48"/>
                    <a:pt x="111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8" name="Google Shape;26528;p117"/>
            <p:cNvSpPr/>
            <p:nvPr/>
          </p:nvSpPr>
          <p:spPr>
            <a:xfrm>
              <a:off x="3093823" y="1792738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7"/>
                    <a:pt x="16" y="32"/>
                  </a:cubicBezTo>
                  <a:lnTo>
                    <a:pt x="16" y="32"/>
                  </a:lnTo>
                  <a:lnTo>
                    <a:pt x="16" y="95"/>
                  </a:lnTo>
                  <a:cubicBezTo>
                    <a:pt x="1" y="112"/>
                    <a:pt x="16" y="143"/>
                    <a:pt x="47" y="143"/>
                  </a:cubicBezTo>
                  <a:lnTo>
                    <a:pt x="47" y="143"/>
                  </a:lnTo>
                  <a:lnTo>
                    <a:pt x="64" y="127"/>
                  </a:lnTo>
                  <a:cubicBezTo>
                    <a:pt x="79" y="127"/>
                    <a:pt x="79" y="127"/>
                    <a:pt x="79" y="112"/>
                  </a:cubicBezTo>
                  <a:lnTo>
                    <a:pt x="79" y="112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95" y="32"/>
                    <a:pt x="79" y="32"/>
                    <a:pt x="79" y="17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9" name="Google Shape;26529;p117"/>
            <p:cNvSpPr/>
            <p:nvPr/>
          </p:nvSpPr>
          <p:spPr>
            <a:xfrm>
              <a:off x="3114369" y="1791275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17" y="32"/>
                  </a:cubicBezTo>
                  <a:lnTo>
                    <a:pt x="17" y="63"/>
                  </a:lnTo>
                  <a:lnTo>
                    <a:pt x="17" y="78"/>
                  </a:lnTo>
                  <a:cubicBezTo>
                    <a:pt x="17" y="78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78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0" name="Google Shape;26530;p117"/>
            <p:cNvSpPr/>
            <p:nvPr/>
          </p:nvSpPr>
          <p:spPr>
            <a:xfrm>
              <a:off x="3267694" y="176869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32" y="17"/>
                  </a:lnTo>
                  <a:lnTo>
                    <a:pt x="17" y="49"/>
                  </a:lnTo>
                  <a:cubicBezTo>
                    <a:pt x="0" y="64"/>
                    <a:pt x="0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8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32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1" name="Google Shape;26531;p117"/>
            <p:cNvSpPr/>
            <p:nvPr/>
          </p:nvSpPr>
          <p:spPr>
            <a:xfrm>
              <a:off x="3048217" y="1790735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0" y="95"/>
                  </a:lnTo>
                  <a:cubicBezTo>
                    <a:pt x="0" y="112"/>
                    <a:pt x="17" y="127"/>
                    <a:pt x="32" y="127"/>
                  </a:cubicBezTo>
                  <a:lnTo>
                    <a:pt x="48" y="127"/>
                  </a:lnTo>
                  <a:cubicBezTo>
                    <a:pt x="63" y="127"/>
                    <a:pt x="80" y="127"/>
                    <a:pt x="80" y="95"/>
                  </a:cubicBezTo>
                  <a:lnTo>
                    <a:pt x="80" y="49"/>
                  </a:lnTo>
                  <a:cubicBezTo>
                    <a:pt x="95" y="1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2" name="Google Shape;26532;p117"/>
            <p:cNvSpPr/>
            <p:nvPr/>
          </p:nvSpPr>
          <p:spPr>
            <a:xfrm>
              <a:off x="3040711" y="1790258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"/>
                    <a:pt x="79" y="16"/>
                    <a:pt x="64" y="16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47"/>
                    <a:pt x="1" y="64"/>
                    <a:pt x="16" y="79"/>
                  </a:cubicBezTo>
                  <a:lnTo>
                    <a:pt x="32" y="110"/>
                  </a:lnTo>
                  <a:lnTo>
                    <a:pt x="47" y="127"/>
                  </a:lnTo>
                  <a:cubicBezTo>
                    <a:pt x="47" y="142"/>
                    <a:pt x="64" y="142"/>
                    <a:pt x="79" y="142"/>
                  </a:cubicBezTo>
                  <a:lnTo>
                    <a:pt x="79" y="142"/>
                  </a:lnTo>
                  <a:lnTo>
                    <a:pt x="79" y="142"/>
                  </a:lnTo>
                  <a:cubicBezTo>
                    <a:pt x="95" y="142"/>
                    <a:pt x="95" y="127"/>
                    <a:pt x="110" y="127"/>
                  </a:cubicBezTo>
                  <a:lnTo>
                    <a:pt x="127" y="47"/>
                  </a:lnTo>
                  <a:lnTo>
                    <a:pt x="127" y="47"/>
                  </a:lnTo>
                  <a:cubicBezTo>
                    <a:pt x="142" y="32"/>
                    <a:pt x="127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3" name="Google Shape;26533;p117"/>
            <p:cNvSpPr/>
            <p:nvPr/>
          </p:nvSpPr>
          <p:spPr>
            <a:xfrm>
              <a:off x="3105845" y="1788731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7"/>
                    <a:pt x="1" y="49"/>
                    <a:pt x="16" y="49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64" y="112"/>
                    <a:pt x="79" y="112"/>
                    <a:pt x="79" y="112"/>
                  </a:cubicBezTo>
                  <a:cubicBezTo>
                    <a:pt x="96" y="112"/>
                    <a:pt x="96" y="95"/>
                    <a:pt x="111" y="95"/>
                  </a:cubicBezTo>
                  <a:lnTo>
                    <a:pt x="111" y="95"/>
                  </a:lnTo>
                  <a:lnTo>
                    <a:pt x="111" y="64"/>
                  </a:lnTo>
                  <a:lnTo>
                    <a:pt x="111" y="49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4" name="Google Shape;26534;p117"/>
            <p:cNvSpPr/>
            <p:nvPr/>
          </p:nvSpPr>
          <p:spPr>
            <a:xfrm>
              <a:off x="3325831" y="17646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32" y="17"/>
                  </a:cubicBezTo>
                  <a:lnTo>
                    <a:pt x="16" y="17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0" y="64"/>
                    <a:pt x="0" y="80"/>
                    <a:pt x="16" y="80"/>
                  </a:cubicBezTo>
                  <a:lnTo>
                    <a:pt x="16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79" y="80"/>
                  </a:lnTo>
                  <a:cubicBezTo>
                    <a:pt x="79" y="80"/>
                    <a:pt x="79" y="64"/>
                    <a:pt x="95" y="64"/>
                  </a:cubicBezTo>
                  <a:cubicBezTo>
                    <a:pt x="95" y="49"/>
                    <a:pt x="79" y="49"/>
                    <a:pt x="79" y="32"/>
                  </a:cubicBezTo>
                  <a:lnTo>
                    <a:pt x="79" y="17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5" name="Google Shape;26535;p117"/>
            <p:cNvSpPr/>
            <p:nvPr/>
          </p:nvSpPr>
          <p:spPr>
            <a:xfrm>
              <a:off x="3103333" y="1784724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80" y="17"/>
                  </a:cubicBezTo>
                  <a:lnTo>
                    <a:pt x="64" y="32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cubicBezTo>
                    <a:pt x="32" y="49"/>
                    <a:pt x="17" y="64"/>
                    <a:pt x="17" y="80"/>
                  </a:cubicBezTo>
                  <a:lnTo>
                    <a:pt x="1" y="127"/>
                  </a:lnTo>
                  <a:cubicBezTo>
                    <a:pt x="1" y="143"/>
                    <a:pt x="17" y="158"/>
                    <a:pt x="32" y="175"/>
                  </a:cubicBezTo>
                  <a:lnTo>
                    <a:pt x="32" y="175"/>
                  </a:lnTo>
                  <a:lnTo>
                    <a:pt x="32" y="175"/>
                  </a:lnTo>
                  <a:cubicBezTo>
                    <a:pt x="48" y="175"/>
                    <a:pt x="64" y="158"/>
                    <a:pt x="64" y="158"/>
                  </a:cubicBezTo>
                  <a:lnTo>
                    <a:pt x="111" y="95"/>
                  </a:lnTo>
                  <a:lnTo>
                    <a:pt x="143" y="64"/>
                  </a:lnTo>
                  <a:lnTo>
                    <a:pt x="143" y="49"/>
                  </a:lnTo>
                  <a:cubicBezTo>
                    <a:pt x="143" y="32"/>
                    <a:pt x="143" y="17"/>
                    <a:pt x="127" y="17"/>
                  </a:cubicBezTo>
                  <a:cubicBezTo>
                    <a:pt x="127" y="1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6" name="Google Shape;26536;p117"/>
            <p:cNvSpPr/>
            <p:nvPr/>
          </p:nvSpPr>
          <p:spPr>
            <a:xfrm>
              <a:off x="3424041" y="1766691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32"/>
                    <a:pt x="0" y="49"/>
                    <a:pt x="0" y="64"/>
                  </a:cubicBezTo>
                  <a:lnTo>
                    <a:pt x="0" y="80"/>
                  </a:lnTo>
                  <a:cubicBezTo>
                    <a:pt x="17" y="80"/>
                    <a:pt x="17" y="95"/>
                    <a:pt x="32" y="95"/>
                  </a:cubicBezTo>
                  <a:cubicBezTo>
                    <a:pt x="48" y="95"/>
                    <a:pt x="48" y="95"/>
                    <a:pt x="48" y="80"/>
                  </a:cubicBezTo>
                  <a:lnTo>
                    <a:pt x="80" y="64"/>
                  </a:lnTo>
                  <a:cubicBezTo>
                    <a:pt x="95" y="49"/>
                    <a:pt x="111" y="32"/>
                    <a:pt x="95" y="17"/>
                  </a:cubicBezTo>
                  <a:cubicBezTo>
                    <a:pt x="95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7" name="Google Shape;26537;p117"/>
            <p:cNvSpPr/>
            <p:nvPr/>
          </p:nvSpPr>
          <p:spPr>
            <a:xfrm>
              <a:off x="3421560" y="1766214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lnTo>
                    <a:pt x="0" y="16"/>
                  </a:lnTo>
                  <a:lnTo>
                    <a:pt x="0" y="32"/>
                  </a:lnTo>
                  <a:lnTo>
                    <a:pt x="0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32" y="127"/>
                  </a:lnTo>
                  <a:cubicBezTo>
                    <a:pt x="63" y="127"/>
                    <a:pt x="78" y="110"/>
                    <a:pt x="78" y="95"/>
                  </a:cubicBezTo>
                  <a:lnTo>
                    <a:pt x="78" y="79"/>
                  </a:lnTo>
                  <a:lnTo>
                    <a:pt x="78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8" name="Google Shape;26538;p117"/>
            <p:cNvSpPr/>
            <p:nvPr/>
          </p:nvSpPr>
          <p:spPr>
            <a:xfrm>
              <a:off x="3436572" y="1765196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42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47" y="33"/>
                  </a:lnTo>
                  <a:lnTo>
                    <a:pt x="32" y="33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16" y="96"/>
                  </a:lnTo>
                  <a:lnTo>
                    <a:pt x="16" y="127"/>
                  </a:lnTo>
                  <a:lnTo>
                    <a:pt x="32" y="127"/>
                  </a:lnTo>
                  <a:cubicBezTo>
                    <a:pt x="32" y="142"/>
                    <a:pt x="47" y="142"/>
                    <a:pt x="64" y="142"/>
                  </a:cubicBezTo>
                  <a:lnTo>
                    <a:pt x="64" y="142"/>
                  </a:lnTo>
                  <a:cubicBezTo>
                    <a:pt x="95" y="142"/>
                    <a:pt x="95" y="111"/>
                    <a:pt x="95" y="96"/>
                  </a:cubicBezTo>
                  <a:lnTo>
                    <a:pt x="79" y="96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58" y="64"/>
                    <a:pt x="173" y="48"/>
                    <a:pt x="173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9" name="Google Shape;26539;p117"/>
            <p:cNvSpPr/>
            <p:nvPr/>
          </p:nvSpPr>
          <p:spPr>
            <a:xfrm>
              <a:off x="3119902" y="1800785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5" y="0"/>
                    <a:pt x="0" y="0"/>
                    <a:pt x="0" y="16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lnTo>
                    <a:pt x="47" y="79"/>
                  </a:lnTo>
                  <a:lnTo>
                    <a:pt x="63" y="79"/>
                  </a:lnTo>
                  <a:cubicBezTo>
                    <a:pt x="78" y="79"/>
                    <a:pt x="95" y="63"/>
                    <a:pt x="95" y="48"/>
                  </a:cubicBezTo>
                  <a:cubicBezTo>
                    <a:pt x="110" y="32"/>
                    <a:pt x="95" y="16"/>
                    <a:pt x="78" y="16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0" name="Google Shape;26540;p117"/>
            <p:cNvSpPr/>
            <p:nvPr/>
          </p:nvSpPr>
          <p:spPr>
            <a:xfrm>
              <a:off x="3271701" y="1779254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32"/>
                    <a:pt x="0" y="47"/>
                    <a:pt x="17" y="63"/>
                  </a:cubicBezTo>
                  <a:lnTo>
                    <a:pt x="32" y="63"/>
                  </a:lnTo>
                  <a:lnTo>
                    <a:pt x="63" y="78"/>
                  </a:lnTo>
                  <a:lnTo>
                    <a:pt x="80" y="78"/>
                  </a:lnTo>
                  <a:cubicBezTo>
                    <a:pt x="95" y="78"/>
                    <a:pt x="95" y="78"/>
                    <a:pt x="111" y="63"/>
                  </a:cubicBez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1" name="Google Shape;26541;p117"/>
            <p:cNvSpPr/>
            <p:nvPr/>
          </p:nvSpPr>
          <p:spPr>
            <a:xfrm>
              <a:off x="3198076" y="178625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lnTo>
                    <a:pt x="0" y="47"/>
                  </a:lnTo>
                  <a:lnTo>
                    <a:pt x="15" y="64"/>
                  </a:lnTo>
                  <a:lnTo>
                    <a:pt x="32" y="47"/>
                  </a:lnTo>
                  <a:lnTo>
                    <a:pt x="47" y="47"/>
                  </a:lnTo>
                  <a:cubicBezTo>
                    <a:pt x="47" y="47"/>
                    <a:pt x="63" y="47"/>
                    <a:pt x="63" y="64"/>
                  </a:cubicBezTo>
                  <a:lnTo>
                    <a:pt x="63" y="64"/>
                  </a:lnTo>
                  <a:cubicBezTo>
                    <a:pt x="78" y="64"/>
                    <a:pt x="95" y="47"/>
                    <a:pt x="95" y="32"/>
                  </a:cubicBezTo>
                  <a:cubicBezTo>
                    <a:pt x="95" y="16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2" name="Google Shape;26542;p117"/>
            <p:cNvSpPr/>
            <p:nvPr/>
          </p:nvSpPr>
          <p:spPr>
            <a:xfrm>
              <a:off x="3318326" y="1776232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6"/>
                    <a:pt x="0" y="32"/>
                    <a:pt x="16" y="47"/>
                  </a:cubicBezTo>
                  <a:lnTo>
                    <a:pt x="16" y="79"/>
                  </a:lnTo>
                  <a:cubicBezTo>
                    <a:pt x="32" y="95"/>
                    <a:pt x="47" y="110"/>
                    <a:pt x="63" y="110"/>
                  </a:cubicBezTo>
                  <a:lnTo>
                    <a:pt x="63" y="110"/>
                  </a:lnTo>
                  <a:cubicBezTo>
                    <a:pt x="79" y="110"/>
                    <a:pt x="79" y="95"/>
                    <a:pt x="79" y="95"/>
                  </a:cubicBezTo>
                  <a:lnTo>
                    <a:pt x="95" y="79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79" y="32"/>
                  </a:lnTo>
                  <a:cubicBezTo>
                    <a:pt x="79" y="16"/>
                    <a:pt x="63" y="16"/>
                    <a:pt x="63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3" name="Google Shape;26543;p117"/>
            <p:cNvSpPr/>
            <p:nvPr/>
          </p:nvSpPr>
          <p:spPr>
            <a:xfrm>
              <a:off x="3189521" y="1788254"/>
              <a:ext cx="3562" cy="5057"/>
            </a:xfrm>
            <a:custGeom>
              <a:avLst/>
              <a:gdLst/>
              <a:ahLst/>
              <a:cxnLst/>
              <a:rect l="l" t="t" r="r" b="b"/>
              <a:pathLst>
                <a:path w="112" h="15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7" y="79"/>
                  </a:lnTo>
                  <a:lnTo>
                    <a:pt x="1" y="79"/>
                  </a:lnTo>
                  <a:cubicBezTo>
                    <a:pt x="1" y="95"/>
                    <a:pt x="17" y="95"/>
                    <a:pt x="17" y="110"/>
                  </a:cubicBezTo>
                  <a:lnTo>
                    <a:pt x="48" y="142"/>
                  </a:lnTo>
                  <a:lnTo>
                    <a:pt x="48" y="142"/>
                  </a:lnTo>
                  <a:lnTo>
                    <a:pt x="64" y="158"/>
                  </a:lnTo>
                  <a:cubicBezTo>
                    <a:pt x="80" y="158"/>
                    <a:pt x="80" y="142"/>
                    <a:pt x="95" y="142"/>
                  </a:cubicBezTo>
                  <a:cubicBezTo>
                    <a:pt x="111" y="127"/>
                    <a:pt x="111" y="110"/>
                    <a:pt x="95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lnTo>
                    <a:pt x="95" y="47"/>
                  </a:lnTo>
                  <a:lnTo>
                    <a:pt x="95" y="32"/>
                  </a:lnTo>
                  <a:cubicBezTo>
                    <a:pt x="95" y="16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4" name="Google Shape;26544;p117"/>
            <p:cNvSpPr/>
            <p:nvPr/>
          </p:nvSpPr>
          <p:spPr>
            <a:xfrm>
              <a:off x="3033174" y="1804283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cubicBezTo>
                    <a:pt x="49" y="1"/>
                    <a:pt x="49" y="1"/>
                    <a:pt x="32" y="16"/>
                  </a:cubicBezTo>
                  <a:lnTo>
                    <a:pt x="17" y="32"/>
                  </a:lnTo>
                  <a:lnTo>
                    <a:pt x="17" y="64"/>
                  </a:lnTo>
                  <a:lnTo>
                    <a:pt x="1" y="64"/>
                  </a:lnTo>
                  <a:lnTo>
                    <a:pt x="1" y="79"/>
                  </a:lnTo>
                  <a:cubicBezTo>
                    <a:pt x="1" y="95"/>
                    <a:pt x="17" y="95"/>
                    <a:pt x="32" y="111"/>
                  </a:cubicBezTo>
                  <a:lnTo>
                    <a:pt x="49" y="111"/>
                  </a:lnTo>
                  <a:lnTo>
                    <a:pt x="64" y="111"/>
                  </a:lnTo>
                  <a:lnTo>
                    <a:pt x="64" y="95"/>
                  </a:lnTo>
                  <a:lnTo>
                    <a:pt x="95" y="48"/>
                  </a:lnTo>
                  <a:lnTo>
                    <a:pt x="95" y="48"/>
                  </a:lnTo>
                  <a:cubicBezTo>
                    <a:pt x="112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5" name="Google Shape;26545;p117"/>
            <p:cNvSpPr/>
            <p:nvPr/>
          </p:nvSpPr>
          <p:spPr>
            <a:xfrm>
              <a:off x="3197535" y="1787745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49" y="17"/>
                  </a:lnTo>
                  <a:cubicBezTo>
                    <a:pt x="64" y="17"/>
                    <a:pt x="64" y="48"/>
                    <a:pt x="64" y="63"/>
                  </a:cubicBezTo>
                  <a:cubicBezTo>
                    <a:pt x="49" y="63"/>
                    <a:pt x="32" y="80"/>
                    <a:pt x="32" y="80"/>
                  </a:cubicBezTo>
                  <a:lnTo>
                    <a:pt x="17" y="80"/>
                  </a:lnTo>
                  <a:lnTo>
                    <a:pt x="1" y="63"/>
                  </a:lnTo>
                  <a:cubicBezTo>
                    <a:pt x="1" y="80"/>
                    <a:pt x="1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9" y="95"/>
                    <a:pt x="64" y="95"/>
                    <a:pt x="64" y="80"/>
                  </a:cubicBez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lnTo>
                    <a:pt x="80" y="17"/>
                  </a:lnTo>
                  <a:cubicBezTo>
                    <a:pt x="80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6" name="Google Shape;26546;p117"/>
            <p:cNvSpPr/>
            <p:nvPr/>
          </p:nvSpPr>
          <p:spPr>
            <a:xfrm>
              <a:off x="3191524" y="1798272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6"/>
                    <a:pt x="32" y="16"/>
                  </a:cubicBezTo>
                  <a:lnTo>
                    <a:pt x="17" y="16"/>
                  </a:lnTo>
                  <a:cubicBezTo>
                    <a:pt x="1" y="32"/>
                    <a:pt x="17" y="48"/>
                    <a:pt x="32" y="64"/>
                  </a:cubicBezTo>
                  <a:lnTo>
                    <a:pt x="32" y="64"/>
                  </a:lnTo>
                  <a:lnTo>
                    <a:pt x="48" y="79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80" y="95"/>
                    <a:pt x="95" y="95"/>
                    <a:pt x="95" y="79"/>
                  </a:cubicBezTo>
                  <a:cubicBezTo>
                    <a:pt x="111" y="64"/>
                    <a:pt x="111" y="48"/>
                    <a:pt x="95" y="32"/>
                  </a:cubicBezTo>
                  <a:lnTo>
                    <a:pt x="95" y="32"/>
                  </a:ln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7" name="Google Shape;26547;p117"/>
            <p:cNvSpPr/>
            <p:nvPr/>
          </p:nvSpPr>
          <p:spPr>
            <a:xfrm>
              <a:off x="3363423" y="178373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17"/>
                  </a:lnTo>
                  <a:cubicBezTo>
                    <a:pt x="0" y="32"/>
                    <a:pt x="0" y="48"/>
                    <a:pt x="16" y="63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3"/>
                    <a:pt x="95" y="32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8" name="Google Shape;26548;p117"/>
            <p:cNvSpPr/>
            <p:nvPr/>
          </p:nvSpPr>
          <p:spPr>
            <a:xfrm>
              <a:off x="3361419" y="178574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17"/>
                  </a:cubicBezTo>
                  <a:cubicBezTo>
                    <a:pt x="0" y="48"/>
                    <a:pt x="0" y="63"/>
                    <a:pt x="32" y="63"/>
                  </a:cubicBezTo>
                  <a:lnTo>
                    <a:pt x="47" y="63"/>
                  </a:lnTo>
                  <a:lnTo>
                    <a:pt x="63" y="63"/>
                  </a:lnTo>
                  <a:cubicBezTo>
                    <a:pt x="79" y="63"/>
                    <a:pt x="79" y="63"/>
                    <a:pt x="95" y="48"/>
                  </a:cubicBezTo>
                  <a:cubicBezTo>
                    <a:pt x="95" y="32"/>
                    <a:pt x="79" y="0"/>
                    <a:pt x="63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9" name="Google Shape;26549;p117"/>
            <p:cNvSpPr/>
            <p:nvPr/>
          </p:nvSpPr>
          <p:spPr>
            <a:xfrm>
              <a:off x="3243650" y="179776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63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0" name="Google Shape;26550;p117"/>
            <p:cNvSpPr/>
            <p:nvPr/>
          </p:nvSpPr>
          <p:spPr>
            <a:xfrm>
              <a:off x="3046213" y="181732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48" y="16"/>
                  </a:lnTo>
                  <a:cubicBezTo>
                    <a:pt x="32" y="16"/>
                    <a:pt x="17" y="16"/>
                    <a:pt x="17" y="32"/>
                  </a:cubicBezTo>
                  <a:cubicBezTo>
                    <a:pt x="0" y="47"/>
                    <a:pt x="17" y="64"/>
                    <a:pt x="32" y="79"/>
                  </a:cubicBezTo>
                  <a:lnTo>
                    <a:pt x="80" y="95"/>
                  </a:lnTo>
                  <a:lnTo>
                    <a:pt x="95" y="95"/>
                  </a:lnTo>
                  <a:cubicBezTo>
                    <a:pt x="111" y="95"/>
                    <a:pt x="111" y="95"/>
                    <a:pt x="126" y="79"/>
                  </a:cubicBezTo>
                  <a:cubicBezTo>
                    <a:pt x="126" y="64"/>
                    <a:pt x="126" y="47"/>
                    <a:pt x="111" y="32"/>
                  </a:cubicBezTo>
                  <a:lnTo>
                    <a:pt x="63" y="16"/>
                  </a:lnTo>
                  <a:cubicBezTo>
                    <a:pt x="48" y="16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1" name="Google Shape;26551;p117"/>
            <p:cNvSpPr/>
            <p:nvPr/>
          </p:nvSpPr>
          <p:spPr>
            <a:xfrm>
              <a:off x="3161470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17" y="64"/>
                    <a:pt x="17" y="80"/>
                    <a:pt x="32" y="80"/>
                  </a:cubicBezTo>
                  <a:lnTo>
                    <a:pt x="48" y="80"/>
                  </a:lnTo>
                  <a:lnTo>
                    <a:pt x="63" y="80"/>
                  </a:lnTo>
                  <a:cubicBezTo>
                    <a:pt x="80" y="80"/>
                    <a:pt x="80" y="64"/>
                    <a:pt x="95" y="48"/>
                  </a:cubicBezTo>
                  <a:cubicBezTo>
                    <a:pt x="95" y="32"/>
                    <a:pt x="80" y="17"/>
                    <a:pt x="80" y="17"/>
                  </a:cubicBezTo>
                  <a:lnTo>
                    <a:pt x="63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2" name="Google Shape;26552;p117"/>
            <p:cNvSpPr/>
            <p:nvPr/>
          </p:nvSpPr>
          <p:spPr>
            <a:xfrm>
              <a:off x="3347394" y="1785264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5"/>
                  </a:cubicBezTo>
                  <a:lnTo>
                    <a:pt x="0" y="47"/>
                  </a:lnTo>
                  <a:lnTo>
                    <a:pt x="15" y="63"/>
                  </a:lnTo>
                  <a:lnTo>
                    <a:pt x="32" y="63"/>
                  </a:lnTo>
                  <a:cubicBezTo>
                    <a:pt x="32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63" y="78"/>
                    <a:pt x="63" y="78"/>
                    <a:pt x="78" y="63"/>
                  </a:cubicBezTo>
                  <a:lnTo>
                    <a:pt x="78" y="47"/>
                  </a:lnTo>
                  <a:cubicBezTo>
                    <a:pt x="95" y="32"/>
                    <a:pt x="78" y="32"/>
                    <a:pt x="78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3" name="Google Shape;26553;p117"/>
            <p:cNvSpPr/>
            <p:nvPr/>
          </p:nvSpPr>
          <p:spPr>
            <a:xfrm>
              <a:off x="3373918" y="1781734"/>
              <a:ext cx="2576" cy="3021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close/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" y="48"/>
                  </a:cubicBezTo>
                  <a:lnTo>
                    <a:pt x="1" y="63"/>
                  </a:lnTo>
                  <a:lnTo>
                    <a:pt x="17" y="80"/>
                  </a:lnTo>
                  <a:lnTo>
                    <a:pt x="17" y="80"/>
                  </a:lnTo>
                  <a:cubicBezTo>
                    <a:pt x="17" y="95"/>
                    <a:pt x="32" y="95"/>
                    <a:pt x="49" y="95"/>
                  </a:cubicBezTo>
                  <a:lnTo>
                    <a:pt x="64" y="95"/>
                  </a:lnTo>
                  <a:cubicBezTo>
                    <a:pt x="80" y="80"/>
                    <a:pt x="80" y="63"/>
                    <a:pt x="80" y="63"/>
                  </a:cubicBezTo>
                  <a:lnTo>
                    <a:pt x="80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17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4" name="Google Shape;26554;p117"/>
            <p:cNvSpPr/>
            <p:nvPr/>
          </p:nvSpPr>
          <p:spPr>
            <a:xfrm>
              <a:off x="3375922" y="178272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5" name="Google Shape;26555;p117"/>
            <p:cNvSpPr/>
            <p:nvPr/>
          </p:nvSpPr>
          <p:spPr>
            <a:xfrm>
              <a:off x="3420543" y="177171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7"/>
                  </a:cubicBezTo>
                  <a:lnTo>
                    <a:pt x="1" y="17"/>
                  </a:lnTo>
                  <a:lnTo>
                    <a:pt x="1" y="48"/>
                  </a:lnTo>
                  <a:cubicBezTo>
                    <a:pt x="1" y="48"/>
                    <a:pt x="1" y="63"/>
                    <a:pt x="16" y="63"/>
                  </a:cubicBezTo>
                  <a:lnTo>
                    <a:pt x="32" y="80"/>
                  </a:lnTo>
                  <a:lnTo>
                    <a:pt x="47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6" name="Google Shape;26556;p117"/>
            <p:cNvSpPr/>
            <p:nvPr/>
          </p:nvSpPr>
          <p:spPr>
            <a:xfrm>
              <a:off x="3254177" y="1788731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32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cubicBezTo>
                    <a:pt x="95" y="64"/>
                    <a:pt x="95" y="32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7" name="Google Shape;26557;p117"/>
            <p:cNvSpPr/>
            <p:nvPr/>
          </p:nvSpPr>
          <p:spPr>
            <a:xfrm>
              <a:off x="3031711" y="181178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15" y="32"/>
                  </a:lnTo>
                  <a:cubicBezTo>
                    <a:pt x="0" y="32"/>
                    <a:pt x="15" y="64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8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8" name="Google Shape;26558;p117"/>
            <p:cNvSpPr/>
            <p:nvPr/>
          </p:nvSpPr>
          <p:spPr>
            <a:xfrm>
              <a:off x="3080816" y="1808799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15" y="48"/>
                  </a:ln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cubicBezTo>
                    <a:pt x="78" y="80"/>
                    <a:pt x="78" y="63"/>
                    <a:pt x="78" y="48"/>
                  </a:cubicBezTo>
                  <a:lnTo>
                    <a:pt x="78" y="32"/>
                  </a:lnTo>
                  <a:lnTo>
                    <a:pt x="63" y="16"/>
                  </a:lnTo>
                  <a:lnTo>
                    <a:pt x="63" y="16"/>
                  </a:lnTo>
                  <a:cubicBezTo>
                    <a:pt x="63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9" name="Google Shape;26559;p117"/>
            <p:cNvSpPr/>
            <p:nvPr/>
          </p:nvSpPr>
          <p:spPr>
            <a:xfrm>
              <a:off x="3389470" y="1776232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" y="47"/>
                    <a:pt x="16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0" name="Google Shape;26560;p117"/>
            <p:cNvSpPr/>
            <p:nvPr/>
          </p:nvSpPr>
          <p:spPr>
            <a:xfrm>
              <a:off x="3301756" y="18123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5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cubicBezTo>
                    <a:pt x="17" y="78"/>
                    <a:pt x="32" y="78"/>
                    <a:pt x="49" y="78"/>
                  </a:cubicBezTo>
                  <a:lnTo>
                    <a:pt x="64" y="78"/>
                  </a:lnTo>
                  <a:lnTo>
                    <a:pt x="80" y="47"/>
                  </a:lnTo>
                  <a:cubicBezTo>
                    <a:pt x="95" y="47"/>
                    <a:pt x="95" y="47"/>
                    <a:pt x="9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1" name="Google Shape;26561;p117"/>
            <p:cNvSpPr/>
            <p:nvPr/>
          </p:nvSpPr>
          <p:spPr>
            <a:xfrm>
              <a:off x="3171997" y="1825814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64" y="95"/>
                  </a:lnTo>
                  <a:cubicBezTo>
                    <a:pt x="79" y="112"/>
                    <a:pt x="79" y="112"/>
                    <a:pt x="95" y="112"/>
                  </a:cubicBezTo>
                  <a:cubicBezTo>
                    <a:pt x="95" y="112"/>
                    <a:pt x="110" y="112"/>
                    <a:pt x="110" y="95"/>
                  </a:cubicBezTo>
                  <a:cubicBezTo>
                    <a:pt x="127" y="80"/>
                    <a:pt x="127" y="64"/>
                    <a:pt x="110" y="49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2" name="Google Shape;26562;p117"/>
            <p:cNvSpPr/>
            <p:nvPr/>
          </p:nvSpPr>
          <p:spPr>
            <a:xfrm>
              <a:off x="3278221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78"/>
                  </a:lnTo>
                  <a:lnTo>
                    <a:pt x="48" y="78"/>
                  </a:lnTo>
                  <a:cubicBezTo>
                    <a:pt x="64" y="78"/>
                    <a:pt x="79" y="78"/>
                    <a:pt x="79" y="63"/>
                  </a:cubicBezTo>
                  <a:cubicBezTo>
                    <a:pt x="95" y="63"/>
                    <a:pt x="95" y="32"/>
                    <a:pt x="79" y="15"/>
                  </a:cubicBezTo>
                  <a:lnTo>
                    <a:pt x="64" y="15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3" name="Google Shape;26563;p117"/>
            <p:cNvSpPr/>
            <p:nvPr/>
          </p:nvSpPr>
          <p:spPr>
            <a:xfrm>
              <a:off x="3294282" y="1812806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47" y="0"/>
                  </a:lnTo>
                  <a:lnTo>
                    <a:pt x="32" y="0"/>
                  </a:lnTo>
                  <a:lnTo>
                    <a:pt x="15" y="17"/>
                  </a:lnTo>
                  <a:lnTo>
                    <a:pt x="15" y="32"/>
                  </a:lnTo>
                  <a:cubicBezTo>
                    <a:pt x="0" y="32"/>
                    <a:pt x="15" y="63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78" y="32"/>
                    <a:pt x="78" y="17"/>
                    <a:pt x="95" y="17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78" y="17"/>
                    <a:pt x="78" y="0"/>
                    <a:pt x="7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4" name="Google Shape;26564;p117"/>
            <p:cNvSpPr/>
            <p:nvPr/>
          </p:nvSpPr>
          <p:spPr>
            <a:xfrm>
              <a:off x="3296286" y="181331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16"/>
                  </a:cubicBez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ubicBezTo>
                    <a:pt x="0" y="79"/>
                    <a:pt x="15" y="95"/>
                    <a:pt x="32" y="95"/>
                  </a:cubicBezTo>
                  <a:lnTo>
                    <a:pt x="47" y="95"/>
                  </a:lnTo>
                  <a:cubicBezTo>
                    <a:pt x="63" y="95"/>
                    <a:pt x="63" y="79"/>
                    <a:pt x="78" y="64"/>
                  </a:cubicBezTo>
                  <a:lnTo>
                    <a:pt x="78" y="64"/>
                  </a:lnTo>
                  <a:lnTo>
                    <a:pt x="78" y="47"/>
                  </a:lnTo>
                  <a:cubicBezTo>
                    <a:pt x="78" y="32"/>
                    <a:pt x="63" y="32"/>
                    <a:pt x="63" y="32"/>
                  </a:cubicBezTo>
                  <a:lnTo>
                    <a:pt x="63" y="32"/>
                  </a:lnTo>
                  <a:cubicBezTo>
                    <a:pt x="63" y="16"/>
                    <a:pt x="47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5" name="Google Shape;26565;p117"/>
            <p:cNvSpPr/>
            <p:nvPr/>
          </p:nvSpPr>
          <p:spPr>
            <a:xfrm>
              <a:off x="3382951" y="1789749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cubicBezTo>
                    <a:pt x="17" y="80"/>
                    <a:pt x="17" y="80"/>
                    <a:pt x="32" y="80"/>
                  </a:cubicBezTo>
                  <a:lnTo>
                    <a:pt x="48" y="80"/>
                  </a:lnTo>
                  <a:lnTo>
                    <a:pt x="48" y="80"/>
                  </a:lnTo>
                  <a:cubicBezTo>
                    <a:pt x="63" y="80"/>
                    <a:pt x="63" y="80"/>
                    <a:pt x="63" y="63"/>
                  </a:cubicBezTo>
                  <a:cubicBezTo>
                    <a:pt x="63" y="63"/>
                    <a:pt x="80" y="63"/>
                    <a:pt x="80" y="48"/>
                  </a:cubicBezTo>
                  <a:lnTo>
                    <a:pt x="63" y="48"/>
                  </a:lnTo>
                  <a:lnTo>
                    <a:pt x="63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6" name="Google Shape;26566;p117"/>
            <p:cNvSpPr/>
            <p:nvPr/>
          </p:nvSpPr>
          <p:spPr>
            <a:xfrm>
              <a:off x="3309770" y="180930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7" y="16"/>
                  </a:lnTo>
                  <a:cubicBezTo>
                    <a:pt x="1" y="32"/>
                    <a:pt x="17" y="64"/>
                    <a:pt x="17" y="64"/>
                  </a:cubicBezTo>
                  <a:cubicBezTo>
                    <a:pt x="32" y="79"/>
                    <a:pt x="32" y="79"/>
                    <a:pt x="49" y="79"/>
                  </a:cubicBezTo>
                  <a:cubicBezTo>
                    <a:pt x="49" y="79"/>
                    <a:pt x="64" y="79"/>
                    <a:pt x="80" y="64"/>
                  </a:cubicBezTo>
                  <a:lnTo>
                    <a:pt x="80" y="47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7" name="Google Shape;26567;p117"/>
            <p:cNvSpPr/>
            <p:nvPr/>
          </p:nvSpPr>
          <p:spPr>
            <a:xfrm>
              <a:off x="3365904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48" y="1"/>
                  </a:lnTo>
                  <a:lnTo>
                    <a:pt x="17" y="1"/>
                  </a:lnTo>
                  <a:cubicBezTo>
                    <a:pt x="1" y="16"/>
                    <a:pt x="17" y="47"/>
                    <a:pt x="17" y="47"/>
                  </a:cubicBezTo>
                  <a:lnTo>
                    <a:pt x="48" y="64"/>
                  </a:lnTo>
                  <a:cubicBezTo>
                    <a:pt x="48" y="79"/>
                    <a:pt x="48" y="79"/>
                    <a:pt x="64" y="79"/>
                  </a:cubicBezTo>
                  <a:cubicBezTo>
                    <a:pt x="80" y="79"/>
                    <a:pt x="80" y="64"/>
                    <a:pt x="95" y="64"/>
                  </a:cubicBezTo>
                  <a:cubicBezTo>
                    <a:pt x="95" y="47"/>
                    <a:pt x="95" y="32"/>
                    <a:pt x="80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8" name="Google Shape;26568;p117"/>
            <p:cNvSpPr/>
            <p:nvPr/>
          </p:nvSpPr>
          <p:spPr>
            <a:xfrm>
              <a:off x="3121365" y="182435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1" y="15"/>
                    <a:pt x="17" y="47"/>
                    <a:pt x="32" y="47"/>
                  </a:cubicBezTo>
                  <a:lnTo>
                    <a:pt x="49" y="63"/>
                  </a:lnTo>
                  <a:cubicBezTo>
                    <a:pt x="49" y="78"/>
                    <a:pt x="64" y="78"/>
                    <a:pt x="64" y="78"/>
                  </a:cubicBezTo>
                  <a:cubicBezTo>
                    <a:pt x="64" y="78"/>
                    <a:pt x="80" y="78"/>
                    <a:pt x="80" y="63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47"/>
                    <a:pt x="95" y="32"/>
                    <a:pt x="80" y="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9" name="Google Shape;26569;p117"/>
            <p:cNvSpPr/>
            <p:nvPr/>
          </p:nvSpPr>
          <p:spPr>
            <a:xfrm>
              <a:off x="3245654" y="1811312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17" y="64"/>
                  </a:ln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63" y="79"/>
                    <a:pt x="80" y="79"/>
                    <a:pt x="80" y="79"/>
                  </a:cubicBezTo>
                  <a:lnTo>
                    <a:pt x="80" y="64"/>
                  </a:lnTo>
                  <a:lnTo>
                    <a:pt x="80" y="47"/>
                  </a:ln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0" name="Google Shape;26570;p117"/>
            <p:cNvSpPr/>
            <p:nvPr/>
          </p:nvSpPr>
          <p:spPr>
            <a:xfrm>
              <a:off x="3156985" y="1820821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5" y="17"/>
                    <a:pt x="0" y="32"/>
                    <a:pt x="15" y="48"/>
                  </a:cubicBezTo>
                  <a:lnTo>
                    <a:pt x="15" y="80"/>
                  </a:lnTo>
                  <a:cubicBezTo>
                    <a:pt x="32" y="80"/>
                    <a:pt x="32" y="80"/>
                    <a:pt x="32" y="95"/>
                  </a:cubicBezTo>
                  <a:lnTo>
                    <a:pt x="47" y="95"/>
                  </a:lnTo>
                  <a:lnTo>
                    <a:pt x="63" y="95"/>
                  </a:lnTo>
                  <a:cubicBezTo>
                    <a:pt x="78" y="80"/>
                    <a:pt x="95" y="63"/>
                    <a:pt x="78" y="48"/>
                  </a:cubicBez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1" name="Google Shape;26571;p117"/>
            <p:cNvSpPr/>
            <p:nvPr/>
          </p:nvSpPr>
          <p:spPr>
            <a:xfrm>
              <a:off x="3064246" y="1826832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8"/>
                    <a:pt x="1" y="48"/>
                    <a:pt x="1" y="63"/>
                  </a:cubicBezTo>
                  <a:cubicBezTo>
                    <a:pt x="1" y="63"/>
                    <a:pt x="17" y="63"/>
                    <a:pt x="17" y="80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80" y="63"/>
                    <a:pt x="80" y="48"/>
                    <a:pt x="95" y="48"/>
                  </a:cubicBezTo>
                  <a:cubicBezTo>
                    <a:pt x="95" y="32"/>
                    <a:pt x="95" y="17"/>
                    <a:pt x="80" y="17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2" name="Google Shape;26572;p117"/>
            <p:cNvSpPr/>
            <p:nvPr/>
          </p:nvSpPr>
          <p:spPr>
            <a:xfrm>
              <a:off x="3233632" y="180978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7"/>
                  </a:lnTo>
                  <a:lnTo>
                    <a:pt x="16" y="17"/>
                  </a:lnTo>
                  <a:lnTo>
                    <a:pt x="16" y="32"/>
                  </a:lnTo>
                  <a:cubicBezTo>
                    <a:pt x="0" y="49"/>
                    <a:pt x="0" y="80"/>
                    <a:pt x="16" y="80"/>
                  </a:cubicBezTo>
                  <a:cubicBezTo>
                    <a:pt x="16" y="95"/>
                    <a:pt x="32" y="95"/>
                    <a:pt x="32" y="95"/>
                  </a:cubicBezTo>
                  <a:cubicBezTo>
                    <a:pt x="48" y="95"/>
                    <a:pt x="63" y="95"/>
                    <a:pt x="63" y="80"/>
                  </a:cubicBezTo>
                  <a:lnTo>
                    <a:pt x="79" y="64"/>
                  </a:lnTo>
                  <a:cubicBezTo>
                    <a:pt x="95" y="49"/>
                    <a:pt x="79" y="32"/>
                    <a:pt x="79" y="17"/>
                  </a:cubicBez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3" name="Google Shape;26573;p117"/>
            <p:cNvSpPr/>
            <p:nvPr/>
          </p:nvSpPr>
          <p:spPr>
            <a:xfrm>
              <a:off x="3160452" y="181980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"/>
                    <a:pt x="1" y="17"/>
                  </a:cubicBezTo>
                  <a:lnTo>
                    <a:pt x="1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64" y="64"/>
                  </a:lnTo>
                  <a:cubicBezTo>
                    <a:pt x="80" y="64"/>
                    <a:pt x="95" y="64"/>
                    <a:pt x="95" y="49"/>
                  </a:cubicBezTo>
                  <a:cubicBezTo>
                    <a:pt x="95" y="32"/>
                    <a:pt x="95" y="17"/>
                    <a:pt x="80" y="1"/>
                  </a:cubicBez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4" name="Google Shape;26574;p117"/>
            <p:cNvSpPr/>
            <p:nvPr/>
          </p:nvSpPr>
          <p:spPr>
            <a:xfrm>
              <a:off x="3377926" y="179226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7" y="16"/>
                    <a:pt x="1" y="32"/>
                    <a:pt x="1" y="47"/>
                  </a:cubicBezTo>
                  <a:cubicBezTo>
                    <a:pt x="17" y="64"/>
                    <a:pt x="32" y="79"/>
                    <a:pt x="49" y="79"/>
                  </a:cubicBezTo>
                  <a:lnTo>
                    <a:pt x="49" y="79"/>
                  </a:lnTo>
                  <a:lnTo>
                    <a:pt x="64" y="79"/>
                  </a:lnTo>
                  <a:cubicBezTo>
                    <a:pt x="95" y="79"/>
                    <a:pt x="95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6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5" name="Google Shape;26575;p117"/>
            <p:cNvSpPr/>
            <p:nvPr/>
          </p:nvSpPr>
          <p:spPr>
            <a:xfrm>
              <a:off x="3383936" y="1799767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49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1" y="48"/>
                    <a:pt x="1" y="80"/>
                    <a:pt x="17" y="80"/>
                  </a:cubicBez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80" y="64"/>
                  </a:lnTo>
                  <a:cubicBezTo>
                    <a:pt x="95" y="48"/>
                    <a:pt x="95" y="32"/>
                    <a:pt x="80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6" name="Google Shape;26576;p117"/>
            <p:cNvSpPr/>
            <p:nvPr/>
          </p:nvSpPr>
          <p:spPr>
            <a:xfrm>
              <a:off x="3413005" y="179626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4" y="1"/>
                    <a:pt x="64" y="16"/>
                  </a:cubicBezTo>
                  <a:lnTo>
                    <a:pt x="48" y="1"/>
                  </a:lnTo>
                  <a:lnTo>
                    <a:pt x="32" y="16"/>
                  </a:lnTo>
                  <a:cubicBezTo>
                    <a:pt x="17" y="16"/>
                    <a:pt x="1" y="47"/>
                    <a:pt x="17" y="64"/>
                  </a:cubicBezTo>
                  <a:lnTo>
                    <a:pt x="32" y="95"/>
                  </a:lnTo>
                  <a:cubicBezTo>
                    <a:pt x="48" y="111"/>
                    <a:pt x="48" y="111"/>
                    <a:pt x="64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80" y="111"/>
                    <a:pt x="95" y="111"/>
                    <a:pt x="95" y="95"/>
                  </a:cubicBezTo>
                  <a:lnTo>
                    <a:pt x="111" y="79"/>
                  </a:lnTo>
                  <a:lnTo>
                    <a:pt x="111" y="64"/>
                  </a:lnTo>
                  <a:lnTo>
                    <a:pt x="111" y="47"/>
                  </a:lnTo>
                  <a:lnTo>
                    <a:pt x="127" y="47"/>
                  </a:lnTo>
                  <a:cubicBezTo>
                    <a:pt x="127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7" name="Google Shape;26577;p117"/>
            <p:cNvSpPr/>
            <p:nvPr/>
          </p:nvSpPr>
          <p:spPr>
            <a:xfrm>
              <a:off x="3284232" y="1802279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3" y="1"/>
                    <a:pt x="16" y="16"/>
                    <a:pt x="16" y="16"/>
                  </a:cubicBezTo>
                  <a:cubicBezTo>
                    <a:pt x="16" y="32"/>
                    <a:pt x="1" y="48"/>
                    <a:pt x="16" y="48"/>
                  </a:cubicBezTo>
                  <a:lnTo>
                    <a:pt x="16" y="64"/>
                  </a:lnTo>
                  <a:lnTo>
                    <a:pt x="33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96" y="79"/>
                  </a:lnTo>
                  <a:lnTo>
                    <a:pt x="96" y="64"/>
                  </a:lnTo>
                  <a:cubicBezTo>
                    <a:pt x="96" y="48"/>
                    <a:pt x="96" y="32"/>
                    <a:pt x="79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8" name="Google Shape;26578;p117"/>
            <p:cNvSpPr/>
            <p:nvPr/>
          </p:nvSpPr>
          <p:spPr>
            <a:xfrm>
              <a:off x="3408521" y="1814333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0" y="15"/>
                  </a:cubicBezTo>
                  <a:cubicBezTo>
                    <a:pt x="0" y="32"/>
                    <a:pt x="0" y="47"/>
                    <a:pt x="16" y="63"/>
                  </a:cubicBezTo>
                  <a:lnTo>
                    <a:pt x="32" y="78"/>
                  </a:lnTo>
                  <a:lnTo>
                    <a:pt x="47" y="78"/>
                  </a:lnTo>
                  <a:cubicBezTo>
                    <a:pt x="63" y="78"/>
                    <a:pt x="79" y="78"/>
                    <a:pt x="79" y="63"/>
                  </a:cubicBezTo>
                  <a:cubicBezTo>
                    <a:pt x="95" y="47"/>
                    <a:pt x="95" y="32"/>
                    <a:pt x="79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9" name="Google Shape;26579;p117"/>
            <p:cNvSpPr/>
            <p:nvPr/>
          </p:nvSpPr>
          <p:spPr>
            <a:xfrm>
              <a:off x="3357889" y="1786727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17" y="17"/>
                  </a:lnTo>
                  <a:cubicBezTo>
                    <a:pt x="0" y="17"/>
                    <a:pt x="0" y="32"/>
                    <a:pt x="0" y="49"/>
                  </a:cubicBezTo>
                  <a:lnTo>
                    <a:pt x="32" y="80"/>
                  </a:lnTo>
                  <a:lnTo>
                    <a:pt x="48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17"/>
                  </a:cubicBezTo>
                  <a:cubicBezTo>
                    <a:pt x="80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0" name="Google Shape;26580;p117"/>
            <p:cNvSpPr/>
            <p:nvPr/>
          </p:nvSpPr>
          <p:spPr>
            <a:xfrm>
              <a:off x="3312792" y="1791275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cubicBezTo>
                    <a:pt x="0" y="15"/>
                    <a:pt x="17" y="47"/>
                    <a:pt x="32" y="47"/>
                  </a:cubicBezTo>
                  <a:lnTo>
                    <a:pt x="48" y="63"/>
                  </a:lnTo>
                  <a:cubicBezTo>
                    <a:pt x="48" y="78"/>
                    <a:pt x="63" y="78"/>
                    <a:pt x="63" y="78"/>
                  </a:cubicBezTo>
                  <a:cubicBezTo>
                    <a:pt x="80" y="78"/>
                    <a:pt x="80" y="78"/>
                    <a:pt x="95" y="63"/>
                  </a:cubicBezTo>
                  <a:cubicBezTo>
                    <a:pt x="95" y="47"/>
                    <a:pt x="95" y="32"/>
                    <a:pt x="80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1" name="Google Shape;26581;p117"/>
            <p:cNvSpPr/>
            <p:nvPr/>
          </p:nvSpPr>
          <p:spPr>
            <a:xfrm>
              <a:off x="3052224" y="1817800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" y="32"/>
                  </a:lnTo>
                  <a:lnTo>
                    <a:pt x="1" y="49"/>
                  </a:lnTo>
                  <a:cubicBezTo>
                    <a:pt x="1" y="64"/>
                    <a:pt x="1" y="80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64" y="64"/>
                  </a:lnTo>
                  <a:cubicBezTo>
                    <a:pt x="80" y="49"/>
                    <a:pt x="80" y="17"/>
                    <a:pt x="64" y="17"/>
                  </a:cubicBez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2" name="Google Shape;26582;p117"/>
            <p:cNvSpPr/>
            <p:nvPr/>
          </p:nvSpPr>
          <p:spPr>
            <a:xfrm>
              <a:off x="3202560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17"/>
                  </a:cubicBezTo>
                  <a:lnTo>
                    <a:pt x="0" y="32"/>
                  </a:lnTo>
                  <a:cubicBezTo>
                    <a:pt x="0" y="48"/>
                    <a:pt x="0" y="64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48" y="95"/>
                    <a:pt x="63" y="80"/>
                  </a:cubicBezTo>
                  <a:lnTo>
                    <a:pt x="63" y="80"/>
                  </a:lnTo>
                  <a:lnTo>
                    <a:pt x="80" y="64"/>
                  </a:lnTo>
                  <a:cubicBezTo>
                    <a:pt x="80" y="48"/>
                    <a:pt x="80" y="32"/>
                    <a:pt x="63" y="17"/>
                  </a:cubicBezTo>
                  <a:cubicBezTo>
                    <a:pt x="63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3" name="Google Shape;26583;p117"/>
            <p:cNvSpPr/>
            <p:nvPr/>
          </p:nvSpPr>
          <p:spPr>
            <a:xfrm>
              <a:off x="3431578" y="1806287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lnTo>
                    <a:pt x="0" y="32"/>
                  </a:lnTo>
                  <a:lnTo>
                    <a:pt x="0" y="48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3" y="64"/>
                  </a:lnTo>
                  <a:cubicBezTo>
                    <a:pt x="78" y="64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4" name="Google Shape;26584;p117"/>
            <p:cNvSpPr/>
            <p:nvPr/>
          </p:nvSpPr>
          <p:spPr>
            <a:xfrm>
              <a:off x="3205550" y="182883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32"/>
                  </a:lnTo>
                  <a:cubicBezTo>
                    <a:pt x="1" y="32"/>
                    <a:pt x="1" y="63"/>
                    <a:pt x="17" y="80"/>
                  </a:cubicBezTo>
                  <a:lnTo>
                    <a:pt x="32" y="80"/>
                  </a:ln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5" name="Google Shape;26585;p117"/>
            <p:cNvSpPr/>
            <p:nvPr/>
          </p:nvSpPr>
          <p:spPr>
            <a:xfrm>
              <a:off x="3318326" y="181780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9"/>
                    <a:pt x="0" y="49"/>
                    <a:pt x="16" y="64"/>
                  </a:cubicBez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cubicBezTo>
                    <a:pt x="79" y="64"/>
                    <a:pt x="95" y="49"/>
                    <a:pt x="95" y="32"/>
                  </a:cubicBezTo>
                  <a:cubicBezTo>
                    <a:pt x="95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6" name="Google Shape;26586;p117"/>
            <p:cNvSpPr/>
            <p:nvPr/>
          </p:nvSpPr>
          <p:spPr>
            <a:xfrm>
              <a:off x="3398503" y="180978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7"/>
                    <a:pt x="0" y="32"/>
                  </a:cubicBez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cubicBezTo>
                    <a:pt x="0" y="64"/>
                    <a:pt x="0" y="80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47" y="95"/>
                    <a:pt x="63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32"/>
                  </a:lnTo>
                  <a:cubicBezTo>
                    <a:pt x="63" y="17"/>
                    <a:pt x="63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7" name="Google Shape;26587;p117"/>
            <p:cNvSpPr/>
            <p:nvPr/>
          </p:nvSpPr>
          <p:spPr>
            <a:xfrm>
              <a:off x="3206567" y="1830362"/>
              <a:ext cx="2544" cy="2512"/>
            </a:xfrm>
            <a:custGeom>
              <a:avLst/>
              <a:gdLst/>
              <a:ahLst/>
              <a:cxnLst/>
              <a:rect l="l" t="t" r="r" b="b"/>
              <a:pathLst>
                <a:path w="80" h="79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7" y="63"/>
                  </a:lnTo>
                  <a:cubicBezTo>
                    <a:pt x="32" y="78"/>
                    <a:pt x="32" y="78"/>
                    <a:pt x="48" y="78"/>
                  </a:cubicBezTo>
                  <a:cubicBezTo>
                    <a:pt x="48" y="78"/>
                    <a:pt x="63" y="63"/>
                    <a:pt x="80" y="63"/>
                  </a:cubicBezTo>
                  <a:cubicBezTo>
                    <a:pt x="80" y="47"/>
                    <a:pt x="80" y="32"/>
                    <a:pt x="63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8" name="Google Shape;26588;p117"/>
            <p:cNvSpPr/>
            <p:nvPr/>
          </p:nvSpPr>
          <p:spPr>
            <a:xfrm>
              <a:off x="3429034" y="1781734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lnTo>
                    <a:pt x="17" y="32"/>
                  </a:lnTo>
                  <a:cubicBezTo>
                    <a:pt x="17" y="32"/>
                    <a:pt x="1" y="48"/>
                    <a:pt x="1" y="63"/>
                  </a:cubicBezTo>
                  <a:lnTo>
                    <a:pt x="1" y="80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9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2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9" name="Google Shape;26589;p117"/>
            <p:cNvSpPr/>
            <p:nvPr/>
          </p:nvSpPr>
          <p:spPr>
            <a:xfrm>
              <a:off x="3362914" y="1788731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7"/>
                    <a:pt x="0" y="32"/>
                    <a:pt x="16" y="49"/>
                  </a:cubicBezTo>
                  <a:lnTo>
                    <a:pt x="16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80"/>
                    <a:pt x="95" y="64"/>
                    <a:pt x="79" y="49"/>
                  </a:cubicBezTo>
                  <a:lnTo>
                    <a:pt x="79" y="32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0" name="Google Shape;26590;p117"/>
            <p:cNvSpPr/>
            <p:nvPr/>
          </p:nvSpPr>
          <p:spPr>
            <a:xfrm>
              <a:off x="3414532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cubicBezTo>
                    <a:pt x="0" y="32"/>
                    <a:pt x="0" y="48"/>
                    <a:pt x="0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32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9" y="17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1" name="Google Shape;26591;p117"/>
            <p:cNvSpPr/>
            <p:nvPr/>
          </p:nvSpPr>
          <p:spPr>
            <a:xfrm>
              <a:off x="3143946" y="183382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0" y="32"/>
                    <a:pt x="0" y="64"/>
                    <a:pt x="16" y="64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4"/>
                    <a:pt x="95" y="49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2" name="Google Shape;26592;p117"/>
            <p:cNvSpPr/>
            <p:nvPr/>
          </p:nvSpPr>
          <p:spPr>
            <a:xfrm>
              <a:off x="3191524" y="1829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7" y="64"/>
                    <a:pt x="32" y="64"/>
                  </a:cubicBezTo>
                  <a:cubicBezTo>
                    <a:pt x="32" y="79"/>
                    <a:pt x="32" y="79"/>
                    <a:pt x="48" y="79"/>
                  </a:cubicBezTo>
                  <a:cubicBezTo>
                    <a:pt x="64" y="79"/>
                    <a:pt x="64" y="79"/>
                    <a:pt x="80" y="64"/>
                  </a:cubicBezTo>
                  <a:lnTo>
                    <a:pt x="80" y="47"/>
                  </a:lnTo>
                  <a:cubicBezTo>
                    <a:pt x="95" y="32"/>
                    <a:pt x="95" y="16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3" name="Google Shape;26593;p117"/>
            <p:cNvSpPr/>
            <p:nvPr/>
          </p:nvSpPr>
          <p:spPr>
            <a:xfrm>
              <a:off x="3452601" y="1781257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16" y="0"/>
                    <a:pt x="16" y="15"/>
                    <a:pt x="1" y="15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64" y="63"/>
                  </a:lnTo>
                  <a:lnTo>
                    <a:pt x="64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111" y="32"/>
                    <a:pt x="95" y="0"/>
                    <a:pt x="7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4" name="Google Shape;26594;p117"/>
            <p:cNvSpPr/>
            <p:nvPr/>
          </p:nvSpPr>
          <p:spPr>
            <a:xfrm>
              <a:off x="3260188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7"/>
                    <a:pt x="1" y="48"/>
                    <a:pt x="16" y="48"/>
                  </a:cubicBezTo>
                  <a:lnTo>
                    <a:pt x="32" y="63"/>
                  </a:lnTo>
                  <a:cubicBezTo>
                    <a:pt x="32" y="80"/>
                    <a:pt x="47" y="80"/>
                    <a:pt x="47" y="80"/>
                  </a:cubicBezTo>
                  <a:cubicBezTo>
                    <a:pt x="64" y="80"/>
                    <a:pt x="79" y="63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5" name="Google Shape;26595;p117"/>
            <p:cNvSpPr/>
            <p:nvPr/>
          </p:nvSpPr>
          <p:spPr>
            <a:xfrm>
              <a:off x="3039185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48"/>
                  </a:lnTo>
                  <a:lnTo>
                    <a:pt x="32" y="80"/>
                  </a:lnTo>
                  <a:lnTo>
                    <a:pt x="64" y="80"/>
                  </a:lnTo>
                  <a:lnTo>
                    <a:pt x="64" y="80"/>
                  </a:lnTo>
                  <a:cubicBezTo>
                    <a:pt x="80" y="80"/>
                    <a:pt x="95" y="63"/>
                    <a:pt x="95" y="48"/>
                  </a:cubicBezTo>
                  <a:lnTo>
                    <a:pt x="95" y="48"/>
                  </a:lnTo>
                  <a:lnTo>
                    <a:pt x="95" y="32"/>
                  </a:lnTo>
                  <a:cubicBezTo>
                    <a:pt x="95" y="17"/>
                    <a:pt x="80" y="17"/>
                    <a:pt x="80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6" name="Google Shape;26596;p117"/>
            <p:cNvSpPr/>
            <p:nvPr/>
          </p:nvSpPr>
          <p:spPr>
            <a:xfrm>
              <a:off x="3404513" y="181331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15" y="1"/>
                  </a:lnTo>
                  <a:lnTo>
                    <a:pt x="15" y="16"/>
                  </a:lnTo>
                  <a:lnTo>
                    <a:pt x="0" y="16"/>
                  </a:lnTo>
                  <a:cubicBezTo>
                    <a:pt x="0" y="32"/>
                    <a:pt x="0" y="64"/>
                    <a:pt x="15" y="79"/>
                  </a:cubicBezTo>
                  <a:lnTo>
                    <a:pt x="32" y="79"/>
                  </a:lnTo>
                  <a:cubicBezTo>
                    <a:pt x="47" y="79"/>
                    <a:pt x="47" y="79"/>
                    <a:pt x="63" y="64"/>
                  </a:cubicBezTo>
                  <a:lnTo>
                    <a:pt x="78" y="47"/>
                  </a:lnTo>
                  <a:cubicBezTo>
                    <a:pt x="78" y="32"/>
                    <a:pt x="78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7" name="Google Shape;26597;p117"/>
            <p:cNvSpPr/>
            <p:nvPr/>
          </p:nvSpPr>
          <p:spPr>
            <a:xfrm>
              <a:off x="3200079" y="1831825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5" y="32"/>
                  </a:lnTo>
                  <a:cubicBezTo>
                    <a:pt x="0" y="49"/>
                    <a:pt x="0" y="64"/>
                    <a:pt x="15" y="80"/>
                  </a:cubicBezTo>
                  <a:lnTo>
                    <a:pt x="32" y="80"/>
                  </a:lnTo>
                  <a:cubicBezTo>
                    <a:pt x="47" y="80"/>
                    <a:pt x="63" y="80"/>
                    <a:pt x="63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8" name="Google Shape;26598;p117"/>
            <p:cNvSpPr/>
            <p:nvPr/>
          </p:nvSpPr>
          <p:spPr>
            <a:xfrm>
              <a:off x="3192033" y="1831825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lnTo>
                    <a:pt x="48" y="1"/>
                  </a:lnTo>
                  <a:lnTo>
                    <a:pt x="32" y="17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4" y="80"/>
                  </a:lnTo>
                  <a:lnTo>
                    <a:pt x="79" y="64"/>
                  </a:lnTo>
                  <a:cubicBezTo>
                    <a:pt x="95" y="49"/>
                    <a:pt x="95" y="32"/>
                    <a:pt x="79" y="17"/>
                  </a:cubicBezTo>
                  <a:cubicBezTo>
                    <a:pt x="64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9" name="Google Shape;26599;p117"/>
            <p:cNvSpPr/>
            <p:nvPr/>
          </p:nvSpPr>
          <p:spPr>
            <a:xfrm>
              <a:off x="3433041" y="1807781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7"/>
                  </a:lnTo>
                  <a:cubicBezTo>
                    <a:pt x="17" y="17"/>
                    <a:pt x="17" y="17"/>
                    <a:pt x="17" y="32"/>
                  </a:cubicBezTo>
                  <a:cubicBezTo>
                    <a:pt x="1" y="32"/>
                    <a:pt x="1" y="48"/>
                    <a:pt x="17" y="64"/>
                  </a:cubicBezTo>
                  <a:lnTo>
                    <a:pt x="17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80" y="64"/>
                  </a:lnTo>
                  <a:cubicBezTo>
                    <a:pt x="95" y="64"/>
                    <a:pt x="95" y="48"/>
                    <a:pt x="95" y="17"/>
                  </a:cubicBezTo>
                  <a:cubicBezTo>
                    <a:pt x="95" y="17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0" name="Google Shape;26600;p117"/>
            <p:cNvSpPr/>
            <p:nvPr/>
          </p:nvSpPr>
          <p:spPr>
            <a:xfrm>
              <a:off x="3269698" y="182482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48" y="0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3" y="80"/>
                  </a:ln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cubicBezTo>
                    <a:pt x="80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1" name="Google Shape;26601;p117"/>
            <p:cNvSpPr/>
            <p:nvPr/>
          </p:nvSpPr>
          <p:spPr>
            <a:xfrm>
              <a:off x="3356395" y="1757182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6" y="16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64" y="79"/>
                  </a:lnTo>
                  <a:cubicBezTo>
                    <a:pt x="64" y="64"/>
                    <a:pt x="64" y="48"/>
                    <a:pt x="79" y="48"/>
                  </a:cubicBezTo>
                  <a:lnTo>
                    <a:pt x="79" y="48"/>
                  </a:ln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2" name="Google Shape;26602;p117"/>
            <p:cNvSpPr/>
            <p:nvPr/>
          </p:nvSpPr>
          <p:spPr>
            <a:xfrm>
              <a:off x="3020166" y="180530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0"/>
                  </a:moveTo>
                  <a:lnTo>
                    <a:pt x="48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0" y="16"/>
                    <a:pt x="0" y="16"/>
                    <a:pt x="0" y="32"/>
                  </a:cubicBezTo>
                  <a:lnTo>
                    <a:pt x="0" y="47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32" y="63"/>
                  </a:lnTo>
                  <a:lnTo>
                    <a:pt x="63" y="63"/>
                  </a:lnTo>
                  <a:cubicBezTo>
                    <a:pt x="80" y="63"/>
                    <a:pt x="95" y="47"/>
                    <a:pt x="95" y="32"/>
                  </a:cubicBezTo>
                  <a:cubicBezTo>
                    <a:pt x="95" y="16"/>
                    <a:pt x="80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3" name="Google Shape;26603;p117"/>
            <p:cNvSpPr/>
            <p:nvPr/>
          </p:nvSpPr>
          <p:spPr>
            <a:xfrm>
              <a:off x="3103333" y="1795283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15"/>
                    <a:pt x="1" y="15"/>
                    <a:pt x="1" y="32"/>
                  </a:cubicBezTo>
                  <a:lnTo>
                    <a:pt x="1" y="47"/>
                  </a:lnTo>
                  <a:lnTo>
                    <a:pt x="17" y="63"/>
                  </a:lnTo>
                  <a:lnTo>
                    <a:pt x="32" y="78"/>
                  </a:lnTo>
                  <a:lnTo>
                    <a:pt x="95" y="78"/>
                  </a:lnTo>
                  <a:lnTo>
                    <a:pt x="95" y="78"/>
                  </a:lnTo>
                  <a:cubicBezTo>
                    <a:pt x="111" y="78"/>
                    <a:pt x="111" y="63"/>
                    <a:pt x="127" y="47"/>
                  </a:cubicBezTo>
                  <a:lnTo>
                    <a:pt x="127" y="47"/>
                  </a:lnTo>
                  <a:lnTo>
                    <a:pt x="127" y="15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4" name="Google Shape;26604;p117"/>
            <p:cNvSpPr/>
            <p:nvPr/>
          </p:nvSpPr>
          <p:spPr>
            <a:xfrm>
              <a:off x="3442074" y="1751648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32" y="1"/>
                    <a:pt x="32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64"/>
                  </a:lnTo>
                  <a:cubicBezTo>
                    <a:pt x="95" y="49"/>
                    <a:pt x="95" y="17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5" name="Google Shape;26605;p117"/>
            <p:cNvSpPr/>
            <p:nvPr/>
          </p:nvSpPr>
          <p:spPr>
            <a:xfrm>
              <a:off x="3435586" y="1756196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6"/>
                    <a:pt x="15" y="16"/>
                  </a:cubicBezTo>
                  <a:lnTo>
                    <a:pt x="15" y="16"/>
                  </a:lnTo>
                  <a:cubicBezTo>
                    <a:pt x="15" y="32"/>
                    <a:pt x="0" y="32"/>
                    <a:pt x="15" y="47"/>
                  </a:cubicBezTo>
                  <a:lnTo>
                    <a:pt x="15" y="63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95" y="79"/>
                  </a:lnTo>
                  <a:cubicBezTo>
                    <a:pt x="95" y="63"/>
                    <a:pt x="95" y="47"/>
                    <a:pt x="78" y="32"/>
                  </a:cubicBezTo>
                  <a:lnTo>
                    <a:pt x="78" y="32"/>
                  </a:lnTo>
                  <a:lnTo>
                    <a:pt x="63" y="16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6" name="Google Shape;26606;p117"/>
            <p:cNvSpPr/>
            <p:nvPr/>
          </p:nvSpPr>
          <p:spPr>
            <a:xfrm>
              <a:off x="3280225" y="177069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48" y="1"/>
                    <a:pt x="48" y="17"/>
                  </a:cubicBezTo>
                  <a:lnTo>
                    <a:pt x="16" y="49"/>
                  </a:lnTo>
                  <a:cubicBezTo>
                    <a:pt x="1" y="49"/>
                    <a:pt x="16" y="80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64" y="95"/>
                    <a:pt x="79" y="80"/>
                  </a:cubicBezTo>
                  <a:lnTo>
                    <a:pt x="95" y="64"/>
                  </a:lnTo>
                  <a:cubicBezTo>
                    <a:pt x="111" y="49"/>
                    <a:pt x="111" y="17"/>
                    <a:pt x="95" y="17"/>
                  </a:cubicBez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7" name="Google Shape;26607;p117"/>
            <p:cNvSpPr/>
            <p:nvPr/>
          </p:nvSpPr>
          <p:spPr>
            <a:xfrm>
              <a:off x="3260665" y="1774229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1"/>
                  </a:moveTo>
                  <a:lnTo>
                    <a:pt x="17" y="1"/>
                  </a:lnTo>
                  <a:lnTo>
                    <a:pt x="1" y="16"/>
                  </a:lnTo>
                  <a:lnTo>
                    <a:pt x="1" y="32"/>
                  </a:lnTo>
                  <a:cubicBezTo>
                    <a:pt x="1" y="47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cubicBezTo>
                    <a:pt x="49" y="79"/>
                    <a:pt x="64" y="64"/>
                    <a:pt x="64" y="64"/>
                  </a:cubicBezTo>
                  <a:lnTo>
                    <a:pt x="64" y="47"/>
                  </a:lnTo>
                  <a:lnTo>
                    <a:pt x="80" y="32"/>
                  </a:lnTo>
                  <a:lnTo>
                    <a:pt x="80" y="1"/>
                  </a:lnTo>
                  <a:cubicBezTo>
                    <a:pt x="80" y="16"/>
                    <a:pt x="64" y="16"/>
                    <a:pt x="49" y="16"/>
                  </a:cubicBezTo>
                  <a:lnTo>
                    <a:pt x="32" y="16"/>
                  </a:lnTo>
                  <a:cubicBezTo>
                    <a:pt x="32" y="16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8" name="Google Shape;26608;p117"/>
            <p:cNvSpPr/>
            <p:nvPr/>
          </p:nvSpPr>
          <p:spPr>
            <a:xfrm>
              <a:off x="3401969" y="1761698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32" y="0"/>
                    <a:pt x="32" y="16"/>
                  </a:cubicBezTo>
                  <a:lnTo>
                    <a:pt x="17" y="32"/>
                  </a:lnTo>
                  <a:cubicBezTo>
                    <a:pt x="1" y="48"/>
                    <a:pt x="1" y="63"/>
                    <a:pt x="17" y="79"/>
                  </a:cubicBezTo>
                  <a:lnTo>
                    <a:pt x="49" y="79"/>
                  </a:lnTo>
                  <a:lnTo>
                    <a:pt x="64" y="79"/>
                  </a:lnTo>
                  <a:lnTo>
                    <a:pt x="80" y="63"/>
                  </a:lnTo>
                  <a:cubicBezTo>
                    <a:pt x="95" y="48"/>
                    <a:pt x="95" y="16"/>
                    <a:pt x="80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9" name="Google Shape;26609;p117"/>
            <p:cNvSpPr/>
            <p:nvPr/>
          </p:nvSpPr>
          <p:spPr>
            <a:xfrm>
              <a:off x="3279239" y="176370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16" y="32"/>
                  </a:lnTo>
                  <a:cubicBezTo>
                    <a:pt x="0" y="32"/>
                    <a:pt x="16" y="63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9" y="63"/>
                  </a:cubicBezTo>
                  <a:lnTo>
                    <a:pt x="79" y="48"/>
                  </a:lnTo>
                  <a:cubicBezTo>
                    <a:pt x="95" y="32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0" name="Google Shape;26610;p117"/>
            <p:cNvSpPr/>
            <p:nvPr/>
          </p:nvSpPr>
          <p:spPr>
            <a:xfrm>
              <a:off x="3236622" y="17742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" y="47"/>
                    <a:pt x="17" y="64"/>
                  </a:cubicBezTo>
                  <a:lnTo>
                    <a:pt x="32" y="79"/>
                  </a:lnTo>
                  <a:lnTo>
                    <a:pt x="64" y="79"/>
                  </a:lnTo>
                  <a:lnTo>
                    <a:pt x="80" y="79"/>
                  </a:lnTo>
                  <a:cubicBezTo>
                    <a:pt x="95" y="64"/>
                    <a:pt x="95" y="32"/>
                    <a:pt x="80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1" name="Google Shape;26611;p117"/>
            <p:cNvSpPr/>
            <p:nvPr/>
          </p:nvSpPr>
          <p:spPr>
            <a:xfrm>
              <a:off x="3261206" y="177171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15" y="17"/>
                  </a:cubicBezTo>
                  <a:lnTo>
                    <a:pt x="15" y="48"/>
                  </a:lnTo>
                  <a:lnTo>
                    <a:pt x="0" y="48"/>
                  </a:lnTo>
                  <a:lnTo>
                    <a:pt x="0" y="80"/>
                  </a:lnTo>
                  <a:cubicBezTo>
                    <a:pt x="15" y="80"/>
                    <a:pt x="15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78" y="63"/>
                  </a:lnTo>
                  <a:lnTo>
                    <a:pt x="78" y="48"/>
                  </a:lnTo>
                  <a:cubicBezTo>
                    <a:pt x="95" y="32"/>
                    <a:pt x="78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2" name="Google Shape;26612;p117"/>
            <p:cNvSpPr/>
            <p:nvPr/>
          </p:nvSpPr>
          <p:spPr>
            <a:xfrm>
              <a:off x="3333369" y="177670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"/>
                    <a:pt x="15" y="1"/>
                    <a:pt x="15" y="17"/>
                  </a:cubicBezTo>
                  <a:cubicBezTo>
                    <a:pt x="0" y="32"/>
                    <a:pt x="0" y="49"/>
                    <a:pt x="15" y="64"/>
                  </a:cubicBezTo>
                  <a:lnTo>
                    <a:pt x="32" y="80"/>
                  </a:lnTo>
                  <a:lnTo>
                    <a:pt x="63" y="80"/>
                  </a:lnTo>
                  <a:cubicBezTo>
                    <a:pt x="63" y="80"/>
                    <a:pt x="78" y="80"/>
                    <a:pt x="78" y="64"/>
                  </a:cubicBezTo>
                  <a:cubicBezTo>
                    <a:pt x="95" y="49"/>
                    <a:pt x="95" y="32"/>
                    <a:pt x="78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3" name="Google Shape;26613;p117"/>
            <p:cNvSpPr/>
            <p:nvPr/>
          </p:nvSpPr>
          <p:spPr>
            <a:xfrm>
              <a:off x="3287730" y="1781257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lnTo>
                    <a:pt x="32" y="78"/>
                  </a:lnTo>
                  <a:lnTo>
                    <a:pt x="49" y="95"/>
                  </a:lnTo>
                  <a:cubicBezTo>
                    <a:pt x="64" y="95"/>
                    <a:pt x="80" y="78"/>
                    <a:pt x="80" y="78"/>
                  </a:cubicBezTo>
                  <a:cubicBezTo>
                    <a:pt x="95" y="63"/>
                    <a:pt x="95" y="32"/>
                    <a:pt x="80" y="32"/>
                  </a:cubicBezTo>
                  <a:lnTo>
                    <a:pt x="64" y="15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4" name="Google Shape;26614;p117"/>
            <p:cNvSpPr/>
            <p:nvPr/>
          </p:nvSpPr>
          <p:spPr>
            <a:xfrm>
              <a:off x="3095827" y="1799767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6" y="32"/>
                  </a:ln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cubicBezTo>
                    <a:pt x="48" y="80"/>
                    <a:pt x="64" y="80"/>
                    <a:pt x="64" y="64"/>
                  </a:cubicBezTo>
                  <a:lnTo>
                    <a:pt x="79" y="48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5" name="Google Shape;26615;p117"/>
            <p:cNvSpPr/>
            <p:nvPr/>
          </p:nvSpPr>
          <p:spPr>
            <a:xfrm>
              <a:off x="3098339" y="179929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6" y="16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6" y="79"/>
                  </a:lnTo>
                  <a:lnTo>
                    <a:pt x="32" y="95"/>
                  </a:lnTo>
                  <a:cubicBezTo>
                    <a:pt x="48" y="95"/>
                    <a:pt x="63" y="79"/>
                    <a:pt x="63" y="79"/>
                  </a:cubicBezTo>
                  <a:lnTo>
                    <a:pt x="79" y="63"/>
                  </a:lnTo>
                  <a:cubicBezTo>
                    <a:pt x="95" y="47"/>
                    <a:pt x="79" y="16"/>
                    <a:pt x="79" y="16"/>
                  </a:cubicBez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6" name="Google Shape;26616;p117"/>
            <p:cNvSpPr/>
            <p:nvPr/>
          </p:nvSpPr>
          <p:spPr>
            <a:xfrm>
              <a:off x="3050729" y="1804792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0"/>
                    <a:pt x="16" y="16"/>
                  </a:cubicBezTo>
                  <a:lnTo>
                    <a:pt x="16" y="32"/>
                  </a:lnTo>
                  <a:lnTo>
                    <a:pt x="16" y="48"/>
                  </a:lnTo>
                  <a:lnTo>
                    <a:pt x="16" y="48"/>
                  </a:lnTo>
                  <a:cubicBezTo>
                    <a:pt x="1" y="63"/>
                    <a:pt x="16" y="79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cubicBezTo>
                    <a:pt x="64" y="95"/>
                    <a:pt x="64" y="79"/>
                    <a:pt x="79" y="63"/>
                  </a:cubicBezTo>
                  <a:lnTo>
                    <a:pt x="79" y="63"/>
                  </a:lnTo>
                  <a:lnTo>
                    <a:pt x="79" y="48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7" name="Google Shape;26617;p117"/>
            <p:cNvSpPr/>
            <p:nvPr/>
          </p:nvSpPr>
          <p:spPr>
            <a:xfrm>
              <a:off x="3206090" y="1774229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64"/>
                  </a:lnTo>
                  <a:cubicBezTo>
                    <a:pt x="32" y="79"/>
                    <a:pt x="47" y="79"/>
                    <a:pt x="47" y="79"/>
                  </a:cubicBezTo>
                  <a:cubicBezTo>
                    <a:pt x="63" y="79"/>
                    <a:pt x="78" y="79"/>
                    <a:pt x="78" y="64"/>
                  </a:cubicBezTo>
                  <a:cubicBezTo>
                    <a:pt x="95" y="47"/>
                    <a:pt x="95" y="32"/>
                    <a:pt x="78" y="16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8" name="Google Shape;26618;p117"/>
            <p:cNvSpPr/>
            <p:nvPr/>
          </p:nvSpPr>
          <p:spPr>
            <a:xfrm>
              <a:off x="3358398" y="1757691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79" y="0"/>
                  </a:lnTo>
                  <a:cubicBezTo>
                    <a:pt x="64" y="0"/>
                    <a:pt x="47" y="0"/>
                    <a:pt x="47" y="16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95"/>
                    <a:pt x="79" y="95"/>
                    <a:pt x="79" y="79"/>
                  </a:cubicBezTo>
                  <a:lnTo>
                    <a:pt x="110" y="48"/>
                  </a:lnTo>
                  <a:lnTo>
                    <a:pt x="110" y="48"/>
                  </a:lnTo>
                  <a:cubicBezTo>
                    <a:pt x="110" y="32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9" name="Google Shape;26619;p117"/>
            <p:cNvSpPr/>
            <p:nvPr/>
          </p:nvSpPr>
          <p:spPr>
            <a:xfrm>
              <a:off x="3432564" y="1766691"/>
              <a:ext cx="2512" cy="2576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" y="17"/>
                  </a:lnTo>
                  <a:lnTo>
                    <a:pt x="1" y="49"/>
                  </a:lnTo>
                  <a:cubicBezTo>
                    <a:pt x="1" y="49"/>
                    <a:pt x="1" y="64"/>
                    <a:pt x="16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47" y="80"/>
                    <a:pt x="47" y="80"/>
                    <a:pt x="64" y="64"/>
                  </a:cubicBezTo>
                  <a:lnTo>
                    <a:pt x="79" y="49"/>
                  </a:lnTo>
                  <a:cubicBezTo>
                    <a:pt x="79" y="32"/>
                    <a:pt x="79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0" name="Google Shape;26620;p117"/>
            <p:cNvSpPr/>
            <p:nvPr/>
          </p:nvSpPr>
          <p:spPr>
            <a:xfrm>
              <a:off x="3053751" y="18062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6"/>
                  </a:lnTo>
                  <a:lnTo>
                    <a:pt x="16" y="32"/>
                  </a:lnTo>
                  <a:cubicBezTo>
                    <a:pt x="0" y="48"/>
                    <a:pt x="0" y="64"/>
                    <a:pt x="16" y="79"/>
                  </a:cubicBezTo>
                  <a:lnTo>
                    <a:pt x="32" y="95"/>
                  </a:lnTo>
                  <a:cubicBezTo>
                    <a:pt x="47" y="95"/>
                    <a:pt x="63" y="79"/>
                    <a:pt x="63" y="79"/>
                  </a:cubicBezTo>
                  <a:lnTo>
                    <a:pt x="79" y="64"/>
                  </a:lnTo>
                  <a:cubicBezTo>
                    <a:pt x="95" y="48"/>
                    <a:pt x="95" y="32"/>
                    <a:pt x="79" y="16"/>
                  </a:cubicBezTo>
                  <a:cubicBezTo>
                    <a:pt x="63" y="1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1" name="Google Shape;26621;p117"/>
            <p:cNvSpPr/>
            <p:nvPr/>
          </p:nvSpPr>
          <p:spPr>
            <a:xfrm>
              <a:off x="3330347" y="1777727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32"/>
                    <a:pt x="1" y="48"/>
                    <a:pt x="16" y="48"/>
                  </a:cubicBez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63"/>
                    <a:pt x="95" y="63"/>
                    <a:pt x="95" y="48"/>
                  </a:cubicBezTo>
                  <a:cubicBezTo>
                    <a:pt x="95" y="32"/>
                    <a:pt x="95" y="17"/>
                    <a:pt x="64" y="0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2" name="Google Shape;26622;p117"/>
            <p:cNvSpPr/>
            <p:nvPr/>
          </p:nvSpPr>
          <p:spPr>
            <a:xfrm>
              <a:off x="3257676" y="176971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48"/>
                  </a:lnTo>
                  <a:cubicBezTo>
                    <a:pt x="95" y="48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3" name="Google Shape;26623;p117"/>
            <p:cNvSpPr/>
            <p:nvPr/>
          </p:nvSpPr>
          <p:spPr>
            <a:xfrm>
              <a:off x="3434568" y="1750662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0"/>
                  </a:moveTo>
                  <a:lnTo>
                    <a:pt x="64" y="0"/>
                  </a:lnTo>
                  <a:cubicBezTo>
                    <a:pt x="64" y="17"/>
                    <a:pt x="64" y="17"/>
                    <a:pt x="47" y="17"/>
                  </a:cubicBezTo>
                  <a:lnTo>
                    <a:pt x="32" y="17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63"/>
                  </a:lnTo>
                  <a:lnTo>
                    <a:pt x="32" y="95"/>
                  </a:lnTo>
                  <a:cubicBezTo>
                    <a:pt x="32" y="111"/>
                    <a:pt x="47" y="111"/>
                    <a:pt x="47" y="111"/>
                  </a:cubicBezTo>
                  <a:lnTo>
                    <a:pt x="47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110" y="48"/>
                  </a:lnTo>
                  <a:cubicBezTo>
                    <a:pt x="110" y="32"/>
                    <a:pt x="110" y="17"/>
                    <a:pt x="95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4" name="Google Shape;26624;p117"/>
            <p:cNvSpPr/>
            <p:nvPr/>
          </p:nvSpPr>
          <p:spPr>
            <a:xfrm>
              <a:off x="3423023" y="1764687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9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" y="17"/>
                    <a:pt x="1" y="49"/>
                    <a:pt x="17" y="49"/>
                  </a:cubicBezTo>
                  <a:lnTo>
                    <a:pt x="32" y="64"/>
                  </a:lnTo>
                  <a:lnTo>
                    <a:pt x="49" y="80"/>
                  </a:lnTo>
                  <a:lnTo>
                    <a:pt x="64" y="80"/>
                  </a:lnTo>
                  <a:cubicBezTo>
                    <a:pt x="64" y="80"/>
                    <a:pt x="80" y="80"/>
                    <a:pt x="80" y="64"/>
                  </a:cubicBezTo>
                  <a:cubicBezTo>
                    <a:pt x="95" y="49"/>
                    <a:pt x="95" y="32"/>
                    <a:pt x="80" y="17"/>
                  </a:cubicBez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5" name="Google Shape;26625;p117"/>
            <p:cNvSpPr/>
            <p:nvPr/>
          </p:nvSpPr>
          <p:spPr>
            <a:xfrm>
              <a:off x="3195054" y="178726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16" y="15"/>
                  </a:lnTo>
                  <a:cubicBezTo>
                    <a:pt x="0" y="32"/>
                    <a:pt x="0" y="47"/>
                    <a:pt x="32" y="63"/>
                  </a:cubicBezTo>
                  <a:lnTo>
                    <a:pt x="32" y="63"/>
                  </a:lnTo>
                  <a:lnTo>
                    <a:pt x="79" y="78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7" y="78"/>
                    <a:pt x="142" y="78"/>
                  </a:cubicBezTo>
                  <a:cubicBezTo>
                    <a:pt x="142" y="63"/>
                    <a:pt x="142" y="32"/>
                    <a:pt x="127" y="32"/>
                  </a:cubicBezTo>
                  <a:lnTo>
                    <a:pt x="110" y="32"/>
                  </a:lnTo>
                  <a:lnTo>
                    <a:pt x="95" y="15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626" name="Google Shape;26626;p117"/>
          <p:cNvGrpSpPr/>
          <p:nvPr/>
        </p:nvGrpSpPr>
        <p:grpSpPr>
          <a:xfrm flipH="1">
            <a:off x="5376208" y="975498"/>
            <a:ext cx="3354653" cy="2621453"/>
            <a:chOff x="3360402" y="1405432"/>
            <a:chExt cx="341781" cy="267077"/>
          </a:xfrm>
        </p:grpSpPr>
        <p:sp>
          <p:nvSpPr>
            <p:cNvPr id="26627" name="Google Shape;26627;p117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8" name="Google Shape;26628;p117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9" name="Google Shape;26629;p117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0" name="Google Shape;26630;p117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1" name="Google Shape;26631;p117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2" name="Google Shape;26632;p117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3" name="Google Shape;26633;p117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4" name="Google Shape;26634;p117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5" name="Google Shape;26635;p117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6" name="Google Shape;26636;p117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7" name="Google Shape;26637;p117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8" name="Google Shape;26638;p117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9" name="Google Shape;26639;p117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0" name="Google Shape;26640;p117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1" name="Google Shape;26641;p117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2" name="Google Shape;26642;p117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3" name="Google Shape;26643;p117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4" name="Google Shape;26644;p117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5" name="Google Shape;26645;p117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6" name="Google Shape;26646;p117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7" name="Google Shape;26647;p117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8" name="Google Shape;26648;p117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9" name="Google Shape;26649;p117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0" name="Google Shape;26650;p117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1" name="Google Shape;26651;p117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2" name="Google Shape;26652;p117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3" name="Google Shape;26653;p117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4" name="Google Shape;26654;p117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5" name="Google Shape;26655;p117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6" name="Google Shape;26656;p117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7" name="Google Shape;26657;p117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8" name="Google Shape;26658;p117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9" name="Google Shape;26659;p117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0" name="Google Shape;26660;p117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1" name="Google Shape;26661;p117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2" name="Google Shape;26662;p117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3" name="Google Shape;26663;p117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4" name="Google Shape;26664;p117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5" name="Google Shape;26665;p117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6" name="Google Shape;26666;p117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7" name="Google Shape;26667;p117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8" name="Google Shape;26668;p117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9" name="Google Shape;26669;p117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0" name="Google Shape;26670;p117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1" name="Google Shape;26671;p117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2" name="Google Shape;26672;p117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3" name="Google Shape;26673;p117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4" name="Google Shape;26674;p117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5" name="Google Shape;26675;p117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6" name="Google Shape;26676;p117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7" name="Google Shape;26677;p117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8" name="Google Shape;26678;p117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9" name="Google Shape;26679;p117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0" name="Google Shape;26680;p117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1" name="Google Shape;26681;p117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2" name="Google Shape;26682;p117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3" name="Google Shape;26683;p117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4" name="Google Shape;26684;p117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5" name="Google Shape;26685;p117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6" name="Google Shape;26686;p117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7" name="Google Shape;26687;p117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8" name="Google Shape;26688;p117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9" name="Google Shape;26689;p117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0" name="Google Shape;26690;p117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1" name="Google Shape;26691;p117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2" name="Google Shape;26692;p117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3" name="Google Shape;26693;p117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4" name="Google Shape;26694;p117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5" name="Google Shape;26695;p117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6" name="Google Shape;26696;p117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7" name="Google Shape;26697;p117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8" name="Google Shape;26698;p117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9" name="Google Shape;26699;p117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0" name="Google Shape;26700;p117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1" name="Google Shape;26701;p117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2" name="Google Shape;26702;p117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3" name="Google Shape;26703;p117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4" name="Google Shape;26704;p117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5" name="Google Shape;26705;p117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6" name="Google Shape;26706;p117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7" name="Google Shape;26707;p117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8" name="Google Shape;26708;p117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9" name="Google Shape;26709;p117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0" name="Google Shape;26710;p117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1" name="Google Shape;26711;p117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2" name="Google Shape;26712;p117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3" name="Google Shape;26713;p117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4" name="Google Shape;26714;p117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5" name="Google Shape;26715;p117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6" name="Google Shape;26716;p117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7" name="Google Shape;26717;p117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8" name="Google Shape;26718;p117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9" name="Google Shape;26719;p117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0" name="Google Shape;26720;p117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1" name="Google Shape;26721;p117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2" name="Google Shape;26722;p117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3" name="Google Shape;26723;p117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4" name="Google Shape;26724;p117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5" name="Google Shape;26725;p117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6" name="Google Shape;26726;p117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7" name="Google Shape;26727;p117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8" name="Google Shape;26728;p117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9" name="Google Shape;26729;p117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0" name="Google Shape;26730;p117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1" name="Google Shape;26731;p117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2" name="Google Shape;26732;p117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3" name="Google Shape;26733;p117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4" name="Google Shape;26734;p117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5" name="Google Shape;26735;p117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6" name="Google Shape;26736;p117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7" name="Google Shape;26737;p117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8" name="Google Shape;26738;p117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9" name="Google Shape;26739;p117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0" name="Google Shape;26740;p117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1" name="Google Shape;26741;p117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2" name="Google Shape;26742;p117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3" name="Google Shape;26743;p117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4" name="Google Shape;26744;p117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5" name="Google Shape;26745;p117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6" name="Google Shape;26746;p117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7" name="Google Shape;26747;p117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8" name="Google Shape;26748;p117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9" name="Google Shape;26749;p117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0" name="Google Shape;26750;p117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1" name="Google Shape;26751;p117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2" name="Google Shape;26752;p117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3" name="Google Shape;26753;p117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4" name="Google Shape;26754;p117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5" name="Google Shape;26755;p117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6" name="Google Shape;26756;p117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7" name="Google Shape;26757;p117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8" name="Google Shape;26758;p117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9" name="Google Shape;26759;p117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0" name="Google Shape;26760;p117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1" name="Google Shape;26761;p117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2" name="Google Shape;26762;p117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3" name="Google Shape;26763;p117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4" name="Google Shape;26764;p117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5" name="Google Shape;26765;p117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6" name="Google Shape;26766;p117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7" name="Google Shape;26767;p117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8" name="Google Shape;26768;p117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9" name="Google Shape;26769;p117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0" name="Google Shape;26770;p117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1" name="Google Shape;26771;p117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2" name="Google Shape;26772;p117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3" name="Google Shape;26773;p117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4" name="Google Shape;26774;p117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5" name="Google Shape;26775;p117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6" name="Google Shape;26776;p117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7" name="Google Shape;26777;p117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8" name="Google Shape;26778;p117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9" name="Google Shape;26779;p117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0" name="Google Shape;26780;p117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1" name="Google Shape;26781;p117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2" name="Google Shape;26782;p117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3" name="Google Shape;26783;p117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4" name="Google Shape;26784;p117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5" name="Google Shape;26785;p117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6" name="Google Shape;26786;p117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7" name="Google Shape;26787;p117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8" name="Google Shape;26788;p117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9" name="Google Shape;26789;p117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0" name="Google Shape;26790;p117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1" name="Google Shape;26791;p117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2" name="Google Shape;26792;p117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3" name="Google Shape;26793;p117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4" name="Google Shape;26794;p117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5" name="Google Shape;26795;p117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6" name="Google Shape;26796;p117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7" name="Google Shape;26797;p117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8" name="Google Shape;26798;p117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9" name="Google Shape;26799;p117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0" name="Google Shape;26800;p117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1" name="Google Shape;26801;p117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2" name="Google Shape;26802;p117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3" name="Google Shape;26803;p117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4" name="Google Shape;26804;p117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5" name="Google Shape;26805;p117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6" name="Google Shape;26806;p117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7" name="Google Shape;26807;p117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8" name="Google Shape;26808;p117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9" name="Google Shape;26809;p117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0" name="Google Shape;26810;p117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1" name="Google Shape;26811;p117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2" name="Google Shape;26812;p117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3" name="Google Shape;26813;p117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4" name="Google Shape;26814;p117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5" name="Google Shape;26815;p117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6" name="Google Shape;26816;p117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7" name="Google Shape;26817;p117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8" name="Google Shape;26818;p117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9" name="Google Shape;26819;p117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0" name="Google Shape;26820;p117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1" name="Google Shape;26821;p117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2" name="Google Shape;26822;p117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3" name="Google Shape;26823;p117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4" name="Google Shape;26824;p117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5" name="Google Shape;26825;p117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6" name="Google Shape;26826;p117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7" name="Google Shape;26827;p117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8" name="Google Shape;26828;p117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9" name="Google Shape;26829;p117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0" name="Google Shape;26830;p117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1" name="Google Shape;26831;p117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2" name="Google Shape;26832;p117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3" name="Google Shape;26833;p117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4" name="Google Shape;26834;p117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5" name="Google Shape;26835;p117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6" name="Google Shape;26836;p117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7" name="Google Shape;26837;p117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8" name="Google Shape;26838;p117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39" name="Google Shape;26839;p117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0" name="Google Shape;26840;p117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1" name="Google Shape;26841;p117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2" name="Google Shape;26842;p117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3" name="Google Shape;26843;p117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4" name="Google Shape;26844;p117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5" name="Google Shape;26845;p117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6" name="Google Shape;26846;p117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7" name="Google Shape;26847;p117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8" name="Google Shape;26848;p117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49" name="Google Shape;26849;p117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0" name="Google Shape;26850;p117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1" name="Google Shape;26851;p117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2" name="Google Shape;26852;p117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3" name="Google Shape;26853;p117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4" name="Google Shape;26854;p117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5" name="Google Shape;26855;p117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6" name="Google Shape;26856;p117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7" name="Google Shape;26857;p117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8" name="Google Shape;26858;p117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59" name="Google Shape;26859;p117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0" name="Google Shape;26860;p117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1" name="Google Shape;26861;p117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2" name="Google Shape;26862;p117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3" name="Google Shape;26863;p117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4" name="Google Shape;26864;p117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5" name="Google Shape;26865;p117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6" name="Google Shape;26866;p117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7" name="Google Shape;26867;p117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8" name="Google Shape;26868;p117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69" name="Google Shape;26869;p117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0" name="Google Shape;26870;p117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1" name="Google Shape;26871;p117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2" name="Google Shape;26872;p117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3" name="Google Shape;26873;p117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4" name="Google Shape;26874;p117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5" name="Google Shape;26875;p117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6" name="Google Shape;26876;p117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7" name="Google Shape;26877;p117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8" name="Google Shape;26878;p117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79" name="Google Shape;26879;p117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0" name="Google Shape;26880;p117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1" name="Google Shape;26881;p117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2" name="Google Shape;26882;p117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3" name="Google Shape;26883;p117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4" name="Google Shape;26884;p117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5" name="Google Shape;26885;p117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6" name="Google Shape;26886;p117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7" name="Google Shape;26887;p117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8" name="Google Shape;26888;p117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89" name="Google Shape;26889;p117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0" name="Google Shape;26890;p117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1" name="Google Shape;26891;p117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2" name="Google Shape;26892;p117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3" name="Google Shape;26893;p117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4" name="Google Shape;26894;p117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5" name="Google Shape;26895;p117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6" name="Google Shape;26896;p117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7" name="Google Shape;26897;p117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8" name="Google Shape;26898;p117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99" name="Google Shape;26899;p117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0" name="Google Shape;26900;p117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1" name="Google Shape;26901;p117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2" name="Google Shape;26902;p117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3" name="Google Shape;26903;p117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4" name="Google Shape;26904;p117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5" name="Google Shape;26905;p117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6" name="Google Shape;26906;p117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7" name="Google Shape;26907;p117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8" name="Google Shape;26908;p117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09" name="Google Shape;26909;p117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0" name="Google Shape;26910;p117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1" name="Google Shape;26911;p117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2" name="Google Shape;26912;p117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3" name="Google Shape;26913;p117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4" name="Google Shape;26914;p117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5" name="Google Shape;26915;p117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6" name="Google Shape;26916;p117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7" name="Google Shape;26917;p117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8" name="Google Shape;26918;p117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19" name="Google Shape;26919;p117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0" name="Google Shape;26920;p117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1" name="Google Shape;26921;p117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2" name="Google Shape;26922;p117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3" name="Google Shape;26923;p117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4" name="Google Shape;26924;p117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5" name="Google Shape;26925;p117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6" name="Google Shape;26926;p117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7" name="Google Shape;26927;p117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8" name="Google Shape;26928;p117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29" name="Google Shape;26929;p117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0" name="Google Shape;26930;p117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1" name="Google Shape;26931;p117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2" name="Google Shape;26932;p117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3" name="Google Shape;26933;p117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34" name="Google Shape;26934;p117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935" name="Google Shape;26935;p117"/>
          <p:cNvSpPr/>
          <p:nvPr/>
        </p:nvSpPr>
        <p:spPr>
          <a:xfrm rot="-148814">
            <a:off x="1203261" y="1618263"/>
            <a:ext cx="9785475" cy="3621472"/>
          </a:xfrm>
          <a:custGeom>
            <a:avLst/>
            <a:gdLst/>
            <a:ahLst/>
            <a:cxnLst/>
            <a:rect l="l" t="t" r="r" b="b"/>
            <a:pathLst>
              <a:path w="22311" h="8257" extrusionOk="0">
                <a:moveTo>
                  <a:pt x="22121" y="7280"/>
                </a:moveTo>
                <a:cubicBezTo>
                  <a:pt x="22043" y="6964"/>
                  <a:pt x="21932" y="6996"/>
                  <a:pt x="21932" y="6666"/>
                </a:cubicBezTo>
                <a:cubicBezTo>
                  <a:pt x="21932" y="6351"/>
                  <a:pt x="21995" y="6351"/>
                  <a:pt x="21995" y="6035"/>
                </a:cubicBezTo>
                <a:cubicBezTo>
                  <a:pt x="21995" y="5720"/>
                  <a:pt x="22075" y="5720"/>
                  <a:pt x="22075" y="5389"/>
                </a:cubicBezTo>
                <a:cubicBezTo>
                  <a:pt x="22075" y="5074"/>
                  <a:pt x="21791" y="5074"/>
                  <a:pt x="21791" y="4759"/>
                </a:cubicBezTo>
                <a:cubicBezTo>
                  <a:pt x="21791" y="4428"/>
                  <a:pt x="22106" y="4428"/>
                  <a:pt x="22106" y="4113"/>
                </a:cubicBezTo>
                <a:cubicBezTo>
                  <a:pt x="22106" y="3798"/>
                  <a:pt x="21791" y="3798"/>
                  <a:pt x="21791" y="3483"/>
                </a:cubicBezTo>
                <a:cubicBezTo>
                  <a:pt x="21791" y="3152"/>
                  <a:pt x="22121" y="3152"/>
                  <a:pt x="22121" y="2836"/>
                </a:cubicBezTo>
                <a:cubicBezTo>
                  <a:pt x="22121" y="2521"/>
                  <a:pt x="21964" y="2521"/>
                  <a:pt x="21964" y="2191"/>
                </a:cubicBezTo>
                <a:cubicBezTo>
                  <a:pt x="21964" y="1876"/>
                  <a:pt x="21932" y="1876"/>
                  <a:pt x="21932" y="1561"/>
                </a:cubicBezTo>
                <a:cubicBezTo>
                  <a:pt x="21932" y="1246"/>
                  <a:pt x="22153" y="1246"/>
                  <a:pt x="22153" y="914"/>
                </a:cubicBezTo>
                <a:cubicBezTo>
                  <a:pt x="22153" y="599"/>
                  <a:pt x="22279" y="458"/>
                  <a:pt x="22058" y="221"/>
                </a:cubicBezTo>
                <a:cubicBezTo>
                  <a:pt x="21838" y="0"/>
                  <a:pt x="21680" y="253"/>
                  <a:pt x="21365" y="253"/>
                </a:cubicBezTo>
                <a:cubicBezTo>
                  <a:pt x="21050" y="253"/>
                  <a:pt x="21050" y="158"/>
                  <a:pt x="20720" y="158"/>
                </a:cubicBezTo>
                <a:cubicBezTo>
                  <a:pt x="20405" y="158"/>
                  <a:pt x="20405" y="458"/>
                  <a:pt x="20089" y="458"/>
                </a:cubicBezTo>
                <a:cubicBezTo>
                  <a:pt x="19774" y="458"/>
                  <a:pt x="19774" y="300"/>
                  <a:pt x="19443" y="300"/>
                </a:cubicBezTo>
                <a:cubicBezTo>
                  <a:pt x="19128" y="300"/>
                  <a:pt x="19128" y="143"/>
                  <a:pt x="18813" y="143"/>
                </a:cubicBezTo>
                <a:lnTo>
                  <a:pt x="18182" y="143"/>
                </a:lnTo>
                <a:cubicBezTo>
                  <a:pt x="17852" y="143"/>
                  <a:pt x="17852" y="426"/>
                  <a:pt x="17537" y="426"/>
                </a:cubicBezTo>
                <a:cubicBezTo>
                  <a:pt x="17222" y="426"/>
                  <a:pt x="17222" y="80"/>
                  <a:pt x="16907" y="80"/>
                </a:cubicBezTo>
                <a:cubicBezTo>
                  <a:pt x="16575" y="80"/>
                  <a:pt x="16575" y="190"/>
                  <a:pt x="16260" y="190"/>
                </a:cubicBezTo>
                <a:cubicBezTo>
                  <a:pt x="15945" y="190"/>
                  <a:pt x="15945" y="458"/>
                  <a:pt x="15630" y="458"/>
                </a:cubicBezTo>
                <a:lnTo>
                  <a:pt x="14985" y="458"/>
                </a:lnTo>
                <a:cubicBezTo>
                  <a:pt x="14670" y="458"/>
                  <a:pt x="14670" y="490"/>
                  <a:pt x="14354" y="490"/>
                </a:cubicBezTo>
                <a:cubicBezTo>
                  <a:pt x="14023" y="490"/>
                  <a:pt x="14023" y="111"/>
                  <a:pt x="13708" y="111"/>
                </a:cubicBezTo>
                <a:cubicBezTo>
                  <a:pt x="13393" y="111"/>
                  <a:pt x="13393" y="395"/>
                  <a:pt x="13078" y="395"/>
                </a:cubicBezTo>
                <a:cubicBezTo>
                  <a:pt x="12762" y="395"/>
                  <a:pt x="12762" y="253"/>
                  <a:pt x="12432" y="253"/>
                </a:cubicBezTo>
                <a:cubicBezTo>
                  <a:pt x="12117" y="253"/>
                  <a:pt x="12117" y="237"/>
                  <a:pt x="11802" y="237"/>
                </a:cubicBezTo>
                <a:cubicBezTo>
                  <a:pt x="11487" y="237"/>
                  <a:pt x="11487" y="300"/>
                  <a:pt x="11155" y="300"/>
                </a:cubicBezTo>
                <a:cubicBezTo>
                  <a:pt x="10840" y="300"/>
                  <a:pt x="10840" y="442"/>
                  <a:pt x="10525" y="442"/>
                </a:cubicBezTo>
                <a:cubicBezTo>
                  <a:pt x="10210" y="442"/>
                  <a:pt x="10210" y="363"/>
                  <a:pt x="9880" y="363"/>
                </a:cubicBezTo>
                <a:cubicBezTo>
                  <a:pt x="9565" y="363"/>
                  <a:pt x="9565" y="143"/>
                  <a:pt x="9250" y="143"/>
                </a:cubicBezTo>
                <a:cubicBezTo>
                  <a:pt x="8934" y="143"/>
                  <a:pt x="8934" y="206"/>
                  <a:pt x="8619" y="206"/>
                </a:cubicBezTo>
                <a:cubicBezTo>
                  <a:pt x="8288" y="206"/>
                  <a:pt x="8288" y="490"/>
                  <a:pt x="7973" y="490"/>
                </a:cubicBezTo>
                <a:cubicBezTo>
                  <a:pt x="7658" y="490"/>
                  <a:pt x="7658" y="473"/>
                  <a:pt x="7343" y="473"/>
                </a:cubicBezTo>
                <a:cubicBezTo>
                  <a:pt x="7012" y="473"/>
                  <a:pt x="7012" y="206"/>
                  <a:pt x="6697" y="206"/>
                </a:cubicBezTo>
                <a:cubicBezTo>
                  <a:pt x="6382" y="206"/>
                  <a:pt x="6382" y="95"/>
                  <a:pt x="6067" y="95"/>
                </a:cubicBezTo>
                <a:cubicBezTo>
                  <a:pt x="5752" y="95"/>
                  <a:pt x="5752" y="143"/>
                  <a:pt x="5420" y="143"/>
                </a:cubicBezTo>
                <a:cubicBezTo>
                  <a:pt x="5105" y="143"/>
                  <a:pt x="5105" y="111"/>
                  <a:pt x="4790" y="111"/>
                </a:cubicBezTo>
                <a:cubicBezTo>
                  <a:pt x="4475" y="111"/>
                  <a:pt x="4475" y="143"/>
                  <a:pt x="4145" y="143"/>
                </a:cubicBezTo>
                <a:cubicBezTo>
                  <a:pt x="3830" y="143"/>
                  <a:pt x="3830" y="490"/>
                  <a:pt x="3515" y="490"/>
                </a:cubicBezTo>
                <a:cubicBezTo>
                  <a:pt x="3199" y="490"/>
                  <a:pt x="3199" y="269"/>
                  <a:pt x="2884" y="269"/>
                </a:cubicBezTo>
                <a:cubicBezTo>
                  <a:pt x="2553" y="269"/>
                  <a:pt x="2553" y="379"/>
                  <a:pt x="2238" y="379"/>
                </a:cubicBezTo>
                <a:cubicBezTo>
                  <a:pt x="1923" y="379"/>
                  <a:pt x="1923" y="237"/>
                  <a:pt x="1607" y="237"/>
                </a:cubicBezTo>
                <a:cubicBezTo>
                  <a:pt x="1292" y="237"/>
                  <a:pt x="1292" y="80"/>
                  <a:pt x="962" y="80"/>
                </a:cubicBezTo>
                <a:cubicBezTo>
                  <a:pt x="647" y="80"/>
                  <a:pt x="647" y="111"/>
                  <a:pt x="332" y="111"/>
                </a:cubicBezTo>
                <a:cubicBezTo>
                  <a:pt x="206" y="111"/>
                  <a:pt x="95" y="95"/>
                  <a:pt x="0" y="80"/>
                </a:cubicBezTo>
                <a:lnTo>
                  <a:pt x="0" y="836"/>
                </a:lnTo>
                <a:lnTo>
                  <a:pt x="568" y="899"/>
                </a:lnTo>
                <a:cubicBezTo>
                  <a:pt x="647" y="773"/>
                  <a:pt x="773" y="694"/>
                  <a:pt x="931" y="694"/>
                </a:cubicBezTo>
                <a:cubicBezTo>
                  <a:pt x="1151" y="694"/>
                  <a:pt x="1340" y="868"/>
                  <a:pt x="1340" y="1088"/>
                </a:cubicBezTo>
                <a:cubicBezTo>
                  <a:pt x="1340" y="1324"/>
                  <a:pt x="1151" y="1498"/>
                  <a:pt x="931" y="1498"/>
                </a:cubicBezTo>
                <a:cubicBezTo>
                  <a:pt x="757" y="1498"/>
                  <a:pt x="616" y="1403"/>
                  <a:pt x="552" y="1261"/>
                </a:cubicBezTo>
                <a:lnTo>
                  <a:pt x="473" y="1261"/>
                </a:lnTo>
                <a:cubicBezTo>
                  <a:pt x="189" y="1261"/>
                  <a:pt x="552" y="1246"/>
                  <a:pt x="284" y="1355"/>
                </a:cubicBezTo>
                <a:cubicBezTo>
                  <a:pt x="0" y="1466"/>
                  <a:pt x="95" y="1355"/>
                  <a:pt x="95" y="1355"/>
                </a:cubicBezTo>
                <a:lnTo>
                  <a:pt x="0" y="1355"/>
                </a:lnTo>
                <a:lnTo>
                  <a:pt x="0" y="2286"/>
                </a:lnTo>
                <a:lnTo>
                  <a:pt x="568" y="2349"/>
                </a:lnTo>
                <a:cubicBezTo>
                  <a:pt x="647" y="2223"/>
                  <a:pt x="773" y="2143"/>
                  <a:pt x="931" y="2143"/>
                </a:cubicBezTo>
                <a:cubicBezTo>
                  <a:pt x="1151" y="2143"/>
                  <a:pt x="1340" y="2317"/>
                  <a:pt x="1340" y="2538"/>
                </a:cubicBezTo>
                <a:cubicBezTo>
                  <a:pt x="1340" y="2773"/>
                  <a:pt x="1151" y="2947"/>
                  <a:pt x="931" y="2947"/>
                </a:cubicBezTo>
                <a:cubicBezTo>
                  <a:pt x="757" y="2947"/>
                  <a:pt x="616" y="2853"/>
                  <a:pt x="552" y="2710"/>
                </a:cubicBezTo>
                <a:lnTo>
                  <a:pt x="473" y="2710"/>
                </a:lnTo>
                <a:cubicBezTo>
                  <a:pt x="189" y="2710"/>
                  <a:pt x="552" y="2695"/>
                  <a:pt x="284" y="2805"/>
                </a:cubicBezTo>
                <a:cubicBezTo>
                  <a:pt x="0" y="2916"/>
                  <a:pt x="95" y="2805"/>
                  <a:pt x="95" y="2805"/>
                </a:cubicBezTo>
                <a:lnTo>
                  <a:pt x="0" y="2805"/>
                </a:lnTo>
                <a:lnTo>
                  <a:pt x="0" y="3735"/>
                </a:lnTo>
                <a:lnTo>
                  <a:pt x="568" y="3798"/>
                </a:lnTo>
                <a:cubicBezTo>
                  <a:pt x="647" y="3672"/>
                  <a:pt x="773" y="3593"/>
                  <a:pt x="931" y="3593"/>
                </a:cubicBezTo>
                <a:cubicBezTo>
                  <a:pt x="1151" y="3593"/>
                  <a:pt x="1340" y="3767"/>
                  <a:pt x="1340" y="3987"/>
                </a:cubicBezTo>
                <a:cubicBezTo>
                  <a:pt x="1340" y="4223"/>
                  <a:pt x="1151" y="4397"/>
                  <a:pt x="931" y="4397"/>
                </a:cubicBezTo>
                <a:cubicBezTo>
                  <a:pt x="757" y="4397"/>
                  <a:pt x="616" y="4302"/>
                  <a:pt x="552" y="4160"/>
                </a:cubicBezTo>
                <a:lnTo>
                  <a:pt x="473" y="4160"/>
                </a:lnTo>
                <a:cubicBezTo>
                  <a:pt x="189" y="4160"/>
                  <a:pt x="552" y="4145"/>
                  <a:pt x="284" y="4254"/>
                </a:cubicBezTo>
                <a:cubicBezTo>
                  <a:pt x="0" y="4365"/>
                  <a:pt x="95" y="4254"/>
                  <a:pt x="95" y="4254"/>
                </a:cubicBezTo>
                <a:lnTo>
                  <a:pt x="0" y="4254"/>
                </a:lnTo>
                <a:lnTo>
                  <a:pt x="0" y="5185"/>
                </a:lnTo>
                <a:lnTo>
                  <a:pt x="568" y="5248"/>
                </a:lnTo>
                <a:cubicBezTo>
                  <a:pt x="647" y="5122"/>
                  <a:pt x="773" y="5027"/>
                  <a:pt x="931" y="5027"/>
                </a:cubicBezTo>
                <a:cubicBezTo>
                  <a:pt x="1151" y="5027"/>
                  <a:pt x="1340" y="5216"/>
                  <a:pt x="1340" y="5437"/>
                </a:cubicBezTo>
                <a:cubicBezTo>
                  <a:pt x="1340" y="5672"/>
                  <a:pt x="1151" y="5846"/>
                  <a:pt x="931" y="5846"/>
                </a:cubicBezTo>
                <a:cubicBezTo>
                  <a:pt x="757" y="5846"/>
                  <a:pt x="616" y="5752"/>
                  <a:pt x="552" y="5609"/>
                </a:cubicBezTo>
                <a:lnTo>
                  <a:pt x="473" y="5609"/>
                </a:lnTo>
                <a:cubicBezTo>
                  <a:pt x="189" y="5609"/>
                  <a:pt x="552" y="5594"/>
                  <a:pt x="284" y="5704"/>
                </a:cubicBezTo>
                <a:cubicBezTo>
                  <a:pt x="0" y="5815"/>
                  <a:pt x="95" y="5704"/>
                  <a:pt x="95" y="5704"/>
                </a:cubicBezTo>
                <a:lnTo>
                  <a:pt x="0" y="5704"/>
                </a:lnTo>
                <a:lnTo>
                  <a:pt x="0" y="6634"/>
                </a:lnTo>
                <a:lnTo>
                  <a:pt x="568" y="6697"/>
                </a:lnTo>
                <a:cubicBezTo>
                  <a:pt x="647" y="6571"/>
                  <a:pt x="773" y="6477"/>
                  <a:pt x="931" y="6477"/>
                </a:cubicBezTo>
                <a:cubicBezTo>
                  <a:pt x="1151" y="6477"/>
                  <a:pt x="1340" y="6666"/>
                  <a:pt x="1340" y="6886"/>
                </a:cubicBezTo>
                <a:cubicBezTo>
                  <a:pt x="1340" y="7107"/>
                  <a:pt x="1151" y="7296"/>
                  <a:pt x="931" y="7296"/>
                </a:cubicBezTo>
                <a:cubicBezTo>
                  <a:pt x="757" y="7296"/>
                  <a:pt x="616" y="7201"/>
                  <a:pt x="552" y="7059"/>
                </a:cubicBezTo>
                <a:lnTo>
                  <a:pt x="473" y="7059"/>
                </a:lnTo>
                <a:cubicBezTo>
                  <a:pt x="189" y="7059"/>
                  <a:pt x="552" y="7044"/>
                  <a:pt x="284" y="7154"/>
                </a:cubicBezTo>
                <a:cubicBezTo>
                  <a:pt x="0" y="7264"/>
                  <a:pt x="95" y="7154"/>
                  <a:pt x="95" y="7154"/>
                </a:cubicBezTo>
                <a:lnTo>
                  <a:pt x="0" y="7154"/>
                </a:lnTo>
                <a:lnTo>
                  <a:pt x="0" y="8036"/>
                </a:lnTo>
                <a:cubicBezTo>
                  <a:pt x="80" y="8004"/>
                  <a:pt x="189" y="7958"/>
                  <a:pt x="332" y="7958"/>
                </a:cubicBezTo>
                <a:cubicBezTo>
                  <a:pt x="647" y="7958"/>
                  <a:pt x="647" y="7752"/>
                  <a:pt x="962" y="7752"/>
                </a:cubicBezTo>
                <a:lnTo>
                  <a:pt x="1607" y="7752"/>
                </a:lnTo>
                <a:cubicBezTo>
                  <a:pt x="1923" y="7752"/>
                  <a:pt x="1923" y="7895"/>
                  <a:pt x="2238" y="7895"/>
                </a:cubicBezTo>
                <a:cubicBezTo>
                  <a:pt x="2569" y="7895"/>
                  <a:pt x="2569" y="7989"/>
                  <a:pt x="2884" y="7989"/>
                </a:cubicBezTo>
                <a:cubicBezTo>
                  <a:pt x="3199" y="7989"/>
                  <a:pt x="3199" y="7895"/>
                  <a:pt x="3515" y="7895"/>
                </a:cubicBezTo>
                <a:cubicBezTo>
                  <a:pt x="3845" y="7895"/>
                  <a:pt x="3845" y="8021"/>
                  <a:pt x="4160" y="8021"/>
                </a:cubicBezTo>
                <a:cubicBezTo>
                  <a:pt x="4475" y="8021"/>
                  <a:pt x="4475" y="7832"/>
                  <a:pt x="4790" y="7832"/>
                </a:cubicBezTo>
                <a:cubicBezTo>
                  <a:pt x="5122" y="7832"/>
                  <a:pt x="5122" y="8004"/>
                  <a:pt x="5437" y="8004"/>
                </a:cubicBezTo>
                <a:cubicBezTo>
                  <a:pt x="5752" y="8004"/>
                  <a:pt x="5752" y="7958"/>
                  <a:pt x="6067" y="7958"/>
                </a:cubicBezTo>
                <a:cubicBezTo>
                  <a:pt x="6382" y="7958"/>
                  <a:pt x="6382" y="8115"/>
                  <a:pt x="6712" y="8115"/>
                </a:cubicBezTo>
                <a:cubicBezTo>
                  <a:pt x="7027" y="8115"/>
                  <a:pt x="7027" y="7784"/>
                  <a:pt x="7343" y="7784"/>
                </a:cubicBezTo>
                <a:cubicBezTo>
                  <a:pt x="7658" y="7784"/>
                  <a:pt x="7658" y="8067"/>
                  <a:pt x="7989" y="8067"/>
                </a:cubicBezTo>
                <a:cubicBezTo>
                  <a:pt x="8304" y="8067"/>
                  <a:pt x="8304" y="8162"/>
                  <a:pt x="8619" y="8162"/>
                </a:cubicBezTo>
                <a:cubicBezTo>
                  <a:pt x="8934" y="8162"/>
                  <a:pt x="8934" y="7878"/>
                  <a:pt x="9265" y="7878"/>
                </a:cubicBezTo>
                <a:cubicBezTo>
                  <a:pt x="9580" y="7878"/>
                  <a:pt x="9580" y="8004"/>
                  <a:pt x="9895" y="8004"/>
                </a:cubicBezTo>
                <a:cubicBezTo>
                  <a:pt x="10210" y="8004"/>
                  <a:pt x="10210" y="8084"/>
                  <a:pt x="10542" y="8084"/>
                </a:cubicBezTo>
                <a:lnTo>
                  <a:pt x="11172" y="8084"/>
                </a:lnTo>
                <a:cubicBezTo>
                  <a:pt x="11487" y="8084"/>
                  <a:pt x="11487" y="8004"/>
                  <a:pt x="11802" y="8004"/>
                </a:cubicBezTo>
                <a:cubicBezTo>
                  <a:pt x="12132" y="8004"/>
                  <a:pt x="12132" y="7832"/>
                  <a:pt x="12447" y="7832"/>
                </a:cubicBezTo>
                <a:cubicBezTo>
                  <a:pt x="12762" y="7832"/>
                  <a:pt x="12762" y="8021"/>
                  <a:pt x="13078" y="8021"/>
                </a:cubicBezTo>
                <a:cubicBezTo>
                  <a:pt x="13409" y="8021"/>
                  <a:pt x="13409" y="7878"/>
                  <a:pt x="13724" y="7878"/>
                </a:cubicBezTo>
                <a:cubicBezTo>
                  <a:pt x="14039" y="7878"/>
                  <a:pt x="14039" y="7815"/>
                  <a:pt x="14354" y="7815"/>
                </a:cubicBezTo>
                <a:cubicBezTo>
                  <a:pt x="14670" y="7815"/>
                  <a:pt x="14670" y="7973"/>
                  <a:pt x="15000" y="7973"/>
                </a:cubicBezTo>
                <a:cubicBezTo>
                  <a:pt x="15315" y="7973"/>
                  <a:pt x="15315" y="8067"/>
                  <a:pt x="15630" y="8067"/>
                </a:cubicBezTo>
                <a:cubicBezTo>
                  <a:pt x="15945" y="8067"/>
                  <a:pt x="15945" y="7973"/>
                  <a:pt x="16277" y="7973"/>
                </a:cubicBezTo>
                <a:cubicBezTo>
                  <a:pt x="16592" y="7973"/>
                  <a:pt x="16592" y="7941"/>
                  <a:pt x="16907" y="7941"/>
                </a:cubicBezTo>
                <a:cubicBezTo>
                  <a:pt x="17222" y="7941"/>
                  <a:pt x="17222" y="8115"/>
                  <a:pt x="17537" y="8115"/>
                </a:cubicBezTo>
                <a:cubicBezTo>
                  <a:pt x="17867" y="8115"/>
                  <a:pt x="17867" y="7769"/>
                  <a:pt x="18182" y="7769"/>
                </a:cubicBezTo>
                <a:cubicBezTo>
                  <a:pt x="18498" y="7769"/>
                  <a:pt x="18498" y="8021"/>
                  <a:pt x="18813" y="8021"/>
                </a:cubicBezTo>
                <a:cubicBezTo>
                  <a:pt x="19144" y="8021"/>
                  <a:pt x="19144" y="7878"/>
                  <a:pt x="19459" y="7878"/>
                </a:cubicBezTo>
                <a:cubicBezTo>
                  <a:pt x="19774" y="7878"/>
                  <a:pt x="19774" y="8147"/>
                  <a:pt x="20089" y="8147"/>
                </a:cubicBezTo>
                <a:cubicBezTo>
                  <a:pt x="20405" y="8147"/>
                  <a:pt x="20405" y="8036"/>
                  <a:pt x="20735" y="8036"/>
                </a:cubicBezTo>
                <a:cubicBezTo>
                  <a:pt x="21050" y="8036"/>
                  <a:pt x="21050" y="7878"/>
                  <a:pt x="21365" y="7878"/>
                </a:cubicBezTo>
                <a:cubicBezTo>
                  <a:pt x="21680" y="7878"/>
                  <a:pt x="21854" y="8256"/>
                  <a:pt x="22075" y="8021"/>
                </a:cubicBezTo>
                <a:cubicBezTo>
                  <a:pt x="22310" y="7800"/>
                  <a:pt x="22232" y="7658"/>
                  <a:pt x="22121" y="7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36" name="Google Shape;26936;p117"/>
          <p:cNvSpPr/>
          <p:nvPr/>
        </p:nvSpPr>
        <p:spPr>
          <a:xfrm rot="-1972865">
            <a:off x="1988433" y="1055696"/>
            <a:ext cx="2249276" cy="1587425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chemeClr val="dk2">
              <a:alpha val="60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37" name="Google Shape;26937;p117"/>
          <p:cNvSpPr txBox="1">
            <a:spLocks noGrp="1"/>
          </p:cNvSpPr>
          <p:nvPr>
            <p:ph type="title"/>
          </p:nvPr>
        </p:nvSpPr>
        <p:spPr>
          <a:xfrm rot="-188007">
            <a:off x="5585319" y="3258560"/>
            <a:ext cx="4851653" cy="766848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pt-BR" sz="5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SÁNG TẠO</a:t>
            </a:r>
            <a:endParaRPr sz="5867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38" name="Google Shape;26938;p117"/>
          <p:cNvSpPr txBox="1">
            <a:spLocks noGrp="1"/>
          </p:cNvSpPr>
          <p:nvPr>
            <p:ph type="title" idx="2"/>
          </p:nvPr>
        </p:nvSpPr>
        <p:spPr>
          <a:xfrm rot="-217916">
            <a:off x="2364894" y="2484750"/>
            <a:ext cx="3214055" cy="2134685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pPr algn="ctr"/>
            <a:r>
              <a:rPr lang="pt-BR"/>
              <a:t>03</a:t>
            </a:r>
            <a:endParaRPr/>
          </a:p>
        </p:txBody>
      </p:sp>
      <p:pic>
        <p:nvPicPr>
          <p:cNvPr id="26940" name="Google Shape;26940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9162867" y="3530000"/>
            <a:ext cx="2709199" cy="2337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9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6" name="Google Shape;13106;p87"/>
          <p:cNvGrpSpPr/>
          <p:nvPr/>
        </p:nvGrpSpPr>
        <p:grpSpPr>
          <a:xfrm rot="10800000" flipH="1">
            <a:off x="6986352" y="301898"/>
            <a:ext cx="3354653" cy="2621453"/>
            <a:chOff x="3360402" y="1405432"/>
            <a:chExt cx="341781" cy="267077"/>
          </a:xfrm>
        </p:grpSpPr>
        <p:sp>
          <p:nvSpPr>
            <p:cNvPr id="13107" name="Google Shape;13107;p87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8" name="Google Shape;13108;p87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09" name="Google Shape;13109;p87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0" name="Google Shape;13110;p87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1" name="Google Shape;13111;p87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2" name="Google Shape;13112;p87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3" name="Google Shape;13113;p87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4" name="Google Shape;13114;p87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5" name="Google Shape;13115;p87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6" name="Google Shape;13116;p87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7" name="Google Shape;13117;p87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8" name="Google Shape;13118;p87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19" name="Google Shape;13119;p87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0" name="Google Shape;13120;p87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1" name="Google Shape;13121;p87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2" name="Google Shape;13122;p87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3" name="Google Shape;13123;p87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4" name="Google Shape;13124;p87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5" name="Google Shape;13125;p87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6" name="Google Shape;13126;p87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7" name="Google Shape;13127;p87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8" name="Google Shape;13128;p87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29" name="Google Shape;13129;p87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0" name="Google Shape;13130;p87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1" name="Google Shape;13131;p87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2" name="Google Shape;13132;p87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3" name="Google Shape;13133;p87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4" name="Google Shape;13134;p87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5" name="Google Shape;13135;p87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6" name="Google Shape;13136;p87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7" name="Google Shape;13137;p87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8" name="Google Shape;13138;p87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39" name="Google Shape;13139;p87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0" name="Google Shape;13140;p87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1" name="Google Shape;13141;p87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2" name="Google Shape;13142;p87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3" name="Google Shape;13143;p87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4" name="Google Shape;13144;p87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5" name="Google Shape;13145;p87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6" name="Google Shape;13146;p87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7" name="Google Shape;13147;p87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8" name="Google Shape;13148;p87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9" name="Google Shape;13149;p87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0" name="Google Shape;13150;p87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1" name="Google Shape;13151;p87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2" name="Google Shape;13152;p87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3" name="Google Shape;13153;p87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4" name="Google Shape;13154;p87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5" name="Google Shape;13155;p87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6" name="Google Shape;13156;p87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7" name="Google Shape;13157;p87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8" name="Google Shape;13158;p87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9" name="Google Shape;13159;p87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0" name="Google Shape;13160;p87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1" name="Google Shape;13161;p87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2" name="Google Shape;13162;p87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3" name="Google Shape;13163;p87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4" name="Google Shape;13164;p87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5" name="Google Shape;13165;p87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6" name="Google Shape;13166;p87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7" name="Google Shape;13167;p87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8" name="Google Shape;13168;p87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9" name="Google Shape;13169;p87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0" name="Google Shape;13170;p87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1" name="Google Shape;13171;p87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2" name="Google Shape;13172;p87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3" name="Google Shape;13173;p87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4" name="Google Shape;13174;p87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5" name="Google Shape;13175;p87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6" name="Google Shape;13176;p87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7" name="Google Shape;13177;p87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8" name="Google Shape;13178;p87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9" name="Google Shape;13179;p87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0" name="Google Shape;13180;p87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1" name="Google Shape;13181;p87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2" name="Google Shape;13182;p87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3" name="Google Shape;13183;p87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4" name="Google Shape;13184;p87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5" name="Google Shape;13185;p87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6" name="Google Shape;13186;p87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7" name="Google Shape;13187;p87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8" name="Google Shape;13188;p87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9" name="Google Shape;13189;p87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0" name="Google Shape;13190;p87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1" name="Google Shape;13191;p87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2" name="Google Shape;13192;p87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3" name="Google Shape;13193;p87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4" name="Google Shape;13194;p87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5" name="Google Shape;13195;p87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6" name="Google Shape;13196;p87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7" name="Google Shape;13197;p87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8" name="Google Shape;13198;p87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9" name="Google Shape;13199;p87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0" name="Google Shape;13200;p87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1" name="Google Shape;13201;p87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2" name="Google Shape;13202;p87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3" name="Google Shape;13203;p87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4" name="Google Shape;13204;p87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5" name="Google Shape;13205;p87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6" name="Google Shape;13206;p87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7" name="Google Shape;13207;p87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8" name="Google Shape;13208;p87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9" name="Google Shape;13209;p87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0" name="Google Shape;13210;p87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1" name="Google Shape;13211;p87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2" name="Google Shape;13212;p87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3" name="Google Shape;13213;p87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4" name="Google Shape;13214;p87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5" name="Google Shape;13215;p87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6" name="Google Shape;13216;p87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7" name="Google Shape;13217;p87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8" name="Google Shape;13218;p87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9" name="Google Shape;13219;p87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0" name="Google Shape;13220;p87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1" name="Google Shape;13221;p87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2" name="Google Shape;13222;p87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3" name="Google Shape;13223;p87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4" name="Google Shape;13224;p87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5" name="Google Shape;13225;p87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6" name="Google Shape;13226;p87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7" name="Google Shape;13227;p87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8" name="Google Shape;13228;p87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9" name="Google Shape;13229;p87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0" name="Google Shape;13230;p87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1" name="Google Shape;13231;p87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2" name="Google Shape;13232;p87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3" name="Google Shape;13233;p87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4" name="Google Shape;13234;p87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5" name="Google Shape;13235;p87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6" name="Google Shape;13236;p87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7" name="Google Shape;13237;p87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8" name="Google Shape;13238;p87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39" name="Google Shape;13239;p87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0" name="Google Shape;13240;p87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1" name="Google Shape;13241;p87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2" name="Google Shape;13242;p87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3" name="Google Shape;13243;p87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4" name="Google Shape;13244;p87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5" name="Google Shape;13245;p87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6" name="Google Shape;13246;p87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7" name="Google Shape;13247;p87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8" name="Google Shape;13248;p87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49" name="Google Shape;13249;p87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0" name="Google Shape;13250;p87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1" name="Google Shape;13251;p87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2" name="Google Shape;13252;p87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3" name="Google Shape;13253;p87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4" name="Google Shape;13254;p87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5" name="Google Shape;13255;p87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6" name="Google Shape;13256;p87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7" name="Google Shape;13257;p87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8" name="Google Shape;13258;p87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9" name="Google Shape;13259;p87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0" name="Google Shape;13260;p87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1" name="Google Shape;13261;p87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2" name="Google Shape;13262;p87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3" name="Google Shape;13263;p87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4" name="Google Shape;13264;p87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5" name="Google Shape;13265;p87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6" name="Google Shape;13266;p87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7" name="Google Shape;13267;p87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8" name="Google Shape;13268;p87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9" name="Google Shape;13269;p87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0" name="Google Shape;13270;p87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1" name="Google Shape;13271;p87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2" name="Google Shape;13272;p87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3" name="Google Shape;13273;p87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4" name="Google Shape;13274;p87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5" name="Google Shape;13275;p87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6" name="Google Shape;13276;p87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7" name="Google Shape;13277;p87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8" name="Google Shape;13278;p87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9" name="Google Shape;13279;p87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0" name="Google Shape;13280;p87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1" name="Google Shape;13281;p87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2" name="Google Shape;13282;p87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3" name="Google Shape;13283;p87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4" name="Google Shape;13284;p87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5" name="Google Shape;13285;p87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6" name="Google Shape;13286;p87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7" name="Google Shape;13287;p87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8" name="Google Shape;13288;p87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9" name="Google Shape;13289;p87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0" name="Google Shape;13290;p87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1" name="Google Shape;13291;p87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2" name="Google Shape;13292;p87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3" name="Google Shape;13293;p87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4" name="Google Shape;13294;p87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5" name="Google Shape;13295;p87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6" name="Google Shape;13296;p87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7" name="Google Shape;13297;p87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8" name="Google Shape;13298;p87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99" name="Google Shape;13299;p87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0" name="Google Shape;13300;p87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1" name="Google Shape;13301;p87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2" name="Google Shape;13302;p87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3" name="Google Shape;13303;p87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4" name="Google Shape;13304;p87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5" name="Google Shape;13305;p87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6" name="Google Shape;13306;p87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7" name="Google Shape;13307;p87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8" name="Google Shape;13308;p87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09" name="Google Shape;13309;p87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0" name="Google Shape;13310;p87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1" name="Google Shape;13311;p87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2" name="Google Shape;13312;p87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3" name="Google Shape;13313;p87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4" name="Google Shape;13314;p87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5" name="Google Shape;13315;p87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6" name="Google Shape;13316;p87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7" name="Google Shape;13317;p87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8" name="Google Shape;13318;p87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19" name="Google Shape;13319;p87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0" name="Google Shape;13320;p87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1" name="Google Shape;13321;p87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2" name="Google Shape;13322;p87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3" name="Google Shape;13323;p87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4" name="Google Shape;13324;p87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5" name="Google Shape;13325;p87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6" name="Google Shape;13326;p87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7" name="Google Shape;13327;p87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8" name="Google Shape;13328;p87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29" name="Google Shape;13329;p87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0" name="Google Shape;13330;p87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1" name="Google Shape;13331;p87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2" name="Google Shape;13332;p87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3" name="Google Shape;13333;p87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4" name="Google Shape;13334;p87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5" name="Google Shape;13335;p87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6" name="Google Shape;13336;p87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7" name="Google Shape;13337;p87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8" name="Google Shape;13338;p87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39" name="Google Shape;13339;p87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0" name="Google Shape;13340;p87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1" name="Google Shape;13341;p87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2" name="Google Shape;13342;p87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3" name="Google Shape;13343;p87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4" name="Google Shape;13344;p87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5" name="Google Shape;13345;p87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6" name="Google Shape;13346;p87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7" name="Google Shape;13347;p87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8" name="Google Shape;13348;p87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49" name="Google Shape;13349;p87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0" name="Google Shape;13350;p87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1" name="Google Shape;13351;p87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2" name="Google Shape;13352;p87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3" name="Google Shape;13353;p87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4" name="Google Shape;13354;p87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5" name="Google Shape;13355;p87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6" name="Google Shape;13356;p87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7" name="Google Shape;13357;p87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8" name="Google Shape;13358;p87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59" name="Google Shape;13359;p87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0" name="Google Shape;13360;p87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1" name="Google Shape;13361;p87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2" name="Google Shape;13362;p87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3" name="Google Shape;13363;p87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4" name="Google Shape;13364;p87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5" name="Google Shape;13365;p87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6" name="Google Shape;13366;p87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7" name="Google Shape;13367;p87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8" name="Google Shape;13368;p87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69" name="Google Shape;13369;p87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0" name="Google Shape;13370;p87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1" name="Google Shape;13371;p87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2" name="Google Shape;13372;p87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3" name="Google Shape;13373;p87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4" name="Google Shape;13374;p87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5" name="Google Shape;13375;p87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6" name="Google Shape;13376;p87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7" name="Google Shape;13377;p87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8" name="Google Shape;13378;p87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79" name="Google Shape;13379;p87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0" name="Google Shape;13380;p87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1" name="Google Shape;13381;p87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2" name="Google Shape;13382;p87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3" name="Google Shape;13383;p87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4" name="Google Shape;13384;p87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5" name="Google Shape;13385;p87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6" name="Google Shape;13386;p87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7" name="Google Shape;13387;p87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8" name="Google Shape;13388;p87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89" name="Google Shape;13389;p87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0" name="Google Shape;13390;p87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1" name="Google Shape;13391;p87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2" name="Google Shape;13392;p87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3" name="Google Shape;13393;p87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4" name="Google Shape;13394;p87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5" name="Google Shape;13395;p87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6" name="Google Shape;13396;p87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7" name="Google Shape;13397;p87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8" name="Google Shape;13398;p87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99" name="Google Shape;13399;p87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0" name="Google Shape;13400;p87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1" name="Google Shape;13401;p87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2" name="Google Shape;13402;p87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3" name="Google Shape;13403;p87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4" name="Google Shape;13404;p87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5" name="Google Shape;13405;p87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6" name="Google Shape;13406;p87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7" name="Google Shape;13407;p87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8" name="Google Shape;13408;p87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09" name="Google Shape;13409;p87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0" name="Google Shape;13410;p87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1" name="Google Shape;13411;p87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2" name="Google Shape;13412;p87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3" name="Google Shape;13413;p87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14" name="Google Shape;13414;p87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415" name="Google Shape;13415;p87"/>
          <p:cNvSpPr/>
          <p:nvPr/>
        </p:nvSpPr>
        <p:spPr>
          <a:xfrm rot="-148814">
            <a:off x="1203263" y="1536531"/>
            <a:ext cx="9785475" cy="3621472"/>
          </a:xfrm>
          <a:custGeom>
            <a:avLst/>
            <a:gdLst/>
            <a:ahLst/>
            <a:cxnLst/>
            <a:rect l="l" t="t" r="r" b="b"/>
            <a:pathLst>
              <a:path w="22311" h="8257" extrusionOk="0">
                <a:moveTo>
                  <a:pt x="22121" y="7280"/>
                </a:moveTo>
                <a:cubicBezTo>
                  <a:pt x="22043" y="6964"/>
                  <a:pt x="21932" y="6996"/>
                  <a:pt x="21932" y="6666"/>
                </a:cubicBezTo>
                <a:cubicBezTo>
                  <a:pt x="21932" y="6351"/>
                  <a:pt x="21995" y="6351"/>
                  <a:pt x="21995" y="6035"/>
                </a:cubicBezTo>
                <a:cubicBezTo>
                  <a:pt x="21995" y="5720"/>
                  <a:pt x="22075" y="5720"/>
                  <a:pt x="22075" y="5389"/>
                </a:cubicBezTo>
                <a:cubicBezTo>
                  <a:pt x="22075" y="5074"/>
                  <a:pt x="21791" y="5074"/>
                  <a:pt x="21791" y="4759"/>
                </a:cubicBezTo>
                <a:cubicBezTo>
                  <a:pt x="21791" y="4428"/>
                  <a:pt x="22106" y="4428"/>
                  <a:pt x="22106" y="4113"/>
                </a:cubicBezTo>
                <a:cubicBezTo>
                  <a:pt x="22106" y="3798"/>
                  <a:pt x="21791" y="3798"/>
                  <a:pt x="21791" y="3483"/>
                </a:cubicBezTo>
                <a:cubicBezTo>
                  <a:pt x="21791" y="3152"/>
                  <a:pt x="22121" y="3152"/>
                  <a:pt x="22121" y="2836"/>
                </a:cubicBezTo>
                <a:cubicBezTo>
                  <a:pt x="22121" y="2521"/>
                  <a:pt x="21964" y="2521"/>
                  <a:pt x="21964" y="2191"/>
                </a:cubicBezTo>
                <a:cubicBezTo>
                  <a:pt x="21964" y="1876"/>
                  <a:pt x="21932" y="1876"/>
                  <a:pt x="21932" y="1561"/>
                </a:cubicBezTo>
                <a:cubicBezTo>
                  <a:pt x="21932" y="1246"/>
                  <a:pt x="22153" y="1246"/>
                  <a:pt x="22153" y="914"/>
                </a:cubicBezTo>
                <a:cubicBezTo>
                  <a:pt x="22153" y="599"/>
                  <a:pt x="22279" y="458"/>
                  <a:pt x="22058" y="221"/>
                </a:cubicBezTo>
                <a:cubicBezTo>
                  <a:pt x="21838" y="0"/>
                  <a:pt x="21680" y="253"/>
                  <a:pt x="21365" y="253"/>
                </a:cubicBezTo>
                <a:cubicBezTo>
                  <a:pt x="21050" y="253"/>
                  <a:pt x="21050" y="158"/>
                  <a:pt x="20720" y="158"/>
                </a:cubicBezTo>
                <a:cubicBezTo>
                  <a:pt x="20405" y="158"/>
                  <a:pt x="20405" y="458"/>
                  <a:pt x="20089" y="458"/>
                </a:cubicBezTo>
                <a:cubicBezTo>
                  <a:pt x="19774" y="458"/>
                  <a:pt x="19774" y="300"/>
                  <a:pt x="19443" y="300"/>
                </a:cubicBezTo>
                <a:cubicBezTo>
                  <a:pt x="19128" y="300"/>
                  <a:pt x="19128" y="143"/>
                  <a:pt x="18813" y="143"/>
                </a:cubicBezTo>
                <a:lnTo>
                  <a:pt x="18182" y="143"/>
                </a:lnTo>
                <a:cubicBezTo>
                  <a:pt x="17852" y="143"/>
                  <a:pt x="17852" y="426"/>
                  <a:pt x="17537" y="426"/>
                </a:cubicBezTo>
                <a:cubicBezTo>
                  <a:pt x="17222" y="426"/>
                  <a:pt x="17222" y="80"/>
                  <a:pt x="16907" y="80"/>
                </a:cubicBezTo>
                <a:cubicBezTo>
                  <a:pt x="16575" y="80"/>
                  <a:pt x="16575" y="190"/>
                  <a:pt x="16260" y="190"/>
                </a:cubicBezTo>
                <a:cubicBezTo>
                  <a:pt x="15945" y="190"/>
                  <a:pt x="15945" y="458"/>
                  <a:pt x="15630" y="458"/>
                </a:cubicBezTo>
                <a:lnTo>
                  <a:pt x="14985" y="458"/>
                </a:lnTo>
                <a:cubicBezTo>
                  <a:pt x="14670" y="458"/>
                  <a:pt x="14670" y="490"/>
                  <a:pt x="14354" y="490"/>
                </a:cubicBezTo>
                <a:cubicBezTo>
                  <a:pt x="14023" y="490"/>
                  <a:pt x="14023" y="111"/>
                  <a:pt x="13708" y="111"/>
                </a:cubicBezTo>
                <a:cubicBezTo>
                  <a:pt x="13393" y="111"/>
                  <a:pt x="13393" y="395"/>
                  <a:pt x="13078" y="395"/>
                </a:cubicBezTo>
                <a:cubicBezTo>
                  <a:pt x="12762" y="395"/>
                  <a:pt x="12762" y="253"/>
                  <a:pt x="12432" y="253"/>
                </a:cubicBezTo>
                <a:cubicBezTo>
                  <a:pt x="12117" y="253"/>
                  <a:pt x="12117" y="237"/>
                  <a:pt x="11802" y="237"/>
                </a:cubicBezTo>
                <a:cubicBezTo>
                  <a:pt x="11487" y="237"/>
                  <a:pt x="11487" y="300"/>
                  <a:pt x="11155" y="300"/>
                </a:cubicBezTo>
                <a:cubicBezTo>
                  <a:pt x="10840" y="300"/>
                  <a:pt x="10840" y="442"/>
                  <a:pt x="10525" y="442"/>
                </a:cubicBezTo>
                <a:cubicBezTo>
                  <a:pt x="10210" y="442"/>
                  <a:pt x="10210" y="363"/>
                  <a:pt x="9880" y="363"/>
                </a:cubicBezTo>
                <a:cubicBezTo>
                  <a:pt x="9565" y="363"/>
                  <a:pt x="9565" y="143"/>
                  <a:pt x="9250" y="143"/>
                </a:cubicBezTo>
                <a:cubicBezTo>
                  <a:pt x="8934" y="143"/>
                  <a:pt x="8934" y="206"/>
                  <a:pt x="8619" y="206"/>
                </a:cubicBezTo>
                <a:cubicBezTo>
                  <a:pt x="8288" y="206"/>
                  <a:pt x="8288" y="490"/>
                  <a:pt x="7973" y="490"/>
                </a:cubicBezTo>
                <a:cubicBezTo>
                  <a:pt x="7658" y="490"/>
                  <a:pt x="7658" y="473"/>
                  <a:pt x="7343" y="473"/>
                </a:cubicBezTo>
                <a:cubicBezTo>
                  <a:pt x="7012" y="473"/>
                  <a:pt x="7012" y="206"/>
                  <a:pt x="6697" y="206"/>
                </a:cubicBezTo>
                <a:cubicBezTo>
                  <a:pt x="6382" y="206"/>
                  <a:pt x="6382" y="95"/>
                  <a:pt x="6067" y="95"/>
                </a:cubicBezTo>
                <a:cubicBezTo>
                  <a:pt x="5752" y="95"/>
                  <a:pt x="5752" y="143"/>
                  <a:pt x="5420" y="143"/>
                </a:cubicBezTo>
                <a:cubicBezTo>
                  <a:pt x="5105" y="143"/>
                  <a:pt x="5105" y="111"/>
                  <a:pt x="4790" y="111"/>
                </a:cubicBezTo>
                <a:cubicBezTo>
                  <a:pt x="4475" y="111"/>
                  <a:pt x="4475" y="143"/>
                  <a:pt x="4145" y="143"/>
                </a:cubicBezTo>
                <a:cubicBezTo>
                  <a:pt x="3830" y="143"/>
                  <a:pt x="3830" y="490"/>
                  <a:pt x="3515" y="490"/>
                </a:cubicBezTo>
                <a:cubicBezTo>
                  <a:pt x="3199" y="490"/>
                  <a:pt x="3199" y="269"/>
                  <a:pt x="2884" y="269"/>
                </a:cubicBezTo>
                <a:cubicBezTo>
                  <a:pt x="2553" y="269"/>
                  <a:pt x="2553" y="379"/>
                  <a:pt x="2238" y="379"/>
                </a:cubicBezTo>
                <a:cubicBezTo>
                  <a:pt x="1923" y="379"/>
                  <a:pt x="1923" y="237"/>
                  <a:pt x="1607" y="237"/>
                </a:cubicBezTo>
                <a:cubicBezTo>
                  <a:pt x="1292" y="237"/>
                  <a:pt x="1292" y="80"/>
                  <a:pt x="962" y="80"/>
                </a:cubicBezTo>
                <a:cubicBezTo>
                  <a:pt x="647" y="80"/>
                  <a:pt x="647" y="111"/>
                  <a:pt x="332" y="111"/>
                </a:cubicBezTo>
                <a:cubicBezTo>
                  <a:pt x="206" y="111"/>
                  <a:pt x="95" y="95"/>
                  <a:pt x="0" y="80"/>
                </a:cubicBezTo>
                <a:lnTo>
                  <a:pt x="0" y="836"/>
                </a:lnTo>
                <a:lnTo>
                  <a:pt x="568" y="899"/>
                </a:lnTo>
                <a:cubicBezTo>
                  <a:pt x="647" y="773"/>
                  <a:pt x="773" y="694"/>
                  <a:pt x="931" y="694"/>
                </a:cubicBezTo>
                <a:cubicBezTo>
                  <a:pt x="1151" y="694"/>
                  <a:pt x="1340" y="868"/>
                  <a:pt x="1340" y="1088"/>
                </a:cubicBezTo>
                <a:cubicBezTo>
                  <a:pt x="1340" y="1324"/>
                  <a:pt x="1151" y="1498"/>
                  <a:pt x="931" y="1498"/>
                </a:cubicBezTo>
                <a:cubicBezTo>
                  <a:pt x="757" y="1498"/>
                  <a:pt x="616" y="1403"/>
                  <a:pt x="552" y="1261"/>
                </a:cubicBezTo>
                <a:lnTo>
                  <a:pt x="473" y="1261"/>
                </a:lnTo>
                <a:cubicBezTo>
                  <a:pt x="189" y="1261"/>
                  <a:pt x="552" y="1246"/>
                  <a:pt x="284" y="1355"/>
                </a:cubicBezTo>
                <a:cubicBezTo>
                  <a:pt x="0" y="1466"/>
                  <a:pt x="95" y="1355"/>
                  <a:pt x="95" y="1355"/>
                </a:cubicBezTo>
                <a:lnTo>
                  <a:pt x="0" y="1355"/>
                </a:lnTo>
                <a:lnTo>
                  <a:pt x="0" y="2286"/>
                </a:lnTo>
                <a:lnTo>
                  <a:pt x="568" y="2349"/>
                </a:lnTo>
                <a:cubicBezTo>
                  <a:pt x="647" y="2223"/>
                  <a:pt x="773" y="2143"/>
                  <a:pt x="931" y="2143"/>
                </a:cubicBezTo>
                <a:cubicBezTo>
                  <a:pt x="1151" y="2143"/>
                  <a:pt x="1340" y="2317"/>
                  <a:pt x="1340" y="2538"/>
                </a:cubicBezTo>
                <a:cubicBezTo>
                  <a:pt x="1340" y="2773"/>
                  <a:pt x="1151" y="2947"/>
                  <a:pt x="931" y="2947"/>
                </a:cubicBezTo>
                <a:cubicBezTo>
                  <a:pt x="757" y="2947"/>
                  <a:pt x="616" y="2853"/>
                  <a:pt x="552" y="2710"/>
                </a:cubicBezTo>
                <a:lnTo>
                  <a:pt x="473" y="2710"/>
                </a:lnTo>
                <a:cubicBezTo>
                  <a:pt x="189" y="2710"/>
                  <a:pt x="552" y="2695"/>
                  <a:pt x="284" y="2805"/>
                </a:cubicBezTo>
                <a:cubicBezTo>
                  <a:pt x="0" y="2916"/>
                  <a:pt x="95" y="2805"/>
                  <a:pt x="95" y="2805"/>
                </a:cubicBezTo>
                <a:lnTo>
                  <a:pt x="0" y="2805"/>
                </a:lnTo>
                <a:lnTo>
                  <a:pt x="0" y="3735"/>
                </a:lnTo>
                <a:lnTo>
                  <a:pt x="568" y="3798"/>
                </a:lnTo>
                <a:cubicBezTo>
                  <a:pt x="647" y="3672"/>
                  <a:pt x="773" y="3593"/>
                  <a:pt x="931" y="3593"/>
                </a:cubicBezTo>
                <a:cubicBezTo>
                  <a:pt x="1151" y="3593"/>
                  <a:pt x="1340" y="3767"/>
                  <a:pt x="1340" y="3987"/>
                </a:cubicBezTo>
                <a:cubicBezTo>
                  <a:pt x="1340" y="4223"/>
                  <a:pt x="1151" y="4397"/>
                  <a:pt x="931" y="4397"/>
                </a:cubicBezTo>
                <a:cubicBezTo>
                  <a:pt x="757" y="4397"/>
                  <a:pt x="616" y="4302"/>
                  <a:pt x="552" y="4160"/>
                </a:cubicBezTo>
                <a:lnTo>
                  <a:pt x="473" y="4160"/>
                </a:lnTo>
                <a:cubicBezTo>
                  <a:pt x="189" y="4160"/>
                  <a:pt x="552" y="4145"/>
                  <a:pt x="284" y="4254"/>
                </a:cubicBezTo>
                <a:cubicBezTo>
                  <a:pt x="0" y="4365"/>
                  <a:pt x="95" y="4254"/>
                  <a:pt x="95" y="4254"/>
                </a:cubicBezTo>
                <a:lnTo>
                  <a:pt x="0" y="4254"/>
                </a:lnTo>
                <a:lnTo>
                  <a:pt x="0" y="5185"/>
                </a:lnTo>
                <a:lnTo>
                  <a:pt x="568" y="5248"/>
                </a:lnTo>
                <a:cubicBezTo>
                  <a:pt x="647" y="5122"/>
                  <a:pt x="773" y="5027"/>
                  <a:pt x="931" y="5027"/>
                </a:cubicBezTo>
                <a:cubicBezTo>
                  <a:pt x="1151" y="5027"/>
                  <a:pt x="1340" y="5216"/>
                  <a:pt x="1340" y="5437"/>
                </a:cubicBezTo>
                <a:cubicBezTo>
                  <a:pt x="1340" y="5672"/>
                  <a:pt x="1151" y="5846"/>
                  <a:pt x="931" y="5846"/>
                </a:cubicBezTo>
                <a:cubicBezTo>
                  <a:pt x="757" y="5846"/>
                  <a:pt x="616" y="5752"/>
                  <a:pt x="552" y="5609"/>
                </a:cubicBezTo>
                <a:lnTo>
                  <a:pt x="473" y="5609"/>
                </a:lnTo>
                <a:cubicBezTo>
                  <a:pt x="189" y="5609"/>
                  <a:pt x="552" y="5594"/>
                  <a:pt x="284" y="5704"/>
                </a:cubicBezTo>
                <a:cubicBezTo>
                  <a:pt x="0" y="5815"/>
                  <a:pt x="95" y="5704"/>
                  <a:pt x="95" y="5704"/>
                </a:cubicBezTo>
                <a:lnTo>
                  <a:pt x="0" y="5704"/>
                </a:lnTo>
                <a:lnTo>
                  <a:pt x="0" y="6634"/>
                </a:lnTo>
                <a:lnTo>
                  <a:pt x="568" y="6697"/>
                </a:lnTo>
                <a:cubicBezTo>
                  <a:pt x="647" y="6571"/>
                  <a:pt x="773" y="6477"/>
                  <a:pt x="931" y="6477"/>
                </a:cubicBezTo>
                <a:cubicBezTo>
                  <a:pt x="1151" y="6477"/>
                  <a:pt x="1340" y="6666"/>
                  <a:pt x="1340" y="6886"/>
                </a:cubicBezTo>
                <a:cubicBezTo>
                  <a:pt x="1340" y="7107"/>
                  <a:pt x="1151" y="7296"/>
                  <a:pt x="931" y="7296"/>
                </a:cubicBezTo>
                <a:cubicBezTo>
                  <a:pt x="757" y="7296"/>
                  <a:pt x="616" y="7201"/>
                  <a:pt x="552" y="7059"/>
                </a:cubicBezTo>
                <a:lnTo>
                  <a:pt x="473" y="7059"/>
                </a:lnTo>
                <a:cubicBezTo>
                  <a:pt x="189" y="7059"/>
                  <a:pt x="552" y="7044"/>
                  <a:pt x="284" y="7154"/>
                </a:cubicBezTo>
                <a:cubicBezTo>
                  <a:pt x="0" y="7264"/>
                  <a:pt x="95" y="7154"/>
                  <a:pt x="95" y="7154"/>
                </a:cubicBezTo>
                <a:lnTo>
                  <a:pt x="0" y="7154"/>
                </a:lnTo>
                <a:lnTo>
                  <a:pt x="0" y="8036"/>
                </a:lnTo>
                <a:cubicBezTo>
                  <a:pt x="80" y="8004"/>
                  <a:pt x="189" y="7958"/>
                  <a:pt x="332" y="7958"/>
                </a:cubicBezTo>
                <a:cubicBezTo>
                  <a:pt x="647" y="7958"/>
                  <a:pt x="647" y="7752"/>
                  <a:pt x="962" y="7752"/>
                </a:cubicBezTo>
                <a:lnTo>
                  <a:pt x="1607" y="7752"/>
                </a:lnTo>
                <a:cubicBezTo>
                  <a:pt x="1923" y="7752"/>
                  <a:pt x="1923" y="7895"/>
                  <a:pt x="2238" y="7895"/>
                </a:cubicBezTo>
                <a:cubicBezTo>
                  <a:pt x="2569" y="7895"/>
                  <a:pt x="2569" y="7989"/>
                  <a:pt x="2884" y="7989"/>
                </a:cubicBezTo>
                <a:cubicBezTo>
                  <a:pt x="3199" y="7989"/>
                  <a:pt x="3199" y="7895"/>
                  <a:pt x="3515" y="7895"/>
                </a:cubicBezTo>
                <a:cubicBezTo>
                  <a:pt x="3845" y="7895"/>
                  <a:pt x="3845" y="8021"/>
                  <a:pt x="4160" y="8021"/>
                </a:cubicBezTo>
                <a:cubicBezTo>
                  <a:pt x="4475" y="8021"/>
                  <a:pt x="4475" y="7832"/>
                  <a:pt x="4790" y="7832"/>
                </a:cubicBezTo>
                <a:cubicBezTo>
                  <a:pt x="5122" y="7832"/>
                  <a:pt x="5122" y="8004"/>
                  <a:pt x="5437" y="8004"/>
                </a:cubicBezTo>
                <a:cubicBezTo>
                  <a:pt x="5752" y="8004"/>
                  <a:pt x="5752" y="7958"/>
                  <a:pt x="6067" y="7958"/>
                </a:cubicBezTo>
                <a:cubicBezTo>
                  <a:pt x="6382" y="7958"/>
                  <a:pt x="6382" y="8115"/>
                  <a:pt x="6712" y="8115"/>
                </a:cubicBezTo>
                <a:cubicBezTo>
                  <a:pt x="7027" y="8115"/>
                  <a:pt x="7027" y="7784"/>
                  <a:pt x="7343" y="7784"/>
                </a:cubicBezTo>
                <a:cubicBezTo>
                  <a:pt x="7658" y="7784"/>
                  <a:pt x="7658" y="8067"/>
                  <a:pt x="7989" y="8067"/>
                </a:cubicBezTo>
                <a:cubicBezTo>
                  <a:pt x="8304" y="8067"/>
                  <a:pt x="8304" y="8162"/>
                  <a:pt x="8619" y="8162"/>
                </a:cubicBezTo>
                <a:cubicBezTo>
                  <a:pt x="8934" y="8162"/>
                  <a:pt x="8934" y="7878"/>
                  <a:pt x="9265" y="7878"/>
                </a:cubicBezTo>
                <a:cubicBezTo>
                  <a:pt x="9580" y="7878"/>
                  <a:pt x="9580" y="8004"/>
                  <a:pt x="9895" y="8004"/>
                </a:cubicBezTo>
                <a:cubicBezTo>
                  <a:pt x="10210" y="8004"/>
                  <a:pt x="10210" y="8084"/>
                  <a:pt x="10542" y="8084"/>
                </a:cubicBezTo>
                <a:lnTo>
                  <a:pt x="11172" y="8084"/>
                </a:lnTo>
                <a:cubicBezTo>
                  <a:pt x="11487" y="8084"/>
                  <a:pt x="11487" y="8004"/>
                  <a:pt x="11802" y="8004"/>
                </a:cubicBezTo>
                <a:cubicBezTo>
                  <a:pt x="12132" y="8004"/>
                  <a:pt x="12132" y="7832"/>
                  <a:pt x="12447" y="7832"/>
                </a:cubicBezTo>
                <a:cubicBezTo>
                  <a:pt x="12762" y="7832"/>
                  <a:pt x="12762" y="8021"/>
                  <a:pt x="13078" y="8021"/>
                </a:cubicBezTo>
                <a:cubicBezTo>
                  <a:pt x="13409" y="8021"/>
                  <a:pt x="13409" y="7878"/>
                  <a:pt x="13724" y="7878"/>
                </a:cubicBezTo>
                <a:cubicBezTo>
                  <a:pt x="14039" y="7878"/>
                  <a:pt x="14039" y="7815"/>
                  <a:pt x="14354" y="7815"/>
                </a:cubicBezTo>
                <a:cubicBezTo>
                  <a:pt x="14670" y="7815"/>
                  <a:pt x="14670" y="7973"/>
                  <a:pt x="15000" y="7973"/>
                </a:cubicBezTo>
                <a:cubicBezTo>
                  <a:pt x="15315" y="7973"/>
                  <a:pt x="15315" y="8067"/>
                  <a:pt x="15630" y="8067"/>
                </a:cubicBezTo>
                <a:cubicBezTo>
                  <a:pt x="15945" y="8067"/>
                  <a:pt x="15945" y="7973"/>
                  <a:pt x="16277" y="7973"/>
                </a:cubicBezTo>
                <a:cubicBezTo>
                  <a:pt x="16592" y="7973"/>
                  <a:pt x="16592" y="7941"/>
                  <a:pt x="16907" y="7941"/>
                </a:cubicBezTo>
                <a:cubicBezTo>
                  <a:pt x="17222" y="7941"/>
                  <a:pt x="17222" y="8115"/>
                  <a:pt x="17537" y="8115"/>
                </a:cubicBezTo>
                <a:cubicBezTo>
                  <a:pt x="17867" y="8115"/>
                  <a:pt x="17867" y="7769"/>
                  <a:pt x="18182" y="7769"/>
                </a:cubicBezTo>
                <a:cubicBezTo>
                  <a:pt x="18498" y="7769"/>
                  <a:pt x="18498" y="8021"/>
                  <a:pt x="18813" y="8021"/>
                </a:cubicBezTo>
                <a:cubicBezTo>
                  <a:pt x="19144" y="8021"/>
                  <a:pt x="19144" y="7878"/>
                  <a:pt x="19459" y="7878"/>
                </a:cubicBezTo>
                <a:cubicBezTo>
                  <a:pt x="19774" y="7878"/>
                  <a:pt x="19774" y="8147"/>
                  <a:pt x="20089" y="8147"/>
                </a:cubicBezTo>
                <a:cubicBezTo>
                  <a:pt x="20405" y="8147"/>
                  <a:pt x="20405" y="8036"/>
                  <a:pt x="20735" y="8036"/>
                </a:cubicBezTo>
                <a:cubicBezTo>
                  <a:pt x="21050" y="8036"/>
                  <a:pt x="21050" y="7878"/>
                  <a:pt x="21365" y="7878"/>
                </a:cubicBezTo>
                <a:cubicBezTo>
                  <a:pt x="21680" y="7878"/>
                  <a:pt x="21854" y="8256"/>
                  <a:pt x="22075" y="8021"/>
                </a:cubicBezTo>
                <a:cubicBezTo>
                  <a:pt x="22310" y="7800"/>
                  <a:pt x="22232" y="7658"/>
                  <a:pt x="22121" y="7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16" name="Google Shape;13416;p87"/>
          <p:cNvSpPr txBox="1">
            <a:spLocks noGrp="1"/>
          </p:cNvSpPr>
          <p:nvPr>
            <p:ph type="subTitle" idx="1"/>
          </p:nvPr>
        </p:nvSpPr>
        <p:spPr>
          <a:xfrm>
            <a:off x="1744299" y="2611938"/>
            <a:ext cx="8877141" cy="1121863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pt-BR" sz="5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tập ở tiết 1</a:t>
            </a:r>
            <a:endParaRPr sz="5867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18" name="Google Shape;13418;p87"/>
          <p:cNvGrpSpPr/>
          <p:nvPr/>
        </p:nvGrpSpPr>
        <p:grpSpPr>
          <a:xfrm>
            <a:off x="1261540" y="4627332"/>
            <a:ext cx="5999193" cy="1333397"/>
            <a:chOff x="2999621" y="1744174"/>
            <a:chExt cx="460023" cy="102245"/>
          </a:xfrm>
        </p:grpSpPr>
        <p:sp>
          <p:nvSpPr>
            <p:cNvPr id="13419" name="Google Shape;13419;p87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16" y="1639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07" y="3088"/>
                    <a:pt x="4160" y="3103"/>
                  </a:cubicBezTo>
                  <a:cubicBezTo>
                    <a:pt x="4112" y="3103"/>
                    <a:pt x="4097" y="3135"/>
                    <a:pt x="4066" y="3088"/>
                  </a:cubicBezTo>
                  <a:cubicBezTo>
                    <a:pt x="4066" y="3057"/>
                    <a:pt x="4066" y="3040"/>
                    <a:pt x="4049" y="3025"/>
                  </a:cubicBezTo>
                  <a:cubicBezTo>
                    <a:pt x="4034" y="2994"/>
                    <a:pt x="4018" y="2977"/>
                    <a:pt x="4003" y="2962"/>
                  </a:cubicBezTo>
                  <a:cubicBezTo>
                    <a:pt x="3986" y="2946"/>
                    <a:pt x="3971" y="2946"/>
                    <a:pt x="3955" y="2946"/>
                  </a:cubicBezTo>
                  <a:lnTo>
                    <a:pt x="3923" y="2946"/>
                  </a:lnTo>
                  <a:cubicBezTo>
                    <a:pt x="3908" y="2946"/>
                    <a:pt x="3908" y="2931"/>
                    <a:pt x="3892" y="2914"/>
                  </a:cubicBezTo>
                  <a:cubicBezTo>
                    <a:pt x="3860" y="2899"/>
                    <a:pt x="3829" y="2899"/>
                    <a:pt x="3797" y="2883"/>
                  </a:cubicBezTo>
                  <a:cubicBezTo>
                    <a:pt x="3782" y="2883"/>
                    <a:pt x="3766" y="2883"/>
                    <a:pt x="3766" y="2868"/>
                  </a:cubicBezTo>
                  <a:cubicBezTo>
                    <a:pt x="3751" y="2851"/>
                    <a:pt x="3751" y="2805"/>
                    <a:pt x="3751" y="2788"/>
                  </a:cubicBezTo>
                  <a:cubicBezTo>
                    <a:pt x="3751" y="2742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77" y="2301"/>
                    <a:pt x="3545" y="2301"/>
                  </a:cubicBezTo>
                  <a:cubicBezTo>
                    <a:pt x="3499" y="2316"/>
                    <a:pt x="3467" y="2316"/>
                    <a:pt x="3419" y="2316"/>
                  </a:cubicBezTo>
                  <a:lnTo>
                    <a:pt x="3388" y="2316"/>
                  </a:lnTo>
                  <a:lnTo>
                    <a:pt x="3341" y="2316"/>
                  </a:lnTo>
                  <a:cubicBezTo>
                    <a:pt x="3293" y="2332"/>
                    <a:pt x="3246" y="2347"/>
                    <a:pt x="3199" y="2379"/>
                  </a:cubicBezTo>
                  <a:cubicBezTo>
                    <a:pt x="3167" y="2395"/>
                    <a:pt x="3152" y="2395"/>
                    <a:pt x="3152" y="2410"/>
                  </a:cubicBezTo>
                  <a:cubicBezTo>
                    <a:pt x="3120" y="2458"/>
                    <a:pt x="3120" y="2505"/>
                    <a:pt x="3089" y="2536"/>
                  </a:cubicBezTo>
                  <a:cubicBezTo>
                    <a:pt x="3057" y="2521"/>
                    <a:pt x="2963" y="2521"/>
                    <a:pt x="2931" y="2568"/>
                  </a:cubicBezTo>
                  <a:cubicBezTo>
                    <a:pt x="2931" y="2584"/>
                    <a:pt x="2915" y="2584"/>
                    <a:pt x="2915" y="2599"/>
                  </a:cubicBezTo>
                  <a:cubicBezTo>
                    <a:pt x="2915" y="2599"/>
                    <a:pt x="2900" y="2616"/>
                    <a:pt x="2883" y="2616"/>
                  </a:cubicBezTo>
                  <a:cubicBezTo>
                    <a:pt x="2883" y="2631"/>
                    <a:pt x="2868" y="2631"/>
                    <a:pt x="2868" y="2662"/>
                  </a:cubicBezTo>
                  <a:cubicBezTo>
                    <a:pt x="2852" y="2694"/>
                    <a:pt x="2868" y="2710"/>
                    <a:pt x="2837" y="2725"/>
                  </a:cubicBezTo>
                  <a:cubicBezTo>
                    <a:pt x="2820" y="2742"/>
                    <a:pt x="2789" y="2742"/>
                    <a:pt x="2774" y="2757"/>
                  </a:cubicBezTo>
                  <a:cubicBezTo>
                    <a:pt x="2742" y="2773"/>
                    <a:pt x="2679" y="2788"/>
                    <a:pt x="2648" y="2820"/>
                  </a:cubicBezTo>
                  <a:cubicBezTo>
                    <a:pt x="2648" y="2836"/>
                    <a:pt x="2648" y="2868"/>
                    <a:pt x="2631" y="2883"/>
                  </a:cubicBezTo>
                  <a:cubicBezTo>
                    <a:pt x="2631" y="2899"/>
                    <a:pt x="2616" y="2977"/>
                    <a:pt x="2616" y="2977"/>
                  </a:cubicBezTo>
                  <a:cubicBezTo>
                    <a:pt x="2585" y="2994"/>
                    <a:pt x="2568" y="2977"/>
                    <a:pt x="2553" y="2977"/>
                  </a:cubicBezTo>
                  <a:cubicBezTo>
                    <a:pt x="2537" y="2962"/>
                    <a:pt x="2505" y="2962"/>
                    <a:pt x="2490" y="2962"/>
                  </a:cubicBezTo>
                  <a:lnTo>
                    <a:pt x="2427" y="2994"/>
                  </a:lnTo>
                  <a:cubicBezTo>
                    <a:pt x="2411" y="3009"/>
                    <a:pt x="2396" y="3009"/>
                    <a:pt x="2364" y="3009"/>
                  </a:cubicBezTo>
                  <a:lnTo>
                    <a:pt x="2348" y="3009"/>
                  </a:lnTo>
                  <a:cubicBezTo>
                    <a:pt x="2316" y="3009"/>
                    <a:pt x="2301" y="3009"/>
                    <a:pt x="2285" y="3025"/>
                  </a:cubicBezTo>
                  <a:cubicBezTo>
                    <a:pt x="2253" y="3040"/>
                    <a:pt x="2238" y="3040"/>
                    <a:pt x="2207" y="3057"/>
                  </a:cubicBezTo>
                  <a:cubicBezTo>
                    <a:pt x="2175" y="3057"/>
                    <a:pt x="2081" y="3088"/>
                    <a:pt x="2049" y="3057"/>
                  </a:cubicBezTo>
                  <a:cubicBezTo>
                    <a:pt x="2033" y="3040"/>
                    <a:pt x="2049" y="3040"/>
                    <a:pt x="2033" y="3025"/>
                  </a:cubicBezTo>
                  <a:cubicBezTo>
                    <a:pt x="2018" y="3009"/>
                    <a:pt x="2033" y="3009"/>
                    <a:pt x="2001" y="3009"/>
                  </a:cubicBezTo>
                  <a:lnTo>
                    <a:pt x="1970" y="3009"/>
                  </a:lnTo>
                  <a:cubicBezTo>
                    <a:pt x="1954" y="2994"/>
                    <a:pt x="1954" y="2977"/>
                    <a:pt x="1938" y="2962"/>
                  </a:cubicBezTo>
                  <a:lnTo>
                    <a:pt x="1891" y="2962"/>
                  </a:lnTo>
                  <a:cubicBezTo>
                    <a:pt x="1844" y="2977"/>
                    <a:pt x="1812" y="2977"/>
                    <a:pt x="1765" y="2977"/>
                  </a:cubicBezTo>
                  <a:lnTo>
                    <a:pt x="1702" y="2977"/>
                  </a:lnTo>
                  <a:lnTo>
                    <a:pt x="1686" y="2977"/>
                  </a:lnTo>
                  <a:lnTo>
                    <a:pt x="1655" y="2977"/>
                  </a:lnTo>
                  <a:cubicBezTo>
                    <a:pt x="1639" y="2977"/>
                    <a:pt x="1639" y="2962"/>
                    <a:pt x="1623" y="2962"/>
                  </a:cubicBezTo>
                  <a:lnTo>
                    <a:pt x="1591" y="2962"/>
                  </a:lnTo>
                  <a:cubicBezTo>
                    <a:pt x="1576" y="2977"/>
                    <a:pt x="1560" y="2977"/>
                    <a:pt x="1560" y="2977"/>
                  </a:cubicBezTo>
                  <a:cubicBezTo>
                    <a:pt x="1560" y="2962"/>
                    <a:pt x="1545" y="2962"/>
                    <a:pt x="1545" y="2962"/>
                  </a:cubicBezTo>
                  <a:cubicBezTo>
                    <a:pt x="1545" y="2946"/>
                    <a:pt x="1528" y="2946"/>
                    <a:pt x="1528" y="2946"/>
                  </a:cubicBezTo>
                  <a:cubicBezTo>
                    <a:pt x="1497" y="2946"/>
                    <a:pt x="1450" y="2946"/>
                    <a:pt x="1419" y="2931"/>
                  </a:cubicBezTo>
                  <a:cubicBezTo>
                    <a:pt x="1402" y="2914"/>
                    <a:pt x="1387" y="2914"/>
                    <a:pt x="1371" y="2899"/>
                  </a:cubicBezTo>
                  <a:lnTo>
                    <a:pt x="1293" y="2899"/>
                  </a:lnTo>
                  <a:lnTo>
                    <a:pt x="1245" y="2899"/>
                  </a:lnTo>
                  <a:cubicBezTo>
                    <a:pt x="1245" y="2883"/>
                    <a:pt x="1245" y="2883"/>
                    <a:pt x="1230" y="2883"/>
                  </a:cubicBezTo>
                  <a:lnTo>
                    <a:pt x="1198" y="2883"/>
                  </a:lnTo>
                  <a:cubicBezTo>
                    <a:pt x="1198" y="2820"/>
                    <a:pt x="1072" y="2820"/>
                    <a:pt x="1024" y="2820"/>
                  </a:cubicBezTo>
                  <a:cubicBezTo>
                    <a:pt x="978" y="2820"/>
                    <a:pt x="1009" y="2805"/>
                    <a:pt x="993" y="2773"/>
                  </a:cubicBezTo>
                  <a:cubicBezTo>
                    <a:pt x="978" y="2757"/>
                    <a:pt x="946" y="2757"/>
                    <a:pt x="915" y="2757"/>
                  </a:cubicBezTo>
                  <a:lnTo>
                    <a:pt x="883" y="2757"/>
                  </a:lnTo>
                  <a:cubicBezTo>
                    <a:pt x="883" y="2742"/>
                    <a:pt x="883" y="2694"/>
                    <a:pt x="867" y="2694"/>
                  </a:cubicBezTo>
                  <a:cubicBezTo>
                    <a:pt x="867" y="2679"/>
                    <a:pt x="835" y="2679"/>
                    <a:pt x="820" y="2694"/>
                  </a:cubicBezTo>
                  <a:lnTo>
                    <a:pt x="772" y="2694"/>
                  </a:lnTo>
                  <a:cubicBezTo>
                    <a:pt x="772" y="2647"/>
                    <a:pt x="694" y="2662"/>
                    <a:pt x="694" y="2616"/>
                  </a:cubicBezTo>
                  <a:lnTo>
                    <a:pt x="646" y="2616"/>
                  </a:lnTo>
                  <a:cubicBezTo>
                    <a:pt x="631" y="2616"/>
                    <a:pt x="600" y="2616"/>
                    <a:pt x="583" y="2599"/>
                  </a:cubicBezTo>
                  <a:cubicBezTo>
                    <a:pt x="568" y="2584"/>
                    <a:pt x="568" y="2536"/>
                    <a:pt x="552" y="2521"/>
                  </a:cubicBezTo>
                  <a:cubicBezTo>
                    <a:pt x="552" y="2473"/>
                    <a:pt x="552" y="2427"/>
                    <a:pt x="520" y="2379"/>
                  </a:cubicBezTo>
                  <a:cubicBezTo>
                    <a:pt x="505" y="2379"/>
                    <a:pt x="489" y="2364"/>
                    <a:pt x="473" y="2364"/>
                  </a:cubicBezTo>
                  <a:cubicBezTo>
                    <a:pt x="457" y="2347"/>
                    <a:pt x="394" y="2332"/>
                    <a:pt x="379" y="2316"/>
                  </a:cubicBezTo>
                  <a:cubicBezTo>
                    <a:pt x="347" y="2301"/>
                    <a:pt x="347" y="2238"/>
                    <a:pt x="347" y="2206"/>
                  </a:cubicBezTo>
                  <a:cubicBezTo>
                    <a:pt x="347" y="2158"/>
                    <a:pt x="347" y="2112"/>
                    <a:pt x="331" y="2048"/>
                  </a:cubicBezTo>
                  <a:cubicBezTo>
                    <a:pt x="316" y="2001"/>
                    <a:pt x="316" y="1954"/>
                    <a:pt x="300" y="1906"/>
                  </a:cubicBezTo>
                  <a:cubicBezTo>
                    <a:pt x="300" y="1891"/>
                    <a:pt x="300" y="1891"/>
                    <a:pt x="284" y="1875"/>
                  </a:cubicBezTo>
                  <a:cubicBezTo>
                    <a:pt x="253" y="1843"/>
                    <a:pt x="173" y="1843"/>
                    <a:pt x="158" y="1796"/>
                  </a:cubicBezTo>
                  <a:cubicBezTo>
                    <a:pt x="142" y="1749"/>
                    <a:pt x="173" y="1670"/>
                    <a:pt x="127" y="1654"/>
                  </a:cubicBezTo>
                  <a:cubicBezTo>
                    <a:pt x="110" y="1639"/>
                    <a:pt x="95" y="1639"/>
                    <a:pt x="79" y="1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0" name="Google Shape;13420;p87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47" y="1622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55" y="3025"/>
                    <a:pt x="4207" y="3025"/>
                  </a:cubicBezTo>
                  <a:cubicBezTo>
                    <a:pt x="4160" y="3040"/>
                    <a:pt x="4144" y="3072"/>
                    <a:pt x="4112" y="3009"/>
                  </a:cubicBezTo>
                  <a:cubicBezTo>
                    <a:pt x="4112" y="2994"/>
                    <a:pt x="4097" y="2977"/>
                    <a:pt x="4081" y="2946"/>
                  </a:cubicBezTo>
                  <a:cubicBezTo>
                    <a:pt x="4081" y="2931"/>
                    <a:pt x="4066" y="2914"/>
                    <a:pt x="4049" y="2899"/>
                  </a:cubicBezTo>
                  <a:cubicBezTo>
                    <a:pt x="4018" y="2868"/>
                    <a:pt x="4018" y="2868"/>
                    <a:pt x="4003" y="2868"/>
                  </a:cubicBezTo>
                  <a:lnTo>
                    <a:pt x="3971" y="2868"/>
                  </a:lnTo>
                  <a:cubicBezTo>
                    <a:pt x="3955" y="2868"/>
                    <a:pt x="3940" y="2851"/>
                    <a:pt x="3940" y="2851"/>
                  </a:cubicBezTo>
                  <a:cubicBezTo>
                    <a:pt x="3908" y="2836"/>
                    <a:pt x="3877" y="2836"/>
                    <a:pt x="3845" y="2820"/>
                  </a:cubicBezTo>
                  <a:cubicBezTo>
                    <a:pt x="3829" y="2805"/>
                    <a:pt x="3814" y="2805"/>
                    <a:pt x="3814" y="2805"/>
                  </a:cubicBezTo>
                  <a:cubicBezTo>
                    <a:pt x="3797" y="2788"/>
                    <a:pt x="3782" y="2788"/>
                    <a:pt x="3782" y="2773"/>
                  </a:cubicBezTo>
                  <a:cubicBezTo>
                    <a:pt x="3766" y="2710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62" y="2269"/>
                    <a:pt x="3530" y="2269"/>
                  </a:cubicBezTo>
                  <a:cubicBezTo>
                    <a:pt x="3482" y="2269"/>
                    <a:pt x="3436" y="2284"/>
                    <a:pt x="3404" y="2284"/>
                  </a:cubicBezTo>
                  <a:lnTo>
                    <a:pt x="3372" y="2284"/>
                  </a:lnTo>
                  <a:cubicBezTo>
                    <a:pt x="3356" y="2269"/>
                    <a:pt x="3341" y="2269"/>
                    <a:pt x="3309" y="2284"/>
                  </a:cubicBezTo>
                  <a:cubicBezTo>
                    <a:pt x="3262" y="2284"/>
                    <a:pt x="3199" y="2269"/>
                    <a:pt x="3152" y="2301"/>
                  </a:cubicBezTo>
                  <a:cubicBezTo>
                    <a:pt x="3136" y="2316"/>
                    <a:pt x="3120" y="2316"/>
                    <a:pt x="3104" y="2332"/>
                  </a:cubicBezTo>
                  <a:cubicBezTo>
                    <a:pt x="3089" y="2379"/>
                    <a:pt x="3089" y="2427"/>
                    <a:pt x="3057" y="2473"/>
                  </a:cubicBezTo>
                  <a:cubicBezTo>
                    <a:pt x="3009" y="2442"/>
                    <a:pt x="2868" y="2442"/>
                    <a:pt x="2837" y="2490"/>
                  </a:cubicBezTo>
                  <a:cubicBezTo>
                    <a:pt x="2837" y="2505"/>
                    <a:pt x="2820" y="2505"/>
                    <a:pt x="2820" y="2521"/>
                  </a:cubicBezTo>
                  <a:cubicBezTo>
                    <a:pt x="2820" y="2521"/>
                    <a:pt x="2805" y="2536"/>
                    <a:pt x="2789" y="2536"/>
                  </a:cubicBezTo>
                  <a:cubicBezTo>
                    <a:pt x="2789" y="2553"/>
                    <a:pt x="2774" y="2553"/>
                    <a:pt x="2774" y="2584"/>
                  </a:cubicBezTo>
                  <a:cubicBezTo>
                    <a:pt x="2757" y="2616"/>
                    <a:pt x="2774" y="2631"/>
                    <a:pt x="2742" y="2647"/>
                  </a:cubicBezTo>
                  <a:cubicBezTo>
                    <a:pt x="2726" y="2662"/>
                    <a:pt x="2694" y="2662"/>
                    <a:pt x="2679" y="2679"/>
                  </a:cubicBezTo>
                  <a:cubicBezTo>
                    <a:pt x="2648" y="2694"/>
                    <a:pt x="2648" y="2757"/>
                    <a:pt x="2616" y="2773"/>
                  </a:cubicBezTo>
                  <a:cubicBezTo>
                    <a:pt x="2600" y="2788"/>
                    <a:pt x="2585" y="2773"/>
                    <a:pt x="2585" y="2788"/>
                  </a:cubicBezTo>
                  <a:cubicBezTo>
                    <a:pt x="2568" y="2805"/>
                    <a:pt x="2568" y="2883"/>
                    <a:pt x="2553" y="2899"/>
                  </a:cubicBezTo>
                  <a:cubicBezTo>
                    <a:pt x="2537" y="2899"/>
                    <a:pt x="2522" y="2883"/>
                    <a:pt x="2505" y="2883"/>
                  </a:cubicBezTo>
                  <a:lnTo>
                    <a:pt x="2442" y="2883"/>
                  </a:lnTo>
                  <a:cubicBezTo>
                    <a:pt x="2411" y="2883"/>
                    <a:pt x="2474" y="2962"/>
                    <a:pt x="2442" y="2962"/>
                  </a:cubicBezTo>
                  <a:cubicBezTo>
                    <a:pt x="2427" y="2977"/>
                    <a:pt x="2396" y="2977"/>
                    <a:pt x="2379" y="2977"/>
                  </a:cubicBezTo>
                  <a:lnTo>
                    <a:pt x="2364" y="2977"/>
                  </a:lnTo>
                  <a:cubicBezTo>
                    <a:pt x="2333" y="2977"/>
                    <a:pt x="2316" y="2977"/>
                    <a:pt x="2301" y="2994"/>
                  </a:cubicBezTo>
                  <a:cubicBezTo>
                    <a:pt x="2270" y="3009"/>
                    <a:pt x="2253" y="3025"/>
                    <a:pt x="2222" y="3025"/>
                  </a:cubicBezTo>
                  <a:cubicBezTo>
                    <a:pt x="2190" y="3025"/>
                    <a:pt x="2096" y="3057"/>
                    <a:pt x="2064" y="3025"/>
                  </a:cubicBezTo>
                  <a:cubicBezTo>
                    <a:pt x="2049" y="3009"/>
                    <a:pt x="2064" y="3025"/>
                    <a:pt x="2049" y="2994"/>
                  </a:cubicBezTo>
                  <a:cubicBezTo>
                    <a:pt x="2033" y="2977"/>
                    <a:pt x="2049" y="2977"/>
                    <a:pt x="2018" y="2977"/>
                  </a:cubicBezTo>
                  <a:cubicBezTo>
                    <a:pt x="2018" y="2977"/>
                    <a:pt x="1986" y="2994"/>
                    <a:pt x="1986" y="2977"/>
                  </a:cubicBezTo>
                  <a:cubicBezTo>
                    <a:pt x="1970" y="2962"/>
                    <a:pt x="1954" y="2914"/>
                    <a:pt x="1938" y="2899"/>
                  </a:cubicBezTo>
                  <a:cubicBezTo>
                    <a:pt x="1923" y="2899"/>
                    <a:pt x="1907" y="2914"/>
                    <a:pt x="1891" y="2914"/>
                  </a:cubicBezTo>
                  <a:lnTo>
                    <a:pt x="1781" y="2914"/>
                  </a:lnTo>
                  <a:cubicBezTo>
                    <a:pt x="1749" y="2931"/>
                    <a:pt x="1734" y="2931"/>
                    <a:pt x="1702" y="2931"/>
                  </a:cubicBezTo>
                  <a:cubicBezTo>
                    <a:pt x="1702" y="2914"/>
                    <a:pt x="1702" y="2914"/>
                    <a:pt x="1686" y="2914"/>
                  </a:cubicBezTo>
                  <a:lnTo>
                    <a:pt x="1655" y="2914"/>
                  </a:lnTo>
                  <a:lnTo>
                    <a:pt x="1623" y="2914"/>
                  </a:lnTo>
                  <a:lnTo>
                    <a:pt x="1591" y="2914"/>
                  </a:lnTo>
                  <a:lnTo>
                    <a:pt x="1560" y="2914"/>
                  </a:lnTo>
                  <a:cubicBezTo>
                    <a:pt x="1560" y="2914"/>
                    <a:pt x="1560" y="2899"/>
                    <a:pt x="1545" y="2899"/>
                  </a:cubicBezTo>
                  <a:lnTo>
                    <a:pt x="1528" y="2899"/>
                  </a:lnTo>
                  <a:cubicBezTo>
                    <a:pt x="1513" y="2883"/>
                    <a:pt x="1497" y="2899"/>
                    <a:pt x="1497" y="2899"/>
                  </a:cubicBezTo>
                  <a:cubicBezTo>
                    <a:pt x="1482" y="2899"/>
                    <a:pt x="1465" y="2899"/>
                    <a:pt x="1450" y="2883"/>
                  </a:cubicBezTo>
                  <a:cubicBezTo>
                    <a:pt x="1419" y="2883"/>
                    <a:pt x="1419" y="2868"/>
                    <a:pt x="1387" y="2851"/>
                  </a:cubicBezTo>
                  <a:lnTo>
                    <a:pt x="1324" y="2851"/>
                  </a:lnTo>
                  <a:lnTo>
                    <a:pt x="1276" y="2851"/>
                  </a:lnTo>
                  <a:cubicBezTo>
                    <a:pt x="1261" y="2851"/>
                    <a:pt x="1261" y="2836"/>
                    <a:pt x="1261" y="2836"/>
                  </a:cubicBezTo>
                  <a:lnTo>
                    <a:pt x="1230" y="2836"/>
                  </a:lnTo>
                  <a:cubicBezTo>
                    <a:pt x="1230" y="2773"/>
                    <a:pt x="1150" y="2742"/>
                    <a:pt x="1104" y="2742"/>
                  </a:cubicBezTo>
                  <a:cubicBezTo>
                    <a:pt x="1056" y="2757"/>
                    <a:pt x="1087" y="2742"/>
                    <a:pt x="1072" y="2710"/>
                  </a:cubicBezTo>
                  <a:cubicBezTo>
                    <a:pt x="1041" y="2679"/>
                    <a:pt x="1024" y="2679"/>
                    <a:pt x="993" y="2679"/>
                  </a:cubicBezTo>
                  <a:cubicBezTo>
                    <a:pt x="978" y="2662"/>
                    <a:pt x="961" y="2631"/>
                    <a:pt x="961" y="2616"/>
                  </a:cubicBezTo>
                  <a:cubicBezTo>
                    <a:pt x="930" y="2599"/>
                    <a:pt x="898" y="2584"/>
                    <a:pt x="867" y="2584"/>
                  </a:cubicBezTo>
                  <a:cubicBezTo>
                    <a:pt x="867" y="2427"/>
                    <a:pt x="741" y="2395"/>
                    <a:pt x="741" y="2458"/>
                  </a:cubicBezTo>
                  <a:lnTo>
                    <a:pt x="709" y="2458"/>
                  </a:lnTo>
                  <a:cubicBezTo>
                    <a:pt x="694" y="2473"/>
                    <a:pt x="694" y="2473"/>
                    <a:pt x="678" y="2458"/>
                  </a:cubicBezTo>
                  <a:cubicBezTo>
                    <a:pt x="663" y="2442"/>
                    <a:pt x="646" y="2379"/>
                    <a:pt x="646" y="2364"/>
                  </a:cubicBezTo>
                  <a:cubicBezTo>
                    <a:pt x="631" y="2332"/>
                    <a:pt x="646" y="2316"/>
                    <a:pt x="631" y="2284"/>
                  </a:cubicBezTo>
                  <a:cubicBezTo>
                    <a:pt x="615" y="2284"/>
                    <a:pt x="600" y="2269"/>
                    <a:pt x="583" y="2269"/>
                  </a:cubicBezTo>
                  <a:cubicBezTo>
                    <a:pt x="552" y="2253"/>
                    <a:pt x="505" y="2238"/>
                    <a:pt x="473" y="2221"/>
                  </a:cubicBezTo>
                  <a:cubicBezTo>
                    <a:pt x="457" y="2190"/>
                    <a:pt x="457" y="2143"/>
                    <a:pt x="457" y="2112"/>
                  </a:cubicBezTo>
                  <a:cubicBezTo>
                    <a:pt x="457" y="2064"/>
                    <a:pt x="457" y="2001"/>
                    <a:pt x="442" y="1954"/>
                  </a:cubicBezTo>
                  <a:cubicBezTo>
                    <a:pt x="426" y="1906"/>
                    <a:pt x="363" y="1938"/>
                    <a:pt x="347" y="1891"/>
                  </a:cubicBezTo>
                  <a:cubicBezTo>
                    <a:pt x="347" y="1875"/>
                    <a:pt x="347" y="1875"/>
                    <a:pt x="331" y="1859"/>
                  </a:cubicBezTo>
                  <a:cubicBezTo>
                    <a:pt x="300" y="1828"/>
                    <a:pt x="221" y="1828"/>
                    <a:pt x="205" y="1780"/>
                  </a:cubicBezTo>
                  <a:cubicBezTo>
                    <a:pt x="190" y="1733"/>
                    <a:pt x="221" y="1654"/>
                    <a:pt x="158" y="1639"/>
                  </a:cubicBezTo>
                  <a:cubicBezTo>
                    <a:pt x="142" y="1622"/>
                    <a:pt x="142" y="1639"/>
                    <a:pt x="110" y="16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1" name="Google Shape;13421;p87"/>
            <p:cNvSpPr/>
            <p:nvPr/>
          </p:nvSpPr>
          <p:spPr>
            <a:xfrm>
              <a:off x="3345867" y="1783261"/>
              <a:ext cx="12053" cy="7028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300" y="0"/>
                  </a:moveTo>
                  <a:lnTo>
                    <a:pt x="300" y="15"/>
                  </a:lnTo>
                  <a:cubicBezTo>
                    <a:pt x="315" y="32"/>
                    <a:pt x="300" y="47"/>
                    <a:pt x="300" y="63"/>
                  </a:cubicBezTo>
                  <a:lnTo>
                    <a:pt x="269" y="63"/>
                  </a:lnTo>
                  <a:lnTo>
                    <a:pt x="252" y="63"/>
                  </a:lnTo>
                  <a:lnTo>
                    <a:pt x="221" y="110"/>
                  </a:lnTo>
                  <a:lnTo>
                    <a:pt x="206" y="126"/>
                  </a:lnTo>
                  <a:lnTo>
                    <a:pt x="189" y="126"/>
                  </a:lnTo>
                  <a:lnTo>
                    <a:pt x="158" y="95"/>
                  </a:lnTo>
                  <a:lnTo>
                    <a:pt x="126" y="110"/>
                  </a:lnTo>
                  <a:lnTo>
                    <a:pt x="126" y="126"/>
                  </a:lnTo>
                  <a:cubicBezTo>
                    <a:pt x="111" y="141"/>
                    <a:pt x="111" y="141"/>
                    <a:pt x="95" y="141"/>
                  </a:cubicBezTo>
                  <a:lnTo>
                    <a:pt x="95" y="141"/>
                  </a:lnTo>
                  <a:lnTo>
                    <a:pt x="95" y="141"/>
                  </a:lnTo>
                  <a:cubicBezTo>
                    <a:pt x="95" y="158"/>
                    <a:pt x="80" y="173"/>
                    <a:pt x="63" y="173"/>
                  </a:cubicBezTo>
                  <a:lnTo>
                    <a:pt x="63" y="173"/>
                  </a:lnTo>
                  <a:lnTo>
                    <a:pt x="32" y="173"/>
                  </a:lnTo>
                  <a:lnTo>
                    <a:pt x="17" y="189"/>
                  </a:lnTo>
                  <a:lnTo>
                    <a:pt x="0" y="189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32" y="189"/>
                  </a:lnTo>
                  <a:cubicBezTo>
                    <a:pt x="48" y="204"/>
                    <a:pt x="48" y="204"/>
                    <a:pt x="48" y="221"/>
                  </a:cubicBezTo>
                  <a:lnTo>
                    <a:pt x="63" y="221"/>
                  </a:lnTo>
                  <a:lnTo>
                    <a:pt x="63" y="221"/>
                  </a:lnTo>
                  <a:lnTo>
                    <a:pt x="95" y="22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32" y="78"/>
                  </a:lnTo>
                  <a:lnTo>
                    <a:pt x="347" y="78"/>
                  </a:lnTo>
                  <a:cubicBezTo>
                    <a:pt x="363" y="78"/>
                    <a:pt x="378" y="78"/>
                    <a:pt x="378" y="63"/>
                  </a:cubicBezTo>
                  <a:cubicBezTo>
                    <a:pt x="378" y="32"/>
                    <a:pt x="363" y="15"/>
                    <a:pt x="347" y="15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2" name="Google Shape;13422;p87"/>
            <p:cNvSpPr/>
            <p:nvPr/>
          </p:nvSpPr>
          <p:spPr>
            <a:xfrm>
              <a:off x="3387467" y="1780239"/>
              <a:ext cx="8523" cy="3053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253" y="1"/>
                  </a:moveTo>
                  <a:cubicBezTo>
                    <a:pt x="253" y="16"/>
                    <a:pt x="236" y="16"/>
                    <a:pt x="236" y="16"/>
                  </a:cubicBezTo>
                  <a:lnTo>
                    <a:pt x="205" y="16"/>
                  </a:lnTo>
                  <a:cubicBezTo>
                    <a:pt x="173" y="16"/>
                    <a:pt x="158" y="32"/>
                    <a:pt x="127" y="32"/>
                  </a:cubicBezTo>
                  <a:lnTo>
                    <a:pt x="79" y="32"/>
                  </a:lnTo>
                  <a:lnTo>
                    <a:pt x="47" y="32"/>
                  </a:lnTo>
                  <a:lnTo>
                    <a:pt x="47" y="32"/>
                  </a:lnTo>
                  <a:cubicBezTo>
                    <a:pt x="32" y="32"/>
                    <a:pt x="16" y="47"/>
                    <a:pt x="16" y="64"/>
                  </a:cubicBezTo>
                  <a:cubicBezTo>
                    <a:pt x="1" y="79"/>
                    <a:pt x="16" y="95"/>
                    <a:pt x="32" y="95"/>
                  </a:cubicBezTo>
                  <a:lnTo>
                    <a:pt x="79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42" y="47"/>
                    <a:pt x="142" y="32"/>
                    <a:pt x="158" y="32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90" y="32"/>
                    <a:pt x="205" y="32"/>
                    <a:pt x="205" y="47"/>
                  </a:cubicBezTo>
                  <a:lnTo>
                    <a:pt x="205" y="64"/>
                  </a:lnTo>
                  <a:cubicBezTo>
                    <a:pt x="221" y="64"/>
                    <a:pt x="236" y="47"/>
                    <a:pt x="253" y="47"/>
                  </a:cubicBezTo>
                  <a:cubicBezTo>
                    <a:pt x="253" y="32"/>
                    <a:pt x="268" y="16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3" name="Google Shape;13423;p87"/>
            <p:cNvSpPr/>
            <p:nvPr/>
          </p:nvSpPr>
          <p:spPr>
            <a:xfrm>
              <a:off x="3269698" y="1778713"/>
              <a:ext cx="7060" cy="6583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90" y="1"/>
                  </a:moveTo>
                  <a:lnTo>
                    <a:pt x="190" y="1"/>
                  </a:lnTo>
                  <a:cubicBezTo>
                    <a:pt x="190" y="1"/>
                    <a:pt x="190" y="17"/>
                    <a:pt x="174" y="32"/>
                  </a:cubicBezTo>
                  <a:lnTo>
                    <a:pt x="158" y="32"/>
                  </a:lnTo>
                  <a:cubicBezTo>
                    <a:pt x="174" y="49"/>
                    <a:pt x="174" y="64"/>
                    <a:pt x="174" y="80"/>
                  </a:cubicBezTo>
                  <a:cubicBezTo>
                    <a:pt x="158" y="95"/>
                    <a:pt x="158" y="95"/>
                    <a:pt x="143" y="95"/>
                  </a:cubicBezTo>
                  <a:lnTo>
                    <a:pt x="126" y="95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80"/>
                  </a:lnTo>
                  <a:lnTo>
                    <a:pt x="48" y="80"/>
                  </a:lnTo>
                  <a:lnTo>
                    <a:pt x="48" y="80"/>
                  </a:lnTo>
                  <a:cubicBezTo>
                    <a:pt x="48" y="80"/>
                    <a:pt x="32" y="80"/>
                    <a:pt x="32" y="95"/>
                  </a:cubicBezTo>
                  <a:lnTo>
                    <a:pt x="0" y="158"/>
                  </a:lnTo>
                  <a:cubicBezTo>
                    <a:pt x="0" y="175"/>
                    <a:pt x="0" y="190"/>
                    <a:pt x="17" y="206"/>
                  </a:cubicBezTo>
                  <a:cubicBezTo>
                    <a:pt x="17" y="190"/>
                    <a:pt x="32" y="190"/>
                    <a:pt x="32" y="190"/>
                  </a:cubicBezTo>
                  <a:lnTo>
                    <a:pt x="32" y="190"/>
                  </a:lnTo>
                  <a:lnTo>
                    <a:pt x="48" y="190"/>
                  </a:lnTo>
                  <a:cubicBezTo>
                    <a:pt x="48" y="190"/>
                    <a:pt x="63" y="190"/>
                    <a:pt x="63" y="206"/>
                  </a:cubicBezTo>
                  <a:lnTo>
                    <a:pt x="63" y="190"/>
                  </a:lnTo>
                  <a:lnTo>
                    <a:pt x="95" y="143"/>
                  </a:lnTo>
                  <a:cubicBezTo>
                    <a:pt x="143" y="127"/>
                    <a:pt x="190" y="112"/>
                    <a:pt x="221" y="49"/>
                  </a:cubicBezTo>
                  <a:cubicBezTo>
                    <a:pt x="221" y="32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4" name="Google Shape;13424;p87"/>
            <p:cNvSpPr/>
            <p:nvPr/>
          </p:nvSpPr>
          <p:spPr>
            <a:xfrm>
              <a:off x="3381933" y="1761698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17" y="63"/>
                  </a:lnTo>
                  <a:cubicBezTo>
                    <a:pt x="1" y="79"/>
                    <a:pt x="1" y="95"/>
                    <a:pt x="17" y="111"/>
                  </a:cubicBezTo>
                  <a:cubicBezTo>
                    <a:pt x="17" y="111"/>
                    <a:pt x="32" y="95"/>
                    <a:pt x="49" y="95"/>
                  </a:cubicBezTo>
                  <a:lnTo>
                    <a:pt x="49" y="95"/>
                  </a:lnTo>
                  <a:lnTo>
                    <a:pt x="49" y="95"/>
                  </a:lnTo>
                  <a:lnTo>
                    <a:pt x="80" y="111"/>
                  </a:lnTo>
                  <a:lnTo>
                    <a:pt x="143" y="63"/>
                  </a:lnTo>
                  <a:cubicBezTo>
                    <a:pt x="158" y="48"/>
                    <a:pt x="158" y="16"/>
                    <a:pt x="143" y="16"/>
                  </a:cubicBezTo>
                  <a:cubicBezTo>
                    <a:pt x="127" y="0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5" name="Google Shape;13425;p87"/>
            <p:cNvSpPr/>
            <p:nvPr/>
          </p:nvSpPr>
          <p:spPr>
            <a:xfrm>
              <a:off x="3367907" y="1784724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7"/>
                    <a:pt x="1" y="17"/>
                    <a:pt x="1" y="32"/>
                  </a:cubicBezTo>
                  <a:cubicBezTo>
                    <a:pt x="1" y="64"/>
                    <a:pt x="1" y="80"/>
                    <a:pt x="32" y="80"/>
                  </a:cubicBezTo>
                  <a:lnTo>
                    <a:pt x="158" y="80"/>
                  </a:lnTo>
                  <a:lnTo>
                    <a:pt x="158" y="80"/>
                  </a:lnTo>
                  <a:cubicBezTo>
                    <a:pt x="174" y="80"/>
                    <a:pt x="190" y="80"/>
                    <a:pt x="190" y="49"/>
                  </a:cubicBezTo>
                  <a:cubicBezTo>
                    <a:pt x="190" y="32"/>
                    <a:pt x="174" y="17"/>
                    <a:pt x="15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6" name="Google Shape;13426;p87"/>
            <p:cNvSpPr/>
            <p:nvPr/>
          </p:nvSpPr>
          <p:spPr>
            <a:xfrm>
              <a:off x="3437049" y="1810803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95" y="0"/>
                  </a:moveTo>
                  <a:cubicBezTo>
                    <a:pt x="80" y="0"/>
                    <a:pt x="64" y="17"/>
                    <a:pt x="49" y="32"/>
                  </a:cubicBezTo>
                  <a:lnTo>
                    <a:pt x="49" y="63"/>
                  </a:lnTo>
                  <a:lnTo>
                    <a:pt x="32" y="63"/>
                  </a:lnTo>
                  <a:cubicBezTo>
                    <a:pt x="1" y="80"/>
                    <a:pt x="1" y="95"/>
                    <a:pt x="1" y="111"/>
                  </a:cubicBezTo>
                  <a:lnTo>
                    <a:pt x="17" y="111"/>
                  </a:lnTo>
                  <a:cubicBezTo>
                    <a:pt x="64" y="95"/>
                    <a:pt x="112" y="95"/>
                    <a:pt x="158" y="80"/>
                  </a:cubicBezTo>
                  <a:cubicBezTo>
                    <a:pt x="143" y="80"/>
                    <a:pt x="143" y="63"/>
                    <a:pt x="143" y="63"/>
                  </a:cubicBezTo>
                  <a:cubicBezTo>
                    <a:pt x="143" y="32"/>
                    <a:pt x="158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17"/>
                    <a:pt x="175" y="17"/>
                    <a:pt x="175" y="17"/>
                  </a:cubicBezTo>
                  <a:lnTo>
                    <a:pt x="175" y="0"/>
                  </a:lnTo>
                  <a:lnTo>
                    <a:pt x="158" y="0"/>
                  </a:lnTo>
                  <a:cubicBezTo>
                    <a:pt x="158" y="17"/>
                    <a:pt x="143" y="32"/>
                    <a:pt x="127" y="32"/>
                  </a:cubicBezTo>
                  <a:lnTo>
                    <a:pt x="127" y="32"/>
                  </a:lnTo>
                  <a:cubicBezTo>
                    <a:pt x="112" y="32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7" name="Google Shape;13427;p87"/>
            <p:cNvSpPr/>
            <p:nvPr/>
          </p:nvSpPr>
          <p:spPr>
            <a:xfrm>
              <a:off x="3285727" y="1804283"/>
              <a:ext cx="4580" cy="7060"/>
            </a:xfrm>
            <a:custGeom>
              <a:avLst/>
              <a:gdLst/>
              <a:ahLst/>
              <a:cxnLst/>
              <a:rect l="l" t="t" r="r" b="b"/>
              <a:pathLst>
                <a:path w="144" h="222" extrusionOk="0">
                  <a:moveTo>
                    <a:pt x="64" y="64"/>
                  </a:moveTo>
                  <a:lnTo>
                    <a:pt x="64" y="64"/>
                  </a:lnTo>
                  <a:lnTo>
                    <a:pt x="64" y="64"/>
                  </a:lnTo>
                  <a:close/>
                  <a:moveTo>
                    <a:pt x="49" y="1"/>
                  </a:moveTo>
                  <a:lnTo>
                    <a:pt x="49" y="16"/>
                  </a:lnTo>
                  <a:lnTo>
                    <a:pt x="17" y="16"/>
                  </a:lnTo>
                  <a:cubicBezTo>
                    <a:pt x="17" y="32"/>
                    <a:pt x="17" y="48"/>
                    <a:pt x="1" y="64"/>
                  </a:cubicBezTo>
                  <a:lnTo>
                    <a:pt x="1" y="64"/>
                  </a:lnTo>
                  <a:cubicBezTo>
                    <a:pt x="1" y="95"/>
                    <a:pt x="17" y="127"/>
                    <a:pt x="49" y="127"/>
                  </a:cubicBezTo>
                  <a:cubicBezTo>
                    <a:pt x="64" y="142"/>
                    <a:pt x="80" y="142"/>
                    <a:pt x="80" y="190"/>
                  </a:cubicBezTo>
                  <a:cubicBezTo>
                    <a:pt x="80" y="205"/>
                    <a:pt x="95" y="205"/>
                    <a:pt x="112" y="222"/>
                  </a:cubicBezTo>
                  <a:cubicBezTo>
                    <a:pt x="112" y="205"/>
                    <a:pt x="127" y="205"/>
                    <a:pt x="143" y="190"/>
                  </a:cubicBezTo>
                  <a:lnTo>
                    <a:pt x="143" y="174"/>
                  </a:lnTo>
                  <a:lnTo>
                    <a:pt x="143" y="127"/>
                  </a:lnTo>
                  <a:lnTo>
                    <a:pt x="112" y="127"/>
                  </a:lnTo>
                  <a:lnTo>
                    <a:pt x="80" y="95"/>
                  </a:lnTo>
                  <a:lnTo>
                    <a:pt x="80" y="79"/>
                  </a:lnTo>
                  <a:lnTo>
                    <a:pt x="80" y="64"/>
                  </a:lnTo>
                  <a:cubicBezTo>
                    <a:pt x="64" y="64"/>
                    <a:pt x="64" y="48"/>
                    <a:pt x="64" y="32"/>
                  </a:cubicBezTo>
                  <a:cubicBezTo>
                    <a:pt x="64" y="32"/>
                    <a:pt x="49" y="16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8" name="Google Shape;13428;p87"/>
            <p:cNvSpPr/>
            <p:nvPr/>
          </p:nvSpPr>
          <p:spPr>
            <a:xfrm>
              <a:off x="3287730" y="18062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29" name="Google Shape;13429;p87"/>
            <p:cNvSpPr/>
            <p:nvPr/>
          </p:nvSpPr>
          <p:spPr>
            <a:xfrm>
              <a:off x="3196072" y="1776709"/>
              <a:ext cx="5502" cy="8587"/>
            </a:xfrm>
            <a:custGeom>
              <a:avLst/>
              <a:gdLst/>
              <a:ahLst/>
              <a:cxnLst/>
              <a:rect l="l" t="t" r="r" b="b"/>
              <a:pathLst>
                <a:path w="173" h="27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95" y="1"/>
                    <a:pt x="95" y="17"/>
                    <a:pt x="95" y="49"/>
                  </a:cubicBezTo>
                  <a:lnTo>
                    <a:pt x="95" y="143"/>
                  </a:lnTo>
                  <a:lnTo>
                    <a:pt x="95" y="143"/>
                  </a:lnTo>
                  <a:lnTo>
                    <a:pt x="47" y="190"/>
                  </a:lnTo>
                  <a:lnTo>
                    <a:pt x="15" y="190"/>
                  </a:lnTo>
                  <a:lnTo>
                    <a:pt x="0" y="190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69"/>
                  </a:lnTo>
                  <a:cubicBezTo>
                    <a:pt x="0" y="253"/>
                    <a:pt x="15" y="253"/>
                    <a:pt x="15" y="253"/>
                  </a:cubicBezTo>
                  <a:lnTo>
                    <a:pt x="110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41" y="206"/>
                  </a:lnTo>
                  <a:cubicBezTo>
                    <a:pt x="141" y="190"/>
                    <a:pt x="141" y="190"/>
                    <a:pt x="158" y="175"/>
                  </a:cubicBezTo>
                  <a:cubicBezTo>
                    <a:pt x="173" y="175"/>
                    <a:pt x="173" y="158"/>
                    <a:pt x="173" y="158"/>
                  </a:cubicBezTo>
                  <a:lnTo>
                    <a:pt x="158" y="32"/>
                  </a:ln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0" name="Google Shape;13430;p87"/>
            <p:cNvSpPr/>
            <p:nvPr/>
          </p:nvSpPr>
          <p:spPr>
            <a:xfrm>
              <a:off x="3034700" y="1797286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47" y="15"/>
                    <a:pt x="32" y="15"/>
                    <a:pt x="32" y="15"/>
                  </a:cubicBezTo>
                  <a:lnTo>
                    <a:pt x="16" y="15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1" y="63"/>
                  </a:lnTo>
                  <a:lnTo>
                    <a:pt x="16" y="63"/>
                  </a:lnTo>
                  <a:cubicBezTo>
                    <a:pt x="47" y="63"/>
                    <a:pt x="64" y="47"/>
                    <a:pt x="47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1" name="Google Shape;13431;p87"/>
            <p:cNvSpPr/>
            <p:nvPr/>
          </p:nvSpPr>
          <p:spPr>
            <a:xfrm>
              <a:off x="3038199" y="1797286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58" y="0"/>
                  </a:moveTo>
                  <a:lnTo>
                    <a:pt x="15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15"/>
                    <a:pt x="0" y="32"/>
                    <a:pt x="0" y="47"/>
                  </a:cubicBez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158" y="79"/>
                  </a:lnTo>
                  <a:cubicBezTo>
                    <a:pt x="174" y="63"/>
                    <a:pt x="189" y="47"/>
                    <a:pt x="189" y="32"/>
                  </a:cubicBezTo>
                  <a:cubicBezTo>
                    <a:pt x="189" y="15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2" name="Google Shape;13432;p87"/>
            <p:cNvSpPr/>
            <p:nvPr/>
          </p:nvSpPr>
          <p:spPr>
            <a:xfrm>
              <a:off x="3381933" y="1764687"/>
              <a:ext cx="6583" cy="3053"/>
            </a:xfrm>
            <a:custGeom>
              <a:avLst/>
              <a:gdLst/>
              <a:ahLst/>
              <a:cxnLst/>
              <a:rect l="l" t="t" r="r" b="b"/>
              <a:pathLst>
                <a:path w="207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7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158" y="95"/>
                  </a:lnTo>
                  <a:lnTo>
                    <a:pt x="158" y="95"/>
                  </a:lnTo>
                  <a:cubicBezTo>
                    <a:pt x="175" y="95"/>
                    <a:pt x="190" y="80"/>
                    <a:pt x="206" y="64"/>
                  </a:cubicBezTo>
                  <a:cubicBezTo>
                    <a:pt x="206" y="49"/>
                    <a:pt x="190" y="32"/>
                    <a:pt x="175" y="32"/>
                  </a:cubicBez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3" name="Google Shape;13433;p87"/>
            <p:cNvSpPr/>
            <p:nvPr/>
          </p:nvSpPr>
          <p:spPr>
            <a:xfrm>
              <a:off x="3290275" y="1816814"/>
              <a:ext cx="9032" cy="3021"/>
            </a:xfrm>
            <a:custGeom>
              <a:avLst/>
              <a:gdLst/>
              <a:ahLst/>
              <a:cxnLst/>
              <a:rect l="l" t="t" r="r" b="b"/>
              <a:pathLst>
                <a:path w="284" h="95" extrusionOk="0">
                  <a:moveTo>
                    <a:pt x="0" y="0"/>
                  </a:moveTo>
                  <a:lnTo>
                    <a:pt x="0" y="0"/>
                  </a:lnTo>
                  <a:lnTo>
                    <a:pt x="32" y="63"/>
                  </a:lnTo>
                  <a:cubicBezTo>
                    <a:pt x="32" y="80"/>
                    <a:pt x="47" y="95"/>
                    <a:pt x="63" y="95"/>
                  </a:cubicBezTo>
                  <a:lnTo>
                    <a:pt x="63" y="95"/>
                  </a:lnTo>
                  <a:lnTo>
                    <a:pt x="189" y="80"/>
                  </a:lnTo>
                  <a:cubicBezTo>
                    <a:pt x="189" y="80"/>
                    <a:pt x="189" y="63"/>
                    <a:pt x="204" y="63"/>
                  </a:cubicBezTo>
                  <a:lnTo>
                    <a:pt x="204" y="63"/>
                  </a:lnTo>
                  <a:lnTo>
                    <a:pt x="221" y="63"/>
                  </a:lnTo>
                  <a:lnTo>
                    <a:pt x="221" y="80"/>
                  </a:lnTo>
                  <a:lnTo>
                    <a:pt x="252" y="63"/>
                  </a:lnTo>
                  <a:cubicBezTo>
                    <a:pt x="267" y="63"/>
                    <a:pt x="284" y="48"/>
                    <a:pt x="284" y="32"/>
                  </a:cubicBezTo>
                  <a:cubicBezTo>
                    <a:pt x="284" y="17"/>
                    <a:pt x="267" y="17"/>
                    <a:pt x="267" y="17"/>
                  </a:cubicBezTo>
                  <a:cubicBezTo>
                    <a:pt x="252" y="17"/>
                    <a:pt x="252" y="32"/>
                    <a:pt x="236" y="32"/>
                  </a:cubicBezTo>
                  <a:lnTo>
                    <a:pt x="236" y="48"/>
                  </a:lnTo>
                  <a:cubicBezTo>
                    <a:pt x="221" y="48"/>
                    <a:pt x="221" y="63"/>
                    <a:pt x="204" y="63"/>
                  </a:cubicBezTo>
                  <a:cubicBezTo>
                    <a:pt x="189" y="63"/>
                    <a:pt x="189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lnTo>
                    <a:pt x="126" y="48"/>
                  </a:lnTo>
                  <a:lnTo>
                    <a:pt x="110" y="48"/>
                  </a:lnTo>
                  <a:cubicBezTo>
                    <a:pt x="110" y="48"/>
                    <a:pt x="95" y="48"/>
                    <a:pt x="78" y="32"/>
                  </a:cubicBez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63" y="32"/>
                  </a:lnTo>
                  <a:cubicBezTo>
                    <a:pt x="63" y="32"/>
                    <a:pt x="47" y="48"/>
                    <a:pt x="32" y="48"/>
                  </a:cubicBezTo>
                  <a:lnTo>
                    <a:pt x="15" y="32"/>
                  </a:ln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4" name="Google Shape;13434;p87"/>
            <p:cNvSpPr/>
            <p:nvPr/>
          </p:nvSpPr>
          <p:spPr>
            <a:xfrm>
              <a:off x="3384954" y="1778713"/>
              <a:ext cx="11035" cy="3053"/>
            </a:xfrm>
            <a:custGeom>
              <a:avLst/>
              <a:gdLst/>
              <a:ahLst/>
              <a:cxnLst/>
              <a:rect l="l" t="t" r="r" b="b"/>
              <a:pathLst>
                <a:path w="347" h="96" extrusionOk="0">
                  <a:moveTo>
                    <a:pt x="315" y="1"/>
                  </a:moveTo>
                  <a:lnTo>
                    <a:pt x="300" y="1"/>
                  </a:lnTo>
                  <a:lnTo>
                    <a:pt x="269" y="1"/>
                  </a:lnTo>
                  <a:lnTo>
                    <a:pt x="221" y="1"/>
                  </a:lnTo>
                  <a:cubicBezTo>
                    <a:pt x="221" y="17"/>
                    <a:pt x="221" y="17"/>
                    <a:pt x="206" y="17"/>
                  </a:cubicBezTo>
                  <a:lnTo>
                    <a:pt x="111" y="32"/>
                  </a:lnTo>
                  <a:lnTo>
                    <a:pt x="95" y="49"/>
                  </a:lnTo>
                  <a:cubicBezTo>
                    <a:pt x="80" y="49"/>
                    <a:pt x="63" y="32"/>
                    <a:pt x="63" y="17"/>
                  </a:cubicBezTo>
                  <a:lnTo>
                    <a:pt x="63" y="1"/>
                  </a:lnTo>
                  <a:lnTo>
                    <a:pt x="63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17" y="32"/>
                  </a:lnTo>
                  <a:cubicBezTo>
                    <a:pt x="0" y="49"/>
                    <a:pt x="17" y="80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cubicBezTo>
                    <a:pt x="48" y="95"/>
                    <a:pt x="63" y="95"/>
                    <a:pt x="80" y="80"/>
                  </a:cubicBezTo>
                  <a:lnTo>
                    <a:pt x="80" y="80"/>
                  </a:lnTo>
                  <a:lnTo>
                    <a:pt x="111" y="80"/>
                  </a:lnTo>
                  <a:lnTo>
                    <a:pt x="174" y="80"/>
                  </a:lnTo>
                  <a:lnTo>
                    <a:pt x="206" y="80"/>
                  </a:lnTo>
                  <a:lnTo>
                    <a:pt x="206" y="80"/>
                  </a:lnTo>
                  <a:cubicBezTo>
                    <a:pt x="237" y="80"/>
                    <a:pt x="252" y="64"/>
                    <a:pt x="284" y="64"/>
                  </a:cubicBezTo>
                  <a:lnTo>
                    <a:pt x="315" y="64"/>
                  </a:lnTo>
                  <a:cubicBezTo>
                    <a:pt x="315" y="64"/>
                    <a:pt x="332" y="64"/>
                    <a:pt x="332" y="49"/>
                  </a:cubicBezTo>
                  <a:cubicBezTo>
                    <a:pt x="347" y="49"/>
                    <a:pt x="347" y="32"/>
                    <a:pt x="347" y="32"/>
                  </a:cubicBezTo>
                  <a:cubicBezTo>
                    <a:pt x="347" y="17"/>
                    <a:pt x="332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5" name="Google Shape;13435;p87"/>
            <p:cNvSpPr/>
            <p:nvPr/>
          </p:nvSpPr>
          <p:spPr>
            <a:xfrm>
              <a:off x="3206567" y="1794265"/>
              <a:ext cx="2544" cy="7537"/>
            </a:xfrm>
            <a:custGeom>
              <a:avLst/>
              <a:gdLst/>
              <a:ahLst/>
              <a:cxnLst/>
              <a:rect l="l" t="t" r="r" b="b"/>
              <a:pathLst>
                <a:path w="80" h="2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7" y="32"/>
                    <a:pt x="17" y="32"/>
                    <a:pt x="0" y="32"/>
                  </a:cubicBezTo>
                  <a:lnTo>
                    <a:pt x="0" y="79"/>
                  </a:lnTo>
                  <a:lnTo>
                    <a:pt x="0" y="174"/>
                  </a:lnTo>
                  <a:lnTo>
                    <a:pt x="0" y="205"/>
                  </a:lnTo>
                  <a:cubicBezTo>
                    <a:pt x="0" y="221"/>
                    <a:pt x="17" y="237"/>
                    <a:pt x="32" y="237"/>
                  </a:cubicBezTo>
                  <a:lnTo>
                    <a:pt x="48" y="237"/>
                  </a:lnTo>
                  <a:cubicBezTo>
                    <a:pt x="63" y="237"/>
                    <a:pt x="80" y="221"/>
                    <a:pt x="80" y="205"/>
                  </a:cubicBezTo>
                  <a:lnTo>
                    <a:pt x="80" y="158"/>
                  </a:lnTo>
                  <a:cubicBezTo>
                    <a:pt x="63" y="127"/>
                    <a:pt x="63" y="95"/>
                    <a:pt x="63" y="64"/>
                  </a:cubicBezTo>
                  <a:lnTo>
                    <a:pt x="80" y="47"/>
                  </a:lnTo>
                  <a:lnTo>
                    <a:pt x="80" y="47"/>
                  </a:lnTo>
                  <a:cubicBezTo>
                    <a:pt x="63" y="47"/>
                    <a:pt x="48" y="32"/>
                    <a:pt x="48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6" name="Google Shape;13436;p87"/>
            <p:cNvSpPr/>
            <p:nvPr/>
          </p:nvSpPr>
          <p:spPr>
            <a:xfrm>
              <a:off x="3274214" y="1781734"/>
              <a:ext cx="6551" cy="3021"/>
            </a:xfrm>
            <a:custGeom>
              <a:avLst/>
              <a:gdLst/>
              <a:ahLst/>
              <a:cxnLst/>
              <a:rect l="l" t="t" r="r" b="b"/>
              <a:pathLst>
                <a:path w="206" h="95" extrusionOk="0">
                  <a:moveTo>
                    <a:pt x="174" y="0"/>
                  </a:moveTo>
                  <a:lnTo>
                    <a:pt x="32" y="32"/>
                  </a:lnTo>
                  <a:cubicBezTo>
                    <a:pt x="16" y="32"/>
                    <a:pt x="1" y="63"/>
                    <a:pt x="16" y="80"/>
                  </a:cubicBezTo>
                  <a:cubicBezTo>
                    <a:pt x="16" y="95"/>
                    <a:pt x="32" y="95"/>
                    <a:pt x="48" y="95"/>
                  </a:cubicBezTo>
                  <a:lnTo>
                    <a:pt x="48" y="95"/>
                  </a:lnTo>
                  <a:lnTo>
                    <a:pt x="2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7" name="Google Shape;13437;p87"/>
            <p:cNvSpPr/>
            <p:nvPr/>
          </p:nvSpPr>
          <p:spPr>
            <a:xfrm>
              <a:off x="3334355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221" y="1"/>
                  </a:moveTo>
                  <a:lnTo>
                    <a:pt x="205" y="1"/>
                  </a:lnTo>
                  <a:lnTo>
                    <a:pt x="205" y="1"/>
                  </a:lnTo>
                  <a:lnTo>
                    <a:pt x="79" y="17"/>
                  </a:lnTo>
                  <a:cubicBezTo>
                    <a:pt x="64" y="32"/>
                    <a:pt x="47" y="49"/>
                    <a:pt x="47" y="64"/>
                  </a:cubicBezTo>
                  <a:lnTo>
                    <a:pt x="64" y="95"/>
                  </a:lnTo>
                  <a:lnTo>
                    <a:pt x="47" y="95"/>
                  </a:lnTo>
                  <a:lnTo>
                    <a:pt x="47" y="95"/>
                  </a:lnTo>
                  <a:cubicBezTo>
                    <a:pt x="32" y="95"/>
                    <a:pt x="16" y="112"/>
                    <a:pt x="16" y="112"/>
                  </a:cubicBezTo>
                  <a:lnTo>
                    <a:pt x="1" y="143"/>
                  </a:lnTo>
                  <a:lnTo>
                    <a:pt x="95" y="158"/>
                  </a:lnTo>
                  <a:lnTo>
                    <a:pt x="127" y="127"/>
                  </a:lnTo>
                  <a:lnTo>
                    <a:pt x="127" y="127"/>
                  </a:lnTo>
                  <a:cubicBezTo>
                    <a:pt x="110" y="112"/>
                    <a:pt x="110" y="112"/>
                    <a:pt x="110" y="95"/>
                  </a:cubicBezTo>
                  <a:cubicBezTo>
                    <a:pt x="110" y="80"/>
                    <a:pt x="127" y="64"/>
                    <a:pt x="142" y="64"/>
                  </a:cubicBezTo>
                  <a:lnTo>
                    <a:pt x="205" y="49"/>
                  </a:lnTo>
                  <a:lnTo>
                    <a:pt x="205" y="49"/>
                  </a:lnTo>
                  <a:cubicBezTo>
                    <a:pt x="221" y="49"/>
                    <a:pt x="236" y="64"/>
                    <a:pt x="236" y="64"/>
                  </a:cubicBezTo>
                  <a:lnTo>
                    <a:pt x="253" y="80"/>
                  </a:lnTo>
                  <a:lnTo>
                    <a:pt x="253" y="32"/>
                  </a:lnTo>
                  <a:cubicBezTo>
                    <a:pt x="253" y="17"/>
                    <a:pt x="236" y="17"/>
                    <a:pt x="236" y="17"/>
                  </a:cubicBezTo>
                  <a:cubicBezTo>
                    <a:pt x="236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8" name="Google Shape;13438;p87"/>
            <p:cNvSpPr/>
            <p:nvPr/>
          </p:nvSpPr>
          <p:spPr>
            <a:xfrm>
              <a:off x="3130398" y="1833352"/>
              <a:ext cx="7028" cy="4039"/>
            </a:xfrm>
            <a:custGeom>
              <a:avLst/>
              <a:gdLst/>
              <a:ahLst/>
              <a:cxnLst/>
              <a:rect l="l" t="t" r="r" b="b"/>
              <a:pathLst>
                <a:path w="221" h="127" extrusionOk="0">
                  <a:moveTo>
                    <a:pt x="80" y="1"/>
                  </a:moveTo>
                  <a:lnTo>
                    <a:pt x="80" y="1"/>
                  </a:lnTo>
                  <a:lnTo>
                    <a:pt x="48" y="1"/>
                  </a:lnTo>
                  <a:lnTo>
                    <a:pt x="32" y="1"/>
                  </a:lnTo>
                  <a:cubicBezTo>
                    <a:pt x="17" y="1"/>
                    <a:pt x="0" y="16"/>
                    <a:pt x="17" y="47"/>
                  </a:cubicBezTo>
                  <a:cubicBezTo>
                    <a:pt x="17" y="64"/>
                    <a:pt x="32" y="79"/>
                    <a:pt x="48" y="79"/>
                  </a:cubicBezTo>
                  <a:lnTo>
                    <a:pt x="48" y="79"/>
                  </a:lnTo>
                  <a:lnTo>
                    <a:pt x="63" y="64"/>
                  </a:lnTo>
                  <a:lnTo>
                    <a:pt x="80" y="64"/>
                  </a:lnTo>
                  <a:cubicBezTo>
                    <a:pt x="111" y="79"/>
                    <a:pt x="126" y="79"/>
                    <a:pt x="143" y="95"/>
                  </a:cubicBezTo>
                  <a:cubicBezTo>
                    <a:pt x="158" y="110"/>
                    <a:pt x="158" y="110"/>
                    <a:pt x="174" y="110"/>
                  </a:cubicBezTo>
                  <a:lnTo>
                    <a:pt x="189" y="127"/>
                  </a:lnTo>
                  <a:cubicBezTo>
                    <a:pt x="206" y="127"/>
                    <a:pt x="206" y="110"/>
                    <a:pt x="221" y="110"/>
                  </a:cubicBezTo>
                  <a:cubicBezTo>
                    <a:pt x="221" y="79"/>
                    <a:pt x="221" y="64"/>
                    <a:pt x="206" y="64"/>
                  </a:cubicBezTo>
                  <a:cubicBezTo>
                    <a:pt x="206" y="47"/>
                    <a:pt x="189" y="47"/>
                    <a:pt x="174" y="47"/>
                  </a:cubicBezTo>
                  <a:cubicBezTo>
                    <a:pt x="158" y="32"/>
                    <a:pt x="143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39" name="Google Shape;13439;p87"/>
            <p:cNvSpPr/>
            <p:nvPr/>
          </p:nvSpPr>
          <p:spPr>
            <a:xfrm>
              <a:off x="3423023" y="1778236"/>
              <a:ext cx="9573" cy="12053"/>
            </a:xfrm>
            <a:custGeom>
              <a:avLst/>
              <a:gdLst/>
              <a:ahLst/>
              <a:cxnLst/>
              <a:rect l="l" t="t" r="r" b="b"/>
              <a:pathLst>
                <a:path w="301" h="379" extrusionOk="0">
                  <a:moveTo>
                    <a:pt x="190" y="173"/>
                  </a:moveTo>
                  <a:cubicBezTo>
                    <a:pt x="175" y="173"/>
                    <a:pt x="175" y="173"/>
                    <a:pt x="158" y="190"/>
                  </a:cubicBezTo>
                  <a:cubicBezTo>
                    <a:pt x="143" y="221"/>
                    <a:pt x="158" y="236"/>
                    <a:pt x="190" y="284"/>
                  </a:cubicBezTo>
                  <a:lnTo>
                    <a:pt x="158" y="299"/>
                  </a:lnTo>
                  <a:lnTo>
                    <a:pt x="158" y="299"/>
                  </a:lnTo>
                  <a:cubicBezTo>
                    <a:pt x="143" y="284"/>
                    <a:pt x="143" y="268"/>
                    <a:pt x="127" y="253"/>
                  </a:cubicBezTo>
                  <a:lnTo>
                    <a:pt x="127" y="253"/>
                  </a:lnTo>
                  <a:lnTo>
                    <a:pt x="112" y="253"/>
                  </a:lnTo>
                  <a:lnTo>
                    <a:pt x="49" y="236"/>
                  </a:lnTo>
                  <a:cubicBezTo>
                    <a:pt x="64" y="253"/>
                    <a:pt x="64" y="268"/>
                    <a:pt x="80" y="284"/>
                  </a:cubicBezTo>
                  <a:lnTo>
                    <a:pt x="112" y="284"/>
                  </a:lnTo>
                  <a:lnTo>
                    <a:pt x="112" y="284"/>
                  </a:lnTo>
                  <a:lnTo>
                    <a:pt x="112" y="284"/>
                  </a:lnTo>
                  <a:cubicBezTo>
                    <a:pt x="127" y="284"/>
                    <a:pt x="143" y="284"/>
                    <a:pt x="143" y="299"/>
                  </a:cubicBezTo>
                  <a:cubicBezTo>
                    <a:pt x="158" y="316"/>
                    <a:pt x="143" y="316"/>
                    <a:pt x="143" y="331"/>
                  </a:cubicBezTo>
                  <a:cubicBezTo>
                    <a:pt x="158" y="331"/>
                    <a:pt x="158" y="347"/>
                    <a:pt x="158" y="362"/>
                  </a:cubicBezTo>
                  <a:lnTo>
                    <a:pt x="158" y="379"/>
                  </a:lnTo>
                  <a:lnTo>
                    <a:pt x="175" y="379"/>
                  </a:lnTo>
                  <a:lnTo>
                    <a:pt x="175" y="379"/>
                  </a:lnTo>
                  <a:cubicBezTo>
                    <a:pt x="175" y="379"/>
                    <a:pt x="190" y="379"/>
                    <a:pt x="190" y="362"/>
                  </a:cubicBezTo>
                  <a:lnTo>
                    <a:pt x="253" y="316"/>
                  </a:lnTo>
                  <a:cubicBezTo>
                    <a:pt x="253" y="316"/>
                    <a:pt x="269" y="284"/>
                    <a:pt x="253" y="284"/>
                  </a:cubicBezTo>
                  <a:cubicBezTo>
                    <a:pt x="253" y="268"/>
                    <a:pt x="253" y="268"/>
                    <a:pt x="238" y="253"/>
                  </a:cubicBezTo>
                  <a:lnTo>
                    <a:pt x="284" y="221"/>
                  </a:lnTo>
                  <a:lnTo>
                    <a:pt x="284" y="221"/>
                  </a:lnTo>
                  <a:lnTo>
                    <a:pt x="301" y="190"/>
                  </a:lnTo>
                  <a:cubicBezTo>
                    <a:pt x="301" y="190"/>
                    <a:pt x="284" y="190"/>
                    <a:pt x="284" y="173"/>
                  </a:cubicBezTo>
                  <a:lnTo>
                    <a:pt x="284" y="173"/>
                  </a:lnTo>
                  <a:lnTo>
                    <a:pt x="238" y="205"/>
                  </a:lnTo>
                  <a:lnTo>
                    <a:pt x="221" y="205"/>
                  </a:lnTo>
                  <a:cubicBezTo>
                    <a:pt x="221" y="205"/>
                    <a:pt x="206" y="205"/>
                    <a:pt x="190" y="190"/>
                  </a:cubicBezTo>
                  <a:lnTo>
                    <a:pt x="190" y="173"/>
                  </a:lnTo>
                  <a:close/>
                  <a:moveTo>
                    <a:pt x="17" y="47"/>
                  </a:moveTo>
                  <a:lnTo>
                    <a:pt x="17" y="47"/>
                  </a:lnTo>
                  <a:lnTo>
                    <a:pt x="17" y="47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" y="32"/>
                    <a:pt x="1" y="47"/>
                    <a:pt x="17" y="64"/>
                  </a:cubicBezTo>
                  <a:lnTo>
                    <a:pt x="17" y="64"/>
                  </a:lnTo>
                  <a:cubicBezTo>
                    <a:pt x="17" y="95"/>
                    <a:pt x="17" y="142"/>
                    <a:pt x="32" y="173"/>
                  </a:cubicBezTo>
                  <a:lnTo>
                    <a:pt x="95" y="173"/>
                  </a:lnTo>
                  <a:cubicBezTo>
                    <a:pt x="95" y="142"/>
                    <a:pt x="80" y="95"/>
                    <a:pt x="95" y="47"/>
                  </a:cubicBezTo>
                  <a:cubicBezTo>
                    <a:pt x="95" y="32"/>
                    <a:pt x="80" y="16"/>
                    <a:pt x="64" y="16"/>
                  </a:cubicBezTo>
                  <a:lnTo>
                    <a:pt x="64" y="16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0" name="Google Shape;13440;p87"/>
            <p:cNvSpPr/>
            <p:nvPr/>
          </p:nvSpPr>
          <p:spPr>
            <a:xfrm>
              <a:off x="3423564" y="17797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1" name="Google Shape;13441;p87"/>
            <p:cNvSpPr/>
            <p:nvPr/>
          </p:nvSpPr>
          <p:spPr>
            <a:xfrm>
              <a:off x="3440070" y="1796746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7" y="1"/>
                  </a:moveTo>
                  <a:cubicBezTo>
                    <a:pt x="0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0" y="80"/>
                    <a:pt x="17" y="96"/>
                    <a:pt x="32" y="96"/>
                  </a:cubicBezTo>
                  <a:lnTo>
                    <a:pt x="32" y="96"/>
                  </a:lnTo>
                  <a:lnTo>
                    <a:pt x="32" y="96"/>
                  </a:lnTo>
                  <a:cubicBezTo>
                    <a:pt x="17" y="80"/>
                    <a:pt x="17" y="64"/>
                    <a:pt x="32" y="49"/>
                  </a:cubicBezTo>
                  <a:cubicBezTo>
                    <a:pt x="32" y="32"/>
                    <a:pt x="48" y="32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8" y="32"/>
                  </a:lnTo>
                  <a:cubicBezTo>
                    <a:pt x="32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2" name="Google Shape;13442;p87"/>
            <p:cNvSpPr/>
            <p:nvPr/>
          </p:nvSpPr>
          <p:spPr>
            <a:xfrm>
              <a:off x="3332351" y="1811312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221" y="16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16"/>
                  </a:cubicBezTo>
                  <a:cubicBezTo>
                    <a:pt x="1" y="32"/>
                    <a:pt x="1" y="47"/>
                    <a:pt x="16" y="64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7" y="64"/>
                    <a:pt x="47" y="47"/>
                    <a:pt x="64" y="47"/>
                  </a:cubicBezTo>
                  <a:lnTo>
                    <a:pt x="79" y="47"/>
                  </a:lnTo>
                  <a:lnTo>
                    <a:pt x="79" y="47"/>
                  </a:lnTo>
                  <a:cubicBezTo>
                    <a:pt x="95" y="47"/>
                    <a:pt x="110" y="79"/>
                    <a:pt x="110" y="95"/>
                  </a:cubicBezTo>
                  <a:lnTo>
                    <a:pt x="95" y="110"/>
                  </a:lnTo>
                  <a:lnTo>
                    <a:pt x="110" y="110"/>
                  </a:lnTo>
                  <a:cubicBezTo>
                    <a:pt x="127" y="110"/>
                    <a:pt x="142" y="127"/>
                    <a:pt x="142" y="142"/>
                  </a:cubicBezTo>
                  <a:cubicBezTo>
                    <a:pt x="142" y="158"/>
                    <a:pt x="142" y="158"/>
                    <a:pt x="127" y="173"/>
                  </a:cubicBezTo>
                  <a:lnTo>
                    <a:pt x="127" y="173"/>
                  </a:lnTo>
                  <a:cubicBezTo>
                    <a:pt x="142" y="173"/>
                    <a:pt x="142" y="190"/>
                    <a:pt x="142" y="190"/>
                  </a:cubicBezTo>
                  <a:lnTo>
                    <a:pt x="173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205" y="142"/>
                  </a:lnTo>
                  <a:cubicBezTo>
                    <a:pt x="190" y="142"/>
                    <a:pt x="190" y="142"/>
                    <a:pt x="190" y="127"/>
                  </a:cubicBezTo>
                  <a:lnTo>
                    <a:pt x="190" y="110"/>
                  </a:lnTo>
                  <a:cubicBezTo>
                    <a:pt x="173" y="110"/>
                    <a:pt x="173" y="95"/>
                    <a:pt x="158" y="79"/>
                  </a:cubicBezTo>
                  <a:lnTo>
                    <a:pt x="158" y="79"/>
                  </a:lnTo>
                  <a:lnTo>
                    <a:pt x="158" y="95"/>
                  </a:lnTo>
                  <a:lnTo>
                    <a:pt x="127" y="79"/>
                  </a:lnTo>
                  <a:lnTo>
                    <a:pt x="142" y="79"/>
                  </a:lnTo>
                  <a:lnTo>
                    <a:pt x="158" y="79"/>
                  </a:lnTo>
                  <a:lnTo>
                    <a:pt x="142" y="32"/>
                  </a:lnTo>
                  <a:lnTo>
                    <a:pt x="127" y="47"/>
                  </a:lnTo>
                  <a:lnTo>
                    <a:pt x="11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cubicBezTo>
                    <a:pt x="64" y="47"/>
                    <a:pt x="47" y="32"/>
                    <a:pt x="4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3" name="Google Shape;13443;p87"/>
            <p:cNvSpPr/>
            <p:nvPr/>
          </p:nvSpPr>
          <p:spPr>
            <a:xfrm>
              <a:off x="3429034" y="1749167"/>
              <a:ext cx="8587" cy="4516"/>
            </a:xfrm>
            <a:custGeom>
              <a:avLst/>
              <a:gdLst/>
              <a:ahLst/>
              <a:cxnLst/>
              <a:rect l="l" t="t" r="r" b="b"/>
              <a:pathLst>
                <a:path w="270" h="142" extrusionOk="0">
                  <a:moveTo>
                    <a:pt x="221" y="1"/>
                  </a:moveTo>
                  <a:cubicBezTo>
                    <a:pt x="206" y="16"/>
                    <a:pt x="175" y="16"/>
                    <a:pt x="158" y="16"/>
                  </a:cubicBezTo>
                  <a:cubicBezTo>
                    <a:pt x="158" y="32"/>
                    <a:pt x="158" y="32"/>
                    <a:pt x="175" y="47"/>
                  </a:cubicBezTo>
                  <a:cubicBezTo>
                    <a:pt x="143" y="64"/>
                    <a:pt x="95" y="64"/>
                    <a:pt x="64" y="79"/>
                  </a:cubicBezTo>
                  <a:cubicBezTo>
                    <a:pt x="49" y="79"/>
                    <a:pt x="32" y="95"/>
                    <a:pt x="17" y="110"/>
                  </a:cubicBezTo>
                  <a:lnTo>
                    <a:pt x="1" y="110"/>
                  </a:lnTo>
                  <a:lnTo>
                    <a:pt x="1" y="110"/>
                  </a:lnTo>
                  <a:lnTo>
                    <a:pt x="64" y="127"/>
                  </a:lnTo>
                  <a:cubicBezTo>
                    <a:pt x="80" y="127"/>
                    <a:pt x="95" y="127"/>
                    <a:pt x="95" y="142"/>
                  </a:cubicBezTo>
                  <a:cubicBezTo>
                    <a:pt x="112" y="127"/>
                    <a:pt x="143" y="127"/>
                    <a:pt x="158" y="127"/>
                  </a:cubicBezTo>
                  <a:lnTo>
                    <a:pt x="175" y="110"/>
                  </a:lnTo>
                  <a:cubicBezTo>
                    <a:pt x="175" y="95"/>
                    <a:pt x="175" y="79"/>
                    <a:pt x="190" y="64"/>
                  </a:cubicBezTo>
                  <a:lnTo>
                    <a:pt x="206" y="64"/>
                  </a:lnTo>
                  <a:lnTo>
                    <a:pt x="221" y="64"/>
                  </a:lnTo>
                  <a:cubicBezTo>
                    <a:pt x="238" y="64"/>
                    <a:pt x="238" y="64"/>
                    <a:pt x="238" y="47"/>
                  </a:cubicBezTo>
                  <a:lnTo>
                    <a:pt x="253" y="47"/>
                  </a:lnTo>
                  <a:lnTo>
                    <a:pt x="253" y="64"/>
                  </a:lnTo>
                  <a:lnTo>
                    <a:pt x="269" y="64"/>
                  </a:lnTo>
                  <a:cubicBezTo>
                    <a:pt x="269" y="64"/>
                    <a:pt x="269" y="47"/>
                    <a:pt x="253" y="47"/>
                  </a:cubicBezTo>
                  <a:cubicBezTo>
                    <a:pt x="253" y="32"/>
                    <a:pt x="238" y="32"/>
                    <a:pt x="238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4" name="Google Shape;13444;p87"/>
            <p:cNvSpPr/>
            <p:nvPr/>
          </p:nvSpPr>
          <p:spPr>
            <a:xfrm>
              <a:off x="3277712" y="1807304"/>
              <a:ext cx="2544" cy="7060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32"/>
                  </a:cubicBezTo>
                  <a:cubicBezTo>
                    <a:pt x="1" y="47"/>
                    <a:pt x="1" y="63"/>
                    <a:pt x="1" y="79"/>
                  </a:cubicBezTo>
                  <a:lnTo>
                    <a:pt x="1" y="142"/>
                  </a:lnTo>
                  <a:lnTo>
                    <a:pt x="1" y="158"/>
                  </a:lnTo>
                  <a:lnTo>
                    <a:pt x="1" y="221"/>
                  </a:lnTo>
                  <a:lnTo>
                    <a:pt x="1" y="221"/>
                  </a:lnTo>
                  <a:cubicBezTo>
                    <a:pt x="80" y="190"/>
                    <a:pt x="80" y="127"/>
                    <a:pt x="80" y="79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5" name="Google Shape;13445;p87"/>
            <p:cNvSpPr/>
            <p:nvPr/>
          </p:nvSpPr>
          <p:spPr>
            <a:xfrm>
              <a:off x="3120379" y="182635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cubicBezTo>
                    <a:pt x="126" y="15"/>
                    <a:pt x="111" y="32"/>
                    <a:pt x="111" y="47"/>
                  </a:cubicBezTo>
                  <a:lnTo>
                    <a:pt x="80" y="47"/>
                  </a:lnTo>
                  <a:cubicBezTo>
                    <a:pt x="80" y="47"/>
                    <a:pt x="63" y="47"/>
                    <a:pt x="48" y="32"/>
                  </a:cubicBezTo>
                  <a:lnTo>
                    <a:pt x="48" y="15"/>
                  </a:lnTo>
                  <a:lnTo>
                    <a:pt x="17" y="32"/>
                  </a:lnTo>
                  <a:cubicBezTo>
                    <a:pt x="17" y="32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143" y="110"/>
                  </a:lnTo>
                  <a:lnTo>
                    <a:pt x="143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63"/>
                    <a:pt x="158" y="47"/>
                    <a:pt x="143" y="47"/>
                  </a:cubicBezTo>
                  <a:lnTo>
                    <a:pt x="126" y="47"/>
                  </a:lnTo>
                  <a:cubicBezTo>
                    <a:pt x="143" y="32"/>
                    <a:pt x="143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6" name="Google Shape;13446;p87"/>
            <p:cNvSpPr/>
            <p:nvPr/>
          </p:nvSpPr>
          <p:spPr>
            <a:xfrm>
              <a:off x="3260188" y="1773243"/>
              <a:ext cx="7060" cy="4516"/>
            </a:xfrm>
            <a:custGeom>
              <a:avLst/>
              <a:gdLst/>
              <a:ahLst/>
              <a:cxnLst/>
              <a:rect l="l" t="t" r="r" b="b"/>
              <a:pathLst>
                <a:path w="222" h="142" extrusionOk="0">
                  <a:moveTo>
                    <a:pt x="142" y="63"/>
                  </a:moveTo>
                  <a:lnTo>
                    <a:pt x="142" y="47"/>
                  </a:lnTo>
                  <a:lnTo>
                    <a:pt x="142" y="63"/>
                  </a:lnTo>
                  <a:close/>
                  <a:moveTo>
                    <a:pt x="110" y="15"/>
                  </a:move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79" y="78"/>
                  </a:lnTo>
                  <a:lnTo>
                    <a:pt x="79" y="95"/>
                  </a:lnTo>
                  <a:cubicBezTo>
                    <a:pt x="95" y="110"/>
                    <a:pt x="110" y="110"/>
                    <a:pt x="142" y="126"/>
                  </a:cubicBezTo>
                  <a:lnTo>
                    <a:pt x="173" y="126"/>
                  </a:lnTo>
                  <a:lnTo>
                    <a:pt x="173" y="141"/>
                  </a:lnTo>
                  <a:cubicBezTo>
                    <a:pt x="190" y="141"/>
                    <a:pt x="205" y="126"/>
                    <a:pt x="205" y="110"/>
                  </a:cubicBezTo>
                  <a:cubicBezTo>
                    <a:pt x="221" y="95"/>
                    <a:pt x="221" y="78"/>
                    <a:pt x="190" y="78"/>
                  </a:cubicBezTo>
                  <a:cubicBezTo>
                    <a:pt x="190" y="63"/>
                    <a:pt x="173" y="63"/>
                    <a:pt x="158" y="63"/>
                  </a:cubicBezTo>
                  <a:cubicBezTo>
                    <a:pt x="158" y="63"/>
                    <a:pt x="142" y="47"/>
                    <a:pt x="127" y="47"/>
                  </a:cubicBezTo>
                  <a:cubicBezTo>
                    <a:pt x="127" y="32"/>
                    <a:pt x="127" y="15"/>
                    <a:pt x="110" y="15"/>
                  </a:cubicBez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5"/>
                    <a:pt x="1" y="47"/>
                  </a:cubicBezTo>
                  <a:cubicBezTo>
                    <a:pt x="1" y="47"/>
                    <a:pt x="1" y="63"/>
                    <a:pt x="16" y="63"/>
                  </a:cubicBezTo>
                  <a:lnTo>
                    <a:pt x="16" y="47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7" name="Google Shape;13447;p87"/>
            <p:cNvSpPr/>
            <p:nvPr/>
          </p:nvSpPr>
          <p:spPr>
            <a:xfrm>
              <a:off x="3264673" y="1774706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8" name="Google Shape;13448;p87"/>
            <p:cNvSpPr/>
            <p:nvPr/>
          </p:nvSpPr>
          <p:spPr>
            <a:xfrm>
              <a:off x="3353882" y="1814333"/>
              <a:ext cx="6042" cy="7028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126" y="0"/>
                  </a:moveTo>
                  <a:lnTo>
                    <a:pt x="126" y="15"/>
                  </a:lnTo>
                  <a:lnTo>
                    <a:pt x="63" y="158"/>
                  </a:lnTo>
                  <a:lnTo>
                    <a:pt x="17" y="173"/>
                  </a:lnTo>
                  <a:cubicBezTo>
                    <a:pt x="0" y="189"/>
                    <a:pt x="0" y="204"/>
                    <a:pt x="0" y="221"/>
                  </a:cubicBezTo>
                  <a:lnTo>
                    <a:pt x="17" y="221"/>
                  </a:lnTo>
                  <a:lnTo>
                    <a:pt x="80" y="221"/>
                  </a:lnTo>
                  <a:lnTo>
                    <a:pt x="111" y="204"/>
                  </a:lnTo>
                  <a:cubicBezTo>
                    <a:pt x="126" y="204"/>
                    <a:pt x="126" y="189"/>
                    <a:pt x="126" y="189"/>
                  </a:cubicBezTo>
                  <a:lnTo>
                    <a:pt x="189" y="32"/>
                  </a:lnTo>
                  <a:lnTo>
                    <a:pt x="189" y="15"/>
                  </a:lnTo>
                  <a:cubicBezTo>
                    <a:pt x="189" y="32"/>
                    <a:pt x="174" y="32"/>
                    <a:pt x="158" y="32"/>
                  </a:cubicBezTo>
                  <a:lnTo>
                    <a:pt x="158" y="32"/>
                  </a:lnTo>
                  <a:cubicBezTo>
                    <a:pt x="143" y="32"/>
                    <a:pt x="126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49" name="Google Shape;13449;p87"/>
            <p:cNvSpPr/>
            <p:nvPr/>
          </p:nvSpPr>
          <p:spPr>
            <a:xfrm>
              <a:off x="3118376" y="1813315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6"/>
                  </a:cubicBezTo>
                  <a:lnTo>
                    <a:pt x="17" y="16"/>
                  </a:lnTo>
                  <a:cubicBezTo>
                    <a:pt x="17" y="47"/>
                    <a:pt x="0" y="64"/>
                    <a:pt x="0" y="79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110"/>
                  </a:lnTo>
                  <a:lnTo>
                    <a:pt x="17" y="127"/>
                  </a:lnTo>
                  <a:cubicBezTo>
                    <a:pt x="17" y="142"/>
                    <a:pt x="17" y="158"/>
                    <a:pt x="32" y="158"/>
                  </a:cubicBezTo>
                  <a:lnTo>
                    <a:pt x="48" y="173"/>
                  </a:lnTo>
                  <a:cubicBezTo>
                    <a:pt x="63" y="173"/>
                    <a:pt x="80" y="158"/>
                    <a:pt x="80" y="158"/>
                  </a:cubicBezTo>
                  <a:lnTo>
                    <a:pt x="80" y="142"/>
                  </a:lnTo>
                  <a:cubicBezTo>
                    <a:pt x="95" y="127"/>
                    <a:pt x="111" y="95"/>
                    <a:pt x="111" y="64"/>
                  </a:cubicBezTo>
                  <a:lnTo>
                    <a:pt x="95" y="16"/>
                  </a:lnTo>
                  <a:cubicBezTo>
                    <a:pt x="80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0" name="Google Shape;13450;p87"/>
            <p:cNvSpPr/>
            <p:nvPr/>
          </p:nvSpPr>
          <p:spPr>
            <a:xfrm>
              <a:off x="3105336" y="1785741"/>
              <a:ext cx="8046" cy="4548"/>
            </a:xfrm>
            <a:custGeom>
              <a:avLst/>
              <a:gdLst/>
              <a:ahLst/>
              <a:cxnLst/>
              <a:rect l="l" t="t" r="r" b="b"/>
              <a:pathLst>
                <a:path w="253" h="143" extrusionOk="0">
                  <a:moveTo>
                    <a:pt x="80" y="17"/>
                  </a:moveTo>
                  <a:lnTo>
                    <a:pt x="80" y="32"/>
                  </a:lnTo>
                  <a:lnTo>
                    <a:pt x="48" y="63"/>
                  </a:lnTo>
                  <a:lnTo>
                    <a:pt x="64" y="63"/>
                  </a:lnTo>
                  <a:cubicBezTo>
                    <a:pt x="64" y="80"/>
                    <a:pt x="64" y="80"/>
                    <a:pt x="80" y="95"/>
                  </a:cubicBezTo>
                  <a:lnTo>
                    <a:pt x="190" y="143"/>
                  </a:lnTo>
                  <a:lnTo>
                    <a:pt x="206" y="143"/>
                  </a:lnTo>
                  <a:cubicBezTo>
                    <a:pt x="221" y="143"/>
                    <a:pt x="238" y="143"/>
                    <a:pt x="238" y="126"/>
                  </a:cubicBezTo>
                  <a:cubicBezTo>
                    <a:pt x="253" y="111"/>
                    <a:pt x="238" y="95"/>
                    <a:pt x="238" y="95"/>
                  </a:cubicBezTo>
                  <a:lnTo>
                    <a:pt x="190" y="111"/>
                  </a:lnTo>
                  <a:lnTo>
                    <a:pt x="175" y="111"/>
                  </a:lnTo>
                  <a:cubicBezTo>
                    <a:pt x="175" y="111"/>
                    <a:pt x="158" y="111"/>
                    <a:pt x="158" y="95"/>
                  </a:cubicBezTo>
                  <a:lnTo>
                    <a:pt x="143" y="95"/>
                  </a:lnTo>
                  <a:lnTo>
                    <a:pt x="143" y="95"/>
                  </a:lnTo>
                  <a:cubicBezTo>
                    <a:pt x="127" y="95"/>
                    <a:pt x="112" y="95"/>
                    <a:pt x="112" y="80"/>
                  </a:cubicBezTo>
                  <a:lnTo>
                    <a:pt x="112" y="32"/>
                  </a:lnTo>
                  <a:lnTo>
                    <a:pt x="80" y="17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1" name="Google Shape;13451;p87"/>
            <p:cNvSpPr/>
            <p:nvPr/>
          </p:nvSpPr>
          <p:spPr>
            <a:xfrm>
              <a:off x="3438066" y="1748181"/>
              <a:ext cx="4039" cy="13039"/>
            </a:xfrm>
            <a:custGeom>
              <a:avLst/>
              <a:gdLst/>
              <a:ahLst/>
              <a:cxnLst/>
              <a:rect l="l" t="t" r="r" b="b"/>
              <a:pathLst>
                <a:path w="127" h="410" extrusionOk="0">
                  <a:moveTo>
                    <a:pt x="80" y="0"/>
                  </a:moveTo>
                  <a:cubicBezTo>
                    <a:pt x="63" y="15"/>
                    <a:pt x="32" y="15"/>
                    <a:pt x="17" y="15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17" y="110"/>
                    <a:pt x="17" y="141"/>
                    <a:pt x="17" y="189"/>
                  </a:cubicBezTo>
                  <a:cubicBezTo>
                    <a:pt x="0" y="221"/>
                    <a:pt x="0" y="252"/>
                    <a:pt x="17" y="284"/>
                  </a:cubicBezTo>
                  <a:lnTo>
                    <a:pt x="32" y="268"/>
                  </a:lnTo>
                  <a:lnTo>
                    <a:pt x="48" y="268"/>
                  </a:lnTo>
                  <a:lnTo>
                    <a:pt x="48" y="268"/>
                  </a:lnTo>
                  <a:cubicBezTo>
                    <a:pt x="48" y="268"/>
                    <a:pt x="63" y="268"/>
                    <a:pt x="80" y="284"/>
                  </a:cubicBezTo>
                  <a:cubicBezTo>
                    <a:pt x="80" y="299"/>
                    <a:pt x="80" y="315"/>
                    <a:pt x="63" y="331"/>
                  </a:cubicBezTo>
                  <a:lnTo>
                    <a:pt x="48" y="347"/>
                  </a:lnTo>
                  <a:lnTo>
                    <a:pt x="48" y="347"/>
                  </a:lnTo>
                  <a:lnTo>
                    <a:pt x="32" y="362"/>
                  </a:lnTo>
                  <a:cubicBezTo>
                    <a:pt x="17" y="378"/>
                    <a:pt x="32" y="410"/>
                    <a:pt x="48" y="410"/>
                  </a:cubicBezTo>
                  <a:lnTo>
                    <a:pt x="63" y="410"/>
                  </a:lnTo>
                  <a:cubicBezTo>
                    <a:pt x="80" y="410"/>
                    <a:pt x="80" y="410"/>
                    <a:pt x="95" y="394"/>
                  </a:cubicBezTo>
                  <a:lnTo>
                    <a:pt x="111" y="347"/>
                  </a:lnTo>
                  <a:cubicBezTo>
                    <a:pt x="126" y="347"/>
                    <a:pt x="126" y="331"/>
                    <a:pt x="111" y="315"/>
                  </a:cubicBezTo>
                  <a:cubicBezTo>
                    <a:pt x="80" y="284"/>
                    <a:pt x="80" y="236"/>
                    <a:pt x="80" y="189"/>
                  </a:cubicBezTo>
                  <a:cubicBezTo>
                    <a:pt x="80" y="141"/>
                    <a:pt x="80" y="110"/>
                    <a:pt x="63" y="7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2" name="Google Shape;13452;p87"/>
            <p:cNvSpPr/>
            <p:nvPr/>
          </p:nvSpPr>
          <p:spPr>
            <a:xfrm>
              <a:off x="3380470" y="1776709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126" y="1"/>
                  </a:moveTo>
                  <a:lnTo>
                    <a:pt x="126" y="1"/>
                  </a:lnTo>
                  <a:lnTo>
                    <a:pt x="11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112"/>
                    <a:pt x="15" y="112"/>
                    <a:pt x="15" y="112"/>
                  </a:cubicBezTo>
                  <a:lnTo>
                    <a:pt x="32" y="112"/>
                  </a:lnTo>
                  <a:lnTo>
                    <a:pt x="141" y="64"/>
                  </a:lnTo>
                  <a:cubicBezTo>
                    <a:pt x="158" y="64"/>
                    <a:pt x="158" y="32"/>
                    <a:pt x="158" y="17"/>
                  </a:cubicBez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3" name="Google Shape;13453;p87"/>
            <p:cNvSpPr/>
            <p:nvPr/>
          </p:nvSpPr>
          <p:spPr>
            <a:xfrm>
              <a:off x="3384954" y="1791275"/>
              <a:ext cx="9032" cy="3498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7" y="0"/>
                  </a:moveTo>
                  <a:cubicBezTo>
                    <a:pt x="17" y="15"/>
                    <a:pt x="0" y="15"/>
                    <a:pt x="0" y="15"/>
                  </a:cubicBezTo>
                  <a:cubicBezTo>
                    <a:pt x="17" y="15"/>
                    <a:pt x="17" y="32"/>
                    <a:pt x="17" y="32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52" y="110"/>
                    <a:pt x="269" y="95"/>
                    <a:pt x="284" y="95"/>
                  </a:cubicBezTo>
                  <a:cubicBezTo>
                    <a:pt x="284" y="63"/>
                    <a:pt x="269" y="47"/>
                    <a:pt x="252" y="47"/>
                  </a:cubicBezTo>
                  <a:lnTo>
                    <a:pt x="158" y="15"/>
                  </a:lnTo>
                  <a:cubicBezTo>
                    <a:pt x="158" y="32"/>
                    <a:pt x="158" y="32"/>
                    <a:pt x="143" y="47"/>
                  </a:cubicBezTo>
                  <a:lnTo>
                    <a:pt x="126" y="47"/>
                  </a:lnTo>
                  <a:cubicBezTo>
                    <a:pt x="111" y="47"/>
                    <a:pt x="95" y="32"/>
                    <a:pt x="95" y="15"/>
                  </a:cubicBezTo>
                  <a:lnTo>
                    <a:pt x="95" y="15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4" name="Google Shape;13454;p87"/>
            <p:cNvSpPr/>
            <p:nvPr/>
          </p:nvSpPr>
          <p:spPr>
            <a:xfrm>
              <a:off x="3390965" y="1801294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06" y="16"/>
                  </a:moveTo>
                  <a:lnTo>
                    <a:pt x="189" y="16"/>
                  </a:lnTo>
                  <a:lnTo>
                    <a:pt x="143" y="32"/>
                  </a:lnTo>
                  <a:lnTo>
                    <a:pt x="143" y="110"/>
                  </a:lnTo>
                  <a:cubicBezTo>
                    <a:pt x="143" y="110"/>
                    <a:pt x="158" y="110"/>
                    <a:pt x="158" y="95"/>
                  </a:cubicBezTo>
                  <a:lnTo>
                    <a:pt x="158" y="95"/>
                  </a:lnTo>
                  <a:lnTo>
                    <a:pt x="174" y="95"/>
                  </a:lnTo>
                  <a:cubicBezTo>
                    <a:pt x="174" y="95"/>
                    <a:pt x="189" y="79"/>
                    <a:pt x="206" y="79"/>
                  </a:cubicBezTo>
                  <a:lnTo>
                    <a:pt x="221" y="79"/>
                  </a:lnTo>
                  <a:cubicBezTo>
                    <a:pt x="237" y="79"/>
                    <a:pt x="237" y="63"/>
                    <a:pt x="237" y="47"/>
                  </a:cubicBezTo>
                  <a:cubicBezTo>
                    <a:pt x="237" y="32"/>
                    <a:pt x="221" y="16"/>
                    <a:pt x="206" y="16"/>
                  </a:cubicBezTo>
                  <a:close/>
                  <a:moveTo>
                    <a:pt x="32" y="0"/>
                  </a:moveTo>
                  <a:cubicBezTo>
                    <a:pt x="32" y="16"/>
                    <a:pt x="0" y="47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80" y="79"/>
                  </a:lnTo>
                  <a:lnTo>
                    <a:pt x="80" y="32"/>
                  </a:lnTo>
                  <a:cubicBezTo>
                    <a:pt x="63" y="16"/>
                    <a:pt x="80" y="16"/>
                    <a:pt x="80" y="16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5" name="Google Shape;13455;p87"/>
            <p:cNvSpPr/>
            <p:nvPr/>
          </p:nvSpPr>
          <p:spPr>
            <a:xfrm>
              <a:off x="3185513" y="1774229"/>
              <a:ext cx="7569" cy="6042"/>
            </a:xfrm>
            <a:custGeom>
              <a:avLst/>
              <a:gdLst/>
              <a:ahLst/>
              <a:cxnLst/>
              <a:rect l="l" t="t" r="r" b="b"/>
              <a:pathLst>
                <a:path w="238" h="190" extrusionOk="0">
                  <a:moveTo>
                    <a:pt x="158" y="95"/>
                  </a:moveTo>
                  <a:lnTo>
                    <a:pt x="158" y="95"/>
                  </a:lnTo>
                  <a:lnTo>
                    <a:pt x="158" y="95"/>
                  </a:lnTo>
                  <a:close/>
                  <a:moveTo>
                    <a:pt x="95" y="1"/>
                  </a:moveTo>
                  <a:cubicBezTo>
                    <a:pt x="64" y="1"/>
                    <a:pt x="32" y="1"/>
                    <a:pt x="1" y="16"/>
                  </a:cubicBezTo>
                  <a:lnTo>
                    <a:pt x="1" y="16"/>
                  </a:lnTo>
                  <a:cubicBezTo>
                    <a:pt x="17" y="32"/>
                    <a:pt x="32" y="47"/>
                    <a:pt x="48" y="47"/>
                  </a:cubicBezTo>
                  <a:cubicBezTo>
                    <a:pt x="80" y="79"/>
                    <a:pt x="95" y="95"/>
                    <a:pt x="111" y="127"/>
                  </a:cubicBezTo>
                  <a:cubicBezTo>
                    <a:pt x="111" y="158"/>
                    <a:pt x="143" y="158"/>
                    <a:pt x="158" y="173"/>
                  </a:cubicBezTo>
                  <a:lnTo>
                    <a:pt x="190" y="173"/>
                  </a:lnTo>
                  <a:cubicBezTo>
                    <a:pt x="190" y="190"/>
                    <a:pt x="190" y="190"/>
                    <a:pt x="206" y="190"/>
                  </a:cubicBezTo>
                  <a:cubicBezTo>
                    <a:pt x="221" y="190"/>
                    <a:pt x="221" y="173"/>
                    <a:pt x="237" y="158"/>
                  </a:cubicBezTo>
                  <a:cubicBezTo>
                    <a:pt x="237" y="142"/>
                    <a:pt x="237" y="127"/>
                    <a:pt x="221" y="110"/>
                  </a:cubicBezTo>
                  <a:lnTo>
                    <a:pt x="190" y="110"/>
                  </a:lnTo>
                  <a:lnTo>
                    <a:pt x="174" y="95"/>
                  </a:lnTo>
                  <a:cubicBezTo>
                    <a:pt x="158" y="47"/>
                    <a:pt x="127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6" name="Google Shape;13456;p87"/>
            <p:cNvSpPr/>
            <p:nvPr/>
          </p:nvSpPr>
          <p:spPr>
            <a:xfrm>
              <a:off x="3190538" y="177725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7" name="Google Shape;13457;p87"/>
            <p:cNvSpPr/>
            <p:nvPr/>
          </p:nvSpPr>
          <p:spPr>
            <a:xfrm>
              <a:off x="3042206" y="1820821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43" y="0"/>
                    <a:pt x="126" y="17"/>
                    <a:pt x="126" y="17"/>
                  </a:cubicBezTo>
                  <a:cubicBezTo>
                    <a:pt x="126" y="32"/>
                    <a:pt x="111" y="32"/>
                    <a:pt x="95" y="48"/>
                  </a:cubicBezTo>
                  <a:lnTo>
                    <a:pt x="95" y="63"/>
                  </a:lnTo>
                  <a:cubicBezTo>
                    <a:pt x="95" y="80"/>
                    <a:pt x="80" y="95"/>
                    <a:pt x="63" y="95"/>
                  </a:cubicBezTo>
                  <a:lnTo>
                    <a:pt x="0" y="95"/>
                  </a:lnTo>
                  <a:lnTo>
                    <a:pt x="0" y="111"/>
                  </a:lnTo>
                  <a:cubicBezTo>
                    <a:pt x="17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11"/>
                    <a:pt x="80" y="111"/>
                    <a:pt x="95" y="111"/>
                  </a:cubicBezTo>
                  <a:cubicBezTo>
                    <a:pt x="126" y="111"/>
                    <a:pt x="174" y="95"/>
                    <a:pt x="189" y="48"/>
                  </a:cubicBezTo>
                  <a:cubicBezTo>
                    <a:pt x="189" y="32"/>
                    <a:pt x="189" y="17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8" name="Google Shape;13458;p87"/>
            <p:cNvSpPr/>
            <p:nvPr/>
          </p:nvSpPr>
          <p:spPr>
            <a:xfrm>
              <a:off x="3167004" y="1793279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3" y="0"/>
                  </a:moveTo>
                  <a:lnTo>
                    <a:pt x="173" y="0"/>
                  </a:lnTo>
                  <a:lnTo>
                    <a:pt x="32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78"/>
                    <a:pt x="15" y="95"/>
                    <a:pt x="32" y="95"/>
                  </a:cubicBezTo>
                  <a:lnTo>
                    <a:pt x="32" y="95"/>
                  </a:lnTo>
                  <a:lnTo>
                    <a:pt x="63" y="78"/>
                  </a:lnTo>
                  <a:lnTo>
                    <a:pt x="63" y="78"/>
                  </a:lnTo>
                  <a:cubicBezTo>
                    <a:pt x="78" y="63"/>
                    <a:pt x="110" y="47"/>
                    <a:pt x="141" y="47"/>
                  </a:cubicBezTo>
                  <a:lnTo>
                    <a:pt x="189" y="47"/>
                  </a:lnTo>
                  <a:lnTo>
                    <a:pt x="189" y="32"/>
                  </a:lnTo>
                  <a:lnTo>
                    <a:pt x="189" y="15"/>
                  </a:lnTo>
                  <a:cubicBezTo>
                    <a:pt x="189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59" name="Google Shape;13459;p87"/>
            <p:cNvSpPr/>
            <p:nvPr/>
          </p:nvSpPr>
          <p:spPr>
            <a:xfrm>
              <a:off x="3346376" y="1812806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158" y="189"/>
                  </a:moveTo>
                  <a:lnTo>
                    <a:pt x="158" y="189"/>
                  </a:lnTo>
                  <a:lnTo>
                    <a:pt x="142" y="206"/>
                  </a:lnTo>
                  <a:lnTo>
                    <a:pt x="110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64" y="206"/>
                  </a:lnTo>
                  <a:lnTo>
                    <a:pt x="47" y="206"/>
                  </a:lnTo>
                  <a:lnTo>
                    <a:pt x="47" y="206"/>
                  </a:lnTo>
                  <a:cubicBezTo>
                    <a:pt x="47" y="221"/>
                    <a:pt x="47" y="237"/>
                    <a:pt x="32" y="237"/>
                  </a:cubicBezTo>
                  <a:lnTo>
                    <a:pt x="1" y="252"/>
                  </a:lnTo>
                  <a:cubicBezTo>
                    <a:pt x="16" y="252"/>
                    <a:pt x="16" y="252"/>
                    <a:pt x="16" y="269"/>
                  </a:cubicBezTo>
                  <a:lnTo>
                    <a:pt x="32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110" y="237"/>
                  </a:lnTo>
                  <a:lnTo>
                    <a:pt x="173" y="269"/>
                  </a:lnTo>
                  <a:lnTo>
                    <a:pt x="190" y="269"/>
                  </a:lnTo>
                  <a:cubicBezTo>
                    <a:pt x="205" y="269"/>
                    <a:pt x="221" y="252"/>
                    <a:pt x="221" y="252"/>
                  </a:cubicBezTo>
                  <a:cubicBezTo>
                    <a:pt x="236" y="221"/>
                    <a:pt x="221" y="206"/>
                    <a:pt x="205" y="206"/>
                  </a:cubicBezTo>
                  <a:lnTo>
                    <a:pt x="158" y="189"/>
                  </a:lnTo>
                  <a:close/>
                  <a:moveTo>
                    <a:pt x="95" y="17"/>
                  </a:moveTo>
                  <a:lnTo>
                    <a:pt x="79" y="32"/>
                  </a:lnTo>
                  <a:cubicBezTo>
                    <a:pt x="79" y="48"/>
                    <a:pt x="64" y="63"/>
                    <a:pt x="47" y="63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32" y="80"/>
                  </a:lnTo>
                  <a:cubicBezTo>
                    <a:pt x="47" y="95"/>
                    <a:pt x="47" y="111"/>
                    <a:pt x="32" y="126"/>
                  </a:cubicBezTo>
                  <a:cubicBezTo>
                    <a:pt x="32" y="126"/>
                    <a:pt x="16" y="143"/>
                    <a:pt x="1" y="143"/>
                  </a:cubicBezTo>
                  <a:lnTo>
                    <a:pt x="1" y="143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cubicBezTo>
                    <a:pt x="16" y="158"/>
                    <a:pt x="32" y="143"/>
                    <a:pt x="47" y="143"/>
                  </a:cubicBezTo>
                  <a:lnTo>
                    <a:pt x="64" y="143"/>
                  </a:lnTo>
                  <a:cubicBezTo>
                    <a:pt x="79" y="111"/>
                    <a:pt x="79" y="80"/>
                    <a:pt x="95" y="32"/>
                  </a:cubicBezTo>
                  <a:cubicBezTo>
                    <a:pt x="110" y="32"/>
                    <a:pt x="110" y="17"/>
                    <a:pt x="95" y="17"/>
                  </a:cubicBezTo>
                  <a:close/>
                  <a:moveTo>
                    <a:pt x="32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0" name="Google Shape;13460;p87"/>
            <p:cNvSpPr/>
            <p:nvPr/>
          </p:nvSpPr>
          <p:spPr>
            <a:xfrm>
              <a:off x="3103842" y="1790258"/>
              <a:ext cx="7060" cy="2512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32" y="16"/>
                  </a:moveTo>
                  <a:lnTo>
                    <a:pt x="16" y="16"/>
                  </a:lnTo>
                  <a:cubicBezTo>
                    <a:pt x="1" y="32"/>
                    <a:pt x="16" y="64"/>
                    <a:pt x="32" y="64"/>
                  </a:cubicBezTo>
                  <a:lnTo>
                    <a:pt x="32" y="79"/>
                  </a:lnTo>
                  <a:cubicBezTo>
                    <a:pt x="32" y="64"/>
                    <a:pt x="48" y="47"/>
                    <a:pt x="64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79" y="47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64"/>
                  </a:lnTo>
                  <a:cubicBezTo>
                    <a:pt x="111" y="64"/>
                    <a:pt x="127" y="64"/>
                    <a:pt x="127" y="47"/>
                  </a:cubicBezTo>
                  <a:lnTo>
                    <a:pt x="127" y="47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74" y="16"/>
                  </a:lnTo>
                  <a:lnTo>
                    <a:pt x="174" y="47"/>
                  </a:lnTo>
                  <a:lnTo>
                    <a:pt x="174" y="47"/>
                  </a:lnTo>
                  <a:cubicBezTo>
                    <a:pt x="174" y="47"/>
                    <a:pt x="190" y="64"/>
                    <a:pt x="190" y="79"/>
                  </a:cubicBezTo>
                  <a:lnTo>
                    <a:pt x="190" y="79"/>
                  </a:lnTo>
                  <a:cubicBezTo>
                    <a:pt x="222" y="79"/>
                    <a:pt x="222" y="64"/>
                    <a:pt x="222" y="32"/>
                  </a:cubicBezTo>
                  <a:cubicBezTo>
                    <a:pt x="222" y="16"/>
                    <a:pt x="205" y="1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1" name="Google Shape;13461;p87"/>
            <p:cNvSpPr/>
            <p:nvPr/>
          </p:nvSpPr>
          <p:spPr>
            <a:xfrm>
              <a:off x="3397485" y="1767709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110" y="17"/>
                  </a:lnTo>
                  <a:lnTo>
                    <a:pt x="95" y="17"/>
                  </a:lnTo>
                  <a:lnTo>
                    <a:pt x="64" y="17"/>
                  </a:lnTo>
                  <a:lnTo>
                    <a:pt x="32" y="17"/>
                  </a:lnTo>
                  <a:cubicBezTo>
                    <a:pt x="16" y="32"/>
                    <a:pt x="1" y="48"/>
                    <a:pt x="16" y="63"/>
                  </a:cubicBezTo>
                  <a:cubicBezTo>
                    <a:pt x="16" y="80"/>
                    <a:pt x="32" y="95"/>
                    <a:pt x="47" y="95"/>
                  </a:cubicBezTo>
                  <a:lnTo>
                    <a:pt x="47" y="95"/>
                  </a:lnTo>
                  <a:lnTo>
                    <a:pt x="142" y="6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2" name="Google Shape;13462;p87"/>
            <p:cNvSpPr/>
            <p:nvPr/>
          </p:nvSpPr>
          <p:spPr>
            <a:xfrm>
              <a:off x="3263210" y="1818817"/>
              <a:ext cx="4039" cy="9573"/>
            </a:xfrm>
            <a:custGeom>
              <a:avLst/>
              <a:gdLst/>
              <a:ahLst/>
              <a:cxnLst/>
              <a:rect l="l" t="t" r="r" b="b"/>
              <a:pathLst>
                <a:path w="127" h="301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17"/>
                  </a:cubicBezTo>
                  <a:cubicBezTo>
                    <a:pt x="32" y="32"/>
                    <a:pt x="32" y="63"/>
                    <a:pt x="47" y="63"/>
                  </a:cubicBezTo>
                  <a:cubicBezTo>
                    <a:pt x="47" y="80"/>
                    <a:pt x="47" y="80"/>
                    <a:pt x="63" y="80"/>
                  </a:cubicBezTo>
                  <a:cubicBezTo>
                    <a:pt x="47" y="95"/>
                    <a:pt x="47" y="95"/>
                    <a:pt x="47" y="111"/>
                  </a:cubicBezTo>
                  <a:cubicBezTo>
                    <a:pt x="47" y="126"/>
                    <a:pt x="32" y="143"/>
                    <a:pt x="32" y="158"/>
                  </a:cubicBezTo>
                  <a:lnTo>
                    <a:pt x="32" y="174"/>
                  </a:lnTo>
                  <a:cubicBezTo>
                    <a:pt x="15" y="206"/>
                    <a:pt x="0" y="252"/>
                    <a:pt x="47" y="284"/>
                  </a:cubicBezTo>
                  <a:cubicBezTo>
                    <a:pt x="47" y="300"/>
                    <a:pt x="47" y="300"/>
                    <a:pt x="63" y="300"/>
                  </a:cubicBezTo>
                  <a:cubicBezTo>
                    <a:pt x="78" y="300"/>
                    <a:pt x="78" y="300"/>
                    <a:pt x="95" y="284"/>
                  </a:cubicBezTo>
                  <a:lnTo>
                    <a:pt x="95" y="237"/>
                  </a:lnTo>
                  <a:cubicBezTo>
                    <a:pt x="78" y="237"/>
                    <a:pt x="78" y="237"/>
                    <a:pt x="78" y="206"/>
                  </a:cubicBezTo>
                  <a:lnTo>
                    <a:pt x="78" y="206"/>
                  </a:lnTo>
                  <a:cubicBezTo>
                    <a:pt x="63" y="206"/>
                    <a:pt x="47" y="206"/>
                    <a:pt x="47" y="189"/>
                  </a:cubicBezTo>
                  <a:cubicBezTo>
                    <a:pt x="32" y="174"/>
                    <a:pt x="47" y="158"/>
                    <a:pt x="63" y="143"/>
                  </a:cubicBezTo>
                  <a:lnTo>
                    <a:pt x="95" y="126"/>
                  </a:lnTo>
                  <a:cubicBezTo>
                    <a:pt x="78" y="126"/>
                    <a:pt x="78" y="111"/>
                    <a:pt x="78" y="111"/>
                  </a:cubicBezTo>
                  <a:cubicBezTo>
                    <a:pt x="78" y="80"/>
                    <a:pt x="78" y="63"/>
                    <a:pt x="95" y="63"/>
                  </a:cubicBezTo>
                  <a:lnTo>
                    <a:pt x="126" y="63"/>
                  </a:lnTo>
                  <a:lnTo>
                    <a:pt x="126" y="48"/>
                  </a:lnTo>
                  <a:cubicBezTo>
                    <a:pt x="126" y="63"/>
                    <a:pt x="110" y="63"/>
                    <a:pt x="110" y="63"/>
                  </a:cubicBezTo>
                  <a:cubicBezTo>
                    <a:pt x="95" y="63"/>
                    <a:pt x="95" y="63"/>
                    <a:pt x="78" y="48"/>
                  </a:cubicBezTo>
                  <a:lnTo>
                    <a:pt x="78" y="17"/>
                  </a:lnTo>
                  <a:cubicBezTo>
                    <a:pt x="78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3" name="Google Shape;13463;p87"/>
            <p:cNvSpPr/>
            <p:nvPr/>
          </p:nvSpPr>
          <p:spPr>
            <a:xfrm>
              <a:off x="3398503" y="1786727"/>
              <a:ext cx="3021" cy="9573"/>
            </a:xfrm>
            <a:custGeom>
              <a:avLst/>
              <a:gdLst/>
              <a:ahLst/>
              <a:cxnLst/>
              <a:rect l="l" t="t" r="r" b="b"/>
              <a:pathLst>
                <a:path w="95" h="301" extrusionOk="0">
                  <a:moveTo>
                    <a:pt x="95" y="1"/>
                  </a:moveTo>
                  <a:cubicBezTo>
                    <a:pt x="78" y="17"/>
                    <a:pt x="47" y="17"/>
                    <a:pt x="32" y="17"/>
                  </a:cubicBezTo>
                  <a:lnTo>
                    <a:pt x="15" y="17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0" y="143"/>
                  </a:lnTo>
                  <a:cubicBezTo>
                    <a:pt x="15" y="158"/>
                    <a:pt x="15" y="158"/>
                    <a:pt x="15" y="175"/>
                  </a:cubicBezTo>
                  <a:lnTo>
                    <a:pt x="15" y="221"/>
                  </a:lnTo>
                  <a:lnTo>
                    <a:pt x="0" y="238"/>
                  </a:lnTo>
                  <a:cubicBezTo>
                    <a:pt x="15" y="238"/>
                    <a:pt x="15" y="253"/>
                    <a:pt x="15" y="269"/>
                  </a:cubicBezTo>
                  <a:lnTo>
                    <a:pt x="32" y="284"/>
                  </a:lnTo>
                  <a:lnTo>
                    <a:pt x="32" y="301"/>
                  </a:lnTo>
                  <a:lnTo>
                    <a:pt x="32" y="301"/>
                  </a:lnTo>
                  <a:cubicBezTo>
                    <a:pt x="47" y="301"/>
                    <a:pt x="63" y="284"/>
                    <a:pt x="63" y="253"/>
                  </a:cubicBezTo>
                  <a:lnTo>
                    <a:pt x="63" y="221"/>
                  </a:lnTo>
                  <a:lnTo>
                    <a:pt x="47" y="206"/>
                  </a:lnTo>
                  <a:cubicBezTo>
                    <a:pt x="32" y="206"/>
                    <a:pt x="15" y="190"/>
                    <a:pt x="32" y="175"/>
                  </a:cubicBezTo>
                  <a:cubicBezTo>
                    <a:pt x="32" y="158"/>
                    <a:pt x="47" y="143"/>
                    <a:pt x="47" y="143"/>
                  </a:cubicBezTo>
                  <a:lnTo>
                    <a:pt x="63" y="143"/>
                  </a:lnTo>
                  <a:lnTo>
                    <a:pt x="63" y="143"/>
                  </a:lnTo>
                  <a:lnTo>
                    <a:pt x="78" y="143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63" y="80"/>
                    <a:pt x="47" y="80"/>
                    <a:pt x="47" y="64"/>
                  </a:cubicBezTo>
                  <a:cubicBezTo>
                    <a:pt x="32" y="32"/>
                    <a:pt x="47" y="17"/>
                    <a:pt x="78" y="17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4" name="Google Shape;13464;p87"/>
            <p:cNvSpPr/>
            <p:nvPr/>
          </p:nvSpPr>
          <p:spPr>
            <a:xfrm>
              <a:off x="3429034" y="1757182"/>
              <a:ext cx="5565" cy="4548"/>
            </a:xfrm>
            <a:custGeom>
              <a:avLst/>
              <a:gdLst/>
              <a:ahLst/>
              <a:cxnLst/>
              <a:rect l="l" t="t" r="r" b="b"/>
              <a:pathLst>
                <a:path w="175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7" y="95"/>
                  </a:lnTo>
                  <a:lnTo>
                    <a:pt x="32" y="127"/>
                  </a:lnTo>
                  <a:cubicBezTo>
                    <a:pt x="49" y="127"/>
                    <a:pt x="49" y="142"/>
                    <a:pt x="64" y="142"/>
                  </a:cubicBezTo>
                  <a:lnTo>
                    <a:pt x="64" y="142"/>
                  </a:lnTo>
                  <a:lnTo>
                    <a:pt x="158" y="127"/>
                  </a:lnTo>
                  <a:lnTo>
                    <a:pt x="175" y="127"/>
                  </a:lnTo>
                  <a:lnTo>
                    <a:pt x="158" y="111"/>
                  </a:lnTo>
                  <a:lnTo>
                    <a:pt x="175" y="79"/>
                  </a:lnTo>
                  <a:cubicBezTo>
                    <a:pt x="175" y="64"/>
                    <a:pt x="158" y="64"/>
                    <a:pt x="158" y="64"/>
                  </a:cubicBezTo>
                  <a:lnTo>
                    <a:pt x="143" y="64"/>
                  </a:lnTo>
                  <a:lnTo>
                    <a:pt x="143" y="64"/>
                  </a:lnTo>
                  <a:lnTo>
                    <a:pt x="80" y="64"/>
                  </a:lnTo>
                  <a:lnTo>
                    <a:pt x="64" y="16"/>
                  </a:lnTo>
                  <a:cubicBezTo>
                    <a:pt x="49" y="16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5" name="Google Shape;13465;p87"/>
            <p:cNvSpPr/>
            <p:nvPr/>
          </p:nvSpPr>
          <p:spPr>
            <a:xfrm>
              <a:off x="3181029" y="1780239"/>
              <a:ext cx="5534" cy="6042"/>
            </a:xfrm>
            <a:custGeom>
              <a:avLst/>
              <a:gdLst/>
              <a:ahLst/>
              <a:cxnLst/>
              <a:rect l="l" t="t" r="r" b="b"/>
              <a:pathLst>
                <a:path w="174" h="190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95" y="1"/>
                    <a:pt x="95" y="16"/>
                    <a:pt x="95" y="16"/>
                  </a:cubicBezTo>
                  <a:cubicBezTo>
                    <a:pt x="95" y="32"/>
                    <a:pt x="95" y="47"/>
                    <a:pt x="78" y="64"/>
                  </a:cubicBezTo>
                  <a:cubicBezTo>
                    <a:pt x="63" y="64"/>
                    <a:pt x="63" y="64"/>
                    <a:pt x="47" y="79"/>
                  </a:cubicBezTo>
                  <a:cubicBezTo>
                    <a:pt x="47" y="79"/>
                    <a:pt x="32" y="79"/>
                    <a:pt x="32" y="95"/>
                  </a:cubicBezTo>
                  <a:lnTo>
                    <a:pt x="15" y="110"/>
                  </a:lnTo>
                  <a:lnTo>
                    <a:pt x="15" y="110"/>
                  </a:lnTo>
                  <a:lnTo>
                    <a:pt x="15" y="127"/>
                  </a:lnTo>
                  <a:lnTo>
                    <a:pt x="15" y="158"/>
                  </a:lnTo>
                  <a:lnTo>
                    <a:pt x="0" y="173"/>
                  </a:lnTo>
                  <a:cubicBezTo>
                    <a:pt x="0" y="190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47" y="173"/>
                    <a:pt x="47" y="173"/>
                    <a:pt x="63" y="173"/>
                  </a:cubicBezTo>
                  <a:cubicBezTo>
                    <a:pt x="63" y="173"/>
                    <a:pt x="78" y="158"/>
                    <a:pt x="95" y="158"/>
                  </a:cubicBezTo>
                  <a:cubicBezTo>
                    <a:pt x="110" y="158"/>
                    <a:pt x="142" y="142"/>
                    <a:pt x="158" y="110"/>
                  </a:cubicBezTo>
                  <a:cubicBezTo>
                    <a:pt x="173" y="79"/>
                    <a:pt x="158" y="47"/>
                    <a:pt x="142" y="16"/>
                  </a:cubicBez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6" name="Google Shape;13466;p87"/>
            <p:cNvSpPr/>
            <p:nvPr/>
          </p:nvSpPr>
          <p:spPr>
            <a:xfrm>
              <a:off x="3428557" y="1768218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1" y="142"/>
                  </a:lnTo>
                  <a:lnTo>
                    <a:pt x="1" y="142"/>
                  </a:lnTo>
                  <a:lnTo>
                    <a:pt x="16" y="142"/>
                  </a:lnTo>
                  <a:lnTo>
                    <a:pt x="16" y="142"/>
                  </a:lnTo>
                  <a:cubicBezTo>
                    <a:pt x="32" y="142"/>
                    <a:pt x="47" y="158"/>
                    <a:pt x="47" y="173"/>
                  </a:cubicBezTo>
                  <a:lnTo>
                    <a:pt x="47" y="173"/>
                  </a:lnTo>
                  <a:lnTo>
                    <a:pt x="79" y="190"/>
                  </a:lnTo>
                  <a:cubicBezTo>
                    <a:pt x="79" y="173"/>
                    <a:pt x="64" y="173"/>
                    <a:pt x="64" y="158"/>
                  </a:cubicBezTo>
                  <a:cubicBezTo>
                    <a:pt x="79" y="142"/>
                    <a:pt x="79" y="127"/>
                    <a:pt x="95" y="127"/>
                  </a:cubicBezTo>
                  <a:lnTo>
                    <a:pt x="110" y="127"/>
                  </a:lnTo>
                  <a:lnTo>
                    <a:pt x="110" y="127"/>
                  </a:lnTo>
                  <a:cubicBezTo>
                    <a:pt x="95" y="110"/>
                    <a:pt x="95" y="110"/>
                    <a:pt x="95" y="95"/>
                  </a:cubicBezTo>
                  <a:lnTo>
                    <a:pt x="79" y="79"/>
                  </a:lnTo>
                  <a:lnTo>
                    <a:pt x="79" y="47"/>
                  </a:lnTo>
                  <a:cubicBezTo>
                    <a:pt x="95" y="16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7" name="Google Shape;13467;p87"/>
            <p:cNvSpPr/>
            <p:nvPr/>
          </p:nvSpPr>
          <p:spPr>
            <a:xfrm>
              <a:off x="3384954" y="1789272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95" y="78"/>
                  </a:lnTo>
                  <a:cubicBezTo>
                    <a:pt x="80" y="47"/>
                    <a:pt x="8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8" name="Google Shape;13468;p87"/>
            <p:cNvSpPr/>
            <p:nvPr/>
          </p:nvSpPr>
          <p:spPr>
            <a:xfrm>
              <a:off x="3440579" y="1795283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42" y="0"/>
                  </a:moveTo>
                  <a:lnTo>
                    <a:pt x="16" y="15"/>
                  </a:lnTo>
                  <a:cubicBezTo>
                    <a:pt x="1" y="15"/>
                    <a:pt x="1" y="32"/>
                    <a:pt x="1" y="47"/>
                  </a:cubicBezTo>
                  <a:lnTo>
                    <a:pt x="1" y="47"/>
                  </a:lnTo>
                  <a:cubicBezTo>
                    <a:pt x="1" y="63"/>
                    <a:pt x="16" y="78"/>
                    <a:pt x="32" y="78"/>
                  </a:cubicBezTo>
                  <a:lnTo>
                    <a:pt x="32" y="78"/>
                  </a:lnTo>
                  <a:lnTo>
                    <a:pt x="47" y="78"/>
                  </a:lnTo>
                  <a:lnTo>
                    <a:pt x="110" y="63"/>
                  </a:lnTo>
                  <a:lnTo>
                    <a:pt x="127" y="47"/>
                  </a:lnTo>
                  <a:lnTo>
                    <a:pt x="142" y="47"/>
                  </a:lnTo>
                  <a:lnTo>
                    <a:pt x="158" y="47"/>
                  </a:lnTo>
                  <a:lnTo>
                    <a:pt x="190" y="47"/>
                  </a:lnTo>
                  <a:cubicBezTo>
                    <a:pt x="190" y="32"/>
                    <a:pt x="173" y="15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69" name="Google Shape;13469;p87"/>
            <p:cNvSpPr/>
            <p:nvPr/>
          </p:nvSpPr>
          <p:spPr>
            <a:xfrm>
              <a:off x="3378943" y="1789272"/>
              <a:ext cx="3562" cy="6042"/>
            </a:xfrm>
            <a:custGeom>
              <a:avLst/>
              <a:gdLst/>
              <a:ahLst/>
              <a:cxnLst/>
              <a:rect l="l" t="t" r="r" b="b"/>
              <a:pathLst>
                <a:path w="112" h="190" extrusionOk="0">
                  <a:moveTo>
                    <a:pt x="111" y="158"/>
                  </a:moveTo>
                  <a:lnTo>
                    <a:pt x="111" y="158"/>
                  </a:lnTo>
                  <a:cubicBezTo>
                    <a:pt x="111" y="158"/>
                    <a:pt x="111" y="173"/>
                    <a:pt x="95" y="173"/>
                  </a:cubicBezTo>
                  <a:lnTo>
                    <a:pt x="95" y="189"/>
                  </a:lnTo>
                  <a:lnTo>
                    <a:pt x="111" y="173"/>
                  </a:lnTo>
                  <a:lnTo>
                    <a:pt x="111" y="158"/>
                  </a:lnTo>
                  <a:close/>
                  <a:moveTo>
                    <a:pt x="32" y="0"/>
                  </a:moveTo>
                  <a:lnTo>
                    <a:pt x="17" y="0"/>
                  </a:lnTo>
                  <a:cubicBezTo>
                    <a:pt x="0" y="15"/>
                    <a:pt x="0" y="15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7" y="32"/>
                  </a:lnTo>
                  <a:cubicBezTo>
                    <a:pt x="32" y="32"/>
                    <a:pt x="48" y="47"/>
                    <a:pt x="32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8" y="95"/>
                    <a:pt x="63" y="110"/>
                    <a:pt x="63" y="110"/>
                  </a:cubicBezTo>
                  <a:lnTo>
                    <a:pt x="63" y="110"/>
                  </a:lnTo>
                  <a:lnTo>
                    <a:pt x="80" y="95"/>
                  </a:lnTo>
                  <a:lnTo>
                    <a:pt x="80" y="78"/>
                  </a:lnTo>
                  <a:cubicBezTo>
                    <a:pt x="80" y="63"/>
                    <a:pt x="80" y="47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48" y="32"/>
                    <a:pt x="32" y="15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0" name="Google Shape;13470;p87"/>
            <p:cNvSpPr/>
            <p:nvPr/>
          </p:nvSpPr>
          <p:spPr>
            <a:xfrm>
              <a:off x="3441597" y="1811312"/>
              <a:ext cx="7505" cy="2035"/>
            </a:xfrm>
            <a:custGeom>
              <a:avLst/>
              <a:gdLst/>
              <a:ahLst/>
              <a:cxnLst/>
              <a:rect l="l" t="t" r="r" b="b"/>
              <a:pathLst>
                <a:path w="236" h="64" extrusionOk="0">
                  <a:moveTo>
                    <a:pt x="221" y="1"/>
                  </a:moveTo>
                  <a:lnTo>
                    <a:pt x="189" y="16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158" y="16"/>
                  </a:lnTo>
                  <a:cubicBezTo>
                    <a:pt x="141" y="16"/>
                    <a:pt x="141" y="16"/>
                    <a:pt x="141" y="32"/>
                  </a:cubicBezTo>
                  <a:lnTo>
                    <a:pt x="126" y="16"/>
                  </a:lnTo>
                  <a:cubicBezTo>
                    <a:pt x="110" y="32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8" y="32"/>
                    <a:pt x="63" y="16"/>
                    <a:pt x="63" y="16"/>
                  </a:cubicBezTo>
                  <a:lnTo>
                    <a:pt x="47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5" y="16"/>
                    <a:pt x="0" y="16"/>
                    <a:pt x="0" y="47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15" y="64"/>
                  </a:lnTo>
                  <a:cubicBezTo>
                    <a:pt x="78" y="64"/>
                    <a:pt x="158" y="47"/>
                    <a:pt x="221" y="16"/>
                  </a:cubicBezTo>
                  <a:cubicBezTo>
                    <a:pt x="204" y="32"/>
                    <a:pt x="110" y="47"/>
                    <a:pt x="110" y="47"/>
                  </a:cubicBezTo>
                  <a:lnTo>
                    <a:pt x="141" y="32"/>
                  </a:lnTo>
                  <a:cubicBezTo>
                    <a:pt x="173" y="32"/>
                    <a:pt x="204" y="16"/>
                    <a:pt x="236" y="16"/>
                  </a:cubicBezTo>
                  <a:cubicBezTo>
                    <a:pt x="221" y="16"/>
                    <a:pt x="221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1" name="Google Shape;13471;p87"/>
            <p:cNvSpPr/>
            <p:nvPr/>
          </p:nvSpPr>
          <p:spPr>
            <a:xfrm>
              <a:off x="3033174" y="1802279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lnTo>
                    <a:pt x="49" y="1"/>
                  </a:lnTo>
                  <a:cubicBezTo>
                    <a:pt x="32" y="1"/>
                    <a:pt x="32" y="1"/>
                    <a:pt x="17" y="16"/>
                  </a:cubicBezTo>
                  <a:lnTo>
                    <a:pt x="1" y="16"/>
                  </a:lnTo>
                  <a:lnTo>
                    <a:pt x="1" y="16"/>
                  </a:lnTo>
                  <a:cubicBezTo>
                    <a:pt x="1" y="32"/>
                    <a:pt x="1" y="32"/>
                    <a:pt x="17" y="48"/>
                  </a:cubicBez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lnTo>
                    <a:pt x="32" y="79"/>
                  </a:lnTo>
                  <a:cubicBezTo>
                    <a:pt x="49" y="64"/>
                    <a:pt x="49" y="64"/>
                    <a:pt x="64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2" name="Google Shape;13472;p87"/>
            <p:cNvSpPr/>
            <p:nvPr/>
          </p:nvSpPr>
          <p:spPr>
            <a:xfrm>
              <a:off x="3326340" y="1768695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47" y="1"/>
                  </a:moveTo>
                  <a:cubicBezTo>
                    <a:pt x="32" y="17"/>
                    <a:pt x="16" y="32"/>
                    <a:pt x="0" y="64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0" y="112"/>
                    <a:pt x="16" y="112"/>
                    <a:pt x="16" y="112"/>
                  </a:cubicBezTo>
                  <a:lnTo>
                    <a:pt x="32" y="127"/>
                  </a:lnTo>
                  <a:cubicBezTo>
                    <a:pt x="47" y="127"/>
                    <a:pt x="63" y="112"/>
                    <a:pt x="63" y="95"/>
                  </a:cubicBezTo>
                  <a:cubicBezTo>
                    <a:pt x="79" y="64"/>
                    <a:pt x="95" y="49"/>
                    <a:pt x="95" y="49"/>
                  </a:cubicBezTo>
                  <a:lnTo>
                    <a:pt x="127" y="80"/>
                  </a:lnTo>
                  <a:cubicBezTo>
                    <a:pt x="142" y="95"/>
                    <a:pt x="142" y="95"/>
                    <a:pt x="158" y="95"/>
                  </a:cubicBezTo>
                  <a:cubicBezTo>
                    <a:pt x="158" y="95"/>
                    <a:pt x="173" y="95"/>
                    <a:pt x="173" y="80"/>
                  </a:cubicBezTo>
                  <a:cubicBezTo>
                    <a:pt x="190" y="64"/>
                    <a:pt x="190" y="49"/>
                    <a:pt x="173" y="32"/>
                  </a:cubicBezTo>
                  <a:lnTo>
                    <a:pt x="158" y="17"/>
                  </a:lnTo>
                  <a:cubicBezTo>
                    <a:pt x="158" y="32"/>
                    <a:pt x="142" y="49"/>
                    <a:pt x="142" y="49"/>
                  </a:cubicBezTo>
                  <a:lnTo>
                    <a:pt x="127" y="49"/>
                  </a:lnTo>
                  <a:cubicBezTo>
                    <a:pt x="110" y="49"/>
                    <a:pt x="110" y="49"/>
                    <a:pt x="95" y="32"/>
                  </a:cubicBezTo>
                  <a:lnTo>
                    <a:pt x="79" y="32"/>
                  </a:lnTo>
                  <a:lnTo>
                    <a:pt x="63" y="32"/>
                  </a:lnTo>
                  <a:cubicBezTo>
                    <a:pt x="47" y="32"/>
                    <a:pt x="47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3" name="Google Shape;13473;p87"/>
            <p:cNvSpPr/>
            <p:nvPr/>
          </p:nvSpPr>
          <p:spPr>
            <a:xfrm>
              <a:off x="3357412" y="1800785"/>
              <a:ext cx="4516" cy="8046"/>
            </a:xfrm>
            <a:custGeom>
              <a:avLst/>
              <a:gdLst/>
              <a:ahLst/>
              <a:cxnLst/>
              <a:rect l="l" t="t" r="r" b="b"/>
              <a:pathLst>
                <a:path w="142" h="253" extrusionOk="0">
                  <a:moveTo>
                    <a:pt x="78" y="0"/>
                  </a:moveTo>
                  <a:lnTo>
                    <a:pt x="78" y="0"/>
                  </a:lnTo>
                  <a:cubicBezTo>
                    <a:pt x="63" y="0"/>
                    <a:pt x="63" y="0"/>
                    <a:pt x="47" y="16"/>
                  </a:cubicBezTo>
                  <a:lnTo>
                    <a:pt x="47" y="16"/>
                  </a:lnTo>
                  <a:cubicBezTo>
                    <a:pt x="47" y="32"/>
                    <a:pt x="63" y="32"/>
                    <a:pt x="47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26" y="111"/>
                    <a:pt x="126" y="142"/>
                    <a:pt x="110" y="142"/>
                  </a:cubicBezTo>
                  <a:lnTo>
                    <a:pt x="47" y="189"/>
                  </a:lnTo>
                  <a:cubicBezTo>
                    <a:pt x="47" y="205"/>
                    <a:pt x="32" y="205"/>
                    <a:pt x="32" y="205"/>
                  </a:cubicBezTo>
                  <a:cubicBezTo>
                    <a:pt x="15" y="205"/>
                    <a:pt x="15" y="205"/>
                    <a:pt x="0" y="189"/>
                  </a:cubicBezTo>
                  <a:cubicBezTo>
                    <a:pt x="15" y="221"/>
                    <a:pt x="15" y="237"/>
                    <a:pt x="15" y="252"/>
                  </a:cubicBezTo>
                  <a:lnTo>
                    <a:pt x="15" y="252"/>
                  </a:lnTo>
                  <a:cubicBezTo>
                    <a:pt x="78" y="252"/>
                    <a:pt x="110" y="205"/>
                    <a:pt x="126" y="174"/>
                  </a:cubicBezTo>
                  <a:lnTo>
                    <a:pt x="126" y="158"/>
                  </a:lnTo>
                  <a:cubicBezTo>
                    <a:pt x="141" y="158"/>
                    <a:pt x="141" y="142"/>
                    <a:pt x="141" y="126"/>
                  </a:cubicBezTo>
                  <a:lnTo>
                    <a:pt x="110" y="63"/>
                  </a:lnTo>
                  <a:lnTo>
                    <a:pt x="110" y="48"/>
                  </a:lnTo>
                  <a:cubicBezTo>
                    <a:pt x="126" y="32"/>
                    <a:pt x="110" y="16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4" name="Google Shape;13474;p87"/>
            <p:cNvSpPr/>
            <p:nvPr/>
          </p:nvSpPr>
          <p:spPr>
            <a:xfrm>
              <a:off x="3040202" y="1790258"/>
              <a:ext cx="8046" cy="4516"/>
            </a:xfrm>
            <a:custGeom>
              <a:avLst/>
              <a:gdLst/>
              <a:ahLst/>
              <a:cxnLst/>
              <a:rect l="l" t="t" r="r" b="b"/>
              <a:pathLst>
                <a:path w="253" h="142" extrusionOk="0">
                  <a:moveTo>
                    <a:pt x="206" y="1"/>
                  </a:moveTo>
                  <a:cubicBezTo>
                    <a:pt x="143" y="1"/>
                    <a:pt x="63" y="16"/>
                    <a:pt x="0" y="16"/>
                  </a:cubicBezTo>
                  <a:lnTo>
                    <a:pt x="80" y="16"/>
                  </a:lnTo>
                  <a:cubicBezTo>
                    <a:pt x="95" y="16"/>
                    <a:pt x="95" y="1"/>
                    <a:pt x="111" y="1"/>
                  </a:cubicBezTo>
                  <a:lnTo>
                    <a:pt x="111" y="1"/>
                  </a:lnTo>
                  <a:lnTo>
                    <a:pt x="126" y="1"/>
                  </a:lnTo>
                  <a:cubicBezTo>
                    <a:pt x="143" y="16"/>
                    <a:pt x="158" y="32"/>
                    <a:pt x="143" y="47"/>
                  </a:cubicBezTo>
                  <a:lnTo>
                    <a:pt x="158" y="110"/>
                  </a:lnTo>
                  <a:cubicBezTo>
                    <a:pt x="158" y="127"/>
                    <a:pt x="174" y="142"/>
                    <a:pt x="189" y="142"/>
                  </a:cubicBezTo>
                  <a:lnTo>
                    <a:pt x="189" y="142"/>
                  </a:lnTo>
                  <a:lnTo>
                    <a:pt x="221" y="142"/>
                  </a:lnTo>
                  <a:cubicBezTo>
                    <a:pt x="237" y="142"/>
                    <a:pt x="252" y="127"/>
                    <a:pt x="252" y="110"/>
                  </a:cubicBezTo>
                  <a:cubicBezTo>
                    <a:pt x="252" y="95"/>
                    <a:pt x="237" y="79"/>
                    <a:pt x="221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5" name="Google Shape;13475;p87"/>
            <p:cNvSpPr/>
            <p:nvPr/>
          </p:nvSpPr>
          <p:spPr>
            <a:xfrm>
              <a:off x="3187517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80" y="0"/>
                  </a:moveTo>
                  <a:cubicBezTo>
                    <a:pt x="80" y="15"/>
                    <a:pt x="64" y="15"/>
                    <a:pt x="64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47"/>
                    <a:pt x="32" y="47"/>
                  </a:cubicBezTo>
                  <a:cubicBezTo>
                    <a:pt x="32" y="63"/>
                    <a:pt x="48" y="63"/>
                    <a:pt x="48" y="63"/>
                  </a:cubicBezTo>
                  <a:cubicBezTo>
                    <a:pt x="48" y="63"/>
                    <a:pt x="64" y="47"/>
                    <a:pt x="80" y="47"/>
                  </a:cubicBezTo>
                  <a:cubicBezTo>
                    <a:pt x="80" y="47"/>
                    <a:pt x="80" y="32"/>
                    <a:pt x="95" y="32"/>
                  </a:cubicBezTo>
                  <a:lnTo>
                    <a:pt x="95" y="15"/>
                  </a:ln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6" name="Google Shape;13476;p87"/>
            <p:cNvSpPr/>
            <p:nvPr/>
          </p:nvSpPr>
          <p:spPr>
            <a:xfrm>
              <a:off x="3262669" y="1802279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12" y="142"/>
                  </a:move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27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64" y="48"/>
                  </a:lnTo>
                  <a:lnTo>
                    <a:pt x="64" y="48"/>
                  </a:lnTo>
                  <a:cubicBezTo>
                    <a:pt x="49" y="48"/>
                    <a:pt x="32" y="48"/>
                    <a:pt x="17" y="64"/>
                  </a:cubicBezTo>
                  <a:cubicBezTo>
                    <a:pt x="1" y="79"/>
                    <a:pt x="1" y="95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49" y="111"/>
                    <a:pt x="49" y="111"/>
                  </a:cubicBezTo>
                  <a:lnTo>
                    <a:pt x="64" y="95"/>
                  </a:lnTo>
                  <a:cubicBezTo>
                    <a:pt x="80" y="79"/>
                    <a:pt x="80" y="79"/>
                    <a:pt x="95" y="79"/>
                  </a:cubicBezTo>
                  <a:lnTo>
                    <a:pt x="95" y="79"/>
                  </a:lnTo>
                  <a:lnTo>
                    <a:pt x="112" y="79"/>
                  </a:lnTo>
                  <a:lnTo>
                    <a:pt x="127" y="95"/>
                  </a:lnTo>
                  <a:lnTo>
                    <a:pt x="143" y="79"/>
                  </a:lnTo>
                  <a:lnTo>
                    <a:pt x="158" y="79"/>
                  </a:lnTo>
                  <a:cubicBezTo>
                    <a:pt x="175" y="79"/>
                    <a:pt x="190" y="95"/>
                    <a:pt x="190" y="127"/>
                  </a:cubicBezTo>
                  <a:lnTo>
                    <a:pt x="190" y="127"/>
                  </a:lnTo>
                  <a:lnTo>
                    <a:pt x="190" y="127"/>
                  </a:lnTo>
                  <a:lnTo>
                    <a:pt x="206" y="79"/>
                  </a:lnTo>
                  <a:cubicBezTo>
                    <a:pt x="206" y="64"/>
                    <a:pt x="206" y="48"/>
                    <a:pt x="190" y="3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7" name="Google Shape;13477;p87"/>
            <p:cNvSpPr/>
            <p:nvPr/>
          </p:nvSpPr>
          <p:spPr>
            <a:xfrm>
              <a:off x="3372932" y="1787745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0" y="143"/>
                  </a:lnTo>
                  <a:cubicBezTo>
                    <a:pt x="0" y="158"/>
                    <a:pt x="0" y="158"/>
                    <a:pt x="16" y="174"/>
                  </a:cubicBezTo>
                  <a:lnTo>
                    <a:pt x="32" y="174"/>
                  </a:lnTo>
                  <a:lnTo>
                    <a:pt x="48" y="174"/>
                  </a:lnTo>
                  <a:lnTo>
                    <a:pt x="158" y="95"/>
                  </a:lnTo>
                  <a:lnTo>
                    <a:pt x="174" y="80"/>
                  </a:lnTo>
                  <a:lnTo>
                    <a:pt x="174" y="48"/>
                  </a:lnTo>
                  <a:cubicBezTo>
                    <a:pt x="158" y="32"/>
                    <a:pt x="158" y="32"/>
                    <a:pt x="143" y="32"/>
                  </a:cubicBezTo>
                  <a:lnTo>
                    <a:pt x="126" y="32"/>
                  </a:lnTo>
                  <a:lnTo>
                    <a:pt x="80" y="63"/>
                  </a:ln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8" name="Google Shape;13478;p87"/>
            <p:cNvSpPr/>
            <p:nvPr/>
          </p:nvSpPr>
          <p:spPr>
            <a:xfrm>
              <a:off x="3261206" y="1804792"/>
              <a:ext cx="7505" cy="9032"/>
            </a:xfrm>
            <a:custGeom>
              <a:avLst/>
              <a:gdLst/>
              <a:ahLst/>
              <a:cxnLst/>
              <a:rect l="l" t="t" r="r" b="b"/>
              <a:pathLst>
                <a:path w="236" h="284" extrusionOk="0">
                  <a:moveTo>
                    <a:pt x="204" y="0"/>
                  </a:moveTo>
                  <a:lnTo>
                    <a:pt x="189" y="0"/>
                  </a:lnTo>
                  <a:lnTo>
                    <a:pt x="173" y="16"/>
                  </a:lnTo>
                  <a:lnTo>
                    <a:pt x="173" y="48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78" y="189"/>
                  </a:lnTo>
                  <a:lnTo>
                    <a:pt x="78" y="206"/>
                  </a:lnTo>
                  <a:cubicBezTo>
                    <a:pt x="78" y="221"/>
                    <a:pt x="63" y="237"/>
                    <a:pt x="47" y="237"/>
                  </a:cubicBezTo>
                  <a:lnTo>
                    <a:pt x="47" y="237"/>
                  </a:lnTo>
                  <a:cubicBezTo>
                    <a:pt x="15" y="237"/>
                    <a:pt x="15" y="221"/>
                    <a:pt x="15" y="206"/>
                  </a:cubicBezTo>
                  <a:lnTo>
                    <a:pt x="15" y="206"/>
                  </a:lnTo>
                  <a:cubicBezTo>
                    <a:pt x="0" y="221"/>
                    <a:pt x="0" y="237"/>
                    <a:pt x="15" y="252"/>
                  </a:cubicBezTo>
                  <a:lnTo>
                    <a:pt x="47" y="284"/>
                  </a:lnTo>
                  <a:lnTo>
                    <a:pt x="78" y="284"/>
                  </a:lnTo>
                  <a:lnTo>
                    <a:pt x="78" y="284"/>
                  </a:lnTo>
                  <a:cubicBezTo>
                    <a:pt x="95" y="284"/>
                    <a:pt x="95" y="284"/>
                    <a:pt x="95" y="269"/>
                  </a:cubicBezTo>
                  <a:lnTo>
                    <a:pt x="189" y="158"/>
                  </a:lnTo>
                  <a:lnTo>
                    <a:pt x="189" y="158"/>
                  </a:lnTo>
                  <a:lnTo>
                    <a:pt x="221" y="158"/>
                  </a:lnTo>
                  <a:cubicBezTo>
                    <a:pt x="221" y="142"/>
                    <a:pt x="236" y="142"/>
                    <a:pt x="236" y="126"/>
                  </a:cubicBezTo>
                  <a:lnTo>
                    <a:pt x="236" y="48"/>
                  </a:lnTo>
                  <a:lnTo>
                    <a:pt x="236" y="48"/>
                  </a:lnTo>
                  <a:cubicBezTo>
                    <a:pt x="236" y="16"/>
                    <a:pt x="221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79" name="Google Shape;13479;p87"/>
            <p:cNvSpPr/>
            <p:nvPr/>
          </p:nvSpPr>
          <p:spPr>
            <a:xfrm>
              <a:off x="3227590" y="1789272"/>
              <a:ext cx="2576" cy="7505"/>
            </a:xfrm>
            <a:custGeom>
              <a:avLst/>
              <a:gdLst/>
              <a:ahLst/>
              <a:cxnLst/>
              <a:rect l="l" t="t" r="r" b="b"/>
              <a:pathLst>
                <a:path w="81" h="236" extrusionOk="0">
                  <a:moveTo>
                    <a:pt x="17" y="0"/>
                  </a:moveTo>
                  <a:lnTo>
                    <a:pt x="17" y="15"/>
                  </a:lnTo>
                  <a:lnTo>
                    <a:pt x="1" y="189"/>
                  </a:lnTo>
                  <a:cubicBezTo>
                    <a:pt x="1" y="221"/>
                    <a:pt x="17" y="236"/>
                    <a:pt x="32" y="236"/>
                  </a:cubicBezTo>
                  <a:lnTo>
                    <a:pt x="32" y="236"/>
                  </a:lnTo>
                  <a:cubicBezTo>
                    <a:pt x="49" y="236"/>
                    <a:pt x="64" y="221"/>
                    <a:pt x="64" y="204"/>
                  </a:cubicBezTo>
                  <a:lnTo>
                    <a:pt x="80" y="95"/>
                  </a:lnTo>
                  <a:cubicBezTo>
                    <a:pt x="64" y="95"/>
                    <a:pt x="64" y="95"/>
                    <a:pt x="64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0" name="Google Shape;13480;p87"/>
            <p:cNvSpPr/>
            <p:nvPr/>
          </p:nvSpPr>
          <p:spPr>
            <a:xfrm>
              <a:off x="3413514" y="1771716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79" y="0"/>
                  </a:moveTo>
                  <a:cubicBezTo>
                    <a:pt x="64" y="17"/>
                    <a:pt x="32" y="32"/>
                    <a:pt x="1" y="48"/>
                  </a:cubicBezTo>
                  <a:lnTo>
                    <a:pt x="1" y="8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80"/>
                  </a:lnTo>
                  <a:cubicBezTo>
                    <a:pt x="64" y="80"/>
                    <a:pt x="64" y="63"/>
                    <a:pt x="79" y="48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1" name="Google Shape;13481;p87"/>
            <p:cNvSpPr/>
            <p:nvPr/>
          </p:nvSpPr>
          <p:spPr>
            <a:xfrm>
              <a:off x="3198553" y="1790735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32"/>
                  </a:cubicBezTo>
                  <a:cubicBezTo>
                    <a:pt x="0" y="32"/>
                    <a:pt x="17" y="32"/>
                    <a:pt x="17" y="49"/>
                  </a:cubicBezTo>
                  <a:lnTo>
                    <a:pt x="32" y="49"/>
                  </a:lnTo>
                  <a:cubicBezTo>
                    <a:pt x="48" y="49"/>
                    <a:pt x="63" y="64"/>
                    <a:pt x="63" y="80"/>
                  </a:cubicBezTo>
                  <a:cubicBezTo>
                    <a:pt x="80" y="80"/>
                    <a:pt x="80" y="95"/>
                    <a:pt x="80" y="112"/>
                  </a:cubicBezTo>
                  <a:cubicBezTo>
                    <a:pt x="80" y="143"/>
                    <a:pt x="95" y="143"/>
                    <a:pt x="111" y="143"/>
                  </a:cubicBezTo>
                  <a:lnTo>
                    <a:pt x="111" y="143"/>
                  </a:lnTo>
                  <a:lnTo>
                    <a:pt x="111" y="143"/>
                  </a:lnTo>
                  <a:cubicBezTo>
                    <a:pt x="143" y="143"/>
                    <a:pt x="158" y="127"/>
                    <a:pt x="143" y="112"/>
                  </a:cubicBezTo>
                  <a:cubicBezTo>
                    <a:pt x="143" y="32"/>
                    <a:pt x="111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2" name="Google Shape;13482;p87"/>
            <p:cNvSpPr/>
            <p:nvPr/>
          </p:nvSpPr>
          <p:spPr>
            <a:xfrm>
              <a:off x="3391951" y="1781257"/>
              <a:ext cx="5565" cy="4039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15"/>
                    <a:pt x="1" y="32"/>
                  </a:cubicBezTo>
                  <a:lnTo>
                    <a:pt x="1" y="47"/>
                  </a:lnTo>
                  <a:lnTo>
                    <a:pt x="17" y="47"/>
                  </a:lnTo>
                  <a:cubicBezTo>
                    <a:pt x="32" y="47"/>
                    <a:pt x="32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64" y="47"/>
                    <a:pt x="64" y="63"/>
                  </a:cubicBezTo>
                  <a:cubicBezTo>
                    <a:pt x="80" y="78"/>
                    <a:pt x="64" y="95"/>
                    <a:pt x="49" y="110"/>
                  </a:cubicBezTo>
                  <a:lnTo>
                    <a:pt x="32" y="110"/>
                  </a:lnTo>
                  <a:lnTo>
                    <a:pt x="32" y="126"/>
                  </a:lnTo>
                  <a:lnTo>
                    <a:pt x="49" y="126"/>
                  </a:lnTo>
                  <a:lnTo>
                    <a:pt x="64" y="126"/>
                  </a:lnTo>
                  <a:lnTo>
                    <a:pt x="112" y="110"/>
                  </a:lnTo>
                  <a:cubicBezTo>
                    <a:pt x="112" y="95"/>
                    <a:pt x="127" y="95"/>
                    <a:pt x="127" y="95"/>
                  </a:cubicBezTo>
                  <a:lnTo>
                    <a:pt x="143" y="95"/>
                  </a:lnTo>
                  <a:lnTo>
                    <a:pt x="143" y="95"/>
                  </a:lnTo>
                  <a:lnTo>
                    <a:pt x="158" y="95"/>
                  </a:lnTo>
                  <a:cubicBezTo>
                    <a:pt x="175" y="95"/>
                    <a:pt x="175" y="78"/>
                    <a:pt x="175" y="63"/>
                  </a:cubicBezTo>
                  <a:cubicBezTo>
                    <a:pt x="175" y="47"/>
                    <a:pt x="158" y="32"/>
                    <a:pt x="143" y="32"/>
                  </a:cubicBezTo>
                  <a:lnTo>
                    <a:pt x="127" y="32"/>
                  </a:lnTo>
                  <a:lnTo>
                    <a:pt x="80" y="47"/>
                  </a:lnTo>
                  <a:lnTo>
                    <a:pt x="64" y="32"/>
                  </a:lnTo>
                  <a:lnTo>
                    <a:pt x="64" y="15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3" name="Google Shape;13483;p87"/>
            <p:cNvSpPr/>
            <p:nvPr/>
          </p:nvSpPr>
          <p:spPr>
            <a:xfrm>
              <a:off x="3350861" y="1782243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64" y="16"/>
                  </a:lnTo>
                  <a:lnTo>
                    <a:pt x="17" y="110"/>
                  </a:lnTo>
                  <a:cubicBezTo>
                    <a:pt x="1" y="110"/>
                    <a:pt x="1" y="127"/>
                    <a:pt x="1" y="127"/>
                  </a:cubicBezTo>
                  <a:lnTo>
                    <a:pt x="32" y="158"/>
                  </a:lnTo>
                  <a:lnTo>
                    <a:pt x="49" y="158"/>
                  </a:lnTo>
                  <a:lnTo>
                    <a:pt x="64" y="142"/>
                  </a:lnTo>
                  <a:lnTo>
                    <a:pt x="95" y="95"/>
                  </a:lnTo>
                  <a:lnTo>
                    <a:pt x="112" y="95"/>
                  </a:lnTo>
                  <a:lnTo>
                    <a:pt x="143" y="95"/>
                  </a:lnTo>
                  <a:cubicBezTo>
                    <a:pt x="143" y="79"/>
                    <a:pt x="158" y="64"/>
                    <a:pt x="143" y="47"/>
                  </a:cubicBezTo>
                  <a:lnTo>
                    <a:pt x="143" y="32"/>
                  </a:lnTo>
                  <a:lnTo>
                    <a:pt x="112" y="16"/>
                  </a:lnTo>
                  <a:cubicBezTo>
                    <a:pt x="112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4" name="Google Shape;13484;p87"/>
            <p:cNvSpPr/>
            <p:nvPr/>
          </p:nvSpPr>
          <p:spPr>
            <a:xfrm>
              <a:off x="3093314" y="1790258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47"/>
                    <a:pt x="17" y="64"/>
                    <a:pt x="32" y="64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48" y="64"/>
                    <a:pt x="48" y="64"/>
                    <a:pt x="63" y="79"/>
                  </a:cubicBezTo>
                  <a:lnTo>
                    <a:pt x="63" y="79"/>
                  </a:lnTo>
                  <a:lnTo>
                    <a:pt x="63" y="79"/>
                  </a:lnTo>
                  <a:lnTo>
                    <a:pt x="80" y="79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111" y="79"/>
                    <a:pt x="111" y="79"/>
                  </a:cubicBezTo>
                  <a:cubicBezTo>
                    <a:pt x="111" y="64"/>
                    <a:pt x="111" y="47"/>
                    <a:pt x="95" y="47"/>
                  </a:cubicBezTo>
                  <a:lnTo>
                    <a:pt x="17" y="16"/>
                  </a:ln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5" name="Google Shape;13485;p87"/>
            <p:cNvSpPr/>
            <p:nvPr/>
          </p:nvSpPr>
          <p:spPr>
            <a:xfrm>
              <a:off x="3271701" y="1773720"/>
              <a:ext cx="4548" cy="1018"/>
            </a:xfrm>
            <a:custGeom>
              <a:avLst/>
              <a:gdLst/>
              <a:ahLst/>
              <a:cxnLst/>
              <a:rect l="l" t="t" r="r" b="b"/>
              <a:pathLst>
                <a:path w="143" h="32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95" y="17"/>
                    <a:pt x="80" y="17"/>
                  </a:cubicBezTo>
                  <a:lnTo>
                    <a:pt x="63" y="17"/>
                  </a:lnTo>
                  <a:cubicBezTo>
                    <a:pt x="48" y="17"/>
                    <a:pt x="48" y="17"/>
                    <a:pt x="32" y="0"/>
                  </a:cubicBezTo>
                  <a:lnTo>
                    <a:pt x="32" y="0"/>
                  </a:lnTo>
                  <a:lnTo>
                    <a:pt x="17" y="0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11" y="17"/>
                  </a:lnTo>
                  <a:lnTo>
                    <a:pt x="111" y="17"/>
                  </a:lnTo>
                  <a:cubicBezTo>
                    <a:pt x="127" y="17"/>
                    <a:pt x="127" y="32"/>
                    <a:pt x="143" y="32"/>
                  </a:cubicBezTo>
                  <a:lnTo>
                    <a:pt x="143" y="17"/>
                  </a:lnTo>
                  <a:cubicBezTo>
                    <a:pt x="127" y="0"/>
                    <a:pt x="127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6" name="Google Shape;13486;p87"/>
            <p:cNvSpPr/>
            <p:nvPr/>
          </p:nvSpPr>
          <p:spPr>
            <a:xfrm>
              <a:off x="3403496" y="1768695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10" y="1"/>
                  </a:moveTo>
                  <a:lnTo>
                    <a:pt x="110" y="17"/>
                  </a:lnTo>
                  <a:cubicBezTo>
                    <a:pt x="127" y="32"/>
                    <a:pt x="110" y="49"/>
                    <a:pt x="95" y="64"/>
                  </a:cubicBezTo>
                  <a:lnTo>
                    <a:pt x="79" y="64"/>
                  </a:lnTo>
                  <a:cubicBezTo>
                    <a:pt x="64" y="64"/>
                    <a:pt x="64" y="64"/>
                    <a:pt x="47" y="49"/>
                  </a:cubicBezTo>
                  <a:lnTo>
                    <a:pt x="47" y="32"/>
                  </a:lnTo>
                  <a:lnTo>
                    <a:pt x="16" y="32"/>
                  </a:lnTo>
                  <a:cubicBezTo>
                    <a:pt x="1" y="49"/>
                    <a:pt x="1" y="49"/>
                    <a:pt x="1" y="64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79" y="80"/>
                    <a:pt x="95" y="80"/>
                    <a:pt x="110" y="80"/>
                  </a:cubicBezTo>
                  <a:cubicBezTo>
                    <a:pt x="110" y="64"/>
                    <a:pt x="127" y="49"/>
                    <a:pt x="142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74" y="32"/>
                    <a:pt x="190" y="32"/>
                    <a:pt x="190" y="49"/>
                  </a:cubicBezTo>
                  <a:cubicBezTo>
                    <a:pt x="190" y="32"/>
                    <a:pt x="174" y="32"/>
                    <a:pt x="174" y="32"/>
                  </a:cubicBezTo>
                  <a:cubicBezTo>
                    <a:pt x="158" y="17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7" name="Google Shape;13487;p87"/>
            <p:cNvSpPr/>
            <p:nvPr/>
          </p:nvSpPr>
          <p:spPr>
            <a:xfrm>
              <a:off x="3410016" y="176669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42" y="1"/>
                  </a:lnTo>
                  <a:lnTo>
                    <a:pt x="48" y="32"/>
                  </a:lnTo>
                  <a:cubicBezTo>
                    <a:pt x="48" y="49"/>
                    <a:pt x="48" y="49"/>
                    <a:pt x="32" y="64"/>
                  </a:cubicBezTo>
                  <a:lnTo>
                    <a:pt x="16" y="64"/>
                  </a:lnTo>
                  <a:lnTo>
                    <a:pt x="0" y="64"/>
                  </a:lnTo>
                  <a:lnTo>
                    <a:pt x="0" y="80"/>
                  </a:lnTo>
                  <a:cubicBezTo>
                    <a:pt x="16" y="95"/>
                    <a:pt x="32" y="112"/>
                    <a:pt x="48" y="112"/>
                  </a:cubicBezTo>
                  <a:lnTo>
                    <a:pt x="48" y="95"/>
                  </a:lnTo>
                  <a:lnTo>
                    <a:pt x="126" y="80"/>
                  </a:lnTo>
                  <a:cubicBezTo>
                    <a:pt x="126" y="64"/>
                    <a:pt x="142" y="49"/>
                    <a:pt x="158" y="49"/>
                  </a:cubicBezTo>
                  <a:lnTo>
                    <a:pt x="158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189" y="32"/>
                  </a:lnTo>
                  <a:cubicBezTo>
                    <a:pt x="189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8" name="Google Shape;13488;p87"/>
            <p:cNvSpPr/>
            <p:nvPr/>
          </p:nvSpPr>
          <p:spPr>
            <a:xfrm>
              <a:off x="3110361" y="1795283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47"/>
                  </a:moveTo>
                  <a:lnTo>
                    <a:pt x="32" y="6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32" y="142"/>
                    <a:pt x="48" y="158"/>
                  </a:cubicBezTo>
                  <a:lnTo>
                    <a:pt x="63" y="158"/>
                  </a:lnTo>
                  <a:cubicBezTo>
                    <a:pt x="80" y="158"/>
                    <a:pt x="95" y="158"/>
                    <a:pt x="95" y="142"/>
                  </a:cubicBezTo>
                  <a:lnTo>
                    <a:pt x="95" y="142"/>
                  </a:lnTo>
                  <a:cubicBezTo>
                    <a:pt x="80" y="142"/>
                    <a:pt x="63" y="142"/>
                    <a:pt x="63" y="126"/>
                  </a:cubicBezTo>
                  <a:cubicBezTo>
                    <a:pt x="48" y="110"/>
                    <a:pt x="48" y="95"/>
                    <a:pt x="63" y="78"/>
                  </a:cubicBezTo>
                  <a:lnTo>
                    <a:pt x="63" y="78"/>
                  </a:lnTo>
                  <a:lnTo>
                    <a:pt x="63" y="78"/>
                  </a:lnTo>
                  <a:cubicBezTo>
                    <a:pt x="63" y="78"/>
                    <a:pt x="63" y="63"/>
                    <a:pt x="48" y="4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89" name="Google Shape;13489;p87"/>
            <p:cNvSpPr/>
            <p:nvPr/>
          </p:nvSpPr>
          <p:spPr>
            <a:xfrm>
              <a:off x="3268680" y="1767709"/>
              <a:ext cx="7060" cy="13580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12" y="174"/>
                  </a:moveTo>
                  <a:cubicBezTo>
                    <a:pt x="95" y="174"/>
                    <a:pt x="95" y="174"/>
                    <a:pt x="80" y="189"/>
                  </a:cubicBezTo>
                  <a:lnTo>
                    <a:pt x="64" y="189"/>
                  </a:lnTo>
                  <a:lnTo>
                    <a:pt x="32" y="189"/>
                  </a:lnTo>
                  <a:cubicBezTo>
                    <a:pt x="32" y="206"/>
                    <a:pt x="32" y="221"/>
                    <a:pt x="17" y="237"/>
                  </a:cubicBezTo>
                  <a:cubicBezTo>
                    <a:pt x="17" y="269"/>
                    <a:pt x="17" y="284"/>
                    <a:pt x="1" y="315"/>
                  </a:cubicBezTo>
                  <a:cubicBezTo>
                    <a:pt x="1" y="315"/>
                    <a:pt x="1" y="332"/>
                    <a:pt x="17" y="347"/>
                  </a:cubicBezTo>
                  <a:lnTo>
                    <a:pt x="49" y="410"/>
                  </a:lnTo>
                  <a:cubicBezTo>
                    <a:pt x="64" y="426"/>
                    <a:pt x="64" y="426"/>
                    <a:pt x="80" y="426"/>
                  </a:cubicBezTo>
                  <a:lnTo>
                    <a:pt x="80" y="426"/>
                  </a:lnTo>
                  <a:lnTo>
                    <a:pt x="95" y="426"/>
                  </a:lnTo>
                  <a:lnTo>
                    <a:pt x="112" y="426"/>
                  </a:lnTo>
                  <a:cubicBezTo>
                    <a:pt x="95" y="410"/>
                    <a:pt x="95" y="395"/>
                    <a:pt x="112" y="395"/>
                  </a:cubicBezTo>
                  <a:cubicBezTo>
                    <a:pt x="112" y="378"/>
                    <a:pt x="127" y="363"/>
                    <a:pt x="127" y="363"/>
                  </a:cubicBezTo>
                  <a:lnTo>
                    <a:pt x="143" y="363"/>
                  </a:lnTo>
                  <a:lnTo>
                    <a:pt x="143" y="363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6" y="378"/>
                  </a:lnTo>
                  <a:cubicBezTo>
                    <a:pt x="222" y="363"/>
                    <a:pt x="222" y="347"/>
                    <a:pt x="222" y="347"/>
                  </a:cubicBezTo>
                  <a:lnTo>
                    <a:pt x="222" y="332"/>
                  </a:lnTo>
                  <a:cubicBezTo>
                    <a:pt x="206" y="315"/>
                    <a:pt x="206" y="315"/>
                    <a:pt x="190" y="315"/>
                  </a:cubicBezTo>
                  <a:lnTo>
                    <a:pt x="158" y="315"/>
                  </a:lnTo>
                  <a:lnTo>
                    <a:pt x="95" y="347"/>
                  </a:lnTo>
                  <a:lnTo>
                    <a:pt x="95" y="347"/>
                  </a:lnTo>
                  <a:lnTo>
                    <a:pt x="80" y="363"/>
                  </a:lnTo>
                  <a:cubicBezTo>
                    <a:pt x="80" y="363"/>
                    <a:pt x="64" y="378"/>
                    <a:pt x="49" y="378"/>
                  </a:cubicBezTo>
                  <a:cubicBezTo>
                    <a:pt x="49" y="378"/>
                    <a:pt x="32" y="378"/>
                    <a:pt x="32" y="363"/>
                  </a:cubicBezTo>
                  <a:cubicBezTo>
                    <a:pt x="17" y="347"/>
                    <a:pt x="17" y="332"/>
                    <a:pt x="32" y="315"/>
                  </a:cubicBezTo>
                  <a:lnTo>
                    <a:pt x="64" y="269"/>
                  </a:lnTo>
                  <a:lnTo>
                    <a:pt x="64" y="252"/>
                  </a:lnTo>
                  <a:cubicBezTo>
                    <a:pt x="64" y="237"/>
                    <a:pt x="80" y="221"/>
                    <a:pt x="95" y="221"/>
                  </a:cubicBezTo>
                  <a:lnTo>
                    <a:pt x="95" y="221"/>
                  </a:lnTo>
                  <a:cubicBezTo>
                    <a:pt x="95" y="206"/>
                    <a:pt x="112" y="206"/>
                    <a:pt x="112" y="189"/>
                  </a:cubicBezTo>
                  <a:lnTo>
                    <a:pt x="112" y="174"/>
                  </a:lnTo>
                  <a:lnTo>
                    <a:pt x="112" y="174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cubicBezTo>
                    <a:pt x="143" y="17"/>
                    <a:pt x="143" y="17"/>
                    <a:pt x="127" y="17"/>
                  </a:cubicBezTo>
                  <a:lnTo>
                    <a:pt x="112" y="3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80"/>
                  </a:lnTo>
                  <a:cubicBezTo>
                    <a:pt x="80" y="95"/>
                    <a:pt x="80" y="111"/>
                    <a:pt x="64" y="111"/>
                  </a:cubicBezTo>
                  <a:lnTo>
                    <a:pt x="64" y="111"/>
                  </a:lnTo>
                  <a:lnTo>
                    <a:pt x="64" y="111"/>
                  </a:lnTo>
                  <a:lnTo>
                    <a:pt x="80" y="111"/>
                  </a:lnTo>
                  <a:lnTo>
                    <a:pt x="95" y="111"/>
                  </a:lnTo>
                  <a:lnTo>
                    <a:pt x="95" y="95"/>
                  </a:lnTo>
                  <a:cubicBezTo>
                    <a:pt x="95" y="63"/>
                    <a:pt x="112" y="48"/>
                    <a:pt x="127" y="48"/>
                  </a:cubicBezTo>
                  <a:lnTo>
                    <a:pt x="127" y="48"/>
                  </a:lnTo>
                  <a:cubicBezTo>
                    <a:pt x="143" y="48"/>
                    <a:pt x="158" y="63"/>
                    <a:pt x="158" y="63"/>
                  </a:cubicBezTo>
                  <a:lnTo>
                    <a:pt x="175" y="48"/>
                  </a:lnTo>
                  <a:cubicBezTo>
                    <a:pt x="158" y="32"/>
                    <a:pt x="158" y="1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0" name="Google Shape;13490;p87"/>
            <p:cNvSpPr/>
            <p:nvPr/>
          </p:nvSpPr>
          <p:spPr>
            <a:xfrm>
              <a:off x="3415009" y="1754192"/>
              <a:ext cx="7569" cy="3021"/>
            </a:xfrm>
            <a:custGeom>
              <a:avLst/>
              <a:gdLst/>
              <a:ahLst/>
              <a:cxnLst/>
              <a:rect l="l" t="t" r="r" b="b"/>
              <a:pathLst>
                <a:path w="238" h="95" extrusionOk="0">
                  <a:moveTo>
                    <a:pt x="127" y="16"/>
                  </a:moveTo>
                  <a:lnTo>
                    <a:pt x="95" y="32"/>
                  </a:lnTo>
                  <a:lnTo>
                    <a:pt x="80" y="32"/>
                  </a:lnTo>
                  <a:cubicBezTo>
                    <a:pt x="64" y="32"/>
                    <a:pt x="64" y="32"/>
                    <a:pt x="48" y="16"/>
                  </a:cubicBezTo>
                  <a:lnTo>
                    <a:pt x="32" y="32"/>
                  </a:lnTo>
                  <a:cubicBezTo>
                    <a:pt x="17" y="32"/>
                    <a:pt x="1" y="47"/>
                    <a:pt x="1" y="63"/>
                  </a:cubicBezTo>
                  <a:lnTo>
                    <a:pt x="1" y="79"/>
                  </a:lnTo>
                  <a:cubicBezTo>
                    <a:pt x="17" y="79"/>
                    <a:pt x="32" y="79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lnTo>
                    <a:pt x="64" y="95"/>
                  </a:lnTo>
                  <a:lnTo>
                    <a:pt x="64" y="63"/>
                  </a:lnTo>
                  <a:cubicBezTo>
                    <a:pt x="80" y="47"/>
                    <a:pt x="80" y="47"/>
                    <a:pt x="95" y="47"/>
                  </a:cubicBezTo>
                  <a:lnTo>
                    <a:pt x="95" y="47"/>
                  </a:lnTo>
                  <a:lnTo>
                    <a:pt x="11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16"/>
                  </a:lnTo>
                  <a:close/>
                  <a:moveTo>
                    <a:pt x="238" y="0"/>
                  </a:moveTo>
                  <a:cubicBezTo>
                    <a:pt x="238" y="16"/>
                    <a:pt x="221" y="16"/>
                    <a:pt x="221" y="16"/>
                  </a:cubicBezTo>
                  <a:lnTo>
                    <a:pt x="206" y="16"/>
                  </a:lnTo>
                  <a:lnTo>
                    <a:pt x="190" y="16"/>
                  </a:lnTo>
                  <a:lnTo>
                    <a:pt x="206" y="47"/>
                  </a:lnTo>
                  <a:lnTo>
                    <a:pt x="221" y="3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1" name="Google Shape;13491;p87"/>
            <p:cNvSpPr/>
            <p:nvPr/>
          </p:nvSpPr>
          <p:spPr>
            <a:xfrm>
              <a:off x="3016159" y="179576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126" y="0"/>
                  </a:move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cubicBezTo>
                    <a:pt x="0" y="48"/>
                    <a:pt x="0" y="63"/>
                    <a:pt x="16" y="63"/>
                  </a:cubicBezTo>
                  <a:cubicBezTo>
                    <a:pt x="16" y="48"/>
                    <a:pt x="32" y="48"/>
                    <a:pt x="32" y="48"/>
                  </a:cubicBezTo>
                  <a:lnTo>
                    <a:pt x="48" y="48"/>
                  </a:lnTo>
                  <a:lnTo>
                    <a:pt x="48" y="48"/>
                  </a:lnTo>
                  <a:lnTo>
                    <a:pt x="126" y="63"/>
                  </a:lnTo>
                  <a:lnTo>
                    <a:pt x="158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2" name="Google Shape;13492;p87"/>
            <p:cNvSpPr/>
            <p:nvPr/>
          </p:nvSpPr>
          <p:spPr>
            <a:xfrm>
              <a:off x="3415518" y="1802788"/>
              <a:ext cx="12562" cy="6551"/>
            </a:xfrm>
            <a:custGeom>
              <a:avLst/>
              <a:gdLst/>
              <a:ahLst/>
              <a:cxnLst/>
              <a:rect l="l" t="t" r="r" b="b"/>
              <a:pathLst>
                <a:path w="395" h="206" extrusionOk="0">
                  <a:moveTo>
                    <a:pt x="190" y="111"/>
                  </a:moveTo>
                  <a:lnTo>
                    <a:pt x="190" y="126"/>
                  </a:lnTo>
                  <a:cubicBezTo>
                    <a:pt x="174" y="142"/>
                    <a:pt x="174" y="158"/>
                    <a:pt x="159" y="158"/>
                  </a:cubicBezTo>
                  <a:lnTo>
                    <a:pt x="142" y="158"/>
                  </a:lnTo>
                  <a:cubicBezTo>
                    <a:pt x="142" y="142"/>
                    <a:pt x="127" y="142"/>
                    <a:pt x="127" y="142"/>
                  </a:cubicBezTo>
                  <a:lnTo>
                    <a:pt x="96" y="142"/>
                  </a:lnTo>
                  <a:cubicBezTo>
                    <a:pt x="79" y="142"/>
                    <a:pt x="79" y="126"/>
                    <a:pt x="64" y="126"/>
                  </a:cubicBezTo>
                  <a:lnTo>
                    <a:pt x="64" y="126"/>
                  </a:lnTo>
                  <a:cubicBezTo>
                    <a:pt x="64" y="142"/>
                    <a:pt x="64" y="158"/>
                    <a:pt x="48" y="158"/>
                  </a:cubicBezTo>
                  <a:lnTo>
                    <a:pt x="16" y="174"/>
                  </a:lnTo>
                  <a:lnTo>
                    <a:pt x="1" y="174"/>
                  </a:lnTo>
                  <a:cubicBezTo>
                    <a:pt x="16" y="189"/>
                    <a:pt x="32" y="205"/>
                    <a:pt x="48" y="205"/>
                  </a:cubicBezTo>
                  <a:lnTo>
                    <a:pt x="48" y="205"/>
                  </a:lnTo>
                  <a:cubicBezTo>
                    <a:pt x="111" y="205"/>
                    <a:pt x="159" y="174"/>
                    <a:pt x="205" y="142"/>
                  </a:cubicBezTo>
                  <a:lnTo>
                    <a:pt x="190" y="111"/>
                  </a:lnTo>
                  <a:lnTo>
                    <a:pt x="190" y="111"/>
                  </a:lnTo>
                  <a:close/>
                  <a:moveTo>
                    <a:pt x="363" y="0"/>
                  </a:moveTo>
                  <a:lnTo>
                    <a:pt x="285" y="0"/>
                  </a:lnTo>
                  <a:lnTo>
                    <a:pt x="285" y="32"/>
                  </a:lnTo>
                  <a:cubicBezTo>
                    <a:pt x="285" y="48"/>
                    <a:pt x="268" y="63"/>
                    <a:pt x="253" y="63"/>
                  </a:cubicBezTo>
                  <a:lnTo>
                    <a:pt x="253" y="63"/>
                  </a:lnTo>
                  <a:cubicBezTo>
                    <a:pt x="237" y="63"/>
                    <a:pt x="222" y="48"/>
                    <a:pt x="222" y="32"/>
                  </a:cubicBezTo>
                  <a:lnTo>
                    <a:pt x="222" y="32"/>
                  </a:lnTo>
                  <a:cubicBezTo>
                    <a:pt x="205" y="48"/>
                    <a:pt x="190" y="48"/>
                    <a:pt x="190" y="63"/>
                  </a:cubicBezTo>
                  <a:cubicBezTo>
                    <a:pt x="190" y="79"/>
                    <a:pt x="174" y="79"/>
                    <a:pt x="159" y="79"/>
                  </a:cubicBez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74" y="95"/>
                  </a:lnTo>
                  <a:cubicBezTo>
                    <a:pt x="174" y="79"/>
                    <a:pt x="174" y="79"/>
                    <a:pt x="190" y="63"/>
                  </a:cubicBezTo>
                  <a:lnTo>
                    <a:pt x="205" y="63"/>
                  </a:lnTo>
                  <a:lnTo>
                    <a:pt x="205" y="63"/>
                  </a:lnTo>
                  <a:lnTo>
                    <a:pt x="237" y="63"/>
                  </a:lnTo>
                  <a:lnTo>
                    <a:pt x="253" y="95"/>
                  </a:lnTo>
                  <a:cubicBezTo>
                    <a:pt x="253" y="79"/>
                    <a:pt x="268" y="79"/>
                    <a:pt x="268" y="79"/>
                  </a:cubicBezTo>
                  <a:lnTo>
                    <a:pt x="316" y="126"/>
                  </a:lnTo>
                  <a:cubicBezTo>
                    <a:pt x="316" y="142"/>
                    <a:pt x="331" y="142"/>
                    <a:pt x="331" y="142"/>
                  </a:cubicBezTo>
                  <a:lnTo>
                    <a:pt x="331" y="142"/>
                  </a:lnTo>
                  <a:lnTo>
                    <a:pt x="348" y="142"/>
                  </a:lnTo>
                  <a:lnTo>
                    <a:pt x="363" y="142"/>
                  </a:lnTo>
                  <a:lnTo>
                    <a:pt x="363" y="126"/>
                  </a:lnTo>
                  <a:lnTo>
                    <a:pt x="394" y="79"/>
                  </a:lnTo>
                  <a:lnTo>
                    <a:pt x="379" y="79"/>
                  </a:lnTo>
                  <a:lnTo>
                    <a:pt x="379" y="79"/>
                  </a:lnTo>
                  <a:cubicBezTo>
                    <a:pt x="348" y="79"/>
                    <a:pt x="331" y="63"/>
                    <a:pt x="331" y="48"/>
                  </a:cubicBezTo>
                  <a:cubicBezTo>
                    <a:pt x="331" y="32"/>
                    <a:pt x="348" y="16"/>
                    <a:pt x="379" y="16"/>
                  </a:cubicBezTo>
                  <a:lnTo>
                    <a:pt x="379" y="16"/>
                  </a:lnTo>
                  <a:lnTo>
                    <a:pt x="379" y="16"/>
                  </a:lnTo>
                  <a:cubicBezTo>
                    <a:pt x="379" y="0"/>
                    <a:pt x="379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3" name="Google Shape;13493;p87"/>
            <p:cNvSpPr/>
            <p:nvPr/>
          </p:nvSpPr>
          <p:spPr>
            <a:xfrm>
              <a:off x="3325831" y="181131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lnTo>
                    <a:pt x="32" y="47"/>
                  </a:lnTo>
                  <a:cubicBezTo>
                    <a:pt x="16" y="47"/>
                    <a:pt x="16" y="47"/>
                    <a:pt x="0" y="64"/>
                  </a:cubicBezTo>
                  <a:lnTo>
                    <a:pt x="16" y="64"/>
                  </a:lnTo>
                  <a:cubicBezTo>
                    <a:pt x="32" y="64"/>
                    <a:pt x="48" y="79"/>
                    <a:pt x="32" y="95"/>
                  </a:cubicBezTo>
                  <a:lnTo>
                    <a:pt x="32" y="173"/>
                  </a:lnTo>
                  <a:lnTo>
                    <a:pt x="16" y="190"/>
                  </a:lnTo>
                  <a:lnTo>
                    <a:pt x="16" y="221"/>
                  </a:lnTo>
                  <a:lnTo>
                    <a:pt x="16" y="221"/>
                  </a:lnTo>
                  <a:cubicBezTo>
                    <a:pt x="32" y="221"/>
                    <a:pt x="32" y="221"/>
                    <a:pt x="32" y="205"/>
                  </a:cubicBezTo>
                  <a:lnTo>
                    <a:pt x="79" y="173"/>
                  </a:lnTo>
                  <a:lnTo>
                    <a:pt x="79" y="173"/>
                  </a:lnTo>
                  <a:lnTo>
                    <a:pt x="79" y="158"/>
                  </a:lnTo>
                  <a:lnTo>
                    <a:pt x="95" y="158"/>
                  </a:lnTo>
                  <a:cubicBezTo>
                    <a:pt x="111" y="142"/>
                    <a:pt x="111" y="142"/>
                    <a:pt x="111" y="127"/>
                  </a:cubicBezTo>
                  <a:lnTo>
                    <a:pt x="111" y="127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95" y="95"/>
                  </a:lnTo>
                  <a:lnTo>
                    <a:pt x="126" y="79"/>
                  </a:lnTo>
                  <a:cubicBezTo>
                    <a:pt x="126" y="64"/>
                    <a:pt x="143" y="64"/>
                    <a:pt x="143" y="64"/>
                  </a:cubicBezTo>
                  <a:lnTo>
                    <a:pt x="143" y="64"/>
                  </a:lnTo>
                  <a:lnTo>
                    <a:pt x="158" y="64"/>
                  </a:lnTo>
                  <a:cubicBezTo>
                    <a:pt x="174" y="47"/>
                    <a:pt x="174" y="32"/>
                    <a:pt x="174" y="16"/>
                  </a:cubicBezTo>
                  <a:cubicBezTo>
                    <a:pt x="158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4" name="Google Shape;13494;p87"/>
            <p:cNvSpPr/>
            <p:nvPr/>
          </p:nvSpPr>
          <p:spPr>
            <a:xfrm>
              <a:off x="3155459" y="1818817"/>
              <a:ext cx="6042" cy="2544"/>
            </a:xfrm>
            <a:custGeom>
              <a:avLst/>
              <a:gdLst/>
              <a:ahLst/>
              <a:cxnLst/>
              <a:rect l="l" t="t" r="r" b="b"/>
              <a:pathLst>
                <a:path w="190" h="80" extrusionOk="0">
                  <a:moveTo>
                    <a:pt x="111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80" y="0"/>
                    <a:pt x="80" y="17"/>
                    <a:pt x="63" y="17"/>
                  </a:cubicBezTo>
                  <a:lnTo>
                    <a:pt x="17" y="63"/>
                  </a:lnTo>
                  <a:lnTo>
                    <a:pt x="0" y="63"/>
                  </a:lnTo>
                  <a:cubicBezTo>
                    <a:pt x="0" y="80"/>
                    <a:pt x="17" y="80"/>
                    <a:pt x="17" y="80"/>
                  </a:cubicBezTo>
                  <a:lnTo>
                    <a:pt x="32" y="80"/>
                  </a:lnTo>
                  <a:lnTo>
                    <a:pt x="48" y="80"/>
                  </a:lnTo>
                  <a:cubicBezTo>
                    <a:pt x="63" y="80"/>
                    <a:pt x="63" y="63"/>
                    <a:pt x="80" y="63"/>
                  </a:cubicBezTo>
                  <a:lnTo>
                    <a:pt x="80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126" y="63"/>
                  </a:lnTo>
                  <a:lnTo>
                    <a:pt x="143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48"/>
                  </a:lnTo>
                  <a:cubicBezTo>
                    <a:pt x="158" y="32"/>
                    <a:pt x="174" y="32"/>
                    <a:pt x="189" y="32"/>
                  </a:cubicBezTo>
                  <a:lnTo>
                    <a:pt x="189" y="32"/>
                  </a:lnTo>
                  <a:cubicBezTo>
                    <a:pt x="189" y="17"/>
                    <a:pt x="174" y="0"/>
                    <a:pt x="158" y="0"/>
                  </a:cubicBezTo>
                  <a:lnTo>
                    <a:pt x="158" y="0"/>
                  </a:lnTo>
                  <a:lnTo>
                    <a:pt x="12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5" name="Google Shape;13495;p87"/>
            <p:cNvSpPr/>
            <p:nvPr/>
          </p:nvSpPr>
          <p:spPr>
            <a:xfrm>
              <a:off x="3332351" y="1797763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32" y="64"/>
                    <a:pt x="47" y="48"/>
                    <a:pt x="64" y="32"/>
                  </a:cubicBezTo>
                  <a:lnTo>
                    <a:pt x="64" y="32"/>
                  </a:lnTo>
                  <a:lnTo>
                    <a:pt x="79" y="32"/>
                  </a:lnTo>
                  <a:cubicBezTo>
                    <a:pt x="79" y="32"/>
                    <a:pt x="95" y="48"/>
                    <a:pt x="110" y="48"/>
                  </a:cubicBezTo>
                  <a:lnTo>
                    <a:pt x="127" y="95"/>
                  </a:lnTo>
                  <a:cubicBezTo>
                    <a:pt x="142" y="111"/>
                    <a:pt x="158" y="111"/>
                    <a:pt x="158" y="111"/>
                  </a:cubicBezTo>
                  <a:lnTo>
                    <a:pt x="173" y="111"/>
                  </a:lnTo>
                  <a:cubicBezTo>
                    <a:pt x="190" y="95"/>
                    <a:pt x="205" y="95"/>
                    <a:pt x="221" y="80"/>
                  </a:cubicBezTo>
                  <a:lnTo>
                    <a:pt x="221" y="80"/>
                  </a:lnTo>
                  <a:lnTo>
                    <a:pt x="221" y="80"/>
                  </a:lnTo>
                  <a:cubicBezTo>
                    <a:pt x="221" y="48"/>
                    <a:pt x="205" y="32"/>
                    <a:pt x="190" y="32"/>
                  </a:cubicBezTo>
                  <a:lnTo>
                    <a:pt x="158" y="32"/>
                  </a:lnTo>
                  <a:lnTo>
                    <a:pt x="95" y="32"/>
                  </a:lnTo>
                  <a:cubicBezTo>
                    <a:pt x="95" y="32"/>
                    <a:pt x="79" y="32"/>
                    <a:pt x="64" y="17"/>
                  </a:cubicBezTo>
                  <a:lnTo>
                    <a:pt x="47" y="17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6" name="Google Shape;13496;p87"/>
            <p:cNvSpPr/>
            <p:nvPr/>
          </p:nvSpPr>
          <p:spPr>
            <a:xfrm>
              <a:off x="3435045" y="1792738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32"/>
                  </a:lnTo>
                  <a:cubicBezTo>
                    <a:pt x="80" y="32"/>
                    <a:pt x="80" y="49"/>
                    <a:pt x="64" y="49"/>
                  </a:cubicBezTo>
                  <a:cubicBezTo>
                    <a:pt x="64" y="49"/>
                    <a:pt x="49" y="49"/>
                    <a:pt x="49" y="32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7" y="32"/>
                    <a:pt x="1" y="49"/>
                    <a:pt x="17" y="64"/>
                  </a:cubicBezTo>
                  <a:cubicBezTo>
                    <a:pt x="32" y="80"/>
                    <a:pt x="32" y="80"/>
                    <a:pt x="49" y="80"/>
                  </a:cubicBezTo>
                  <a:lnTo>
                    <a:pt x="64" y="80"/>
                  </a:lnTo>
                  <a:lnTo>
                    <a:pt x="95" y="64"/>
                  </a:lnTo>
                  <a:lnTo>
                    <a:pt x="127" y="80"/>
                  </a:lnTo>
                  <a:lnTo>
                    <a:pt x="143" y="80"/>
                  </a:lnTo>
                  <a:cubicBezTo>
                    <a:pt x="158" y="80"/>
                    <a:pt x="175" y="64"/>
                    <a:pt x="175" y="49"/>
                  </a:cubicBezTo>
                  <a:cubicBezTo>
                    <a:pt x="175" y="32"/>
                    <a:pt x="175" y="17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7" name="Google Shape;13497;p87"/>
            <p:cNvSpPr/>
            <p:nvPr/>
          </p:nvSpPr>
          <p:spPr>
            <a:xfrm>
              <a:off x="3441597" y="1790258"/>
              <a:ext cx="3021" cy="5057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79"/>
                  </a:lnTo>
                  <a:lnTo>
                    <a:pt x="15" y="95"/>
                  </a:lnTo>
                  <a:cubicBezTo>
                    <a:pt x="0" y="110"/>
                    <a:pt x="0" y="127"/>
                    <a:pt x="15" y="142"/>
                  </a:cubicBezTo>
                  <a:cubicBezTo>
                    <a:pt x="15" y="158"/>
                    <a:pt x="32" y="158"/>
                    <a:pt x="32" y="158"/>
                  </a:cubicBezTo>
                  <a:lnTo>
                    <a:pt x="63" y="158"/>
                  </a:lnTo>
                  <a:lnTo>
                    <a:pt x="78" y="142"/>
                  </a:lnTo>
                  <a:cubicBezTo>
                    <a:pt x="63" y="127"/>
                    <a:pt x="63" y="110"/>
                    <a:pt x="63" y="95"/>
                  </a:cubicBezTo>
                  <a:cubicBezTo>
                    <a:pt x="47" y="95"/>
                    <a:pt x="47" y="79"/>
                    <a:pt x="47" y="64"/>
                  </a:cubicBezTo>
                  <a:cubicBezTo>
                    <a:pt x="47" y="47"/>
                    <a:pt x="63" y="32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8" name="Google Shape;13498;p87"/>
            <p:cNvSpPr/>
            <p:nvPr/>
          </p:nvSpPr>
          <p:spPr>
            <a:xfrm>
              <a:off x="3261683" y="1804792"/>
              <a:ext cx="5025" cy="7569"/>
            </a:xfrm>
            <a:custGeom>
              <a:avLst/>
              <a:gdLst/>
              <a:ahLst/>
              <a:cxnLst/>
              <a:rect l="l" t="t" r="r" b="b"/>
              <a:pathLst>
                <a:path w="158" h="238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11" y="0"/>
                    <a:pt x="111" y="0"/>
                    <a:pt x="95" y="16"/>
                  </a:cubicBezTo>
                  <a:lnTo>
                    <a:pt x="80" y="32"/>
                  </a:lnTo>
                  <a:cubicBezTo>
                    <a:pt x="80" y="32"/>
                    <a:pt x="80" y="48"/>
                    <a:pt x="63" y="48"/>
                  </a:cubicBezTo>
                  <a:cubicBezTo>
                    <a:pt x="32" y="95"/>
                    <a:pt x="0" y="142"/>
                    <a:pt x="0" y="206"/>
                  </a:cubicBezTo>
                  <a:lnTo>
                    <a:pt x="0" y="206"/>
                  </a:lnTo>
                  <a:cubicBezTo>
                    <a:pt x="0" y="221"/>
                    <a:pt x="0" y="237"/>
                    <a:pt x="32" y="237"/>
                  </a:cubicBezTo>
                  <a:lnTo>
                    <a:pt x="32" y="237"/>
                  </a:lnTo>
                  <a:cubicBezTo>
                    <a:pt x="48" y="237"/>
                    <a:pt x="63" y="221"/>
                    <a:pt x="63" y="206"/>
                  </a:cubicBezTo>
                  <a:lnTo>
                    <a:pt x="63" y="189"/>
                  </a:lnTo>
                  <a:cubicBezTo>
                    <a:pt x="63" y="142"/>
                    <a:pt x="95" y="111"/>
                    <a:pt x="126" y="79"/>
                  </a:cubicBezTo>
                  <a:cubicBezTo>
                    <a:pt x="143" y="79"/>
                    <a:pt x="143" y="63"/>
                    <a:pt x="143" y="63"/>
                  </a:cubicBezTo>
                  <a:lnTo>
                    <a:pt x="143" y="63"/>
                  </a:lnTo>
                  <a:lnTo>
                    <a:pt x="158" y="48"/>
                  </a:lnTo>
                  <a:lnTo>
                    <a:pt x="158" y="1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99" name="Google Shape;13499;p87"/>
            <p:cNvSpPr/>
            <p:nvPr/>
          </p:nvSpPr>
          <p:spPr>
            <a:xfrm>
              <a:off x="3051747" y="1823811"/>
              <a:ext cx="7028" cy="3562"/>
            </a:xfrm>
            <a:custGeom>
              <a:avLst/>
              <a:gdLst/>
              <a:ahLst/>
              <a:cxnLst/>
              <a:rect l="l" t="t" r="r" b="b"/>
              <a:pathLst>
                <a:path w="221" h="112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16" y="17"/>
                    <a:pt x="16" y="32"/>
                  </a:cubicBezTo>
                  <a:cubicBezTo>
                    <a:pt x="16" y="32"/>
                    <a:pt x="16" y="49"/>
                    <a:pt x="0" y="49"/>
                  </a:cubicBezTo>
                  <a:cubicBezTo>
                    <a:pt x="32" y="49"/>
                    <a:pt x="32" y="64"/>
                    <a:pt x="32" y="80"/>
                  </a:cubicBezTo>
                  <a:cubicBezTo>
                    <a:pt x="47" y="80"/>
                    <a:pt x="32" y="80"/>
                    <a:pt x="32" y="95"/>
                  </a:cubicBezTo>
                  <a:cubicBezTo>
                    <a:pt x="79" y="112"/>
                    <a:pt x="126" y="112"/>
                    <a:pt x="158" y="112"/>
                  </a:cubicBezTo>
                  <a:lnTo>
                    <a:pt x="205" y="112"/>
                  </a:lnTo>
                  <a:lnTo>
                    <a:pt x="205" y="95"/>
                  </a:lnTo>
                  <a:cubicBezTo>
                    <a:pt x="205" y="95"/>
                    <a:pt x="189" y="80"/>
                    <a:pt x="205" y="80"/>
                  </a:cubicBezTo>
                  <a:cubicBezTo>
                    <a:pt x="205" y="64"/>
                    <a:pt x="205" y="49"/>
                    <a:pt x="221" y="49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58" y="49"/>
                  </a:lnTo>
                  <a:lnTo>
                    <a:pt x="110" y="49"/>
                  </a:lnTo>
                  <a:lnTo>
                    <a:pt x="110" y="32"/>
                  </a:lnTo>
                  <a:cubicBezTo>
                    <a:pt x="95" y="32"/>
                    <a:pt x="95" y="32"/>
                    <a:pt x="95" y="17"/>
                  </a:cubicBez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0" name="Google Shape;13500;p87"/>
            <p:cNvSpPr/>
            <p:nvPr/>
          </p:nvSpPr>
          <p:spPr>
            <a:xfrm>
              <a:off x="3036704" y="1821807"/>
              <a:ext cx="8523" cy="2576"/>
            </a:xfrm>
            <a:custGeom>
              <a:avLst/>
              <a:gdLst/>
              <a:ahLst/>
              <a:cxnLst/>
              <a:rect l="l" t="t" r="r" b="b"/>
              <a:pathLst>
                <a:path w="268" h="81" extrusionOk="0">
                  <a:moveTo>
                    <a:pt x="16" y="1"/>
                  </a:moveTo>
                  <a:lnTo>
                    <a:pt x="1" y="17"/>
                  </a:lnTo>
                  <a:lnTo>
                    <a:pt x="1" y="32"/>
                  </a:lnTo>
                  <a:cubicBezTo>
                    <a:pt x="1" y="49"/>
                    <a:pt x="1" y="49"/>
                    <a:pt x="16" y="64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cubicBezTo>
                    <a:pt x="64" y="64"/>
                    <a:pt x="47" y="64"/>
                    <a:pt x="47" y="49"/>
                  </a:cubicBezTo>
                  <a:lnTo>
                    <a:pt x="16" y="1"/>
                  </a:lnTo>
                  <a:close/>
                  <a:moveTo>
                    <a:pt x="158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110" y="17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58" y="49"/>
                  </a:lnTo>
                  <a:cubicBezTo>
                    <a:pt x="158" y="49"/>
                    <a:pt x="173" y="49"/>
                    <a:pt x="173" y="64"/>
                  </a:cubicBezTo>
                  <a:lnTo>
                    <a:pt x="236" y="64"/>
                  </a:lnTo>
                  <a:cubicBezTo>
                    <a:pt x="253" y="64"/>
                    <a:pt x="268" y="49"/>
                    <a:pt x="268" y="32"/>
                  </a:cubicBezTo>
                  <a:lnTo>
                    <a:pt x="268" y="17"/>
                  </a:lnTo>
                  <a:lnTo>
                    <a:pt x="253" y="1"/>
                  </a:lnTo>
                  <a:lnTo>
                    <a:pt x="205" y="32"/>
                  </a:lnTo>
                  <a:cubicBezTo>
                    <a:pt x="205" y="49"/>
                    <a:pt x="205" y="49"/>
                    <a:pt x="190" y="49"/>
                  </a:cubicBezTo>
                  <a:cubicBezTo>
                    <a:pt x="173" y="49"/>
                    <a:pt x="173" y="32"/>
                    <a:pt x="158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1" name="Google Shape;13501;p87"/>
            <p:cNvSpPr/>
            <p:nvPr/>
          </p:nvSpPr>
          <p:spPr>
            <a:xfrm>
              <a:off x="3384954" y="1782720"/>
              <a:ext cx="2035" cy="5565"/>
            </a:xfrm>
            <a:custGeom>
              <a:avLst/>
              <a:gdLst/>
              <a:ahLst/>
              <a:cxnLst/>
              <a:rect l="l" t="t" r="r" b="b"/>
              <a:pathLst>
                <a:path w="64" h="175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48" y="143"/>
                  </a:lnTo>
                  <a:cubicBezTo>
                    <a:pt x="48" y="127"/>
                    <a:pt x="48" y="112"/>
                    <a:pt x="63" y="95"/>
                  </a:cubicBezTo>
                  <a:lnTo>
                    <a:pt x="63" y="95"/>
                  </a:lnTo>
                  <a:lnTo>
                    <a:pt x="63" y="32"/>
                  </a:lnTo>
                  <a:cubicBezTo>
                    <a:pt x="63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2" name="Google Shape;13502;p87"/>
            <p:cNvSpPr/>
            <p:nvPr/>
          </p:nvSpPr>
          <p:spPr>
            <a:xfrm>
              <a:off x="3115895" y="1797286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95" y="0"/>
                  </a:moveTo>
                  <a:lnTo>
                    <a:pt x="47" y="0"/>
                  </a:lnTo>
                  <a:cubicBezTo>
                    <a:pt x="47" y="15"/>
                    <a:pt x="47" y="15"/>
                    <a:pt x="32" y="32"/>
                  </a:cubicBezTo>
                  <a:lnTo>
                    <a:pt x="0" y="47"/>
                  </a:lnTo>
                  <a:cubicBezTo>
                    <a:pt x="0" y="63"/>
                    <a:pt x="0" y="63"/>
                    <a:pt x="15" y="63"/>
                  </a:cubicBezTo>
                  <a:lnTo>
                    <a:pt x="15" y="63"/>
                  </a:lnTo>
                  <a:cubicBezTo>
                    <a:pt x="32" y="63"/>
                    <a:pt x="47" y="63"/>
                    <a:pt x="63" y="47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78" y="32"/>
                  </a:lnTo>
                  <a:lnTo>
                    <a:pt x="95" y="32"/>
                  </a:lnTo>
                  <a:lnTo>
                    <a:pt x="110" y="32"/>
                  </a:lnTo>
                  <a:lnTo>
                    <a:pt x="110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3" name="Google Shape;13503;p87"/>
            <p:cNvSpPr/>
            <p:nvPr/>
          </p:nvSpPr>
          <p:spPr>
            <a:xfrm>
              <a:off x="3117358" y="1795760"/>
              <a:ext cx="4580" cy="203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64" y="0"/>
                  </a:move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17" y="48"/>
                    <a:pt x="1" y="48"/>
                  </a:cubicBezTo>
                  <a:lnTo>
                    <a:pt x="49" y="48"/>
                  </a:lnTo>
                  <a:lnTo>
                    <a:pt x="49" y="63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64" y="0"/>
                  </a:lnTo>
                  <a:close/>
                  <a:moveTo>
                    <a:pt x="143" y="0"/>
                  </a:moveTo>
                  <a:lnTo>
                    <a:pt x="127" y="0"/>
                  </a:lnTo>
                  <a:lnTo>
                    <a:pt x="127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4" name="Google Shape;13504;p87"/>
            <p:cNvSpPr/>
            <p:nvPr/>
          </p:nvSpPr>
          <p:spPr>
            <a:xfrm>
              <a:off x="3324813" y="181331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lnTo>
                    <a:pt x="32" y="110"/>
                  </a:lnTo>
                  <a:cubicBezTo>
                    <a:pt x="32" y="110"/>
                    <a:pt x="48" y="110"/>
                    <a:pt x="48" y="127"/>
                  </a:cubicBezTo>
                  <a:lnTo>
                    <a:pt x="48" y="127"/>
                  </a:lnTo>
                  <a:lnTo>
                    <a:pt x="64" y="110"/>
                  </a:lnTo>
                  <a:lnTo>
                    <a:pt x="64" y="32"/>
                  </a:lnTo>
                  <a:cubicBezTo>
                    <a:pt x="80" y="16"/>
                    <a:pt x="64" y="1"/>
                    <a:pt x="48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5" name="Google Shape;13505;p87"/>
            <p:cNvSpPr/>
            <p:nvPr/>
          </p:nvSpPr>
          <p:spPr>
            <a:xfrm>
              <a:off x="3267694" y="1815319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63" y="1"/>
                  </a:moveTo>
                  <a:lnTo>
                    <a:pt x="63" y="1"/>
                  </a:lnTo>
                  <a:lnTo>
                    <a:pt x="63" y="16"/>
                  </a:lnTo>
                  <a:cubicBezTo>
                    <a:pt x="63" y="16"/>
                    <a:pt x="80" y="32"/>
                    <a:pt x="63" y="47"/>
                  </a:cubicBezTo>
                  <a:lnTo>
                    <a:pt x="63" y="64"/>
                  </a:lnTo>
                  <a:lnTo>
                    <a:pt x="80" y="64"/>
                  </a:lnTo>
                  <a:lnTo>
                    <a:pt x="80" y="47"/>
                  </a:lnTo>
                  <a:cubicBezTo>
                    <a:pt x="95" y="32"/>
                    <a:pt x="95" y="16"/>
                    <a:pt x="111" y="16"/>
                  </a:cubicBezTo>
                  <a:lnTo>
                    <a:pt x="111" y="16"/>
                  </a:lnTo>
                  <a:lnTo>
                    <a:pt x="126" y="16"/>
                  </a:lnTo>
                  <a:cubicBezTo>
                    <a:pt x="143" y="32"/>
                    <a:pt x="158" y="47"/>
                    <a:pt x="143" y="64"/>
                  </a:cubicBezTo>
                  <a:lnTo>
                    <a:pt x="143" y="79"/>
                  </a:lnTo>
                  <a:lnTo>
                    <a:pt x="158" y="79"/>
                  </a:lnTo>
                  <a:lnTo>
                    <a:pt x="158" y="79"/>
                  </a:lnTo>
                  <a:cubicBezTo>
                    <a:pt x="174" y="79"/>
                    <a:pt x="189" y="64"/>
                    <a:pt x="189" y="47"/>
                  </a:cubicBezTo>
                  <a:cubicBezTo>
                    <a:pt x="189" y="32"/>
                    <a:pt x="174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6" name="Google Shape;13506;p87"/>
            <p:cNvSpPr/>
            <p:nvPr/>
          </p:nvSpPr>
          <p:spPr>
            <a:xfrm>
              <a:off x="3404513" y="1785741"/>
              <a:ext cx="2512" cy="1558"/>
            </a:xfrm>
            <a:custGeom>
              <a:avLst/>
              <a:gdLst/>
              <a:ahLst/>
              <a:cxnLst/>
              <a:rect l="l" t="t" r="r" b="b"/>
              <a:pathLst>
                <a:path w="79" h="49" extrusionOk="0">
                  <a:moveTo>
                    <a:pt x="32" y="0"/>
                  </a:moveTo>
                  <a:lnTo>
                    <a:pt x="32" y="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48"/>
                  </a:lnTo>
                  <a:cubicBezTo>
                    <a:pt x="15" y="32"/>
                    <a:pt x="32" y="32"/>
                    <a:pt x="32" y="32"/>
                  </a:cubicBez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7" name="Google Shape;13507;p87"/>
            <p:cNvSpPr/>
            <p:nvPr/>
          </p:nvSpPr>
          <p:spPr>
            <a:xfrm>
              <a:off x="3078271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32" y="1"/>
                  </a:moveTo>
                  <a:cubicBezTo>
                    <a:pt x="17" y="1"/>
                    <a:pt x="17" y="1"/>
                    <a:pt x="17" y="17"/>
                  </a:cubicBezTo>
                  <a:cubicBezTo>
                    <a:pt x="1" y="32"/>
                    <a:pt x="17" y="49"/>
                    <a:pt x="32" y="64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95"/>
                  </a:lnTo>
                  <a:cubicBezTo>
                    <a:pt x="80" y="112"/>
                    <a:pt x="80" y="112"/>
                    <a:pt x="95" y="112"/>
                  </a:cubicBezTo>
                  <a:lnTo>
                    <a:pt x="95" y="127"/>
                  </a:lnTo>
                  <a:cubicBezTo>
                    <a:pt x="95" y="112"/>
                    <a:pt x="112" y="112"/>
                    <a:pt x="112" y="112"/>
                  </a:cubicBezTo>
                  <a:lnTo>
                    <a:pt x="158" y="80"/>
                  </a:lnTo>
                  <a:lnTo>
                    <a:pt x="158" y="64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27" y="64"/>
                    <a:pt x="112" y="64"/>
                    <a:pt x="112" y="49"/>
                  </a:cubicBezTo>
                  <a:cubicBezTo>
                    <a:pt x="95" y="49"/>
                    <a:pt x="95" y="32"/>
                    <a:pt x="95" y="32"/>
                  </a:cubicBezTo>
                  <a:lnTo>
                    <a:pt x="95" y="17"/>
                  </a:lnTo>
                  <a:lnTo>
                    <a:pt x="64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8" name="Google Shape;13508;p87"/>
            <p:cNvSpPr/>
            <p:nvPr/>
          </p:nvSpPr>
          <p:spPr>
            <a:xfrm>
              <a:off x="3337376" y="1821330"/>
              <a:ext cx="5502" cy="1527"/>
            </a:xfrm>
            <a:custGeom>
              <a:avLst/>
              <a:gdLst/>
              <a:ahLst/>
              <a:cxnLst/>
              <a:rect l="l" t="t" r="r" b="b"/>
              <a:pathLst>
                <a:path w="173" h="48" extrusionOk="0">
                  <a:moveTo>
                    <a:pt x="141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0" y="47"/>
                  </a:lnTo>
                  <a:cubicBezTo>
                    <a:pt x="47" y="47"/>
                    <a:pt x="110" y="32"/>
                    <a:pt x="173" y="32"/>
                  </a:cubicBezTo>
                  <a:lnTo>
                    <a:pt x="173" y="32"/>
                  </a:lnTo>
                  <a:lnTo>
                    <a:pt x="158" y="32"/>
                  </a:lnTo>
                  <a:lnTo>
                    <a:pt x="158" y="16"/>
                  </a:ln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09" name="Google Shape;13509;p87"/>
            <p:cNvSpPr/>
            <p:nvPr/>
          </p:nvSpPr>
          <p:spPr>
            <a:xfrm>
              <a:off x="3428557" y="1807781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1" y="48"/>
                  </a:moveTo>
                  <a:lnTo>
                    <a:pt x="1" y="48"/>
                  </a:lnTo>
                  <a:lnTo>
                    <a:pt x="1" y="64"/>
                  </a:lnTo>
                  <a:lnTo>
                    <a:pt x="1" y="48"/>
                  </a:ln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95" y="17"/>
                    <a:pt x="79" y="17"/>
                    <a:pt x="79" y="17"/>
                  </a:cubicBez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ubicBezTo>
                    <a:pt x="64" y="17"/>
                    <a:pt x="79" y="32"/>
                    <a:pt x="79" y="64"/>
                  </a:cubicBezTo>
                  <a:lnTo>
                    <a:pt x="64" y="64"/>
                  </a:lnTo>
                  <a:lnTo>
                    <a:pt x="79" y="80"/>
                  </a:ln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0" name="Google Shape;13510;p87"/>
            <p:cNvSpPr/>
            <p:nvPr/>
          </p:nvSpPr>
          <p:spPr>
            <a:xfrm>
              <a:off x="3059762" y="1827818"/>
              <a:ext cx="12053" cy="7569"/>
            </a:xfrm>
            <a:custGeom>
              <a:avLst/>
              <a:gdLst/>
              <a:ahLst/>
              <a:cxnLst/>
              <a:rect l="l" t="t" r="r" b="b"/>
              <a:pathLst>
                <a:path w="379" h="238" extrusionOk="0">
                  <a:moveTo>
                    <a:pt x="32" y="1"/>
                  </a:moveTo>
                  <a:cubicBezTo>
                    <a:pt x="47" y="17"/>
                    <a:pt x="47" y="32"/>
                    <a:pt x="47" y="49"/>
                  </a:cubicBezTo>
                  <a:cubicBezTo>
                    <a:pt x="32" y="64"/>
                    <a:pt x="16" y="64"/>
                    <a:pt x="16" y="64"/>
                  </a:cubicBezTo>
                  <a:lnTo>
                    <a:pt x="0" y="64"/>
                  </a:lnTo>
                  <a:cubicBezTo>
                    <a:pt x="16" y="64"/>
                    <a:pt x="16" y="80"/>
                    <a:pt x="16" y="80"/>
                  </a:cubicBezTo>
                  <a:lnTo>
                    <a:pt x="32" y="80"/>
                  </a:lnTo>
                  <a:lnTo>
                    <a:pt x="63" y="80"/>
                  </a:lnTo>
                  <a:lnTo>
                    <a:pt x="79" y="64"/>
                  </a:lnTo>
                  <a:lnTo>
                    <a:pt x="95" y="64"/>
                  </a:lnTo>
                  <a:cubicBezTo>
                    <a:pt x="95" y="64"/>
                    <a:pt x="95" y="80"/>
                    <a:pt x="110" y="80"/>
                  </a:cubicBezTo>
                  <a:cubicBezTo>
                    <a:pt x="110" y="64"/>
                    <a:pt x="127" y="49"/>
                    <a:pt x="142" y="49"/>
                  </a:cubicBezTo>
                  <a:lnTo>
                    <a:pt x="142" y="49"/>
                  </a:lnTo>
                  <a:lnTo>
                    <a:pt x="142" y="49"/>
                  </a:lnTo>
                  <a:cubicBezTo>
                    <a:pt x="158" y="49"/>
                    <a:pt x="173" y="64"/>
                    <a:pt x="173" y="80"/>
                  </a:cubicBezTo>
                  <a:lnTo>
                    <a:pt x="173" y="127"/>
                  </a:lnTo>
                  <a:cubicBezTo>
                    <a:pt x="236" y="143"/>
                    <a:pt x="284" y="175"/>
                    <a:pt x="316" y="221"/>
                  </a:cubicBezTo>
                  <a:cubicBezTo>
                    <a:pt x="316" y="238"/>
                    <a:pt x="331" y="238"/>
                    <a:pt x="347" y="238"/>
                  </a:cubicBezTo>
                  <a:lnTo>
                    <a:pt x="362" y="238"/>
                  </a:lnTo>
                  <a:cubicBezTo>
                    <a:pt x="379" y="238"/>
                    <a:pt x="379" y="206"/>
                    <a:pt x="379" y="190"/>
                  </a:cubicBezTo>
                  <a:cubicBezTo>
                    <a:pt x="362" y="190"/>
                    <a:pt x="362" y="175"/>
                    <a:pt x="362" y="175"/>
                  </a:cubicBezTo>
                  <a:cubicBezTo>
                    <a:pt x="299" y="143"/>
                    <a:pt x="253" y="112"/>
                    <a:pt x="205" y="80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190" y="64"/>
                  </a:lnTo>
                  <a:cubicBezTo>
                    <a:pt x="173" y="64"/>
                    <a:pt x="173" y="64"/>
                    <a:pt x="158" y="49"/>
                  </a:cubicBezTo>
                  <a:lnTo>
                    <a:pt x="158" y="49"/>
                  </a:lnTo>
                  <a:cubicBezTo>
                    <a:pt x="142" y="49"/>
                    <a:pt x="142" y="32"/>
                    <a:pt x="142" y="32"/>
                  </a:cubicBezTo>
                  <a:lnTo>
                    <a:pt x="142" y="32"/>
                  </a:lnTo>
                  <a:lnTo>
                    <a:pt x="127" y="49"/>
                  </a:lnTo>
                  <a:cubicBezTo>
                    <a:pt x="110" y="49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9" y="17"/>
                    <a:pt x="63" y="17"/>
                    <a:pt x="63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1" name="Google Shape;13511;p87"/>
            <p:cNvSpPr/>
            <p:nvPr/>
          </p:nvSpPr>
          <p:spPr>
            <a:xfrm>
              <a:off x="3030184" y="1795283"/>
              <a:ext cx="6551" cy="10050"/>
            </a:xfrm>
            <a:custGeom>
              <a:avLst/>
              <a:gdLst/>
              <a:ahLst/>
              <a:cxnLst/>
              <a:rect l="l" t="t" r="r" b="b"/>
              <a:pathLst>
                <a:path w="206" h="316" extrusionOk="0">
                  <a:moveTo>
                    <a:pt x="80" y="236"/>
                  </a:moveTo>
                  <a:lnTo>
                    <a:pt x="17" y="236"/>
                  </a:lnTo>
                  <a:lnTo>
                    <a:pt x="17" y="252"/>
                  </a:lnTo>
                  <a:cubicBezTo>
                    <a:pt x="17" y="268"/>
                    <a:pt x="0" y="268"/>
                    <a:pt x="0" y="284"/>
                  </a:cubicBezTo>
                  <a:cubicBezTo>
                    <a:pt x="17" y="299"/>
                    <a:pt x="17" y="315"/>
                    <a:pt x="32" y="315"/>
                  </a:cubicBezTo>
                  <a:lnTo>
                    <a:pt x="63" y="299"/>
                  </a:lnTo>
                  <a:cubicBezTo>
                    <a:pt x="63" y="284"/>
                    <a:pt x="80" y="284"/>
                    <a:pt x="80" y="284"/>
                  </a:cubicBezTo>
                  <a:lnTo>
                    <a:pt x="80" y="284"/>
                  </a:lnTo>
                  <a:cubicBezTo>
                    <a:pt x="95" y="284"/>
                    <a:pt x="95" y="284"/>
                    <a:pt x="111" y="299"/>
                  </a:cubicBezTo>
                  <a:lnTo>
                    <a:pt x="111" y="268"/>
                  </a:lnTo>
                  <a:cubicBezTo>
                    <a:pt x="95" y="252"/>
                    <a:pt x="95" y="252"/>
                    <a:pt x="95" y="236"/>
                  </a:cubicBezTo>
                  <a:lnTo>
                    <a:pt x="80" y="23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95" y="32"/>
                  </a:cubicBezTo>
                  <a:lnTo>
                    <a:pt x="80" y="63"/>
                  </a:lnTo>
                  <a:cubicBezTo>
                    <a:pt x="95" y="63"/>
                    <a:pt x="111" y="78"/>
                    <a:pt x="111" y="95"/>
                  </a:cubicBezTo>
                  <a:cubicBezTo>
                    <a:pt x="111" y="110"/>
                    <a:pt x="95" y="126"/>
                    <a:pt x="80" y="126"/>
                  </a:cubicBezTo>
                  <a:lnTo>
                    <a:pt x="80" y="126"/>
                  </a:lnTo>
                  <a:lnTo>
                    <a:pt x="17" y="126"/>
                  </a:lnTo>
                  <a:cubicBezTo>
                    <a:pt x="17" y="126"/>
                    <a:pt x="17" y="142"/>
                    <a:pt x="0" y="142"/>
                  </a:cubicBezTo>
                  <a:lnTo>
                    <a:pt x="0" y="173"/>
                  </a:lnTo>
                  <a:lnTo>
                    <a:pt x="80" y="173"/>
                  </a:lnTo>
                  <a:cubicBezTo>
                    <a:pt x="95" y="158"/>
                    <a:pt x="111" y="158"/>
                    <a:pt x="126" y="142"/>
                  </a:cubicBezTo>
                  <a:cubicBezTo>
                    <a:pt x="143" y="142"/>
                    <a:pt x="143" y="142"/>
                    <a:pt x="143" y="126"/>
                  </a:cubicBezTo>
                  <a:lnTo>
                    <a:pt x="158" y="110"/>
                  </a:lnTo>
                  <a:lnTo>
                    <a:pt x="158" y="63"/>
                  </a:lnTo>
                  <a:lnTo>
                    <a:pt x="158" y="78"/>
                  </a:lnTo>
                  <a:lnTo>
                    <a:pt x="174" y="78"/>
                  </a:lnTo>
                  <a:cubicBezTo>
                    <a:pt x="174" y="78"/>
                    <a:pt x="189" y="78"/>
                    <a:pt x="189" y="63"/>
                  </a:cubicBezTo>
                  <a:cubicBezTo>
                    <a:pt x="189" y="63"/>
                    <a:pt x="206" y="63"/>
                    <a:pt x="206" y="47"/>
                  </a:cubicBezTo>
                  <a:cubicBezTo>
                    <a:pt x="206" y="32"/>
                    <a:pt x="206" y="15"/>
                    <a:pt x="189" y="0"/>
                  </a:cubicBezTo>
                  <a:lnTo>
                    <a:pt x="126" y="15"/>
                  </a:lnTo>
                  <a:lnTo>
                    <a:pt x="126" y="15"/>
                  </a:lnTo>
                  <a:cubicBezTo>
                    <a:pt x="111" y="15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2" name="Google Shape;13512;p87"/>
            <p:cNvSpPr/>
            <p:nvPr/>
          </p:nvSpPr>
          <p:spPr>
            <a:xfrm>
              <a:off x="3037181" y="179375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43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32" y="17"/>
                  </a:lnTo>
                  <a:cubicBezTo>
                    <a:pt x="32" y="32"/>
                    <a:pt x="17" y="48"/>
                    <a:pt x="1" y="48"/>
                  </a:cubicBezTo>
                  <a:lnTo>
                    <a:pt x="1" y="63"/>
                  </a:lnTo>
                  <a:cubicBezTo>
                    <a:pt x="17" y="80"/>
                    <a:pt x="17" y="95"/>
                    <a:pt x="49" y="95"/>
                  </a:cubicBezTo>
                  <a:lnTo>
                    <a:pt x="49" y="95"/>
                  </a:lnTo>
                  <a:lnTo>
                    <a:pt x="127" y="95"/>
                  </a:lnTo>
                  <a:cubicBezTo>
                    <a:pt x="143" y="95"/>
                    <a:pt x="158" y="80"/>
                    <a:pt x="158" y="63"/>
                  </a:cubicBezTo>
                  <a:cubicBezTo>
                    <a:pt x="175" y="63"/>
                    <a:pt x="190" y="48"/>
                    <a:pt x="190" y="32"/>
                  </a:cubicBezTo>
                  <a:lnTo>
                    <a:pt x="190" y="32"/>
                  </a:lnTo>
                  <a:lnTo>
                    <a:pt x="190" y="32"/>
                  </a:lnTo>
                  <a:cubicBezTo>
                    <a:pt x="175" y="32"/>
                    <a:pt x="158" y="32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3" name="Google Shape;13513;p87"/>
            <p:cNvSpPr/>
            <p:nvPr/>
          </p:nvSpPr>
          <p:spPr>
            <a:xfrm>
              <a:off x="3379929" y="1786250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64" y="1"/>
                  </a:moveTo>
                  <a:lnTo>
                    <a:pt x="49" y="1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79"/>
                  </a:lnTo>
                  <a:lnTo>
                    <a:pt x="1" y="95"/>
                  </a:lnTo>
                  <a:cubicBezTo>
                    <a:pt x="1" y="110"/>
                    <a:pt x="17" y="127"/>
                    <a:pt x="32" y="127"/>
                  </a:cubicBezTo>
                  <a:lnTo>
                    <a:pt x="32" y="127"/>
                  </a:lnTo>
                  <a:lnTo>
                    <a:pt x="32" y="127"/>
                  </a:lnTo>
                  <a:cubicBezTo>
                    <a:pt x="49" y="110"/>
                    <a:pt x="64" y="110"/>
                    <a:pt x="6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4" name="Google Shape;13514;p87"/>
            <p:cNvSpPr/>
            <p:nvPr/>
          </p:nvSpPr>
          <p:spPr>
            <a:xfrm>
              <a:off x="3317785" y="1762684"/>
              <a:ext cx="6074" cy="458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59" y="1"/>
                  </a:moveTo>
                  <a:lnTo>
                    <a:pt x="159" y="1"/>
                  </a:lnTo>
                  <a:lnTo>
                    <a:pt x="80" y="1"/>
                  </a:lnTo>
                  <a:cubicBezTo>
                    <a:pt x="64" y="1"/>
                    <a:pt x="64" y="17"/>
                    <a:pt x="49" y="17"/>
                  </a:cubicBezTo>
                  <a:lnTo>
                    <a:pt x="1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33" y="143"/>
                  </a:lnTo>
                  <a:lnTo>
                    <a:pt x="64" y="143"/>
                  </a:lnTo>
                  <a:lnTo>
                    <a:pt x="96" y="80"/>
                  </a:lnTo>
                  <a:lnTo>
                    <a:pt x="143" y="64"/>
                  </a:lnTo>
                  <a:cubicBezTo>
                    <a:pt x="143" y="48"/>
                    <a:pt x="159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lnTo>
                    <a:pt x="190" y="32"/>
                  </a:lnTo>
                  <a:cubicBezTo>
                    <a:pt x="190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5" name="Google Shape;13515;p87"/>
            <p:cNvSpPr/>
            <p:nvPr/>
          </p:nvSpPr>
          <p:spPr>
            <a:xfrm>
              <a:off x="3181506" y="1799290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143" y="0"/>
                  </a:moveTo>
                  <a:lnTo>
                    <a:pt x="127" y="0"/>
                  </a:lnTo>
                  <a:cubicBezTo>
                    <a:pt x="127" y="16"/>
                    <a:pt x="111" y="16"/>
                    <a:pt x="95" y="16"/>
                  </a:cubicBezTo>
                  <a:lnTo>
                    <a:pt x="95" y="16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0" y="47"/>
                    <a:pt x="0" y="63"/>
                    <a:pt x="17" y="79"/>
                  </a:cubicBezTo>
                  <a:cubicBezTo>
                    <a:pt x="48" y="95"/>
                    <a:pt x="63" y="95"/>
                    <a:pt x="80" y="95"/>
                  </a:cubicBezTo>
                  <a:cubicBezTo>
                    <a:pt x="111" y="95"/>
                    <a:pt x="127" y="79"/>
                    <a:pt x="158" y="47"/>
                  </a:cubicBezTo>
                  <a:lnTo>
                    <a:pt x="158" y="47"/>
                  </a:lnTo>
                  <a:cubicBezTo>
                    <a:pt x="143" y="32"/>
                    <a:pt x="143" y="16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6" name="Google Shape;13516;p87"/>
            <p:cNvSpPr/>
            <p:nvPr/>
          </p:nvSpPr>
          <p:spPr>
            <a:xfrm>
              <a:off x="3374936" y="1766691"/>
              <a:ext cx="8046" cy="3562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06" y="1"/>
                  </a:moveTo>
                  <a:lnTo>
                    <a:pt x="206" y="1"/>
                  </a:lnTo>
                  <a:lnTo>
                    <a:pt x="189" y="1"/>
                  </a:lnTo>
                  <a:cubicBezTo>
                    <a:pt x="158" y="32"/>
                    <a:pt x="143" y="32"/>
                    <a:pt x="111" y="32"/>
                  </a:cubicBezTo>
                  <a:cubicBezTo>
                    <a:pt x="95" y="32"/>
                    <a:pt x="80" y="32"/>
                    <a:pt x="63" y="17"/>
                  </a:cubicBezTo>
                  <a:lnTo>
                    <a:pt x="32" y="17"/>
                  </a:lnTo>
                  <a:cubicBezTo>
                    <a:pt x="32" y="17"/>
                    <a:pt x="17" y="17"/>
                    <a:pt x="17" y="32"/>
                  </a:cubicBezTo>
                  <a:cubicBezTo>
                    <a:pt x="0" y="49"/>
                    <a:pt x="0" y="80"/>
                    <a:pt x="17" y="80"/>
                  </a:cubicBezTo>
                  <a:cubicBezTo>
                    <a:pt x="48" y="95"/>
                    <a:pt x="80" y="112"/>
                    <a:pt x="111" y="112"/>
                  </a:cubicBezTo>
                  <a:cubicBezTo>
                    <a:pt x="158" y="112"/>
                    <a:pt x="189" y="95"/>
                    <a:pt x="237" y="64"/>
                  </a:cubicBezTo>
                  <a:cubicBezTo>
                    <a:pt x="252" y="49"/>
                    <a:pt x="252" y="32"/>
                    <a:pt x="237" y="17"/>
                  </a:cubicBezTo>
                  <a:cubicBezTo>
                    <a:pt x="237" y="1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7" name="Google Shape;13517;p87"/>
            <p:cNvSpPr/>
            <p:nvPr/>
          </p:nvSpPr>
          <p:spPr>
            <a:xfrm>
              <a:off x="3277235" y="1775246"/>
              <a:ext cx="6042" cy="6042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47" y="158"/>
                  </a:lnTo>
                  <a:lnTo>
                    <a:pt x="63" y="141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110" y="141"/>
                  </a:lnTo>
                  <a:lnTo>
                    <a:pt x="142" y="189"/>
                  </a:lnTo>
                  <a:lnTo>
                    <a:pt x="173" y="158"/>
                  </a:lnTo>
                  <a:cubicBezTo>
                    <a:pt x="189" y="141"/>
                    <a:pt x="189" y="126"/>
                    <a:pt x="189" y="110"/>
                  </a:cubicBezTo>
                  <a:lnTo>
                    <a:pt x="126" y="15"/>
                  </a:lnTo>
                  <a:cubicBezTo>
                    <a:pt x="110" y="15"/>
                    <a:pt x="95" y="0"/>
                    <a:pt x="95" y="0"/>
                  </a:cubicBezTo>
                  <a:cubicBezTo>
                    <a:pt x="79" y="0"/>
                    <a:pt x="79" y="15"/>
                    <a:pt x="79" y="15"/>
                  </a:cubicBezTo>
                  <a:lnTo>
                    <a:pt x="63" y="15"/>
                  </a:lnTo>
                  <a:cubicBezTo>
                    <a:pt x="63" y="15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8" name="Google Shape;13518;p87"/>
            <p:cNvSpPr/>
            <p:nvPr/>
          </p:nvSpPr>
          <p:spPr>
            <a:xfrm>
              <a:off x="3066250" y="1828358"/>
              <a:ext cx="9573" cy="6042"/>
            </a:xfrm>
            <a:custGeom>
              <a:avLst/>
              <a:gdLst/>
              <a:ahLst/>
              <a:cxnLst/>
              <a:rect l="l" t="t" r="r" b="b"/>
              <a:pathLst>
                <a:path w="301" h="19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63"/>
                  </a:lnTo>
                  <a:cubicBezTo>
                    <a:pt x="49" y="95"/>
                    <a:pt x="95" y="126"/>
                    <a:pt x="158" y="158"/>
                  </a:cubicBezTo>
                  <a:cubicBezTo>
                    <a:pt x="190" y="158"/>
                    <a:pt x="221" y="173"/>
                    <a:pt x="253" y="189"/>
                  </a:cubicBezTo>
                  <a:lnTo>
                    <a:pt x="253" y="189"/>
                  </a:lnTo>
                  <a:cubicBezTo>
                    <a:pt x="269" y="189"/>
                    <a:pt x="284" y="173"/>
                    <a:pt x="284" y="158"/>
                  </a:cubicBezTo>
                  <a:cubicBezTo>
                    <a:pt x="301" y="141"/>
                    <a:pt x="284" y="126"/>
                    <a:pt x="269" y="110"/>
                  </a:cubicBezTo>
                  <a:cubicBezTo>
                    <a:pt x="175" y="95"/>
                    <a:pt x="112" y="63"/>
                    <a:pt x="49" y="15"/>
                  </a:cubicBezTo>
                  <a:cubicBezTo>
                    <a:pt x="49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19" name="Google Shape;13519;p87"/>
            <p:cNvSpPr/>
            <p:nvPr/>
          </p:nvSpPr>
          <p:spPr>
            <a:xfrm>
              <a:off x="3119362" y="1791275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95" y="15"/>
                  </a:moveTo>
                  <a:lnTo>
                    <a:pt x="95" y="15"/>
                  </a:lnTo>
                  <a:lnTo>
                    <a:pt x="95" y="15"/>
                  </a:lnTo>
                  <a:lnTo>
                    <a:pt x="95" y="15"/>
                  </a:lnTo>
                  <a:close/>
                  <a:moveTo>
                    <a:pt x="17" y="0"/>
                  </a:moveTo>
                  <a:cubicBezTo>
                    <a:pt x="1" y="15"/>
                    <a:pt x="1" y="32"/>
                    <a:pt x="1" y="32"/>
                  </a:cubicBezTo>
                  <a:lnTo>
                    <a:pt x="1" y="78"/>
                  </a:lnTo>
                  <a:cubicBezTo>
                    <a:pt x="17" y="78"/>
                    <a:pt x="17" y="78"/>
                    <a:pt x="17" y="95"/>
                  </a:cubicBezTo>
                  <a:cubicBezTo>
                    <a:pt x="32" y="95"/>
                    <a:pt x="32" y="110"/>
                    <a:pt x="32" y="126"/>
                  </a:cubicBez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4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32"/>
                  </a:lnTo>
                  <a:cubicBezTo>
                    <a:pt x="95" y="32"/>
                    <a:pt x="95" y="47"/>
                    <a:pt x="80" y="47"/>
                  </a:cubicBezTo>
                  <a:lnTo>
                    <a:pt x="64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0" name="Google Shape;13520;p87"/>
            <p:cNvSpPr/>
            <p:nvPr/>
          </p:nvSpPr>
          <p:spPr>
            <a:xfrm>
              <a:off x="3410016" y="1781734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0" y="32"/>
                  </a:lnTo>
                  <a:lnTo>
                    <a:pt x="16" y="48"/>
                  </a:lnTo>
                  <a:cubicBezTo>
                    <a:pt x="16" y="63"/>
                    <a:pt x="16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6" y="111"/>
                  </a:cubicBezTo>
                  <a:lnTo>
                    <a:pt x="16" y="111"/>
                  </a:lnTo>
                  <a:lnTo>
                    <a:pt x="111" y="63"/>
                  </a:lnTo>
                  <a:lnTo>
                    <a:pt x="126" y="32"/>
                  </a:lnTo>
                  <a:cubicBezTo>
                    <a:pt x="126" y="17"/>
                    <a:pt x="142" y="17"/>
                    <a:pt x="142" y="17"/>
                  </a:cubicBezTo>
                  <a:cubicBezTo>
                    <a:pt x="142" y="0"/>
                    <a:pt x="142" y="0"/>
                    <a:pt x="126" y="0"/>
                  </a:cubicBez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1" name="Google Shape;13521;p87"/>
            <p:cNvSpPr/>
            <p:nvPr/>
          </p:nvSpPr>
          <p:spPr>
            <a:xfrm>
              <a:off x="3392969" y="1804283"/>
              <a:ext cx="8555" cy="4548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206" y="32"/>
                  </a:moveTo>
                  <a:cubicBezTo>
                    <a:pt x="189" y="48"/>
                    <a:pt x="189" y="48"/>
                    <a:pt x="174" y="48"/>
                  </a:cubicBezTo>
                  <a:lnTo>
                    <a:pt x="143" y="64"/>
                  </a:lnTo>
                  <a:lnTo>
                    <a:pt x="174" y="79"/>
                  </a:lnTo>
                  <a:cubicBezTo>
                    <a:pt x="174" y="95"/>
                    <a:pt x="189" y="111"/>
                    <a:pt x="189" y="127"/>
                  </a:cubicBezTo>
                  <a:cubicBezTo>
                    <a:pt x="206" y="127"/>
                    <a:pt x="206" y="142"/>
                    <a:pt x="221" y="142"/>
                  </a:cubicBezTo>
                  <a:lnTo>
                    <a:pt x="237" y="142"/>
                  </a:lnTo>
                  <a:cubicBezTo>
                    <a:pt x="252" y="127"/>
                    <a:pt x="269" y="111"/>
                    <a:pt x="252" y="95"/>
                  </a:cubicBezTo>
                  <a:lnTo>
                    <a:pt x="252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21" y="48"/>
                  </a:lnTo>
                  <a:lnTo>
                    <a:pt x="206" y="32"/>
                  </a:lnTo>
                  <a:close/>
                  <a:moveTo>
                    <a:pt x="17" y="32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64"/>
                  </a:lnTo>
                  <a:cubicBezTo>
                    <a:pt x="17" y="64"/>
                    <a:pt x="17" y="79"/>
                    <a:pt x="32" y="79"/>
                  </a:cubicBezTo>
                  <a:lnTo>
                    <a:pt x="48" y="79"/>
                  </a:lnTo>
                  <a:lnTo>
                    <a:pt x="48" y="64"/>
                  </a:lnTo>
                  <a:lnTo>
                    <a:pt x="48" y="64"/>
                  </a:lnTo>
                  <a:cubicBezTo>
                    <a:pt x="32" y="64"/>
                    <a:pt x="17" y="48"/>
                    <a:pt x="17" y="32"/>
                  </a:cubicBezTo>
                  <a:lnTo>
                    <a:pt x="17" y="32"/>
                  </a:lnTo>
                  <a:close/>
                  <a:moveTo>
                    <a:pt x="111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95" y="16"/>
                    <a:pt x="80" y="16"/>
                    <a:pt x="80" y="16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111" y="32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2" name="Google Shape;13522;p87"/>
            <p:cNvSpPr/>
            <p:nvPr/>
          </p:nvSpPr>
          <p:spPr>
            <a:xfrm>
              <a:off x="3312792" y="1778713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0" y="112"/>
                  </a:moveTo>
                  <a:lnTo>
                    <a:pt x="80" y="112"/>
                  </a:lnTo>
                  <a:lnTo>
                    <a:pt x="80" y="112"/>
                  </a:lnTo>
                  <a:close/>
                  <a:moveTo>
                    <a:pt x="80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32" y="95"/>
                  </a:lnTo>
                  <a:cubicBezTo>
                    <a:pt x="48" y="95"/>
                    <a:pt x="48" y="112"/>
                    <a:pt x="48" y="112"/>
                  </a:cubicBezTo>
                  <a:lnTo>
                    <a:pt x="48" y="112"/>
                  </a:lnTo>
                  <a:lnTo>
                    <a:pt x="63" y="80"/>
                  </a:lnTo>
                  <a:cubicBezTo>
                    <a:pt x="80" y="95"/>
                    <a:pt x="80" y="95"/>
                    <a:pt x="80" y="112"/>
                  </a:cubicBezTo>
                  <a:lnTo>
                    <a:pt x="80" y="112"/>
                  </a:lnTo>
                  <a:cubicBezTo>
                    <a:pt x="80" y="127"/>
                    <a:pt x="95" y="143"/>
                    <a:pt x="111" y="143"/>
                  </a:cubicBezTo>
                  <a:lnTo>
                    <a:pt x="126" y="143"/>
                  </a:lnTo>
                  <a:cubicBezTo>
                    <a:pt x="143" y="143"/>
                    <a:pt x="158" y="127"/>
                    <a:pt x="143" y="95"/>
                  </a:cubicBezTo>
                  <a:lnTo>
                    <a:pt x="143" y="80"/>
                  </a:lnTo>
                  <a:cubicBezTo>
                    <a:pt x="143" y="64"/>
                    <a:pt x="126" y="49"/>
                    <a:pt x="111" y="32"/>
                  </a:cubicBezTo>
                  <a:lnTo>
                    <a:pt x="95" y="17"/>
                  </a:lnTo>
                  <a:cubicBezTo>
                    <a:pt x="95" y="1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3" name="Google Shape;13523;p87"/>
            <p:cNvSpPr/>
            <p:nvPr/>
          </p:nvSpPr>
          <p:spPr>
            <a:xfrm>
              <a:off x="3315304" y="178224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4" name="Google Shape;13524;p87"/>
            <p:cNvSpPr/>
            <p:nvPr/>
          </p:nvSpPr>
          <p:spPr>
            <a:xfrm>
              <a:off x="3455622" y="177772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5" name="Google Shape;13525;p87"/>
            <p:cNvSpPr/>
            <p:nvPr/>
          </p:nvSpPr>
          <p:spPr>
            <a:xfrm>
              <a:off x="3451615" y="177524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0" y="32"/>
                    <a:pt x="0" y="47"/>
                    <a:pt x="16" y="63"/>
                  </a:cubicBezTo>
                  <a:lnTo>
                    <a:pt x="16" y="78"/>
                  </a:lnTo>
                  <a:cubicBezTo>
                    <a:pt x="0" y="95"/>
                    <a:pt x="16" y="110"/>
                    <a:pt x="32" y="110"/>
                  </a:cubicBezTo>
                  <a:lnTo>
                    <a:pt x="63" y="126"/>
                  </a:lnTo>
                  <a:lnTo>
                    <a:pt x="79" y="126"/>
                  </a:lnTo>
                  <a:cubicBezTo>
                    <a:pt x="95" y="126"/>
                    <a:pt x="95" y="126"/>
                    <a:pt x="110" y="110"/>
                  </a:cubicBezTo>
                  <a:lnTo>
                    <a:pt x="126" y="95"/>
                  </a:lnTo>
                  <a:lnTo>
                    <a:pt x="126" y="78"/>
                  </a:lnTo>
                  <a:lnTo>
                    <a:pt x="126" y="78"/>
                  </a:lnTo>
                  <a:cubicBezTo>
                    <a:pt x="126" y="63"/>
                    <a:pt x="126" y="47"/>
                    <a:pt x="110" y="47"/>
                  </a:cubicBezTo>
                  <a:lnTo>
                    <a:pt x="63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6" name="Google Shape;13526;p87"/>
            <p:cNvSpPr/>
            <p:nvPr/>
          </p:nvSpPr>
          <p:spPr>
            <a:xfrm>
              <a:off x="3332828" y="181280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lnTo>
                    <a:pt x="49" y="0"/>
                  </a:lnTo>
                  <a:cubicBezTo>
                    <a:pt x="32" y="0"/>
                    <a:pt x="32" y="17"/>
                    <a:pt x="17" y="32"/>
                  </a:cubicBezTo>
                  <a:lnTo>
                    <a:pt x="17" y="32"/>
                  </a:lnTo>
                  <a:lnTo>
                    <a:pt x="17" y="48"/>
                  </a:lnTo>
                  <a:cubicBezTo>
                    <a:pt x="32" y="48"/>
                    <a:pt x="32" y="48"/>
                    <a:pt x="32" y="63"/>
                  </a:cubicBezTo>
                  <a:cubicBezTo>
                    <a:pt x="32" y="80"/>
                    <a:pt x="32" y="95"/>
                    <a:pt x="17" y="95"/>
                  </a:cubicBezTo>
                  <a:lnTo>
                    <a:pt x="1" y="95"/>
                  </a:lnTo>
                  <a:lnTo>
                    <a:pt x="1" y="95"/>
                  </a:lnTo>
                  <a:cubicBezTo>
                    <a:pt x="1" y="111"/>
                    <a:pt x="1" y="111"/>
                    <a:pt x="17" y="126"/>
                  </a:cubicBezTo>
                  <a:cubicBezTo>
                    <a:pt x="17" y="111"/>
                    <a:pt x="32" y="111"/>
                    <a:pt x="49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95" y="111"/>
                    <a:pt x="95" y="126"/>
                    <a:pt x="112" y="126"/>
                  </a:cubicBezTo>
                  <a:lnTo>
                    <a:pt x="112" y="126"/>
                  </a:lnTo>
                  <a:cubicBezTo>
                    <a:pt x="127" y="111"/>
                    <a:pt x="127" y="111"/>
                    <a:pt x="127" y="95"/>
                  </a:cubicBezTo>
                  <a:cubicBezTo>
                    <a:pt x="127" y="80"/>
                    <a:pt x="112" y="63"/>
                    <a:pt x="95" y="63"/>
                  </a:cubicBezTo>
                  <a:lnTo>
                    <a:pt x="80" y="63"/>
                  </a:lnTo>
                  <a:lnTo>
                    <a:pt x="95" y="48"/>
                  </a:lnTo>
                  <a:cubicBezTo>
                    <a:pt x="95" y="32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7" name="Google Shape;13527;p87"/>
            <p:cNvSpPr/>
            <p:nvPr/>
          </p:nvSpPr>
          <p:spPr>
            <a:xfrm>
              <a:off x="3417012" y="176421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0"/>
                  </a:moveTo>
                  <a:lnTo>
                    <a:pt x="1" y="0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32" y="158"/>
                  </a:lnTo>
                  <a:cubicBezTo>
                    <a:pt x="49" y="173"/>
                    <a:pt x="49" y="173"/>
                    <a:pt x="49" y="190"/>
                  </a:cubicBezTo>
                  <a:lnTo>
                    <a:pt x="49" y="190"/>
                  </a:lnTo>
                  <a:lnTo>
                    <a:pt x="64" y="190"/>
                  </a:lnTo>
                  <a:lnTo>
                    <a:pt x="64" y="190"/>
                  </a:lnTo>
                  <a:cubicBezTo>
                    <a:pt x="64" y="173"/>
                    <a:pt x="80" y="173"/>
                    <a:pt x="80" y="173"/>
                  </a:cubicBezTo>
                  <a:cubicBezTo>
                    <a:pt x="95" y="158"/>
                    <a:pt x="95" y="158"/>
                    <a:pt x="95" y="142"/>
                  </a:cubicBezTo>
                  <a:lnTo>
                    <a:pt x="80" y="47"/>
                  </a:lnTo>
                  <a:lnTo>
                    <a:pt x="64" y="64"/>
                  </a:lnTo>
                  <a:lnTo>
                    <a:pt x="49" y="64"/>
                  </a:lnTo>
                  <a:cubicBezTo>
                    <a:pt x="32" y="64"/>
                    <a:pt x="17" y="64"/>
                    <a:pt x="17" y="47"/>
                  </a:cubicBezTo>
                  <a:cubicBezTo>
                    <a:pt x="1" y="32"/>
                    <a:pt x="17" y="16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8" name="Google Shape;13528;p87"/>
            <p:cNvSpPr/>
            <p:nvPr/>
          </p:nvSpPr>
          <p:spPr>
            <a:xfrm>
              <a:off x="3343864" y="1789272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80" y="0"/>
                  </a:moveTo>
                  <a:lnTo>
                    <a:pt x="8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47"/>
                  </a:lnTo>
                  <a:cubicBezTo>
                    <a:pt x="48" y="63"/>
                    <a:pt x="63" y="63"/>
                    <a:pt x="63" y="78"/>
                  </a:cubicBezTo>
                  <a:lnTo>
                    <a:pt x="80" y="78"/>
                  </a:lnTo>
                  <a:cubicBezTo>
                    <a:pt x="80" y="63"/>
                    <a:pt x="95" y="32"/>
                    <a:pt x="111" y="32"/>
                  </a:cubicBezTo>
                  <a:lnTo>
                    <a:pt x="111" y="32"/>
                  </a:lnTo>
                  <a:cubicBezTo>
                    <a:pt x="111" y="15"/>
                    <a:pt x="111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29" name="Google Shape;13529;p87"/>
            <p:cNvSpPr/>
            <p:nvPr/>
          </p:nvSpPr>
          <p:spPr>
            <a:xfrm>
              <a:off x="3415518" y="1785741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11" y="0"/>
                  </a:moveTo>
                  <a:lnTo>
                    <a:pt x="79" y="0"/>
                  </a:lnTo>
                  <a:lnTo>
                    <a:pt x="79" y="0"/>
                  </a:lnTo>
                  <a:cubicBezTo>
                    <a:pt x="79" y="17"/>
                    <a:pt x="64" y="32"/>
                    <a:pt x="64" y="32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" y="48"/>
                  </a:lnTo>
                  <a:lnTo>
                    <a:pt x="1" y="80"/>
                  </a:lnTo>
                  <a:lnTo>
                    <a:pt x="1" y="80"/>
                  </a:lnTo>
                  <a:cubicBezTo>
                    <a:pt x="16" y="80"/>
                    <a:pt x="16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64" y="80"/>
                  </a:lnTo>
                  <a:lnTo>
                    <a:pt x="159" y="17"/>
                  </a:lnTo>
                  <a:cubicBezTo>
                    <a:pt x="142" y="0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0" name="Google Shape;13530;p87"/>
            <p:cNvSpPr/>
            <p:nvPr/>
          </p:nvSpPr>
          <p:spPr>
            <a:xfrm>
              <a:off x="3446081" y="179175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17"/>
                    <a:pt x="17" y="32"/>
                    <a:pt x="0" y="48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1" name="Google Shape;13531;p87"/>
            <p:cNvSpPr/>
            <p:nvPr/>
          </p:nvSpPr>
          <p:spPr>
            <a:xfrm>
              <a:off x="3190538" y="1788254"/>
              <a:ext cx="5534" cy="7537"/>
            </a:xfrm>
            <a:custGeom>
              <a:avLst/>
              <a:gdLst/>
              <a:ahLst/>
              <a:cxnLst/>
              <a:rect l="l" t="t" r="r" b="b"/>
              <a:pathLst>
                <a:path w="174" h="237" extrusionOk="0">
                  <a:moveTo>
                    <a:pt x="126" y="1"/>
                  </a:moveTo>
                  <a:lnTo>
                    <a:pt x="126" y="16"/>
                  </a:lnTo>
                  <a:cubicBezTo>
                    <a:pt x="126" y="32"/>
                    <a:pt x="111" y="47"/>
                    <a:pt x="95" y="47"/>
                  </a:cubicBezTo>
                  <a:lnTo>
                    <a:pt x="79" y="64"/>
                  </a:lnTo>
                  <a:lnTo>
                    <a:pt x="79" y="64"/>
                  </a:lnTo>
                  <a:cubicBezTo>
                    <a:pt x="79" y="79"/>
                    <a:pt x="63" y="79"/>
                    <a:pt x="48" y="79"/>
                  </a:cubicBezTo>
                  <a:lnTo>
                    <a:pt x="63" y="95"/>
                  </a:lnTo>
                  <a:cubicBezTo>
                    <a:pt x="79" y="110"/>
                    <a:pt x="79" y="127"/>
                    <a:pt x="63" y="142"/>
                  </a:cubicBezTo>
                  <a:cubicBezTo>
                    <a:pt x="48" y="142"/>
                    <a:pt x="48" y="158"/>
                    <a:pt x="32" y="158"/>
                  </a:cubicBezTo>
                  <a:lnTo>
                    <a:pt x="16" y="142"/>
                  </a:lnTo>
                  <a:lnTo>
                    <a:pt x="16" y="142"/>
                  </a:lnTo>
                  <a:cubicBezTo>
                    <a:pt x="0" y="158"/>
                    <a:pt x="0" y="173"/>
                    <a:pt x="16" y="190"/>
                  </a:cubicBezTo>
                  <a:lnTo>
                    <a:pt x="16" y="221"/>
                  </a:lnTo>
                  <a:lnTo>
                    <a:pt x="0" y="236"/>
                  </a:lnTo>
                  <a:cubicBezTo>
                    <a:pt x="16" y="221"/>
                    <a:pt x="32" y="205"/>
                    <a:pt x="48" y="205"/>
                  </a:cubicBezTo>
                  <a:lnTo>
                    <a:pt x="48" y="205"/>
                  </a:lnTo>
                  <a:lnTo>
                    <a:pt x="63" y="205"/>
                  </a:lnTo>
                  <a:lnTo>
                    <a:pt x="79" y="205"/>
                  </a:lnTo>
                  <a:lnTo>
                    <a:pt x="79" y="173"/>
                  </a:lnTo>
                  <a:cubicBezTo>
                    <a:pt x="79" y="158"/>
                    <a:pt x="79" y="158"/>
                    <a:pt x="95" y="142"/>
                  </a:cubicBezTo>
                  <a:lnTo>
                    <a:pt x="79" y="142"/>
                  </a:lnTo>
                  <a:cubicBezTo>
                    <a:pt x="79" y="110"/>
                    <a:pt x="79" y="95"/>
                    <a:pt x="95" y="95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42" y="95"/>
                    <a:pt x="142" y="95"/>
                  </a:cubicBezTo>
                  <a:cubicBezTo>
                    <a:pt x="142" y="110"/>
                    <a:pt x="158" y="110"/>
                    <a:pt x="158" y="110"/>
                  </a:cubicBezTo>
                  <a:lnTo>
                    <a:pt x="174" y="95"/>
                  </a:lnTo>
                  <a:cubicBezTo>
                    <a:pt x="158" y="79"/>
                    <a:pt x="158" y="79"/>
                    <a:pt x="158" y="64"/>
                  </a:cubicBezTo>
                  <a:lnTo>
                    <a:pt x="158" y="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2" name="Google Shape;13532;p87"/>
            <p:cNvSpPr/>
            <p:nvPr/>
          </p:nvSpPr>
          <p:spPr>
            <a:xfrm>
              <a:off x="3294759" y="1823811"/>
              <a:ext cx="5025" cy="2576"/>
            </a:xfrm>
            <a:custGeom>
              <a:avLst/>
              <a:gdLst/>
              <a:ahLst/>
              <a:cxnLst/>
              <a:rect l="l" t="t" r="r" b="b"/>
              <a:pathLst>
                <a:path w="158" h="81" extrusionOk="0">
                  <a:moveTo>
                    <a:pt x="17" y="1"/>
                  </a:moveTo>
                  <a:cubicBezTo>
                    <a:pt x="32" y="17"/>
                    <a:pt x="32" y="17"/>
                    <a:pt x="32" y="32"/>
                  </a:cubicBezTo>
                  <a:cubicBezTo>
                    <a:pt x="32" y="49"/>
                    <a:pt x="17" y="64"/>
                    <a:pt x="0" y="64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80" y="80"/>
                    <a:pt x="111" y="80"/>
                    <a:pt x="158" y="64"/>
                  </a:cubicBezTo>
                  <a:cubicBezTo>
                    <a:pt x="143" y="49"/>
                    <a:pt x="126" y="49"/>
                    <a:pt x="111" y="32"/>
                  </a:cubicBezTo>
                  <a:lnTo>
                    <a:pt x="95" y="32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3" name="Google Shape;13533;p87"/>
            <p:cNvSpPr/>
            <p:nvPr/>
          </p:nvSpPr>
          <p:spPr>
            <a:xfrm>
              <a:off x="3113891" y="1792738"/>
              <a:ext cx="6520" cy="4039"/>
            </a:xfrm>
            <a:custGeom>
              <a:avLst/>
              <a:gdLst/>
              <a:ahLst/>
              <a:cxnLst/>
              <a:rect l="l" t="t" r="r" b="b"/>
              <a:pathLst>
                <a:path w="205" h="127" extrusionOk="0">
                  <a:moveTo>
                    <a:pt x="95" y="1"/>
                  </a:moveTo>
                  <a:lnTo>
                    <a:pt x="95" y="17"/>
                  </a:lnTo>
                  <a:cubicBezTo>
                    <a:pt x="95" y="32"/>
                    <a:pt x="78" y="49"/>
                    <a:pt x="63" y="49"/>
                  </a:cubicBezTo>
                  <a:lnTo>
                    <a:pt x="63" y="49"/>
                  </a:lnTo>
                  <a:cubicBezTo>
                    <a:pt x="47" y="49"/>
                    <a:pt x="32" y="32"/>
                    <a:pt x="32" y="32"/>
                  </a:cubicBezTo>
                  <a:cubicBezTo>
                    <a:pt x="15" y="32"/>
                    <a:pt x="15" y="49"/>
                    <a:pt x="0" y="49"/>
                  </a:cubicBezTo>
                  <a:lnTo>
                    <a:pt x="15" y="49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lnTo>
                    <a:pt x="78" y="64"/>
                  </a:lnTo>
                  <a:cubicBezTo>
                    <a:pt x="95" y="80"/>
                    <a:pt x="110" y="95"/>
                    <a:pt x="110" y="112"/>
                  </a:cubicBezTo>
                  <a:lnTo>
                    <a:pt x="110" y="127"/>
                  </a:lnTo>
                  <a:lnTo>
                    <a:pt x="173" y="95"/>
                  </a:lnTo>
                  <a:lnTo>
                    <a:pt x="204" y="95"/>
                  </a:lnTo>
                  <a:lnTo>
                    <a:pt x="204" y="80"/>
                  </a:lnTo>
                  <a:cubicBezTo>
                    <a:pt x="204" y="64"/>
                    <a:pt x="204" y="49"/>
                    <a:pt x="189" y="49"/>
                  </a:cubicBezTo>
                  <a:cubicBezTo>
                    <a:pt x="189" y="32"/>
                    <a:pt x="189" y="32"/>
                    <a:pt x="173" y="32"/>
                  </a:cubicBezTo>
                  <a:cubicBezTo>
                    <a:pt x="158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4" name="Google Shape;13534;p87"/>
            <p:cNvSpPr/>
            <p:nvPr/>
          </p:nvSpPr>
          <p:spPr>
            <a:xfrm>
              <a:off x="3265213" y="1807304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236" y="0"/>
                  </a:moveTo>
                  <a:lnTo>
                    <a:pt x="236" y="0"/>
                  </a:lnTo>
                  <a:lnTo>
                    <a:pt x="221" y="0"/>
                  </a:lnTo>
                  <a:cubicBezTo>
                    <a:pt x="204" y="0"/>
                    <a:pt x="173" y="16"/>
                    <a:pt x="158" y="47"/>
                  </a:cubicBezTo>
                  <a:lnTo>
                    <a:pt x="158" y="95"/>
                  </a:lnTo>
                  <a:lnTo>
                    <a:pt x="15" y="158"/>
                  </a:lnTo>
                  <a:cubicBezTo>
                    <a:pt x="0" y="173"/>
                    <a:pt x="0" y="190"/>
                    <a:pt x="0" y="205"/>
                  </a:cubicBezTo>
                  <a:cubicBezTo>
                    <a:pt x="0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05"/>
                  </a:lnTo>
                  <a:cubicBezTo>
                    <a:pt x="32" y="190"/>
                    <a:pt x="47" y="173"/>
                    <a:pt x="63" y="173"/>
                  </a:cubicBezTo>
                  <a:lnTo>
                    <a:pt x="63" y="173"/>
                  </a:lnTo>
                  <a:lnTo>
                    <a:pt x="63" y="173"/>
                  </a:lnTo>
                  <a:cubicBezTo>
                    <a:pt x="95" y="173"/>
                    <a:pt x="110" y="173"/>
                    <a:pt x="126" y="190"/>
                  </a:cubicBezTo>
                  <a:lnTo>
                    <a:pt x="204" y="158"/>
                  </a:lnTo>
                  <a:cubicBezTo>
                    <a:pt x="221" y="158"/>
                    <a:pt x="221" y="142"/>
                    <a:pt x="221" y="142"/>
                  </a:cubicBezTo>
                  <a:lnTo>
                    <a:pt x="221" y="127"/>
                  </a:lnTo>
                  <a:cubicBezTo>
                    <a:pt x="221" y="127"/>
                    <a:pt x="221" y="110"/>
                    <a:pt x="236" y="110"/>
                  </a:cubicBezTo>
                  <a:lnTo>
                    <a:pt x="221" y="110"/>
                  </a:lnTo>
                  <a:lnTo>
                    <a:pt x="221" y="79"/>
                  </a:lnTo>
                  <a:cubicBezTo>
                    <a:pt x="221" y="79"/>
                    <a:pt x="221" y="63"/>
                    <a:pt x="252" y="63"/>
                  </a:cubicBezTo>
                  <a:cubicBezTo>
                    <a:pt x="267" y="63"/>
                    <a:pt x="267" y="32"/>
                    <a:pt x="267" y="16"/>
                  </a:cubicBezTo>
                  <a:cubicBezTo>
                    <a:pt x="267" y="0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5" name="Google Shape;13535;p87"/>
            <p:cNvSpPr/>
            <p:nvPr/>
          </p:nvSpPr>
          <p:spPr>
            <a:xfrm>
              <a:off x="3410016" y="1768218"/>
              <a:ext cx="6551" cy="5534"/>
            </a:xfrm>
            <a:custGeom>
              <a:avLst/>
              <a:gdLst/>
              <a:ahLst/>
              <a:cxnLst/>
              <a:rect l="l" t="t" r="r" b="b"/>
              <a:pathLst>
                <a:path w="206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2" y="1"/>
                    <a:pt x="126" y="16"/>
                    <a:pt x="126" y="32"/>
                  </a:cubicBezTo>
                  <a:lnTo>
                    <a:pt x="126" y="32"/>
                  </a:lnTo>
                  <a:cubicBezTo>
                    <a:pt x="142" y="79"/>
                    <a:pt x="111" y="95"/>
                    <a:pt x="48" y="95"/>
                  </a:cubicBezTo>
                  <a:lnTo>
                    <a:pt x="32" y="110"/>
                  </a:lnTo>
                  <a:cubicBezTo>
                    <a:pt x="16" y="110"/>
                    <a:pt x="0" y="127"/>
                    <a:pt x="16" y="142"/>
                  </a:cubicBezTo>
                  <a:lnTo>
                    <a:pt x="16" y="158"/>
                  </a:lnTo>
                  <a:lnTo>
                    <a:pt x="32" y="158"/>
                  </a:lnTo>
                  <a:cubicBezTo>
                    <a:pt x="32" y="173"/>
                    <a:pt x="32" y="173"/>
                    <a:pt x="48" y="173"/>
                  </a:cubicBezTo>
                  <a:lnTo>
                    <a:pt x="48" y="173"/>
                  </a:lnTo>
                  <a:lnTo>
                    <a:pt x="63" y="173"/>
                  </a:lnTo>
                  <a:cubicBezTo>
                    <a:pt x="79" y="173"/>
                    <a:pt x="95" y="158"/>
                    <a:pt x="111" y="158"/>
                  </a:cubicBezTo>
                  <a:cubicBezTo>
                    <a:pt x="142" y="142"/>
                    <a:pt x="174" y="127"/>
                    <a:pt x="189" y="110"/>
                  </a:cubicBezTo>
                  <a:cubicBezTo>
                    <a:pt x="189" y="95"/>
                    <a:pt x="205" y="64"/>
                    <a:pt x="205" y="32"/>
                  </a:cubicBezTo>
                  <a:cubicBezTo>
                    <a:pt x="205" y="16"/>
                    <a:pt x="189" y="16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6" name="Google Shape;13536;p87"/>
            <p:cNvSpPr/>
            <p:nvPr/>
          </p:nvSpPr>
          <p:spPr>
            <a:xfrm>
              <a:off x="3028689" y="1806287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42" y="1"/>
                  </a:moveTo>
                  <a:lnTo>
                    <a:pt x="127" y="32"/>
                  </a:lnTo>
                  <a:lnTo>
                    <a:pt x="110" y="48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79" y="64"/>
                    <a:pt x="64" y="64"/>
                    <a:pt x="32" y="79"/>
                  </a:cubicBezTo>
                  <a:lnTo>
                    <a:pt x="16" y="95"/>
                  </a:lnTo>
                  <a:cubicBezTo>
                    <a:pt x="1" y="111"/>
                    <a:pt x="1" y="127"/>
                    <a:pt x="1" y="142"/>
                  </a:cubicBezTo>
                  <a:cubicBezTo>
                    <a:pt x="16" y="159"/>
                    <a:pt x="32" y="159"/>
                    <a:pt x="32" y="159"/>
                  </a:cubicBezTo>
                  <a:lnTo>
                    <a:pt x="47" y="159"/>
                  </a:lnTo>
                  <a:lnTo>
                    <a:pt x="64" y="142"/>
                  </a:lnTo>
                  <a:cubicBezTo>
                    <a:pt x="95" y="127"/>
                    <a:pt x="110" y="111"/>
                    <a:pt x="127" y="95"/>
                  </a:cubicBezTo>
                  <a:lnTo>
                    <a:pt x="127" y="79"/>
                  </a:lnTo>
                  <a:lnTo>
                    <a:pt x="142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7" name="Google Shape;13537;p87"/>
            <p:cNvSpPr/>
            <p:nvPr/>
          </p:nvSpPr>
          <p:spPr>
            <a:xfrm>
              <a:off x="3085300" y="1796269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2" y="32"/>
                  </a:lnTo>
                  <a:cubicBezTo>
                    <a:pt x="32" y="47"/>
                    <a:pt x="32" y="64"/>
                    <a:pt x="17" y="79"/>
                  </a:cubicBezTo>
                  <a:lnTo>
                    <a:pt x="0" y="79"/>
                  </a:lnTo>
                  <a:cubicBezTo>
                    <a:pt x="0" y="95"/>
                    <a:pt x="0" y="95"/>
                    <a:pt x="17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80" y="64"/>
                    <a:pt x="80" y="32"/>
                    <a:pt x="63" y="16"/>
                  </a:cubicBezTo>
                  <a:lnTo>
                    <a:pt x="63" y="16"/>
                  </a:lnTo>
                  <a:lnTo>
                    <a:pt x="63" y="16"/>
                  </a:lnTo>
                  <a:cubicBezTo>
                    <a:pt x="48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8" name="Google Shape;13538;p87"/>
            <p:cNvSpPr/>
            <p:nvPr/>
          </p:nvSpPr>
          <p:spPr>
            <a:xfrm>
              <a:off x="3106863" y="180027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1"/>
                  </a:moveTo>
                  <a:lnTo>
                    <a:pt x="16" y="48"/>
                  </a:lnTo>
                  <a:cubicBezTo>
                    <a:pt x="0" y="48"/>
                    <a:pt x="0" y="64"/>
                    <a:pt x="0" y="64"/>
                  </a:cubicBezTo>
                  <a:lnTo>
                    <a:pt x="32" y="111"/>
                  </a:lnTo>
                  <a:cubicBezTo>
                    <a:pt x="32" y="111"/>
                    <a:pt x="47" y="127"/>
                    <a:pt x="64" y="127"/>
                  </a:cubicBezTo>
                  <a:lnTo>
                    <a:pt x="79" y="111"/>
                  </a:lnTo>
                  <a:cubicBezTo>
                    <a:pt x="95" y="111"/>
                    <a:pt x="95" y="79"/>
                    <a:pt x="79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39" name="Google Shape;13539;p87"/>
            <p:cNvSpPr/>
            <p:nvPr/>
          </p:nvSpPr>
          <p:spPr>
            <a:xfrm>
              <a:off x="3417521" y="178373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42" y="0"/>
                  </a:moveTo>
                  <a:cubicBezTo>
                    <a:pt x="142" y="17"/>
                    <a:pt x="127" y="32"/>
                    <a:pt x="127" y="32"/>
                  </a:cubicBezTo>
                  <a:cubicBezTo>
                    <a:pt x="111" y="48"/>
                    <a:pt x="96" y="48"/>
                    <a:pt x="79" y="48"/>
                  </a:cubicBezTo>
                  <a:lnTo>
                    <a:pt x="111" y="63"/>
                  </a:lnTo>
                  <a:lnTo>
                    <a:pt x="96" y="80"/>
                  </a:lnTo>
                  <a:lnTo>
                    <a:pt x="1" y="143"/>
                  </a:lnTo>
                  <a:lnTo>
                    <a:pt x="16" y="143"/>
                  </a:lnTo>
                  <a:cubicBezTo>
                    <a:pt x="33" y="143"/>
                    <a:pt x="33" y="174"/>
                    <a:pt x="33" y="189"/>
                  </a:cubicBez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64" y="174"/>
                  </a:lnTo>
                  <a:cubicBezTo>
                    <a:pt x="48" y="174"/>
                    <a:pt x="48" y="158"/>
                    <a:pt x="48" y="143"/>
                  </a:cubicBezTo>
                  <a:cubicBezTo>
                    <a:pt x="48" y="126"/>
                    <a:pt x="64" y="111"/>
                    <a:pt x="79" y="111"/>
                  </a:cubicBezTo>
                  <a:lnTo>
                    <a:pt x="79" y="111"/>
                  </a:lnTo>
                  <a:lnTo>
                    <a:pt x="96" y="111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90" y="95"/>
                  </a:lnTo>
                  <a:cubicBezTo>
                    <a:pt x="205" y="95"/>
                    <a:pt x="205" y="80"/>
                    <a:pt x="205" y="80"/>
                  </a:cubicBezTo>
                  <a:lnTo>
                    <a:pt x="205" y="63"/>
                  </a:lnTo>
                  <a:lnTo>
                    <a:pt x="190" y="63"/>
                  </a:lnTo>
                  <a:cubicBezTo>
                    <a:pt x="174" y="63"/>
                    <a:pt x="159" y="48"/>
                    <a:pt x="159" y="32"/>
                  </a:cubicBezTo>
                  <a:lnTo>
                    <a:pt x="15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0" name="Google Shape;13540;p87"/>
            <p:cNvSpPr/>
            <p:nvPr/>
          </p:nvSpPr>
          <p:spPr>
            <a:xfrm>
              <a:off x="3302296" y="1809785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8" y="1"/>
                  </a:moveTo>
                  <a:lnTo>
                    <a:pt x="78" y="1"/>
                  </a:lnTo>
                  <a:lnTo>
                    <a:pt x="63" y="1"/>
                  </a:lnTo>
                  <a:lnTo>
                    <a:pt x="15" y="32"/>
                  </a:lnTo>
                  <a:cubicBezTo>
                    <a:pt x="15" y="32"/>
                    <a:pt x="15" y="49"/>
                    <a:pt x="0" y="49"/>
                  </a:cubicBezTo>
                  <a:cubicBezTo>
                    <a:pt x="15" y="49"/>
                    <a:pt x="15" y="49"/>
                    <a:pt x="15" y="64"/>
                  </a:cubicBezTo>
                  <a:lnTo>
                    <a:pt x="15" y="80"/>
                  </a:lnTo>
                  <a:lnTo>
                    <a:pt x="15" y="95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78" y="80"/>
                  </a:lnTo>
                  <a:lnTo>
                    <a:pt x="78" y="112"/>
                  </a:lnTo>
                  <a:cubicBezTo>
                    <a:pt x="78" y="127"/>
                    <a:pt x="78" y="127"/>
                    <a:pt x="95" y="127"/>
                  </a:cubicBezTo>
                  <a:lnTo>
                    <a:pt x="95" y="127"/>
                  </a:lnTo>
                  <a:lnTo>
                    <a:pt x="95" y="127"/>
                  </a:lnTo>
                  <a:cubicBezTo>
                    <a:pt x="110" y="127"/>
                    <a:pt x="126" y="112"/>
                    <a:pt x="126" y="95"/>
                  </a:cubicBezTo>
                  <a:cubicBezTo>
                    <a:pt x="141" y="80"/>
                    <a:pt x="126" y="64"/>
                    <a:pt x="110" y="64"/>
                  </a:cubicBezTo>
                  <a:lnTo>
                    <a:pt x="110" y="64"/>
                  </a:lnTo>
                  <a:cubicBezTo>
                    <a:pt x="95" y="64"/>
                    <a:pt x="95" y="64"/>
                    <a:pt x="78" y="49"/>
                  </a:cubicBezTo>
                  <a:cubicBezTo>
                    <a:pt x="63" y="32"/>
                    <a:pt x="78" y="17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1" name="Google Shape;13541;p87"/>
            <p:cNvSpPr/>
            <p:nvPr/>
          </p:nvSpPr>
          <p:spPr>
            <a:xfrm>
              <a:off x="3319311" y="1809785"/>
              <a:ext cx="7060" cy="7569"/>
            </a:xfrm>
            <a:custGeom>
              <a:avLst/>
              <a:gdLst/>
              <a:ahLst/>
              <a:cxnLst/>
              <a:rect l="l" t="t" r="r" b="b"/>
              <a:pathLst>
                <a:path w="222" h="23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95" y="17"/>
                  </a:cubicBezTo>
                  <a:lnTo>
                    <a:pt x="1" y="80"/>
                  </a:lnTo>
                  <a:lnTo>
                    <a:pt x="1" y="80"/>
                  </a:lnTo>
                  <a:lnTo>
                    <a:pt x="79" y="112"/>
                  </a:lnTo>
                  <a:lnTo>
                    <a:pt x="95" y="95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111" y="112"/>
                    <a:pt x="127" y="127"/>
                    <a:pt x="111" y="143"/>
                  </a:cubicBezTo>
                  <a:cubicBezTo>
                    <a:pt x="111" y="158"/>
                    <a:pt x="95" y="175"/>
                    <a:pt x="79" y="175"/>
                  </a:cubicBezTo>
                  <a:lnTo>
                    <a:pt x="79" y="175"/>
                  </a:lnTo>
                  <a:cubicBezTo>
                    <a:pt x="79" y="190"/>
                    <a:pt x="95" y="190"/>
                    <a:pt x="95" y="206"/>
                  </a:cubicBezTo>
                  <a:lnTo>
                    <a:pt x="127" y="221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205" y="221"/>
                    <a:pt x="205" y="238"/>
                    <a:pt x="221" y="238"/>
                  </a:cubicBezTo>
                  <a:cubicBezTo>
                    <a:pt x="221" y="221"/>
                    <a:pt x="205" y="221"/>
                    <a:pt x="205" y="221"/>
                  </a:cubicBezTo>
                  <a:lnTo>
                    <a:pt x="174" y="175"/>
                  </a:lnTo>
                  <a:lnTo>
                    <a:pt x="158" y="158"/>
                  </a:lnTo>
                  <a:lnTo>
                    <a:pt x="158" y="64"/>
                  </a:lnTo>
                  <a:cubicBezTo>
                    <a:pt x="158" y="49"/>
                    <a:pt x="158" y="32"/>
                    <a:pt x="142" y="17"/>
                  </a:cubicBezTo>
                  <a:lnTo>
                    <a:pt x="12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2" name="Google Shape;13542;p87"/>
            <p:cNvSpPr/>
            <p:nvPr/>
          </p:nvSpPr>
          <p:spPr>
            <a:xfrm>
              <a:off x="3263210" y="181379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95"/>
                  </a:lnTo>
                  <a:cubicBezTo>
                    <a:pt x="0" y="112"/>
                    <a:pt x="0" y="127"/>
                    <a:pt x="15" y="143"/>
                  </a:cubicBezTo>
                  <a:lnTo>
                    <a:pt x="32" y="143"/>
                  </a:lnTo>
                  <a:cubicBezTo>
                    <a:pt x="32" y="143"/>
                    <a:pt x="32" y="158"/>
                    <a:pt x="47" y="158"/>
                  </a:cubicBezTo>
                  <a:lnTo>
                    <a:pt x="63" y="143"/>
                  </a:lnTo>
                  <a:lnTo>
                    <a:pt x="78" y="127"/>
                  </a:lnTo>
                  <a:lnTo>
                    <a:pt x="110" y="143"/>
                  </a:lnTo>
                  <a:cubicBezTo>
                    <a:pt x="110" y="143"/>
                    <a:pt x="110" y="127"/>
                    <a:pt x="126" y="127"/>
                  </a:cubicBezTo>
                  <a:cubicBezTo>
                    <a:pt x="126" y="112"/>
                    <a:pt x="126" y="112"/>
                    <a:pt x="141" y="95"/>
                  </a:cubicBezTo>
                  <a:lnTo>
                    <a:pt x="141" y="95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95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9"/>
                  </a:lnTo>
                  <a:cubicBezTo>
                    <a:pt x="78" y="32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3" name="Google Shape;13543;p87"/>
            <p:cNvSpPr/>
            <p:nvPr/>
          </p:nvSpPr>
          <p:spPr>
            <a:xfrm>
              <a:off x="3433041" y="1803297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32" y="0"/>
                  </a:moveTo>
                  <a:lnTo>
                    <a:pt x="32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17" y="32"/>
                    <a:pt x="17" y="47"/>
                    <a:pt x="1" y="47"/>
                  </a:cubicBezTo>
                  <a:lnTo>
                    <a:pt x="32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80" y="47"/>
                    <a:pt x="95" y="63"/>
                    <a:pt x="95" y="95"/>
                  </a:cubicBezTo>
                  <a:lnTo>
                    <a:pt x="80" y="95"/>
                  </a:lnTo>
                  <a:lnTo>
                    <a:pt x="95" y="110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95" y="63"/>
                    <a:pt x="127" y="47"/>
                  </a:cubicBezTo>
                  <a:lnTo>
                    <a:pt x="127" y="47"/>
                  </a:lnTo>
                  <a:cubicBezTo>
                    <a:pt x="112" y="47"/>
                    <a:pt x="112" y="47"/>
                    <a:pt x="95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4" name="Google Shape;13544;p87"/>
            <p:cNvSpPr/>
            <p:nvPr/>
          </p:nvSpPr>
          <p:spPr>
            <a:xfrm>
              <a:off x="3309293" y="1817323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90" y="1"/>
                  </a:moveTo>
                  <a:lnTo>
                    <a:pt x="173" y="1"/>
                  </a:lnTo>
                  <a:lnTo>
                    <a:pt x="173" y="16"/>
                  </a:lnTo>
                  <a:cubicBezTo>
                    <a:pt x="190" y="32"/>
                    <a:pt x="173" y="47"/>
                    <a:pt x="142" y="47"/>
                  </a:cubicBezTo>
                  <a:lnTo>
                    <a:pt x="142" y="47"/>
                  </a:lnTo>
                  <a:cubicBezTo>
                    <a:pt x="127" y="47"/>
                    <a:pt x="110" y="32"/>
                    <a:pt x="110" y="16"/>
                  </a:cubicBezTo>
                  <a:lnTo>
                    <a:pt x="110" y="1"/>
                  </a:lnTo>
                  <a:lnTo>
                    <a:pt x="64" y="1"/>
                  </a:lnTo>
                  <a:cubicBezTo>
                    <a:pt x="64" y="1"/>
                    <a:pt x="79" y="16"/>
                    <a:pt x="64" y="16"/>
                  </a:cubicBezTo>
                  <a:cubicBezTo>
                    <a:pt x="64" y="79"/>
                    <a:pt x="16" y="79"/>
                    <a:pt x="1" y="79"/>
                  </a:cubicBezTo>
                  <a:lnTo>
                    <a:pt x="1" y="79"/>
                  </a:lnTo>
                  <a:lnTo>
                    <a:pt x="1" y="95"/>
                  </a:lnTo>
                  <a:lnTo>
                    <a:pt x="1" y="110"/>
                  </a:lnTo>
                  <a:cubicBezTo>
                    <a:pt x="1" y="95"/>
                    <a:pt x="16" y="95"/>
                    <a:pt x="16" y="79"/>
                  </a:cubicBezTo>
                  <a:lnTo>
                    <a:pt x="32" y="79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4" y="64"/>
                    <a:pt x="64" y="64"/>
                    <a:pt x="79" y="64"/>
                  </a:cubicBezTo>
                  <a:lnTo>
                    <a:pt x="79" y="64"/>
                  </a:lnTo>
                  <a:lnTo>
                    <a:pt x="95" y="64"/>
                  </a:lnTo>
                  <a:lnTo>
                    <a:pt x="190" y="64"/>
                  </a:lnTo>
                  <a:cubicBezTo>
                    <a:pt x="190" y="47"/>
                    <a:pt x="173" y="16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5" name="Google Shape;13545;p87"/>
            <p:cNvSpPr/>
            <p:nvPr/>
          </p:nvSpPr>
          <p:spPr>
            <a:xfrm>
              <a:off x="3426045" y="1802279"/>
              <a:ext cx="8046" cy="3053"/>
            </a:xfrm>
            <a:custGeom>
              <a:avLst/>
              <a:gdLst/>
              <a:ahLst/>
              <a:cxnLst/>
              <a:rect l="l" t="t" r="r" b="b"/>
              <a:pathLst>
                <a:path w="253" h="96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89" y="1"/>
                    <a:pt x="189" y="16"/>
                    <a:pt x="189" y="16"/>
                  </a:cubicBezTo>
                  <a:lnTo>
                    <a:pt x="143" y="16"/>
                  </a:lnTo>
                  <a:cubicBezTo>
                    <a:pt x="126" y="32"/>
                    <a:pt x="111" y="48"/>
                    <a:pt x="95" y="48"/>
                  </a:cubicBezTo>
                  <a:cubicBezTo>
                    <a:pt x="80" y="48"/>
                    <a:pt x="63" y="32"/>
                    <a:pt x="48" y="32"/>
                  </a:cubicBezTo>
                  <a:lnTo>
                    <a:pt x="48" y="32"/>
                  </a:lnTo>
                  <a:lnTo>
                    <a:pt x="48" y="32"/>
                  </a:lnTo>
                  <a:cubicBezTo>
                    <a:pt x="17" y="32"/>
                    <a:pt x="0" y="48"/>
                    <a:pt x="0" y="64"/>
                  </a:cubicBezTo>
                  <a:cubicBezTo>
                    <a:pt x="0" y="79"/>
                    <a:pt x="17" y="95"/>
                    <a:pt x="48" y="95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126" y="48"/>
                    <a:pt x="143" y="32"/>
                  </a:cubicBezTo>
                  <a:lnTo>
                    <a:pt x="158" y="32"/>
                  </a:lnTo>
                  <a:lnTo>
                    <a:pt x="174" y="32"/>
                  </a:lnTo>
                  <a:cubicBezTo>
                    <a:pt x="174" y="32"/>
                    <a:pt x="189" y="32"/>
                    <a:pt x="189" y="48"/>
                  </a:cubicBezTo>
                  <a:cubicBezTo>
                    <a:pt x="206" y="64"/>
                    <a:pt x="206" y="79"/>
                    <a:pt x="189" y="79"/>
                  </a:cubicBezTo>
                  <a:lnTo>
                    <a:pt x="189" y="79"/>
                  </a:lnTo>
                  <a:lnTo>
                    <a:pt x="206" y="79"/>
                  </a:lnTo>
                  <a:lnTo>
                    <a:pt x="221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37" y="48"/>
                  </a:lnTo>
                  <a:lnTo>
                    <a:pt x="237" y="64"/>
                  </a:lnTo>
                  <a:lnTo>
                    <a:pt x="252" y="48"/>
                  </a:lnTo>
                  <a:lnTo>
                    <a:pt x="252" y="32"/>
                  </a:lnTo>
                  <a:cubicBezTo>
                    <a:pt x="252" y="16"/>
                    <a:pt x="237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6" name="Google Shape;13546;p87"/>
            <p:cNvSpPr/>
            <p:nvPr/>
          </p:nvSpPr>
          <p:spPr>
            <a:xfrm>
              <a:off x="3443060" y="1798749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5" y="1"/>
                  </a:moveTo>
                  <a:cubicBezTo>
                    <a:pt x="95" y="17"/>
                    <a:pt x="80" y="17"/>
                    <a:pt x="80" y="17"/>
                  </a:cubicBezTo>
                  <a:lnTo>
                    <a:pt x="80" y="49"/>
                  </a:lnTo>
                  <a:lnTo>
                    <a:pt x="32" y="49"/>
                  </a:lnTo>
                  <a:lnTo>
                    <a:pt x="32" y="64"/>
                  </a:lnTo>
                  <a:cubicBezTo>
                    <a:pt x="32" y="64"/>
                    <a:pt x="17" y="80"/>
                    <a:pt x="1" y="80"/>
                  </a:cubicBezTo>
                  <a:lnTo>
                    <a:pt x="1" y="80"/>
                  </a:lnTo>
                  <a:lnTo>
                    <a:pt x="1" y="80"/>
                  </a:lnTo>
                  <a:cubicBezTo>
                    <a:pt x="1" y="80"/>
                    <a:pt x="1" y="96"/>
                    <a:pt x="17" y="112"/>
                  </a:cubicBezTo>
                  <a:lnTo>
                    <a:pt x="32" y="143"/>
                  </a:lnTo>
                  <a:lnTo>
                    <a:pt x="32" y="143"/>
                  </a:lnTo>
                  <a:lnTo>
                    <a:pt x="49" y="14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7" name="Google Shape;13547;p87"/>
            <p:cNvSpPr/>
            <p:nvPr/>
          </p:nvSpPr>
          <p:spPr>
            <a:xfrm>
              <a:off x="3443060" y="1805301"/>
              <a:ext cx="2576" cy="7060"/>
            </a:xfrm>
            <a:custGeom>
              <a:avLst/>
              <a:gdLst/>
              <a:ahLst/>
              <a:cxnLst/>
              <a:rect l="l" t="t" r="r" b="b"/>
              <a:pathLst>
                <a:path w="81" h="222" extrusionOk="0">
                  <a:moveTo>
                    <a:pt x="49" y="0"/>
                  </a:moveTo>
                  <a:lnTo>
                    <a:pt x="49" y="0"/>
                  </a:lnTo>
                  <a:lnTo>
                    <a:pt x="32" y="16"/>
                  </a:lnTo>
                  <a:cubicBezTo>
                    <a:pt x="17" y="32"/>
                    <a:pt x="1" y="32"/>
                    <a:pt x="1" y="63"/>
                  </a:cubicBezTo>
                  <a:lnTo>
                    <a:pt x="1" y="158"/>
                  </a:lnTo>
                  <a:cubicBezTo>
                    <a:pt x="1" y="173"/>
                    <a:pt x="17" y="173"/>
                    <a:pt x="17" y="190"/>
                  </a:cubicBezTo>
                  <a:lnTo>
                    <a:pt x="17" y="205"/>
                  </a:lnTo>
                  <a:cubicBezTo>
                    <a:pt x="17" y="205"/>
                    <a:pt x="32" y="221"/>
                    <a:pt x="49" y="221"/>
                  </a:cubicBezTo>
                  <a:lnTo>
                    <a:pt x="49" y="221"/>
                  </a:lnTo>
                  <a:cubicBezTo>
                    <a:pt x="64" y="221"/>
                    <a:pt x="64" y="221"/>
                    <a:pt x="80" y="205"/>
                  </a:cubicBezTo>
                  <a:lnTo>
                    <a:pt x="80" y="190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9" y="158"/>
                  </a:lnTo>
                  <a:cubicBezTo>
                    <a:pt x="49" y="158"/>
                    <a:pt x="32" y="158"/>
                    <a:pt x="17" y="142"/>
                  </a:cubicBezTo>
                  <a:cubicBezTo>
                    <a:pt x="17" y="126"/>
                    <a:pt x="17" y="110"/>
                    <a:pt x="32" y="95"/>
                  </a:cubicBezTo>
                  <a:lnTo>
                    <a:pt x="64" y="79"/>
                  </a:lnTo>
                  <a:cubicBezTo>
                    <a:pt x="49" y="63"/>
                    <a:pt x="32" y="47"/>
                    <a:pt x="32" y="32"/>
                  </a:cubicBezTo>
                  <a:cubicBezTo>
                    <a:pt x="49" y="16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8" name="Google Shape;13548;p87"/>
            <p:cNvSpPr/>
            <p:nvPr/>
          </p:nvSpPr>
          <p:spPr>
            <a:xfrm>
              <a:off x="3269221" y="1774229"/>
              <a:ext cx="7537" cy="5534"/>
            </a:xfrm>
            <a:custGeom>
              <a:avLst/>
              <a:gdLst/>
              <a:ahLst/>
              <a:cxnLst/>
              <a:rect l="l" t="t" r="r" b="b"/>
              <a:pathLst>
                <a:path w="237" h="174" extrusionOk="0">
                  <a:moveTo>
                    <a:pt x="189" y="1"/>
                  </a:moveTo>
                  <a:lnTo>
                    <a:pt x="189" y="1"/>
                  </a:lnTo>
                  <a:lnTo>
                    <a:pt x="78" y="16"/>
                  </a:lnTo>
                  <a:lnTo>
                    <a:pt x="78" y="16"/>
                  </a:lnTo>
                  <a:cubicBezTo>
                    <a:pt x="63" y="16"/>
                    <a:pt x="47" y="32"/>
                    <a:pt x="47" y="47"/>
                  </a:cubicBezTo>
                  <a:lnTo>
                    <a:pt x="47" y="64"/>
                  </a:lnTo>
                  <a:lnTo>
                    <a:pt x="15" y="110"/>
                  </a:lnTo>
                  <a:cubicBezTo>
                    <a:pt x="0" y="127"/>
                    <a:pt x="0" y="142"/>
                    <a:pt x="15" y="158"/>
                  </a:cubicBezTo>
                  <a:cubicBezTo>
                    <a:pt x="15" y="173"/>
                    <a:pt x="32" y="173"/>
                    <a:pt x="32" y="173"/>
                  </a:cubicBezTo>
                  <a:cubicBezTo>
                    <a:pt x="47" y="173"/>
                    <a:pt x="63" y="158"/>
                    <a:pt x="63" y="158"/>
                  </a:cubicBezTo>
                  <a:lnTo>
                    <a:pt x="78" y="142"/>
                  </a:lnTo>
                  <a:lnTo>
                    <a:pt x="95" y="110"/>
                  </a:lnTo>
                  <a:lnTo>
                    <a:pt x="110" y="110"/>
                  </a:lnTo>
                  <a:lnTo>
                    <a:pt x="126" y="110"/>
                  </a:lnTo>
                  <a:lnTo>
                    <a:pt x="141" y="110"/>
                  </a:lnTo>
                  <a:lnTo>
                    <a:pt x="173" y="110"/>
                  </a:lnTo>
                  <a:cubicBezTo>
                    <a:pt x="205" y="95"/>
                    <a:pt x="221" y="79"/>
                    <a:pt x="221" y="47"/>
                  </a:cubicBezTo>
                  <a:cubicBezTo>
                    <a:pt x="236" y="47"/>
                    <a:pt x="236" y="32"/>
                    <a:pt x="221" y="16"/>
                  </a:cubicBezTo>
                  <a:lnTo>
                    <a:pt x="221" y="16"/>
                  </a:lnTo>
                  <a:cubicBezTo>
                    <a:pt x="205" y="16"/>
                    <a:pt x="205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49" name="Google Shape;13549;p87"/>
            <p:cNvSpPr/>
            <p:nvPr/>
          </p:nvSpPr>
          <p:spPr>
            <a:xfrm>
              <a:off x="3317785" y="1766691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12" y="1"/>
                    <a:pt x="96" y="1"/>
                    <a:pt x="96" y="17"/>
                  </a:cubicBezTo>
                  <a:cubicBezTo>
                    <a:pt x="64" y="17"/>
                    <a:pt x="33" y="17"/>
                    <a:pt x="17" y="49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7" y="95"/>
                    <a:pt x="49" y="95"/>
                    <a:pt x="64" y="95"/>
                  </a:cubicBezTo>
                  <a:lnTo>
                    <a:pt x="64" y="95"/>
                  </a:lnTo>
                  <a:lnTo>
                    <a:pt x="80" y="80"/>
                  </a:lnTo>
                  <a:cubicBezTo>
                    <a:pt x="80" y="80"/>
                    <a:pt x="96" y="64"/>
                    <a:pt x="112" y="64"/>
                  </a:cubicBezTo>
                  <a:lnTo>
                    <a:pt x="112" y="64"/>
                  </a:lnTo>
                  <a:lnTo>
                    <a:pt x="112" y="64"/>
                  </a:lnTo>
                  <a:cubicBezTo>
                    <a:pt x="127" y="64"/>
                    <a:pt x="127" y="64"/>
                    <a:pt x="143" y="80"/>
                  </a:cubicBezTo>
                  <a:lnTo>
                    <a:pt x="159" y="64"/>
                  </a:lnTo>
                  <a:lnTo>
                    <a:pt x="159" y="32"/>
                  </a:lnTo>
                  <a:cubicBezTo>
                    <a:pt x="159" y="17"/>
                    <a:pt x="143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0" name="Google Shape;13550;p87"/>
            <p:cNvSpPr/>
            <p:nvPr/>
          </p:nvSpPr>
          <p:spPr>
            <a:xfrm>
              <a:off x="3407503" y="1772702"/>
              <a:ext cx="3530" cy="12053"/>
            </a:xfrm>
            <a:custGeom>
              <a:avLst/>
              <a:gdLst/>
              <a:ahLst/>
              <a:cxnLst/>
              <a:rect l="l" t="t" r="r" b="b"/>
              <a:pathLst>
                <a:path w="111" h="379" extrusionOk="0">
                  <a:moveTo>
                    <a:pt x="111" y="175"/>
                  </a:moveTo>
                  <a:lnTo>
                    <a:pt x="111" y="190"/>
                  </a:lnTo>
                  <a:lnTo>
                    <a:pt x="95" y="190"/>
                  </a:lnTo>
                  <a:lnTo>
                    <a:pt x="95" y="190"/>
                  </a:lnTo>
                  <a:cubicBezTo>
                    <a:pt x="95" y="221"/>
                    <a:pt x="79" y="238"/>
                    <a:pt x="64" y="238"/>
                  </a:cubicBezTo>
                  <a:lnTo>
                    <a:pt x="64" y="238"/>
                  </a:lnTo>
                  <a:lnTo>
                    <a:pt x="32" y="221"/>
                  </a:lnTo>
                  <a:cubicBezTo>
                    <a:pt x="32" y="238"/>
                    <a:pt x="16" y="253"/>
                    <a:pt x="1" y="269"/>
                  </a:cubicBezTo>
                  <a:lnTo>
                    <a:pt x="1" y="316"/>
                  </a:lnTo>
                  <a:lnTo>
                    <a:pt x="16" y="347"/>
                  </a:lnTo>
                  <a:lnTo>
                    <a:pt x="32" y="347"/>
                  </a:lnTo>
                  <a:lnTo>
                    <a:pt x="32" y="347"/>
                  </a:lnTo>
                  <a:cubicBezTo>
                    <a:pt x="48" y="347"/>
                    <a:pt x="64" y="347"/>
                    <a:pt x="79" y="379"/>
                  </a:cubicBezTo>
                  <a:lnTo>
                    <a:pt x="79" y="379"/>
                  </a:lnTo>
                  <a:cubicBezTo>
                    <a:pt x="95" y="379"/>
                    <a:pt x="95" y="347"/>
                    <a:pt x="95" y="332"/>
                  </a:cubicBezTo>
                  <a:lnTo>
                    <a:pt x="79" y="316"/>
                  </a:lnTo>
                  <a:lnTo>
                    <a:pt x="79" y="301"/>
                  </a:lnTo>
                  <a:cubicBezTo>
                    <a:pt x="95" y="284"/>
                    <a:pt x="95" y="253"/>
                    <a:pt x="111" y="238"/>
                  </a:cubicBezTo>
                  <a:lnTo>
                    <a:pt x="111" y="238"/>
                  </a:lnTo>
                  <a:lnTo>
                    <a:pt x="111" y="206"/>
                  </a:lnTo>
                  <a:lnTo>
                    <a:pt x="111" y="175"/>
                  </a:lnTo>
                  <a:close/>
                  <a:moveTo>
                    <a:pt x="79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cubicBezTo>
                    <a:pt x="79" y="1"/>
                    <a:pt x="95" y="17"/>
                    <a:pt x="95" y="32"/>
                  </a:cubicBezTo>
                  <a:cubicBezTo>
                    <a:pt x="95" y="64"/>
                    <a:pt x="95" y="80"/>
                    <a:pt x="64" y="80"/>
                  </a:cubicBezTo>
                  <a:lnTo>
                    <a:pt x="48" y="80"/>
                  </a:lnTo>
                  <a:lnTo>
                    <a:pt x="48" y="8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95" y="112"/>
                  </a:lnTo>
                  <a:lnTo>
                    <a:pt x="111" y="112"/>
                  </a:lnTo>
                  <a:lnTo>
                    <a:pt x="111" y="64"/>
                  </a:ln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1" name="Google Shape;13551;p87"/>
            <p:cNvSpPr/>
            <p:nvPr/>
          </p:nvSpPr>
          <p:spPr>
            <a:xfrm>
              <a:off x="3188535" y="1799290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16" y="79"/>
                  </a:lnTo>
                  <a:cubicBezTo>
                    <a:pt x="32" y="79"/>
                    <a:pt x="48" y="95"/>
                    <a:pt x="48" y="95"/>
                  </a:cubicBezTo>
                  <a:cubicBezTo>
                    <a:pt x="63" y="95"/>
                    <a:pt x="63" y="95"/>
                    <a:pt x="63" y="79"/>
                  </a:cubicBezTo>
                  <a:lnTo>
                    <a:pt x="79" y="79"/>
                  </a:lnTo>
                  <a:cubicBezTo>
                    <a:pt x="95" y="63"/>
                    <a:pt x="111" y="47"/>
                    <a:pt x="111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47"/>
                    <a:pt x="32" y="32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2" name="Google Shape;13552;p87"/>
            <p:cNvSpPr/>
            <p:nvPr/>
          </p:nvSpPr>
          <p:spPr>
            <a:xfrm>
              <a:off x="3392492" y="177422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78" y="1"/>
                  </a:moveTo>
                  <a:lnTo>
                    <a:pt x="63" y="1"/>
                  </a:lnTo>
                  <a:cubicBezTo>
                    <a:pt x="47" y="16"/>
                    <a:pt x="47" y="16"/>
                    <a:pt x="32" y="16"/>
                  </a:cubicBezTo>
                  <a:lnTo>
                    <a:pt x="15" y="64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5" y="95"/>
                  </a:lnTo>
                  <a:cubicBezTo>
                    <a:pt x="32" y="79"/>
                    <a:pt x="47" y="79"/>
                    <a:pt x="78" y="79"/>
                  </a:cubicBezTo>
                  <a:lnTo>
                    <a:pt x="95" y="79"/>
                  </a:lnTo>
                  <a:lnTo>
                    <a:pt x="110" y="79"/>
                  </a:lnTo>
                  <a:cubicBezTo>
                    <a:pt x="126" y="79"/>
                    <a:pt x="141" y="79"/>
                    <a:pt x="141" y="64"/>
                  </a:cubicBezTo>
                  <a:cubicBezTo>
                    <a:pt x="158" y="47"/>
                    <a:pt x="141" y="32"/>
                    <a:pt x="126" y="16"/>
                  </a:cubicBezTo>
                  <a:cubicBezTo>
                    <a:pt x="110" y="16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3" name="Google Shape;13553;p87"/>
            <p:cNvSpPr/>
            <p:nvPr/>
          </p:nvSpPr>
          <p:spPr>
            <a:xfrm>
              <a:off x="3430561" y="1772225"/>
              <a:ext cx="7060" cy="8523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21" y="205"/>
                  </a:moveTo>
                  <a:lnTo>
                    <a:pt x="205" y="205"/>
                  </a:lnTo>
                  <a:cubicBezTo>
                    <a:pt x="190" y="205"/>
                    <a:pt x="173" y="205"/>
                    <a:pt x="158" y="221"/>
                  </a:cubicBezTo>
                  <a:lnTo>
                    <a:pt x="158" y="221"/>
                  </a:lnTo>
                  <a:cubicBezTo>
                    <a:pt x="173" y="236"/>
                    <a:pt x="173" y="236"/>
                    <a:pt x="173" y="253"/>
                  </a:cubicBezTo>
                  <a:cubicBezTo>
                    <a:pt x="190" y="268"/>
                    <a:pt x="205" y="268"/>
                    <a:pt x="205" y="268"/>
                  </a:cubicBezTo>
                  <a:lnTo>
                    <a:pt x="221" y="268"/>
                  </a:lnTo>
                  <a:lnTo>
                    <a:pt x="221" y="236"/>
                  </a:lnTo>
                  <a:lnTo>
                    <a:pt x="221" y="236"/>
                  </a:lnTo>
                  <a:cubicBezTo>
                    <a:pt x="221" y="221"/>
                    <a:pt x="205" y="221"/>
                    <a:pt x="221" y="205"/>
                  </a:cubicBezTo>
                  <a:lnTo>
                    <a:pt x="221" y="205"/>
                  </a:lnTo>
                  <a:close/>
                  <a:moveTo>
                    <a:pt x="47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32"/>
                  </a:cubicBezTo>
                  <a:cubicBezTo>
                    <a:pt x="1" y="47"/>
                    <a:pt x="16" y="47"/>
                    <a:pt x="16" y="64"/>
                  </a:cubicBezTo>
                  <a:cubicBezTo>
                    <a:pt x="16" y="64"/>
                    <a:pt x="32" y="64"/>
                    <a:pt x="32" y="79"/>
                  </a:cubicBezTo>
                  <a:lnTo>
                    <a:pt x="110" y="79"/>
                  </a:lnTo>
                  <a:lnTo>
                    <a:pt x="110" y="95"/>
                  </a:lnTo>
                  <a:cubicBezTo>
                    <a:pt x="127" y="110"/>
                    <a:pt x="127" y="142"/>
                    <a:pt x="127" y="158"/>
                  </a:cubicBezTo>
                  <a:lnTo>
                    <a:pt x="127" y="158"/>
                  </a:lnTo>
                  <a:cubicBezTo>
                    <a:pt x="158" y="142"/>
                    <a:pt x="173" y="142"/>
                    <a:pt x="190" y="142"/>
                  </a:cubicBezTo>
                  <a:lnTo>
                    <a:pt x="205" y="142"/>
                  </a:lnTo>
                  <a:lnTo>
                    <a:pt x="190" y="127"/>
                  </a:lnTo>
                  <a:lnTo>
                    <a:pt x="190" y="79"/>
                  </a:lnTo>
                  <a:cubicBezTo>
                    <a:pt x="173" y="64"/>
                    <a:pt x="173" y="64"/>
                    <a:pt x="173" y="47"/>
                  </a:cubicBezTo>
                  <a:cubicBezTo>
                    <a:pt x="173" y="32"/>
                    <a:pt x="158" y="16"/>
                    <a:pt x="142" y="16"/>
                  </a:cubicBezTo>
                  <a:lnTo>
                    <a:pt x="127" y="16"/>
                  </a:lnTo>
                  <a:lnTo>
                    <a:pt x="127" y="16"/>
                  </a:lnTo>
                  <a:cubicBezTo>
                    <a:pt x="142" y="32"/>
                    <a:pt x="127" y="47"/>
                    <a:pt x="110" y="64"/>
                  </a:cubicBezTo>
                  <a:lnTo>
                    <a:pt x="95" y="64"/>
                  </a:lnTo>
                  <a:cubicBezTo>
                    <a:pt x="79" y="64"/>
                    <a:pt x="64" y="64"/>
                    <a:pt x="64" y="47"/>
                  </a:cubicBezTo>
                  <a:cubicBezTo>
                    <a:pt x="64" y="47"/>
                    <a:pt x="64" y="32"/>
                    <a:pt x="47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4" name="Google Shape;13554;p87"/>
            <p:cNvSpPr/>
            <p:nvPr/>
          </p:nvSpPr>
          <p:spPr>
            <a:xfrm>
              <a:off x="3414023" y="1787268"/>
              <a:ext cx="8555" cy="5025"/>
            </a:xfrm>
            <a:custGeom>
              <a:avLst/>
              <a:gdLst/>
              <a:ahLst/>
              <a:cxnLst/>
              <a:rect l="l" t="t" r="r" b="b"/>
              <a:pathLst>
                <a:path w="269" h="158" extrusionOk="0">
                  <a:moveTo>
                    <a:pt x="189" y="0"/>
                  </a:moveTo>
                  <a:lnTo>
                    <a:pt x="189" y="0"/>
                  </a:lnTo>
                  <a:cubicBezTo>
                    <a:pt x="174" y="0"/>
                    <a:pt x="158" y="15"/>
                    <a:pt x="158" y="32"/>
                  </a:cubicBezTo>
                  <a:cubicBezTo>
                    <a:pt x="158" y="47"/>
                    <a:pt x="158" y="63"/>
                    <a:pt x="174" y="63"/>
                  </a:cubicBez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110"/>
                  </a:lnTo>
                  <a:cubicBezTo>
                    <a:pt x="126" y="126"/>
                    <a:pt x="111" y="141"/>
                    <a:pt x="95" y="141"/>
                  </a:cubicBezTo>
                  <a:lnTo>
                    <a:pt x="95" y="141"/>
                  </a:lnTo>
                  <a:cubicBezTo>
                    <a:pt x="79" y="141"/>
                    <a:pt x="63" y="110"/>
                    <a:pt x="63" y="95"/>
                  </a:cubicBezTo>
                  <a:lnTo>
                    <a:pt x="63" y="95"/>
                  </a:lnTo>
                  <a:lnTo>
                    <a:pt x="32" y="95"/>
                  </a:lnTo>
                  <a:cubicBezTo>
                    <a:pt x="16" y="95"/>
                    <a:pt x="0" y="110"/>
                    <a:pt x="0" y="126"/>
                  </a:cubicBezTo>
                  <a:cubicBezTo>
                    <a:pt x="0" y="141"/>
                    <a:pt x="16" y="141"/>
                    <a:pt x="16" y="141"/>
                  </a:cubicBezTo>
                  <a:lnTo>
                    <a:pt x="16" y="141"/>
                  </a:lnTo>
                  <a:lnTo>
                    <a:pt x="16" y="141"/>
                  </a:lnTo>
                  <a:cubicBezTo>
                    <a:pt x="32" y="141"/>
                    <a:pt x="48" y="158"/>
                    <a:pt x="48" y="158"/>
                  </a:cubicBezTo>
                  <a:lnTo>
                    <a:pt x="79" y="158"/>
                  </a:lnTo>
                  <a:cubicBezTo>
                    <a:pt x="95" y="158"/>
                    <a:pt x="111" y="141"/>
                    <a:pt x="111" y="141"/>
                  </a:cubicBezTo>
                  <a:lnTo>
                    <a:pt x="143" y="141"/>
                  </a:lnTo>
                  <a:cubicBezTo>
                    <a:pt x="143" y="126"/>
                    <a:pt x="143" y="126"/>
                    <a:pt x="158" y="126"/>
                  </a:cubicBezTo>
                  <a:lnTo>
                    <a:pt x="158" y="126"/>
                  </a:lnTo>
                  <a:cubicBezTo>
                    <a:pt x="174" y="126"/>
                    <a:pt x="174" y="141"/>
                    <a:pt x="189" y="141"/>
                  </a:cubicBezTo>
                  <a:lnTo>
                    <a:pt x="189" y="141"/>
                  </a:lnTo>
                  <a:lnTo>
                    <a:pt x="252" y="95"/>
                  </a:lnTo>
                  <a:cubicBezTo>
                    <a:pt x="252" y="78"/>
                    <a:pt x="252" y="78"/>
                    <a:pt x="237" y="78"/>
                  </a:cubicBezTo>
                  <a:cubicBezTo>
                    <a:pt x="237" y="63"/>
                    <a:pt x="252" y="47"/>
                    <a:pt x="269" y="32"/>
                  </a:cubicBezTo>
                  <a:lnTo>
                    <a:pt x="252" y="15"/>
                  </a:lnTo>
                  <a:lnTo>
                    <a:pt x="252" y="1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5" name="Google Shape;13555;p87"/>
            <p:cNvSpPr/>
            <p:nvPr/>
          </p:nvSpPr>
          <p:spPr>
            <a:xfrm>
              <a:off x="3176004" y="1810803"/>
              <a:ext cx="6520" cy="7028"/>
            </a:xfrm>
            <a:custGeom>
              <a:avLst/>
              <a:gdLst/>
              <a:ahLst/>
              <a:cxnLst/>
              <a:rect l="l" t="t" r="r" b="b"/>
              <a:pathLst>
                <a:path w="205" h="221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95" y="0"/>
                    <a:pt x="95" y="1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79" y="48"/>
                    <a:pt x="79" y="48"/>
                    <a:pt x="64" y="63"/>
                  </a:cubicBezTo>
                  <a:cubicBezTo>
                    <a:pt x="64" y="80"/>
                    <a:pt x="64" y="95"/>
                    <a:pt x="47" y="95"/>
                  </a:cubicBezTo>
                  <a:lnTo>
                    <a:pt x="32" y="95"/>
                  </a:lnTo>
                  <a:lnTo>
                    <a:pt x="16" y="95"/>
                  </a:lnTo>
                  <a:cubicBezTo>
                    <a:pt x="1" y="95"/>
                    <a:pt x="1" y="111"/>
                    <a:pt x="1" y="111"/>
                  </a:cubicBezTo>
                  <a:lnTo>
                    <a:pt x="16" y="189"/>
                  </a:lnTo>
                  <a:cubicBezTo>
                    <a:pt x="16" y="206"/>
                    <a:pt x="16" y="206"/>
                    <a:pt x="32" y="221"/>
                  </a:cubicBezTo>
                  <a:lnTo>
                    <a:pt x="47" y="189"/>
                  </a:lnTo>
                  <a:cubicBezTo>
                    <a:pt x="47" y="174"/>
                    <a:pt x="64" y="174"/>
                    <a:pt x="79" y="174"/>
                  </a:cubicBezTo>
                  <a:lnTo>
                    <a:pt x="79" y="174"/>
                  </a:lnTo>
                  <a:lnTo>
                    <a:pt x="95" y="174"/>
                  </a:lnTo>
                  <a:cubicBezTo>
                    <a:pt x="110" y="189"/>
                    <a:pt x="110" y="206"/>
                    <a:pt x="110" y="221"/>
                  </a:cubicBezTo>
                  <a:lnTo>
                    <a:pt x="95" y="221"/>
                  </a:lnTo>
                  <a:cubicBezTo>
                    <a:pt x="127" y="221"/>
                    <a:pt x="142" y="221"/>
                    <a:pt x="158" y="206"/>
                  </a:cubicBezTo>
                  <a:lnTo>
                    <a:pt x="158" y="206"/>
                  </a:lnTo>
                  <a:cubicBezTo>
                    <a:pt x="173" y="189"/>
                    <a:pt x="173" y="174"/>
                    <a:pt x="190" y="174"/>
                  </a:cubicBezTo>
                  <a:lnTo>
                    <a:pt x="190" y="174"/>
                  </a:lnTo>
                  <a:cubicBezTo>
                    <a:pt x="205" y="158"/>
                    <a:pt x="205" y="126"/>
                    <a:pt x="190" y="126"/>
                  </a:cubicBezTo>
                  <a:lnTo>
                    <a:pt x="173" y="126"/>
                  </a:lnTo>
                  <a:cubicBezTo>
                    <a:pt x="158" y="126"/>
                    <a:pt x="142" y="126"/>
                    <a:pt x="142" y="143"/>
                  </a:cubicBezTo>
                  <a:cubicBezTo>
                    <a:pt x="127" y="158"/>
                    <a:pt x="127" y="158"/>
                    <a:pt x="95" y="158"/>
                  </a:cubicBezTo>
                  <a:lnTo>
                    <a:pt x="79" y="158"/>
                  </a:lnTo>
                  <a:lnTo>
                    <a:pt x="79" y="126"/>
                  </a:lnTo>
                  <a:lnTo>
                    <a:pt x="142" y="63"/>
                  </a:lnTo>
                  <a:cubicBezTo>
                    <a:pt x="158" y="48"/>
                    <a:pt x="158" y="32"/>
                    <a:pt x="142" y="17"/>
                  </a:cubicBezTo>
                  <a:cubicBezTo>
                    <a:pt x="127" y="0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6" name="Google Shape;13556;p87"/>
            <p:cNvSpPr/>
            <p:nvPr/>
          </p:nvSpPr>
          <p:spPr>
            <a:xfrm>
              <a:off x="3345390" y="1821330"/>
              <a:ext cx="5502" cy="1049"/>
            </a:xfrm>
            <a:custGeom>
              <a:avLst/>
              <a:gdLst/>
              <a:ahLst/>
              <a:cxnLst/>
              <a:rect l="l" t="t" r="r" b="b"/>
              <a:pathLst>
                <a:path w="173" h="33" extrusionOk="0">
                  <a:moveTo>
                    <a:pt x="95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63" y="1"/>
                  </a:lnTo>
                  <a:cubicBezTo>
                    <a:pt x="47" y="1"/>
                    <a:pt x="15" y="16"/>
                    <a:pt x="0" y="32"/>
                  </a:cubicBezTo>
                  <a:cubicBezTo>
                    <a:pt x="63" y="32"/>
                    <a:pt x="110" y="16"/>
                    <a:pt x="173" y="16"/>
                  </a:cubicBezTo>
                  <a:cubicBezTo>
                    <a:pt x="141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7" name="Google Shape;13557;p87"/>
            <p:cNvSpPr/>
            <p:nvPr/>
          </p:nvSpPr>
          <p:spPr>
            <a:xfrm>
              <a:off x="3097831" y="1789272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1" y="110"/>
                  </a:lnTo>
                  <a:cubicBezTo>
                    <a:pt x="16" y="126"/>
                    <a:pt x="16" y="141"/>
                    <a:pt x="48" y="141"/>
                  </a:cubicBezTo>
                  <a:lnTo>
                    <a:pt x="48" y="141"/>
                  </a:lnTo>
                  <a:lnTo>
                    <a:pt x="95" y="141"/>
                  </a:lnTo>
                  <a:lnTo>
                    <a:pt x="95" y="126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58" y="126"/>
                  </a:lnTo>
                  <a:cubicBezTo>
                    <a:pt x="174" y="126"/>
                    <a:pt x="190" y="110"/>
                    <a:pt x="190" y="95"/>
                  </a:cubicBezTo>
                  <a:cubicBezTo>
                    <a:pt x="174" y="78"/>
                    <a:pt x="174" y="63"/>
                    <a:pt x="142" y="63"/>
                  </a:cubicBezTo>
                  <a:lnTo>
                    <a:pt x="142" y="63"/>
                  </a:lnTo>
                  <a:lnTo>
                    <a:pt x="79" y="63"/>
                  </a:lnTo>
                  <a:lnTo>
                    <a:pt x="64" y="32"/>
                  </a:lnTo>
                  <a:cubicBezTo>
                    <a:pt x="64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8" name="Google Shape;13558;p87"/>
            <p:cNvSpPr/>
            <p:nvPr/>
          </p:nvSpPr>
          <p:spPr>
            <a:xfrm>
              <a:off x="3015141" y="1798272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17" y="64"/>
                  </a:moveTo>
                  <a:lnTo>
                    <a:pt x="17" y="79"/>
                  </a:lnTo>
                  <a:lnTo>
                    <a:pt x="17" y="95"/>
                  </a:lnTo>
                  <a:cubicBezTo>
                    <a:pt x="17" y="111"/>
                    <a:pt x="32" y="111"/>
                    <a:pt x="32" y="127"/>
                  </a:cubicBezTo>
                  <a:lnTo>
                    <a:pt x="64" y="11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32" y="79"/>
                  </a:lnTo>
                  <a:cubicBezTo>
                    <a:pt x="32" y="79"/>
                    <a:pt x="32" y="64"/>
                    <a:pt x="17" y="64"/>
                  </a:cubicBez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" y="16"/>
                    <a:pt x="17" y="16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59" name="Google Shape;13559;p87"/>
            <p:cNvSpPr/>
            <p:nvPr/>
          </p:nvSpPr>
          <p:spPr>
            <a:xfrm>
              <a:off x="3415009" y="1779731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143" y="0"/>
                  </a:moveTo>
                  <a:lnTo>
                    <a:pt x="143" y="0"/>
                  </a:lnTo>
                  <a:lnTo>
                    <a:pt x="143" y="17"/>
                  </a:lnTo>
                  <a:cubicBezTo>
                    <a:pt x="158" y="32"/>
                    <a:pt x="143" y="48"/>
                    <a:pt x="127" y="63"/>
                  </a:cubicBezTo>
                  <a:lnTo>
                    <a:pt x="143" y="111"/>
                  </a:lnTo>
                  <a:cubicBezTo>
                    <a:pt x="127" y="126"/>
                    <a:pt x="95" y="126"/>
                    <a:pt x="80" y="126"/>
                  </a:cubicBezTo>
                  <a:lnTo>
                    <a:pt x="32" y="126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74"/>
                  </a:lnTo>
                  <a:lnTo>
                    <a:pt x="32" y="158"/>
                  </a:lnTo>
                  <a:lnTo>
                    <a:pt x="48" y="158"/>
                  </a:lnTo>
                  <a:lnTo>
                    <a:pt x="48" y="158"/>
                  </a:lnTo>
                  <a:cubicBezTo>
                    <a:pt x="64" y="158"/>
                    <a:pt x="80" y="158"/>
                    <a:pt x="80" y="174"/>
                  </a:cubicBezTo>
                  <a:cubicBezTo>
                    <a:pt x="95" y="174"/>
                    <a:pt x="95" y="189"/>
                    <a:pt x="95" y="189"/>
                  </a:cubicBezTo>
                  <a:lnTo>
                    <a:pt x="95" y="189"/>
                  </a:lnTo>
                  <a:lnTo>
                    <a:pt x="127" y="189"/>
                  </a:lnTo>
                  <a:cubicBezTo>
                    <a:pt x="143" y="189"/>
                    <a:pt x="158" y="189"/>
                    <a:pt x="158" y="174"/>
                  </a:cubicBezTo>
                  <a:cubicBezTo>
                    <a:pt x="175" y="174"/>
                    <a:pt x="190" y="174"/>
                    <a:pt x="206" y="158"/>
                  </a:cubicBezTo>
                  <a:cubicBezTo>
                    <a:pt x="206" y="158"/>
                    <a:pt x="221" y="143"/>
                    <a:pt x="221" y="126"/>
                  </a:cubicBezTo>
                  <a:lnTo>
                    <a:pt x="221" y="126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75" y="17"/>
                  </a:lnTo>
                  <a:cubicBezTo>
                    <a:pt x="158" y="17"/>
                    <a:pt x="158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0" name="Google Shape;13560;p87"/>
            <p:cNvSpPr/>
            <p:nvPr/>
          </p:nvSpPr>
          <p:spPr>
            <a:xfrm>
              <a:off x="3443600" y="1793279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78" y="0"/>
                  </a:moveTo>
                  <a:cubicBezTo>
                    <a:pt x="63" y="0"/>
                    <a:pt x="47" y="15"/>
                    <a:pt x="32" y="15"/>
                  </a:cubicBezTo>
                  <a:lnTo>
                    <a:pt x="15" y="15"/>
                  </a:lnTo>
                  <a:cubicBezTo>
                    <a:pt x="15" y="15"/>
                    <a:pt x="0" y="15"/>
                    <a:pt x="0" y="0"/>
                  </a:cubicBezTo>
                  <a:cubicBezTo>
                    <a:pt x="0" y="15"/>
                    <a:pt x="0" y="32"/>
                    <a:pt x="15" y="47"/>
                  </a:cubicBezTo>
                  <a:lnTo>
                    <a:pt x="15" y="47"/>
                  </a:lnTo>
                  <a:lnTo>
                    <a:pt x="32" y="47"/>
                  </a:lnTo>
                  <a:lnTo>
                    <a:pt x="47" y="63"/>
                  </a:lnTo>
                  <a:cubicBezTo>
                    <a:pt x="78" y="78"/>
                    <a:pt x="95" y="95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110" y="126"/>
                    <a:pt x="110" y="126"/>
                    <a:pt x="110" y="141"/>
                  </a:cubicBezTo>
                  <a:lnTo>
                    <a:pt x="126" y="141"/>
                  </a:lnTo>
                  <a:cubicBezTo>
                    <a:pt x="126" y="141"/>
                    <a:pt x="141" y="141"/>
                    <a:pt x="141" y="158"/>
                  </a:cubicBezTo>
                  <a:lnTo>
                    <a:pt x="141" y="141"/>
                  </a:lnTo>
                  <a:cubicBezTo>
                    <a:pt x="158" y="110"/>
                    <a:pt x="158" y="95"/>
                    <a:pt x="158" y="63"/>
                  </a:cubicBezTo>
                  <a:lnTo>
                    <a:pt x="158" y="78"/>
                  </a:lnTo>
                  <a:lnTo>
                    <a:pt x="126" y="78"/>
                  </a:lnTo>
                  <a:lnTo>
                    <a:pt x="95" y="78"/>
                  </a:lnTo>
                  <a:cubicBezTo>
                    <a:pt x="95" y="63"/>
                    <a:pt x="78" y="47"/>
                    <a:pt x="95" y="32"/>
                  </a:cubicBezTo>
                  <a:lnTo>
                    <a:pt x="110" y="15"/>
                  </a:lnTo>
                  <a:cubicBezTo>
                    <a:pt x="95" y="15"/>
                    <a:pt x="78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1" name="Google Shape;13561;p87"/>
            <p:cNvSpPr/>
            <p:nvPr/>
          </p:nvSpPr>
          <p:spPr>
            <a:xfrm>
              <a:off x="3394972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80" y="1"/>
                  </a:moveTo>
                  <a:cubicBezTo>
                    <a:pt x="80" y="17"/>
                    <a:pt x="63" y="32"/>
                    <a:pt x="48" y="32"/>
                  </a:cubicBezTo>
                  <a:lnTo>
                    <a:pt x="0" y="49"/>
                  </a:lnTo>
                  <a:lnTo>
                    <a:pt x="0" y="64"/>
                  </a:lnTo>
                  <a:cubicBezTo>
                    <a:pt x="0" y="64"/>
                    <a:pt x="0" y="80"/>
                    <a:pt x="17" y="80"/>
                  </a:cubicBezTo>
                  <a:lnTo>
                    <a:pt x="63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2" name="Google Shape;13562;p87"/>
            <p:cNvSpPr/>
            <p:nvPr/>
          </p:nvSpPr>
          <p:spPr>
            <a:xfrm>
              <a:off x="3421560" y="1807304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32" y="0"/>
                  </a:moveTo>
                  <a:cubicBezTo>
                    <a:pt x="15" y="0"/>
                    <a:pt x="0" y="16"/>
                    <a:pt x="0" y="32"/>
                  </a:cubicBezTo>
                  <a:lnTo>
                    <a:pt x="15" y="95"/>
                  </a:lnTo>
                  <a:cubicBezTo>
                    <a:pt x="15" y="95"/>
                    <a:pt x="15" y="110"/>
                    <a:pt x="32" y="110"/>
                  </a:cubicBezTo>
                  <a:cubicBezTo>
                    <a:pt x="32" y="127"/>
                    <a:pt x="47" y="127"/>
                    <a:pt x="47" y="127"/>
                  </a:cubicBezTo>
                  <a:lnTo>
                    <a:pt x="63" y="110"/>
                  </a:lnTo>
                  <a:lnTo>
                    <a:pt x="78" y="127"/>
                  </a:lnTo>
                  <a:lnTo>
                    <a:pt x="110" y="127"/>
                  </a:lnTo>
                  <a:cubicBezTo>
                    <a:pt x="141" y="127"/>
                    <a:pt x="158" y="127"/>
                    <a:pt x="158" y="110"/>
                  </a:cubicBezTo>
                  <a:lnTo>
                    <a:pt x="110" y="79"/>
                  </a:lnTo>
                  <a:cubicBezTo>
                    <a:pt x="110" y="79"/>
                    <a:pt x="95" y="95"/>
                    <a:pt x="78" y="95"/>
                  </a:cubicBezTo>
                  <a:lnTo>
                    <a:pt x="63" y="95"/>
                  </a:lnTo>
                  <a:cubicBezTo>
                    <a:pt x="47" y="79"/>
                    <a:pt x="47" y="63"/>
                    <a:pt x="47" y="4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3" name="Google Shape;13563;p87"/>
            <p:cNvSpPr/>
            <p:nvPr/>
          </p:nvSpPr>
          <p:spPr>
            <a:xfrm>
              <a:off x="3352387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78"/>
                  </a:lnTo>
                  <a:lnTo>
                    <a:pt x="95" y="32"/>
                  </a:lnTo>
                  <a:lnTo>
                    <a:pt x="95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4" name="Google Shape;13564;p87"/>
            <p:cNvSpPr/>
            <p:nvPr/>
          </p:nvSpPr>
          <p:spPr>
            <a:xfrm>
              <a:off x="3025700" y="1797763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32" y="0"/>
                  </a:moveTo>
                  <a:cubicBezTo>
                    <a:pt x="15" y="0"/>
                    <a:pt x="15" y="17"/>
                    <a:pt x="15" y="17"/>
                  </a:cubicBezTo>
                  <a:cubicBezTo>
                    <a:pt x="0" y="32"/>
                    <a:pt x="0" y="48"/>
                    <a:pt x="15" y="64"/>
                  </a:cubicBezTo>
                  <a:lnTo>
                    <a:pt x="32" y="80"/>
                  </a:lnTo>
                  <a:lnTo>
                    <a:pt x="32" y="111"/>
                  </a:lnTo>
                  <a:lnTo>
                    <a:pt x="32" y="127"/>
                  </a:lnTo>
                  <a:lnTo>
                    <a:pt x="32" y="127"/>
                  </a:lnTo>
                  <a:cubicBezTo>
                    <a:pt x="32" y="111"/>
                    <a:pt x="47" y="95"/>
                    <a:pt x="63" y="95"/>
                  </a:cubicBezTo>
                  <a:lnTo>
                    <a:pt x="63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4"/>
                  </a:lnTo>
                  <a:cubicBezTo>
                    <a:pt x="95" y="64"/>
                    <a:pt x="78" y="64"/>
                    <a:pt x="78" y="48"/>
                  </a:cubicBezTo>
                  <a:cubicBezTo>
                    <a:pt x="63" y="32"/>
                    <a:pt x="63" y="32"/>
                    <a:pt x="63" y="17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5" name="Google Shape;13565;p87"/>
            <p:cNvSpPr/>
            <p:nvPr/>
          </p:nvSpPr>
          <p:spPr>
            <a:xfrm>
              <a:off x="3025700" y="1822348"/>
              <a:ext cx="1495" cy="149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5" y="0"/>
                  </a:moveTo>
                  <a:lnTo>
                    <a:pt x="15" y="15"/>
                  </a:lnTo>
                  <a:cubicBezTo>
                    <a:pt x="0" y="15"/>
                    <a:pt x="15" y="15"/>
                    <a:pt x="15" y="32"/>
                  </a:cubicBezTo>
                  <a:lnTo>
                    <a:pt x="15" y="32"/>
                  </a:lnTo>
                  <a:cubicBezTo>
                    <a:pt x="15" y="32"/>
                    <a:pt x="32" y="47"/>
                    <a:pt x="47" y="47"/>
                  </a:cubicBezTo>
                  <a:cubicBezTo>
                    <a:pt x="32" y="3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6" name="Google Shape;13566;p87"/>
            <p:cNvSpPr/>
            <p:nvPr/>
          </p:nvSpPr>
          <p:spPr>
            <a:xfrm>
              <a:off x="3026177" y="1818817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95" y="0"/>
                  </a:moveTo>
                  <a:lnTo>
                    <a:pt x="95" y="0"/>
                  </a:lnTo>
                  <a:lnTo>
                    <a:pt x="63" y="0"/>
                  </a:lnTo>
                  <a:cubicBezTo>
                    <a:pt x="32" y="48"/>
                    <a:pt x="0" y="80"/>
                    <a:pt x="0" y="111"/>
                  </a:cubicBezTo>
                  <a:cubicBezTo>
                    <a:pt x="0" y="111"/>
                    <a:pt x="17" y="143"/>
                    <a:pt x="32" y="158"/>
                  </a:cubicBezTo>
                  <a:cubicBezTo>
                    <a:pt x="48" y="174"/>
                    <a:pt x="63" y="174"/>
                    <a:pt x="80" y="189"/>
                  </a:cubicBezTo>
                  <a:cubicBezTo>
                    <a:pt x="95" y="189"/>
                    <a:pt x="95" y="206"/>
                    <a:pt x="111" y="206"/>
                  </a:cubicBezTo>
                  <a:lnTo>
                    <a:pt x="111" y="174"/>
                  </a:lnTo>
                  <a:lnTo>
                    <a:pt x="95" y="174"/>
                  </a:lnTo>
                  <a:lnTo>
                    <a:pt x="80" y="174"/>
                  </a:lnTo>
                  <a:lnTo>
                    <a:pt x="63" y="174"/>
                  </a:lnTo>
                  <a:cubicBezTo>
                    <a:pt x="48" y="174"/>
                    <a:pt x="32" y="158"/>
                    <a:pt x="32" y="143"/>
                  </a:cubicBezTo>
                  <a:cubicBezTo>
                    <a:pt x="48" y="111"/>
                    <a:pt x="48" y="95"/>
                    <a:pt x="63" y="95"/>
                  </a:cubicBezTo>
                  <a:cubicBezTo>
                    <a:pt x="80" y="95"/>
                    <a:pt x="80" y="95"/>
                    <a:pt x="80" y="80"/>
                  </a:cubicBezTo>
                  <a:cubicBezTo>
                    <a:pt x="95" y="80"/>
                    <a:pt x="111" y="63"/>
                    <a:pt x="111" y="63"/>
                  </a:cubicBezTo>
                  <a:cubicBezTo>
                    <a:pt x="126" y="48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7" name="Google Shape;13567;p87"/>
            <p:cNvSpPr/>
            <p:nvPr/>
          </p:nvSpPr>
          <p:spPr>
            <a:xfrm>
              <a:off x="3408012" y="1795283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79" y="0"/>
                  </a:moveTo>
                  <a:lnTo>
                    <a:pt x="79" y="15"/>
                  </a:lnTo>
                  <a:cubicBezTo>
                    <a:pt x="79" y="15"/>
                    <a:pt x="63" y="32"/>
                    <a:pt x="48" y="32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cubicBezTo>
                    <a:pt x="0" y="47"/>
                    <a:pt x="0" y="63"/>
                    <a:pt x="16" y="63"/>
                  </a:cubicBezTo>
                  <a:cubicBezTo>
                    <a:pt x="16" y="78"/>
                    <a:pt x="32" y="95"/>
                    <a:pt x="32" y="110"/>
                  </a:cubicBezTo>
                  <a:cubicBezTo>
                    <a:pt x="48" y="142"/>
                    <a:pt x="79" y="173"/>
                    <a:pt x="126" y="173"/>
                  </a:cubicBezTo>
                  <a:lnTo>
                    <a:pt x="142" y="173"/>
                  </a:lnTo>
                  <a:lnTo>
                    <a:pt x="142" y="158"/>
                  </a:lnTo>
                  <a:lnTo>
                    <a:pt x="142" y="110"/>
                  </a:lnTo>
                  <a:lnTo>
                    <a:pt x="142" y="110"/>
                  </a:lnTo>
                  <a:cubicBezTo>
                    <a:pt x="126" y="110"/>
                    <a:pt x="111" y="95"/>
                    <a:pt x="95" y="78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63"/>
                    <a:pt x="111" y="63"/>
                    <a:pt x="111" y="47"/>
                  </a:cubicBezTo>
                  <a:lnTo>
                    <a:pt x="95" y="47"/>
                  </a:lnTo>
                  <a:cubicBezTo>
                    <a:pt x="95" y="32"/>
                    <a:pt x="95" y="15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8" name="Google Shape;13568;p87"/>
            <p:cNvSpPr/>
            <p:nvPr/>
          </p:nvSpPr>
          <p:spPr>
            <a:xfrm>
              <a:off x="3373918" y="1777250"/>
              <a:ext cx="3053" cy="3498"/>
            </a:xfrm>
            <a:custGeom>
              <a:avLst/>
              <a:gdLst/>
              <a:ahLst/>
              <a:cxnLst/>
              <a:rect l="l" t="t" r="r" b="b"/>
              <a:pathLst>
                <a:path w="96" h="110" extrusionOk="0">
                  <a:moveTo>
                    <a:pt x="49" y="0"/>
                  </a:moveTo>
                  <a:cubicBezTo>
                    <a:pt x="49" y="15"/>
                    <a:pt x="32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7" y="95"/>
                  </a:lnTo>
                  <a:cubicBezTo>
                    <a:pt x="32" y="110"/>
                    <a:pt x="32" y="110"/>
                    <a:pt x="49" y="110"/>
                  </a:cubicBezTo>
                  <a:lnTo>
                    <a:pt x="64" y="110"/>
                  </a:lnTo>
                  <a:cubicBezTo>
                    <a:pt x="80" y="110"/>
                    <a:pt x="95" y="78"/>
                    <a:pt x="80" y="6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69" name="Google Shape;13569;p87"/>
            <p:cNvSpPr/>
            <p:nvPr/>
          </p:nvSpPr>
          <p:spPr>
            <a:xfrm>
              <a:off x="3203069" y="1804283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11"/>
                  </a:move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64" y="48"/>
                  </a:moveTo>
                  <a:lnTo>
                    <a:pt x="64" y="48"/>
                  </a:lnTo>
                  <a:lnTo>
                    <a:pt x="64" y="48"/>
                  </a:lnTo>
                  <a:close/>
                  <a:moveTo>
                    <a:pt x="47" y="1"/>
                  </a:moveTo>
                  <a:cubicBezTo>
                    <a:pt x="32" y="16"/>
                    <a:pt x="32" y="16"/>
                    <a:pt x="16" y="16"/>
                  </a:cubicBezTo>
                  <a:lnTo>
                    <a:pt x="16" y="16"/>
                  </a:lnTo>
                  <a:cubicBezTo>
                    <a:pt x="16" y="16"/>
                    <a:pt x="1" y="16"/>
                    <a:pt x="1" y="32"/>
                  </a:cubicBezTo>
                  <a:cubicBezTo>
                    <a:pt x="1" y="48"/>
                    <a:pt x="1" y="79"/>
                    <a:pt x="16" y="95"/>
                  </a:cubicBezTo>
                  <a:cubicBezTo>
                    <a:pt x="32" y="111"/>
                    <a:pt x="47" y="111"/>
                    <a:pt x="79" y="111"/>
                  </a:cubicBezTo>
                  <a:lnTo>
                    <a:pt x="79" y="111"/>
                  </a:lnTo>
                  <a:cubicBezTo>
                    <a:pt x="95" y="127"/>
                    <a:pt x="95" y="127"/>
                    <a:pt x="110" y="127"/>
                  </a:cubicBezTo>
                  <a:cubicBezTo>
                    <a:pt x="110" y="127"/>
                    <a:pt x="127" y="127"/>
                    <a:pt x="127" y="111"/>
                  </a:cubicBezTo>
                  <a:cubicBezTo>
                    <a:pt x="142" y="111"/>
                    <a:pt x="142" y="79"/>
                    <a:pt x="127" y="64"/>
                  </a:cubicBezTo>
                  <a:cubicBezTo>
                    <a:pt x="110" y="48"/>
                    <a:pt x="95" y="48"/>
                    <a:pt x="79" y="48"/>
                  </a:cubicBezTo>
                  <a:lnTo>
                    <a:pt x="79" y="48"/>
                  </a:lnTo>
                  <a:lnTo>
                    <a:pt x="79" y="48"/>
                  </a:lnTo>
                  <a:cubicBezTo>
                    <a:pt x="79" y="32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0" name="Google Shape;13570;p87"/>
            <p:cNvSpPr/>
            <p:nvPr/>
          </p:nvSpPr>
          <p:spPr>
            <a:xfrm>
              <a:off x="3205073" y="18057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1" name="Google Shape;13571;p87"/>
            <p:cNvSpPr/>
            <p:nvPr/>
          </p:nvSpPr>
          <p:spPr>
            <a:xfrm>
              <a:off x="3205550" y="18077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2" name="Google Shape;13572;p87"/>
            <p:cNvSpPr/>
            <p:nvPr/>
          </p:nvSpPr>
          <p:spPr>
            <a:xfrm>
              <a:off x="3176481" y="1803774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7"/>
                    <a:pt x="17" y="17"/>
                    <a:pt x="17" y="17"/>
                  </a:cubicBezTo>
                  <a:lnTo>
                    <a:pt x="1" y="17"/>
                  </a:lnTo>
                  <a:lnTo>
                    <a:pt x="1" y="32"/>
                  </a:lnTo>
                  <a:cubicBezTo>
                    <a:pt x="17" y="48"/>
                    <a:pt x="17" y="48"/>
                    <a:pt x="17" y="64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12" y="95"/>
                  </a:lnTo>
                  <a:lnTo>
                    <a:pt x="112" y="95"/>
                  </a:lnTo>
                  <a:cubicBezTo>
                    <a:pt x="95" y="95"/>
                    <a:pt x="80" y="80"/>
                    <a:pt x="80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3" name="Google Shape;13573;p87"/>
            <p:cNvSpPr/>
            <p:nvPr/>
          </p:nvSpPr>
          <p:spPr>
            <a:xfrm>
              <a:off x="3395958" y="1762684"/>
              <a:ext cx="6583" cy="556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1"/>
                  </a:moveTo>
                  <a:lnTo>
                    <a:pt x="64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7" y="64"/>
                  </a:lnTo>
                  <a:cubicBezTo>
                    <a:pt x="1" y="80"/>
                    <a:pt x="1" y="95"/>
                    <a:pt x="17" y="112"/>
                  </a:cubicBezTo>
                  <a:lnTo>
                    <a:pt x="32" y="112"/>
                  </a:lnTo>
                  <a:cubicBezTo>
                    <a:pt x="49" y="112"/>
                    <a:pt x="64" y="112"/>
                    <a:pt x="64" y="95"/>
                  </a:cubicBezTo>
                  <a:lnTo>
                    <a:pt x="80" y="80"/>
                  </a:lnTo>
                  <a:lnTo>
                    <a:pt x="127" y="112"/>
                  </a:lnTo>
                  <a:lnTo>
                    <a:pt x="112" y="127"/>
                  </a:lnTo>
                  <a:cubicBezTo>
                    <a:pt x="112" y="127"/>
                    <a:pt x="95" y="158"/>
                    <a:pt x="112" y="175"/>
                  </a:cubicBezTo>
                  <a:lnTo>
                    <a:pt x="112" y="175"/>
                  </a:lnTo>
                  <a:lnTo>
                    <a:pt x="143" y="175"/>
                  </a:lnTo>
                  <a:lnTo>
                    <a:pt x="158" y="175"/>
                  </a:lnTo>
                  <a:lnTo>
                    <a:pt x="175" y="158"/>
                  </a:lnTo>
                  <a:lnTo>
                    <a:pt x="175" y="143"/>
                  </a:lnTo>
                  <a:cubicBezTo>
                    <a:pt x="158" y="127"/>
                    <a:pt x="175" y="112"/>
                    <a:pt x="190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4" name="Google Shape;13574;p87"/>
            <p:cNvSpPr/>
            <p:nvPr/>
          </p:nvSpPr>
          <p:spPr>
            <a:xfrm>
              <a:off x="3317785" y="1768695"/>
              <a:ext cx="8078" cy="505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112" y="1"/>
                  </a:moveTo>
                  <a:lnTo>
                    <a:pt x="112" y="1"/>
                  </a:lnTo>
                  <a:lnTo>
                    <a:pt x="112" y="1"/>
                  </a:lnTo>
                  <a:cubicBezTo>
                    <a:pt x="96" y="1"/>
                    <a:pt x="80" y="17"/>
                    <a:pt x="80" y="17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49" y="32"/>
                    <a:pt x="17" y="32"/>
                    <a:pt x="1" y="64"/>
                  </a:cubicBezTo>
                  <a:lnTo>
                    <a:pt x="1" y="64"/>
                  </a:lnTo>
                  <a:lnTo>
                    <a:pt x="1" y="95"/>
                  </a:lnTo>
                  <a:lnTo>
                    <a:pt x="17" y="143"/>
                  </a:lnTo>
                  <a:cubicBezTo>
                    <a:pt x="17" y="158"/>
                    <a:pt x="33" y="158"/>
                    <a:pt x="33" y="158"/>
                  </a:cubicBezTo>
                  <a:lnTo>
                    <a:pt x="33" y="143"/>
                  </a:lnTo>
                  <a:cubicBezTo>
                    <a:pt x="33" y="127"/>
                    <a:pt x="49" y="112"/>
                    <a:pt x="64" y="112"/>
                  </a:cubicBezTo>
                  <a:lnTo>
                    <a:pt x="64" y="112"/>
                  </a:lnTo>
                  <a:lnTo>
                    <a:pt x="80" y="112"/>
                  </a:lnTo>
                  <a:lnTo>
                    <a:pt x="96" y="127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27"/>
                    <a:pt x="143" y="112"/>
                    <a:pt x="159" y="112"/>
                  </a:cubicBezTo>
                  <a:lnTo>
                    <a:pt x="175" y="112"/>
                  </a:lnTo>
                  <a:lnTo>
                    <a:pt x="175" y="112"/>
                  </a:lnTo>
                  <a:cubicBezTo>
                    <a:pt x="190" y="112"/>
                    <a:pt x="206" y="127"/>
                    <a:pt x="206" y="143"/>
                  </a:cubicBezTo>
                  <a:lnTo>
                    <a:pt x="206" y="143"/>
                  </a:lnTo>
                  <a:lnTo>
                    <a:pt x="206" y="143"/>
                  </a:lnTo>
                  <a:lnTo>
                    <a:pt x="238" y="143"/>
                  </a:lnTo>
                  <a:cubicBezTo>
                    <a:pt x="253" y="143"/>
                    <a:pt x="253" y="127"/>
                    <a:pt x="253" y="112"/>
                  </a:cubicBezTo>
                  <a:lnTo>
                    <a:pt x="238" y="112"/>
                  </a:lnTo>
                  <a:lnTo>
                    <a:pt x="238" y="112"/>
                  </a:lnTo>
                  <a:cubicBezTo>
                    <a:pt x="206" y="112"/>
                    <a:pt x="206" y="95"/>
                    <a:pt x="206" y="80"/>
                  </a:cubicBezTo>
                  <a:lnTo>
                    <a:pt x="190" y="80"/>
                  </a:lnTo>
                  <a:cubicBezTo>
                    <a:pt x="175" y="95"/>
                    <a:pt x="159" y="95"/>
                    <a:pt x="143" y="95"/>
                  </a:cubicBezTo>
                  <a:lnTo>
                    <a:pt x="112" y="95"/>
                  </a:lnTo>
                  <a:lnTo>
                    <a:pt x="112" y="95"/>
                  </a:lnTo>
                  <a:cubicBezTo>
                    <a:pt x="127" y="95"/>
                    <a:pt x="127" y="95"/>
                    <a:pt x="127" y="80"/>
                  </a:cubicBezTo>
                  <a:cubicBezTo>
                    <a:pt x="143" y="80"/>
                    <a:pt x="159" y="49"/>
                    <a:pt x="143" y="32"/>
                  </a:cubicBez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5" name="Google Shape;13575;p87"/>
            <p:cNvSpPr/>
            <p:nvPr/>
          </p:nvSpPr>
          <p:spPr>
            <a:xfrm>
              <a:off x="3245654" y="1797763"/>
              <a:ext cx="2544" cy="4548"/>
            </a:xfrm>
            <a:custGeom>
              <a:avLst/>
              <a:gdLst/>
              <a:ahLst/>
              <a:cxnLst/>
              <a:rect l="l" t="t" r="r" b="b"/>
              <a:pathLst>
                <a:path w="80" h="143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32" y="17"/>
                    <a:pt x="32" y="32"/>
                    <a:pt x="17" y="48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8" y="127"/>
                    <a:pt x="63" y="127"/>
                    <a:pt x="63" y="143"/>
                  </a:cubicBezTo>
                  <a:cubicBezTo>
                    <a:pt x="80" y="143"/>
                    <a:pt x="80" y="127"/>
                    <a:pt x="80" y="127"/>
                  </a:cubicBezTo>
                  <a:lnTo>
                    <a:pt x="63" y="32"/>
                  </a:lnTo>
                  <a:cubicBezTo>
                    <a:pt x="63" y="17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6" name="Google Shape;13576;p87"/>
            <p:cNvSpPr/>
            <p:nvPr/>
          </p:nvSpPr>
          <p:spPr>
            <a:xfrm>
              <a:off x="3432055" y="1776232"/>
              <a:ext cx="8046" cy="5534"/>
            </a:xfrm>
            <a:custGeom>
              <a:avLst/>
              <a:gdLst/>
              <a:ahLst/>
              <a:cxnLst/>
              <a:rect l="l" t="t" r="r" b="b"/>
              <a:pathLst>
                <a:path w="253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6"/>
                  </a:lnTo>
                  <a:lnTo>
                    <a:pt x="143" y="16"/>
                  </a:lnTo>
                  <a:cubicBezTo>
                    <a:pt x="126" y="16"/>
                    <a:pt x="111" y="16"/>
                    <a:pt x="80" y="32"/>
                  </a:cubicBezTo>
                  <a:lnTo>
                    <a:pt x="63" y="32"/>
                  </a:lnTo>
                  <a:cubicBezTo>
                    <a:pt x="48" y="47"/>
                    <a:pt x="32" y="47"/>
                    <a:pt x="17" y="47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158"/>
                  </a:lnTo>
                  <a:cubicBezTo>
                    <a:pt x="48" y="173"/>
                    <a:pt x="48" y="173"/>
                    <a:pt x="63" y="173"/>
                  </a:cubicBezTo>
                  <a:lnTo>
                    <a:pt x="80" y="173"/>
                  </a:lnTo>
                  <a:cubicBezTo>
                    <a:pt x="95" y="158"/>
                    <a:pt x="111" y="142"/>
                    <a:pt x="95" y="127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1" y="95"/>
                  </a:lnTo>
                  <a:cubicBezTo>
                    <a:pt x="126" y="79"/>
                    <a:pt x="143" y="79"/>
                    <a:pt x="158" y="79"/>
                  </a:cubicBezTo>
                  <a:lnTo>
                    <a:pt x="174" y="79"/>
                  </a:lnTo>
                  <a:lnTo>
                    <a:pt x="174" y="79"/>
                  </a:lnTo>
                  <a:cubicBezTo>
                    <a:pt x="158" y="95"/>
                    <a:pt x="174" y="95"/>
                    <a:pt x="174" y="110"/>
                  </a:cubicBezTo>
                  <a:cubicBezTo>
                    <a:pt x="174" y="95"/>
                    <a:pt x="189" y="95"/>
                    <a:pt x="206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37" y="95"/>
                  </a:lnTo>
                  <a:cubicBezTo>
                    <a:pt x="252" y="64"/>
                    <a:pt x="237" y="32"/>
                    <a:pt x="221" y="32"/>
                  </a:cubicBezTo>
                  <a:cubicBezTo>
                    <a:pt x="221" y="16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7" name="Google Shape;13577;p87"/>
            <p:cNvSpPr/>
            <p:nvPr/>
          </p:nvSpPr>
          <p:spPr>
            <a:xfrm>
              <a:off x="3400506" y="1811789"/>
              <a:ext cx="5502" cy="6583"/>
            </a:xfrm>
            <a:custGeom>
              <a:avLst/>
              <a:gdLst/>
              <a:ahLst/>
              <a:cxnLst/>
              <a:rect l="l" t="t" r="r" b="b"/>
              <a:pathLst>
                <a:path w="173" h="207" extrusionOk="0">
                  <a:moveTo>
                    <a:pt x="141" y="1"/>
                  </a:moveTo>
                  <a:lnTo>
                    <a:pt x="141" y="1"/>
                  </a:lnTo>
                  <a:lnTo>
                    <a:pt x="63" y="1"/>
                  </a:lnTo>
                  <a:cubicBezTo>
                    <a:pt x="78" y="17"/>
                    <a:pt x="95" y="32"/>
                    <a:pt x="78" y="32"/>
                  </a:cubicBezTo>
                  <a:cubicBezTo>
                    <a:pt x="78" y="49"/>
                    <a:pt x="63" y="64"/>
                    <a:pt x="47" y="64"/>
                  </a:cubicBez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5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63" y="95"/>
                    <a:pt x="78" y="112"/>
                    <a:pt x="78" y="143"/>
                  </a:cubicBezTo>
                  <a:cubicBezTo>
                    <a:pt x="78" y="158"/>
                    <a:pt x="63" y="175"/>
                    <a:pt x="47" y="175"/>
                  </a:cubicBezTo>
                  <a:lnTo>
                    <a:pt x="0" y="175"/>
                  </a:lnTo>
                  <a:lnTo>
                    <a:pt x="0" y="175"/>
                  </a:lnTo>
                  <a:lnTo>
                    <a:pt x="0" y="206"/>
                  </a:lnTo>
                  <a:cubicBezTo>
                    <a:pt x="15" y="206"/>
                    <a:pt x="32" y="206"/>
                    <a:pt x="63" y="190"/>
                  </a:cubicBezTo>
                  <a:lnTo>
                    <a:pt x="63" y="190"/>
                  </a:lnTo>
                  <a:lnTo>
                    <a:pt x="95" y="64"/>
                  </a:lnTo>
                  <a:lnTo>
                    <a:pt x="141" y="64"/>
                  </a:lnTo>
                  <a:lnTo>
                    <a:pt x="141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32"/>
                  </a:lnTo>
                  <a:cubicBezTo>
                    <a:pt x="173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8" name="Google Shape;13578;p87"/>
            <p:cNvSpPr/>
            <p:nvPr/>
          </p:nvSpPr>
          <p:spPr>
            <a:xfrm>
              <a:off x="3413514" y="1769712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205" y="0"/>
                  </a:moveTo>
                  <a:lnTo>
                    <a:pt x="205" y="0"/>
                  </a:lnTo>
                  <a:lnTo>
                    <a:pt x="190" y="0"/>
                  </a:lnTo>
                  <a:cubicBezTo>
                    <a:pt x="190" y="0"/>
                    <a:pt x="174" y="0"/>
                    <a:pt x="174" y="17"/>
                  </a:cubicBezTo>
                  <a:lnTo>
                    <a:pt x="174" y="32"/>
                  </a:lnTo>
                  <a:lnTo>
                    <a:pt x="159" y="48"/>
                  </a:lnTo>
                  <a:lnTo>
                    <a:pt x="174" y="48"/>
                  </a:lnTo>
                  <a:cubicBezTo>
                    <a:pt x="190" y="48"/>
                    <a:pt x="205" y="63"/>
                    <a:pt x="205" y="95"/>
                  </a:cubicBezTo>
                  <a:cubicBezTo>
                    <a:pt x="205" y="111"/>
                    <a:pt x="190" y="111"/>
                    <a:pt x="174" y="111"/>
                  </a:cubicBezTo>
                  <a:lnTo>
                    <a:pt x="159" y="111"/>
                  </a:lnTo>
                  <a:lnTo>
                    <a:pt x="159" y="111"/>
                  </a:lnTo>
                  <a:lnTo>
                    <a:pt x="142" y="189"/>
                  </a:lnTo>
                  <a:lnTo>
                    <a:pt x="95" y="158"/>
                  </a:lnTo>
                  <a:lnTo>
                    <a:pt x="79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ubicBezTo>
                    <a:pt x="16" y="189"/>
                    <a:pt x="16" y="189"/>
                    <a:pt x="16" y="206"/>
                  </a:cubicBezTo>
                  <a:lnTo>
                    <a:pt x="16" y="237"/>
                  </a:lnTo>
                  <a:lnTo>
                    <a:pt x="64" y="221"/>
                  </a:lnTo>
                  <a:lnTo>
                    <a:pt x="111" y="237"/>
                  </a:lnTo>
                  <a:lnTo>
                    <a:pt x="127" y="237"/>
                  </a:lnTo>
                  <a:lnTo>
                    <a:pt x="127" y="237"/>
                  </a:lnTo>
                  <a:cubicBezTo>
                    <a:pt x="142" y="237"/>
                    <a:pt x="159" y="237"/>
                    <a:pt x="159" y="252"/>
                  </a:cubicBezTo>
                  <a:lnTo>
                    <a:pt x="174" y="269"/>
                  </a:lnTo>
                  <a:lnTo>
                    <a:pt x="174" y="269"/>
                  </a:lnTo>
                  <a:lnTo>
                    <a:pt x="190" y="269"/>
                  </a:lnTo>
                  <a:cubicBezTo>
                    <a:pt x="190" y="252"/>
                    <a:pt x="205" y="252"/>
                    <a:pt x="205" y="237"/>
                  </a:cubicBezTo>
                  <a:lnTo>
                    <a:pt x="205" y="206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174" y="221"/>
                    <a:pt x="159" y="206"/>
                    <a:pt x="159" y="189"/>
                  </a:cubicBezTo>
                  <a:cubicBezTo>
                    <a:pt x="159" y="158"/>
                    <a:pt x="174" y="143"/>
                    <a:pt x="190" y="143"/>
                  </a:cubicBezTo>
                  <a:lnTo>
                    <a:pt x="222" y="143"/>
                  </a:lnTo>
                  <a:lnTo>
                    <a:pt x="222" y="111"/>
                  </a:lnTo>
                  <a:lnTo>
                    <a:pt x="222" y="80"/>
                  </a:lnTo>
                  <a:lnTo>
                    <a:pt x="237" y="80"/>
                  </a:lnTo>
                  <a:lnTo>
                    <a:pt x="237" y="32"/>
                  </a:lnTo>
                  <a:cubicBezTo>
                    <a:pt x="237" y="17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79" name="Google Shape;13579;p87"/>
            <p:cNvSpPr/>
            <p:nvPr/>
          </p:nvSpPr>
          <p:spPr>
            <a:xfrm>
              <a:off x="3168467" y="1794742"/>
              <a:ext cx="7569" cy="5565"/>
            </a:xfrm>
            <a:custGeom>
              <a:avLst/>
              <a:gdLst/>
              <a:ahLst/>
              <a:cxnLst/>
              <a:rect l="l" t="t" r="r" b="b"/>
              <a:pathLst>
                <a:path w="238" h="175" extrusionOk="0">
                  <a:moveTo>
                    <a:pt x="190" y="143"/>
                  </a:moveTo>
                  <a:lnTo>
                    <a:pt x="190" y="159"/>
                  </a:lnTo>
                  <a:cubicBezTo>
                    <a:pt x="206" y="159"/>
                    <a:pt x="206" y="175"/>
                    <a:pt x="190" y="175"/>
                  </a:cubicBezTo>
                  <a:lnTo>
                    <a:pt x="221" y="159"/>
                  </a:lnTo>
                  <a:lnTo>
                    <a:pt x="206" y="159"/>
                  </a:lnTo>
                  <a:cubicBezTo>
                    <a:pt x="206" y="159"/>
                    <a:pt x="190" y="159"/>
                    <a:pt x="190" y="143"/>
                  </a:cubicBezTo>
                  <a:close/>
                  <a:moveTo>
                    <a:pt x="143" y="1"/>
                  </a:moveTo>
                  <a:lnTo>
                    <a:pt x="95" y="1"/>
                  </a:lnTo>
                  <a:cubicBezTo>
                    <a:pt x="64" y="1"/>
                    <a:pt x="32" y="17"/>
                    <a:pt x="17" y="32"/>
                  </a:cubicBezTo>
                  <a:lnTo>
                    <a:pt x="17" y="32"/>
                  </a:lnTo>
                  <a:cubicBezTo>
                    <a:pt x="1" y="49"/>
                    <a:pt x="1" y="80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4" y="95"/>
                  </a:lnTo>
                  <a:cubicBezTo>
                    <a:pt x="80" y="80"/>
                    <a:pt x="80" y="64"/>
                    <a:pt x="158" y="64"/>
                  </a:cubicBezTo>
                  <a:lnTo>
                    <a:pt x="158" y="95"/>
                  </a:lnTo>
                  <a:cubicBezTo>
                    <a:pt x="158" y="95"/>
                    <a:pt x="158" y="112"/>
                    <a:pt x="175" y="112"/>
                  </a:cubicBezTo>
                  <a:lnTo>
                    <a:pt x="158" y="112"/>
                  </a:lnTo>
                  <a:cubicBezTo>
                    <a:pt x="158" y="127"/>
                    <a:pt x="143" y="127"/>
                    <a:pt x="143" y="143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5" y="127"/>
                    <a:pt x="175" y="127"/>
                    <a:pt x="190" y="143"/>
                  </a:cubicBezTo>
                  <a:cubicBezTo>
                    <a:pt x="175" y="127"/>
                    <a:pt x="175" y="112"/>
                    <a:pt x="190" y="112"/>
                  </a:cubicBezTo>
                  <a:cubicBezTo>
                    <a:pt x="190" y="95"/>
                    <a:pt x="206" y="95"/>
                    <a:pt x="206" y="95"/>
                  </a:cubicBezTo>
                  <a:lnTo>
                    <a:pt x="221" y="95"/>
                  </a:lnTo>
                  <a:lnTo>
                    <a:pt x="221" y="95"/>
                  </a:lnTo>
                  <a:lnTo>
                    <a:pt x="238" y="95"/>
                  </a:lnTo>
                  <a:cubicBezTo>
                    <a:pt x="238" y="80"/>
                    <a:pt x="238" y="80"/>
                    <a:pt x="221" y="80"/>
                  </a:cubicBezTo>
                  <a:lnTo>
                    <a:pt x="221" y="64"/>
                  </a:lnTo>
                  <a:lnTo>
                    <a:pt x="190" y="64"/>
                  </a:lnTo>
                  <a:lnTo>
                    <a:pt x="190" y="64"/>
                  </a:lnTo>
                  <a:cubicBezTo>
                    <a:pt x="175" y="64"/>
                    <a:pt x="175" y="64"/>
                    <a:pt x="158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0" name="Google Shape;13580;p87"/>
            <p:cNvSpPr/>
            <p:nvPr/>
          </p:nvSpPr>
          <p:spPr>
            <a:xfrm>
              <a:off x="3376463" y="1773720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7"/>
                    <a:pt x="0" y="32"/>
                    <a:pt x="15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63" y="174"/>
                  </a:lnTo>
                  <a:cubicBezTo>
                    <a:pt x="63" y="189"/>
                    <a:pt x="78" y="206"/>
                    <a:pt x="95" y="206"/>
                  </a:cubicBezTo>
                  <a:lnTo>
                    <a:pt x="110" y="206"/>
                  </a:lnTo>
                  <a:lnTo>
                    <a:pt x="126" y="189"/>
                  </a:lnTo>
                  <a:lnTo>
                    <a:pt x="126" y="158"/>
                  </a:lnTo>
                  <a:lnTo>
                    <a:pt x="126" y="143"/>
                  </a:lnTo>
                  <a:lnTo>
                    <a:pt x="126" y="111"/>
                  </a:lnTo>
                  <a:lnTo>
                    <a:pt x="126" y="111"/>
                  </a:lnTo>
                  <a:cubicBezTo>
                    <a:pt x="110" y="95"/>
                    <a:pt x="110" y="80"/>
                    <a:pt x="110" y="80"/>
                  </a:cubicBezTo>
                  <a:lnTo>
                    <a:pt x="110" y="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1" name="Google Shape;13581;p87"/>
            <p:cNvSpPr/>
            <p:nvPr/>
          </p:nvSpPr>
          <p:spPr>
            <a:xfrm>
              <a:off x="3208094" y="1793756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7"/>
                  </a:cubicBezTo>
                  <a:lnTo>
                    <a:pt x="0" y="32"/>
                  </a:lnTo>
                  <a:cubicBezTo>
                    <a:pt x="0" y="48"/>
                    <a:pt x="15" y="63"/>
                    <a:pt x="32" y="63"/>
                  </a:cubicBezTo>
                  <a:lnTo>
                    <a:pt x="32" y="63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cubicBezTo>
                    <a:pt x="158" y="17"/>
                    <a:pt x="158" y="0"/>
                    <a:pt x="1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2" name="Google Shape;13582;p87"/>
            <p:cNvSpPr/>
            <p:nvPr/>
          </p:nvSpPr>
          <p:spPr>
            <a:xfrm>
              <a:off x="3265690" y="1820344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80" y="0"/>
                  </a:lnTo>
                  <a:lnTo>
                    <a:pt x="48" y="15"/>
                  </a:lnTo>
                  <a:lnTo>
                    <a:pt x="17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63"/>
                    <a:pt x="0" y="78"/>
                    <a:pt x="17" y="78"/>
                  </a:cubicBezTo>
                  <a:lnTo>
                    <a:pt x="32" y="78"/>
                  </a:lnTo>
                  <a:cubicBezTo>
                    <a:pt x="32" y="63"/>
                    <a:pt x="48" y="63"/>
                    <a:pt x="48" y="63"/>
                  </a:cubicBezTo>
                  <a:lnTo>
                    <a:pt x="48" y="63"/>
                  </a:lnTo>
                  <a:cubicBezTo>
                    <a:pt x="63" y="63"/>
                    <a:pt x="63" y="63"/>
                    <a:pt x="80" y="78"/>
                  </a:cubicBezTo>
                  <a:lnTo>
                    <a:pt x="126" y="63"/>
                  </a:lnTo>
                  <a:cubicBezTo>
                    <a:pt x="143" y="63"/>
                    <a:pt x="158" y="47"/>
                    <a:pt x="158" y="32"/>
                  </a:cubicBezTo>
                  <a:cubicBezTo>
                    <a:pt x="158" y="15"/>
                    <a:pt x="143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3" name="Google Shape;13583;p87"/>
            <p:cNvSpPr/>
            <p:nvPr/>
          </p:nvSpPr>
          <p:spPr>
            <a:xfrm>
              <a:off x="3034191" y="1822348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80" y="0"/>
                  </a:moveTo>
                  <a:lnTo>
                    <a:pt x="32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32" y="110"/>
                  </a:lnTo>
                  <a:cubicBezTo>
                    <a:pt x="48" y="110"/>
                    <a:pt x="63" y="95"/>
                    <a:pt x="63" y="78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4" name="Google Shape;13584;p87"/>
            <p:cNvSpPr/>
            <p:nvPr/>
          </p:nvSpPr>
          <p:spPr>
            <a:xfrm>
              <a:off x="3170470" y="1809785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32"/>
                  </a:cubicBezTo>
                  <a:cubicBezTo>
                    <a:pt x="1" y="49"/>
                    <a:pt x="17" y="64"/>
                    <a:pt x="32" y="64"/>
                  </a:cubicBezTo>
                  <a:lnTo>
                    <a:pt x="127" y="80"/>
                  </a:lnTo>
                  <a:lnTo>
                    <a:pt x="127" y="80"/>
                  </a:lnTo>
                  <a:cubicBezTo>
                    <a:pt x="143" y="80"/>
                    <a:pt x="158" y="64"/>
                    <a:pt x="158" y="49"/>
                  </a:cubicBezTo>
                  <a:cubicBezTo>
                    <a:pt x="175" y="32"/>
                    <a:pt x="158" y="17"/>
                    <a:pt x="127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5" name="Google Shape;13585;p87"/>
            <p:cNvSpPr/>
            <p:nvPr/>
          </p:nvSpPr>
          <p:spPr>
            <a:xfrm>
              <a:off x="3274723" y="1765196"/>
              <a:ext cx="2035" cy="206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16"/>
                    <a:pt x="16" y="33"/>
                  </a:cubicBezTo>
                  <a:cubicBezTo>
                    <a:pt x="16" y="48"/>
                    <a:pt x="16" y="48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48"/>
                    <a:pt x="63" y="33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6" name="Google Shape;13586;p87"/>
            <p:cNvSpPr/>
            <p:nvPr/>
          </p:nvSpPr>
          <p:spPr>
            <a:xfrm>
              <a:off x="3271224" y="1765196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15" y="33"/>
                  </a:lnTo>
                  <a:cubicBezTo>
                    <a:pt x="15" y="33"/>
                    <a:pt x="0" y="33"/>
                    <a:pt x="0" y="48"/>
                  </a:cubicBezTo>
                  <a:lnTo>
                    <a:pt x="15" y="48"/>
                  </a:lnTo>
                  <a:cubicBezTo>
                    <a:pt x="15" y="33"/>
                    <a:pt x="32" y="33"/>
                    <a:pt x="32" y="33"/>
                  </a:cubicBezTo>
                  <a:lnTo>
                    <a:pt x="32" y="33"/>
                  </a:lnTo>
                  <a:cubicBezTo>
                    <a:pt x="47" y="33"/>
                    <a:pt x="63" y="48"/>
                    <a:pt x="63" y="64"/>
                  </a:cubicBezTo>
                  <a:lnTo>
                    <a:pt x="63" y="79"/>
                  </a:lnTo>
                  <a:lnTo>
                    <a:pt x="63" y="79"/>
                  </a:lnTo>
                  <a:cubicBezTo>
                    <a:pt x="78" y="96"/>
                    <a:pt x="78" y="111"/>
                    <a:pt x="95" y="127"/>
                  </a:cubicBezTo>
                  <a:cubicBezTo>
                    <a:pt x="110" y="174"/>
                    <a:pt x="142" y="205"/>
                    <a:pt x="205" y="222"/>
                  </a:cubicBezTo>
                  <a:lnTo>
                    <a:pt x="221" y="222"/>
                  </a:lnTo>
                  <a:lnTo>
                    <a:pt x="236" y="222"/>
                  </a:lnTo>
                  <a:lnTo>
                    <a:pt x="252" y="205"/>
                  </a:lnTo>
                  <a:lnTo>
                    <a:pt x="268" y="159"/>
                  </a:lnTo>
                  <a:cubicBezTo>
                    <a:pt x="268" y="142"/>
                    <a:pt x="268" y="127"/>
                    <a:pt x="252" y="111"/>
                  </a:cubicBezTo>
                  <a:lnTo>
                    <a:pt x="236" y="111"/>
                  </a:lnTo>
                  <a:cubicBezTo>
                    <a:pt x="221" y="111"/>
                    <a:pt x="205" y="111"/>
                    <a:pt x="205" y="127"/>
                  </a:cubicBezTo>
                  <a:lnTo>
                    <a:pt x="205" y="142"/>
                  </a:lnTo>
                  <a:cubicBezTo>
                    <a:pt x="158" y="127"/>
                    <a:pt x="142" y="96"/>
                    <a:pt x="142" y="64"/>
                  </a:cubicBezTo>
                  <a:cubicBezTo>
                    <a:pt x="126" y="48"/>
                    <a:pt x="126" y="48"/>
                    <a:pt x="126" y="33"/>
                  </a:cubicBezTo>
                  <a:cubicBezTo>
                    <a:pt x="126" y="16"/>
                    <a:pt x="126" y="1"/>
                    <a:pt x="110" y="1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7" name="Google Shape;13587;p87"/>
            <p:cNvSpPr/>
            <p:nvPr/>
          </p:nvSpPr>
          <p:spPr>
            <a:xfrm>
              <a:off x="3393955" y="1790735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95" y="49"/>
                  </a:lnTo>
                  <a:cubicBezTo>
                    <a:pt x="95" y="64"/>
                    <a:pt x="80" y="80"/>
                    <a:pt x="64" y="80"/>
                  </a:cubicBezTo>
                  <a:lnTo>
                    <a:pt x="64" y="80"/>
                  </a:lnTo>
                  <a:lnTo>
                    <a:pt x="49" y="80"/>
                  </a:lnTo>
                  <a:lnTo>
                    <a:pt x="32" y="95"/>
                  </a:lnTo>
                  <a:lnTo>
                    <a:pt x="17" y="80"/>
                  </a:lnTo>
                  <a:lnTo>
                    <a:pt x="17" y="95"/>
                  </a:lnTo>
                  <a:cubicBezTo>
                    <a:pt x="1" y="95"/>
                    <a:pt x="1" y="112"/>
                    <a:pt x="17" y="127"/>
                  </a:cubicBezTo>
                  <a:lnTo>
                    <a:pt x="17" y="127"/>
                  </a:lnTo>
                  <a:lnTo>
                    <a:pt x="32" y="143"/>
                  </a:lnTo>
                  <a:lnTo>
                    <a:pt x="49" y="143"/>
                  </a:lnTo>
                  <a:cubicBezTo>
                    <a:pt x="49" y="143"/>
                    <a:pt x="64" y="143"/>
                    <a:pt x="64" y="127"/>
                  </a:cubicBezTo>
                  <a:lnTo>
                    <a:pt x="80" y="112"/>
                  </a:lnTo>
                  <a:lnTo>
                    <a:pt x="95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43" y="112"/>
                  </a:lnTo>
                  <a:lnTo>
                    <a:pt x="158" y="95"/>
                  </a:lnTo>
                  <a:lnTo>
                    <a:pt x="158" y="49"/>
                  </a:lnTo>
                  <a:cubicBezTo>
                    <a:pt x="158" y="32"/>
                    <a:pt x="158" y="32"/>
                    <a:pt x="143" y="17"/>
                  </a:cubicBezTo>
                  <a:lnTo>
                    <a:pt x="127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8" name="Google Shape;13588;p87"/>
            <p:cNvSpPr/>
            <p:nvPr/>
          </p:nvSpPr>
          <p:spPr>
            <a:xfrm>
              <a:off x="3119362" y="1795760"/>
              <a:ext cx="4039" cy="5057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  <a:lnTo>
                    <a:pt x="1" y="32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7" y="127"/>
                  </a:lnTo>
                  <a:cubicBezTo>
                    <a:pt x="32" y="127"/>
                    <a:pt x="49" y="143"/>
                    <a:pt x="49" y="158"/>
                  </a:cubicBezTo>
                  <a:lnTo>
                    <a:pt x="49" y="158"/>
                  </a:lnTo>
                  <a:lnTo>
                    <a:pt x="49" y="158"/>
                  </a:lnTo>
                  <a:lnTo>
                    <a:pt x="64" y="158"/>
                  </a:lnTo>
                  <a:lnTo>
                    <a:pt x="64" y="158"/>
                  </a:lnTo>
                  <a:cubicBezTo>
                    <a:pt x="80" y="158"/>
                    <a:pt x="112" y="143"/>
                    <a:pt x="112" y="127"/>
                  </a:cubicBezTo>
                  <a:cubicBezTo>
                    <a:pt x="127" y="111"/>
                    <a:pt x="127" y="80"/>
                    <a:pt x="112" y="48"/>
                  </a:cubicBezTo>
                  <a:cubicBezTo>
                    <a:pt x="95" y="32"/>
                    <a:pt x="95" y="17"/>
                    <a:pt x="80" y="17"/>
                  </a:cubicBezTo>
                  <a:lnTo>
                    <a:pt x="80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89" name="Google Shape;13589;p87"/>
            <p:cNvSpPr/>
            <p:nvPr/>
          </p:nvSpPr>
          <p:spPr>
            <a:xfrm>
              <a:off x="3103842" y="1799290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cubicBezTo>
                    <a:pt x="79" y="0"/>
                    <a:pt x="48" y="16"/>
                    <a:pt x="16" y="16"/>
                  </a:cubicBezTo>
                  <a:lnTo>
                    <a:pt x="1" y="16"/>
                  </a:lnTo>
                  <a:lnTo>
                    <a:pt x="48" y="79"/>
                  </a:lnTo>
                  <a:cubicBezTo>
                    <a:pt x="48" y="95"/>
                    <a:pt x="64" y="95"/>
                    <a:pt x="79" y="95"/>
                  </a:cubicBezTo>
                  <a:lnTo>
                    <a:pt x="79" y="95"/>
                  </a:lnTo>
                  <a:lnTo>
                    <a:pt x="95" y="95"/>
                  </a:lnTo>
                  <a:cubicBezTo>
                    <a:pt x="95" y="95"/>
                    <a:pt x="95" y="79"/>
                    <a:pt x="111" y="79"/>
                  </a:cubicBezTo>
                  <a:lnTo>
                    <a:pt x="142" y="3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0" name="Google Shape;13590;p87"/>
            <p:cNvSpPr/>
            <p:nvPr/>
          </p:nvSpPr>
          <p:spPr>
            <a:xfrm>
              <a:off x="3435045" y="1789272"/>
              <a:ext cx="6583" cy="5025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64" y="15"/>
                  </a:moveTo>
                  <a:lnTo>
                    <a:pt x="49" y="15"/>
                  </a:lnTo>
                  <a:lnTo>
                    <a:pt x="49" y="15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1" y="110"/>
                  </a:lnTo>
                  <a:lnTo>
                    <a:pt x="32" y="126"/>
                  </a:lnTo>
                  <a:lnTo>
                    <a:pt x="49" y="141"/>
                  </a:lnTo>
                  <a:cubicBezTo>
                    <a:pt x="49" y="158"/>
                    <a:pt x="64" y="158"/>
                    <a:pt x="64" y="158"/>
                  </a:cubicBezTo>
                  <a:cubicBezTo>
                    <a:pt x="80" y="158"/>
                    <a:pt x="80" y="141"/>
                    <a:pt x="95" y="141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80" y="110"/>
                  </a:lnTo>
                  <a:cubicBezTo>
                    <a:pt x="64" y="110"/>
                    <a:pt x="49" y="95"/>
                    <a:pt x="49" y="78"/>
                  </a:cubicBezTo>
                  <a:cubicBezTo>
                    <a:pt x="49" y="63"/>
                    <a:pt x="64" y="47"/>
                    <a:pt x="80" y="32"/>
                  </a:cubicBezTo>
                  <a:cubicBezTo>
                    <a:pt x="64" y="32"/>
                    <a:pt x="64" y="32"/>
                    <a:pt x="64" y="15"/>
                  </a:cubicBezTo>
                  <a:close/>
                  <a:moveTo>
                    <a:pt x="158" y="0"/>
                  </a:moveTo>
                  <a:lnTo>
                    <a:pt x="143" y="0"/>
                  </a:lnTo>
                  <a:lnTo>
                    <a:pt x="127" y="0"/>
                  </a:lnTo>
                  <a:lnTo>
                    <a:pt x="127" y="15"/>
                  </a:lnTo>
                  <a:cubicBezTo>
                    <a:pt x="127" y="15"/>
                    <a:pt x="127" y="32"/>
                    <a:pt x="112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75" y="32"/>
                    <a:pt x="190" y="47"/>
                    <a:pt x="190" y="63"/>
                  </a:cubicBezTo>
                  <a:lnTo>
                    <a:pt x="190" y="63"/>
                  </a:lnTo>
                  <a:cubicBezTo>
                    <a:pt x="206" y="63"/>
                    <a:pt x="206" y="47"/>
                    <a:pt x="206" y="32"/>
                  </a:cubicBezTo>
                  <a:cubicBezTo>
                    <a:pt x="206" y="15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1" name="Google Shape;13591;p87"/>
            <p:cNvSpPr/>
            <p:nvPr/>
          </p:nvSpPr>
          <p:spPr>
            <a:xfrm>
              <a:off x="3301756" y="1818817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17"/>
                    <a:pt x="17" y="17"/>
                  </a:cubicBezTo>
                  <a:cubicBezTo>
                    <a:pt x="1" y="48"/>
                    <a:pt x="17" y="63"/>
                    <a:pt x="32" y="63"/>
                  </a:cubicBezTo>
                  <a:lnTo>
                    <a:pt x="158" y="111"/>
                  </a:lnTo>
                  <a:lnTo>
                    <a:pt x="175" y="111"/>
                  </a:lnTo>
                  <a:cubicBezTo>
                    <a:pt x="190" y="111"/>
                    <a:pt x="206" y="95"/>
                    <a:pt x="206" y="80"/>
                  </a:cubicBezTo>
                  <a:cubicBezTo>
                    <a:pt x="221" y="63"/>
                    <a:pt x="206" y="48"/>
                    <a:pt x="190" y="48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3" y="32"/>
                    <a:pt x="127" y="32"/>
                    <a:pt x="127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2" name="Google Shape;13592;p87"/>
            <p:cNvSpPr/>
            <p:nvPr/>
          </p:nvSpPr>
          <p:spPr>
            <a:xfrm>
              <a:off x="3421560" y="1787268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5" y="47"/>
                    <a:pt x="0" y="63"/>
                    <a:pt x="0" y="78"/>
                  </a:cubicBezTo>
                  <a:cubicBezTo>
                    <a:pt x="15" y="78"/>
                    <a:pt x="15" y="78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141" y="78"/>
                  </a:lnTo>
                  <a:lnTo>
                    <a:pt x="141" y="63"/>
                  </a:lnTo>
                  <a:cubicBezTo>
                    <a:pt x="141" y="47"/>
                    <a:pt x="158" y="32"/>
                    <a:pt x="173" y="32"/>
                  </a:cubicBezTo>
                  <a:lnTo>
                    <a:pt x="173" y="32"/>
                  </a:lnTo>
                  <a:lnTo>
                    <a:pt x="189" y="32"/>
                  </a:lnTo>
                  <a:lnTo>
                    <a:pt x="189" y="47"/>
                  </a:lnTo>
                  <a:cubicBezTo>
                    <a:pt x="189" y="32"/>
                    <a:pt x="204" y="32"/>
                    <a:pt x="189" y="15"/>
                  </a:cubicBezTo>
                  <a:cubicBezTo>
                    <a:pt x="189" y="0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3" name="Google Shape;13593;p87"/>
            <p:cNvSpPr/>
            <p:nvPr/>
          </p:nvSpPr>
          <p:spPr>
            <a:xfrm>
              <a:off x="3085809" y="1790735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79" y="1"/>
                  </a:moveTo>
                  <a:lnTo>
                    <a:pt x="79" y="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49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1" y="64"/>
                    <a:pt x="16" y="80"/>
                    <a:pt x="16" y="80"/>
                  </a:cubicBezTo>
                  <a:lnTo>
                    <a:pt x="16" y="80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lnTo>
                    <a:pt x="79" y="64"/>
                  </a:lnTo>
                  <a:lnTo>
                    <a:pt x="95" y="17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4" name="Google Shape;13594;p87"/>
            <p:cNvSpPr/>
            <p:nvPr/>
          </p:nvSpPr>
          <p:spPr>
            <a:xfrm>
              <a:off x="3033174" y="1793279"/>
              <a:ext cx="5057" cy="2512"/>
            </a:xfrm>
            <a:custGeom>
              <a:avLst/>
              <a:gdLst/>
              <a:ahLst/>
              <a:cxnLst/>
              <a:rect l="l" t="t" r="r" b="b"/>
              <a:pathLst>
                <a:path w="159" h="79" extrusionOk="0">
                  <a:moveTo>
                    <a:pt x="112" y="0"/>
                  </a:moveTo>
                  <a:lnTo>
                    <a:pt x="11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5"/>
                    <a:pt x="1" y="32"/>
                  </a:cubicBezTo>
                  <a:cubicBezTo>
                    <a:pt x="1" y="47"/>
                    <a:pt x="1" y="63"/>
                    <a:pt x="17" y="63"/>
                  </a:cubicBezTo>
                  <a:cubicBezTo>
                    <a:pt x="17" y="63"/>
                    <a:pt x="17" y="78"/>
                    <a:pt x="32" y="78"/>
                  </a:cubicBezTo>
                  <a:lnTo>
                    <a:pt x="32" y="78"/>
                  </a:lnTo>
                  <a:lnTo>
                    <a:pt x="95" y="63"/>
                  </a:lnTo>
                  <a:lnTo>
                    <a:pt x="112" y="63"/>
                  </a:lnTo>
                  <a:lnTo>
                    <a:pt x="127" y="63"/>
                  </a:lnTo>
                  <a:cubicBezTo>
                    <a:pt x="143" y="63"/>
                    <a:pt x="158" y="47"/>
                    <a:pt x="158" y="32"/>
                  </a:cubicBezTo>
                  <a:lnTo>
                    <a:pt x="143" y="32"/>
                  </a:lnTo>
                  <a:cubicBezTo>
                    <a:pt x="143" y="1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5" name="Google Shape;13595;p87"/>
            <p:cNvSpPr/>
            <p:nvPr/>
          </p:nvSpPr>
          <p:spPr>
            <a:xfrm>
              <a:off x="3393478" y="1789749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95" y="0"/>
                  </a:moveTo>
                  <a:lnTo>
                    <a:pt x="95" y="17"/>
                  </a:lnTo>
                  <a:lnTo>
                    <a:pt x="95" y="17"/>
                  </a:lnTo>
                  <a:lnTo>
                    <a:pt x="95" y="0"/>
                  </a:lnTo>
                  <a:close/>
                  <a:moveTo>
                    <a:pt x="16" y="0"/>
                  </a:moveTo>
                  <a:cubicBezTo>
                    <a:pt x="16" y="0"/>
                    <a:pt x="16" y="17"/>
                    <a:pt x="1" y="32"/>
                  </a:cubicBezTo>
                  <a:cubicBezTo>
                    <a:pt x="1" y="48"/>
                    <a:pt x="1" y="80"/>
                    <a:pt x="16" y="95"/>
                  </a:cubicBezTo>
                  <a:cubicBezTo>
                    <a:pt x="16" y="111"/>
                    <a:pt x="32" y="111"/>
                    <a:pt x="32" y="111"/>
                  </a:cubicBezTo>
                  <a:lnTo>
                    <a:pt x="47" y="126"/>
                  </a:lnTo>
                  <a:lnTo>
                    <a:pt x="64" y="111"/>
                  </a:lnTo>
                  <a:cubicBezTo>
                    <a:pt x="47" y="111"/>
                    <a:pt x="47" y="95"/>
                    <a:pt x="32" y="80"/>
                  </a:cubicBezTo>
                  <a:lnTo>
                    <a:pt x="32" y="17"/>
                  </a:lnTo>
                  <a:cubicBezTo>
                    <a:pt x="32" y="17"/>
                    <a:pt x="16" y="17"/>
                    <a:pt x="16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6" name="Google Shape;13596;p87"/>
            <p:cNvSpPr/>
            <p:nvPr/>
          </p:nvSpPr>
          <p:spPr>
            <a:xfrm>
              <a:off x="3266199" y="1812806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lnTo>
                    <a:pt x="1" y="48"/>
                  </a:ln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32" y="80"/>
                  </a:lnTo>
                  <a:lnTo>
                    <a:pt x="32" y="95"/>
                  </a:lnTo>
                  <a:cubicBezTo>
                    <a:pt x="32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47" y="126"/>
                  </a:lnTo>
                  <a:lnTo>
                    <a:pt x="47" y="111"/>
                  </a:lnTo>
                  <a:cubicBezTo>
                    <a:pt x="64" y="95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cubicBezTo>
                    <a:pt x="95" y="95"/>
                    <a:pt x="95" y="95"/>
                    <a:pt x="110" y="95"/>
                  </a:cubicBezTo>
                  <a:lnTo>
                    <a:pt x="110" y="80"/>
                  </a:lnTo>
                  <a:lnTo>
                    <a:pt x="110" y="80"/>
                  </a:lnTo>
                  <a:cubicBezTo>
                    <a:pt x="110" y="63"/>
                    <a:pt x="110" y="32"/>
                    <a:pt x="95" y="17"/>
                  </a:cubicBezTo>
                  <a:cubicBezTo>
                    <a:pt x="79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7" name="Google Shape;13597;p87"/>
            <p:cNvSpPr/>
            <p:nvPr/>
          </p:nvSpPr>
          <p:spPr>
            <a:xfrm>
              <a:off x="3267217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8" name="Google Shape;13598;p87"/>
            <p:cNvSpPr/>
            <p:nvPr/>
          </p:nvSpPr>
          <p:spPr>
            <a:xfrm>
              <a:off x="3109344" y="1786727"/>
              <a:ext cx="6042" cy="8587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143" y="1"/>
                  </a:moveTo>
                  <a:lnTo>
                    <a:pt x="143" y="1"/>
                  </a:lnTo>
                  <a:lnTo>
                    <a:pt x="143" y="1"/>
                  </a:lnTo>
                  <a:lnTo>
                    <a:pt x="143" y="17"/>
                  </a:lnTo>
                  <a:cubicBezTo>
                    <a:pt x="158" y="32"/>
                    <a:pt x="143" y="49"/>
                    <a:pt x="127" y="49"/>
                  </a:cubicBezTo>
                  <a:lnTo>
                    <a:pt x="112" y="64"/>
                  </a:lnTo>
                  <a:lnTo>
                    <a:pt x="127" y="158"/>
                  </a:lnTo>
                  <a:cubicBezTo>
                    <a:pt x="95" y="190"/>
                    <a:pt x="80" y="206"/>
                    <a:pt x="49" y="206"/>
                  </a:cubicBezTo>
                  <a:cubicBezTo>
                    <a:pt x="32" y="206"/>
                    <a:pt x="17" y="190"/>
                    <a:pt x="17" y="190"/>
                  </a:cubicBezTo>
                  <a:lnTo>
                    <a:pt x="1" y="206"/>
                  </a:lnTo>
                  <a:cubicBezTo>
                    <a:pt x="1" y="206"/>
                    <a:pt x="17" y="221"/>
                    <a:pt x="17" y="253"/>
                  </a:cubicBezTo>
                  <a:lnTo>
                    <a:pt x="32" y="269"/>
                  </a:lnTo>
                  <a:lnTo>
                    <a:pt x="32" y="269"/>
                  </a:lnTo>
                  <a:lnTo>
                    <a:pt x="49" y="269"/>
                  </a:lnTo>
                  <a:lnTo>
                    <a:pt x="95" y="253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27" y="253"/>
                  </a:lnTo>
                  <a:lnTo>
                    <a:pt x="143" y="238"/>
                  </a:lnTo>
                  <a:cubicBezTo>
                    <a:pt x="158" y="238"/>
                    <a:pt x="158" y="221"/>
                    <a:pt x="175" y="221"/>
                  </a:cubicBezTo>
                  <a:lnTo>
                    <a:pt x="175" y="206"/>
                  </a:lnTo>
                  <a:lnTo>
                    <a:pt x="175" y="175"/>
                  </a:lnTo>
                  <a:cubicBezTo>
                    <a:pt x="158" y="158"/>
                    <a:pt x="175" y="143"/>
                    <a:pt x="190" y="143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99" name="Google Shape;13599;p87"/>
            <p:cNvSpPr/>
            <p:nvPr/>
          </p:nvSpPr>
          <p:spPr>
            <a:xfrm>
              <a:off x="3298766" y="181080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63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63"/>
                    <a:pt x="111" y="63"/>
                    <a:pt x="126" y="48"/>
                  </a:cubicBezTo>
                  <a:lnTo>
                    <a:pt x="126" y="32"/>
                  </a:lnTo>
                  <a:cubicBezTo>
                    <a:pt x="126" y="17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0" name="Google Shape;13600;p87"/>
            <p:cNvSpPr/>
            <p:nvPr/>
          </p:nvSpPr>
          <p:spPr>
            <a:xfrm>
              <a:off x="3325322" y="1814333"/>
              <a:ext cx="10558" cy="9032"/>
            </a:xfrm>
            <a:custGeom>
              <a:avLst/>
              <a:gdLst/>
              <a:ahLst/>
              <a:cxnLst/>
              <a:rect l="l" t="t" r="r" b="b"/>
              <a:pathLst>
                <a:path w="332" h="284" extrusionOk="0">
                  <a:moveTo>
                    <a:pt x="205" y="78"/>
                  </a:moveTo>
                  <a:lnTo>
                    <a:pt x="205" y="78"/>
                  </a:lnTo>
                  <a:lnTo>
                    <a:pt x="190" y="78"/>
                  </a:lnTo>
                  <a:cubicBezTo>
                    <a:pt x="190" y="95"/>
                    <a:pt x="174" y="95"/>
                    <a:pt x="174" y="95"/>
                  </a:cubicBezTo>
                  <a:cubicBezTo>
                    <a:pt x="174" y="95"/>
                    <a:pt x="174" y="110"/>
                    <a:pt x="159" y="110"/>
                  </a:cubicBezTo>
                  <a:lnTo>
                    <a:pt x="142" y="126"/>
                  </a:lnTo>
                  <a:lnTo>
                    <a:pt x="159" y="173"/>
                  </a:lnTo>
                  <a:cubicBezTo>
                    <a:pt x="159" y="173"/>
                    <a:pt x="174" y="189"/>
                    <a:pt x="190" y="189"/>
                  </a:cubicBezTo>
                  <a:lnTo>
                    <a:pt x="253" y="221"/>
                  </a:lnTo>
                  <a:lnTo>
                    <a:pt x="253" y="252"/>
                  </a:lnTo>
                  <a:lnTo>
                    <a:pt x="32" y="221"/>
                  </a:lnTo>
                  <a:lnTo>
                    <a:pt x="32" y="221"/>
                  </a:lnTo>
                  <a:cubicBezTo>
                    <a:pt x="16" y="221"/>
                    <a:pt x="1" y="221"/>
                    <a:pt x="1" y="236"/>
                  </a:cubicBezTo>
                  <a:cubicBezTo>
                    <a:pt x="1" y="252"/>
                    <a:pt x="1" y="284"/>
                    <a:pt x="32" y="284"/>
                  </a:cubicBezTo>
                  <a:lnTo>
                    <a:pt x="79" y="284"/>
                  </a:lnTo>
                  <a:cubicBezTo>
                    <a:pt x="174" y="284"/>
                    <a:pt x="253" y="284"/>
                    <a:pt x="331" y="267"/>
                  </a:cubicBezTo>
                  <a:lnTo>
                    <a:pt x="316" y="204"/>
                  </a:lnTo>
                  <a:lnTo>
                    <a:pt x="300" y="204"/>
                  </a:lnTo>
                  <a:cubicBezTo>
                    <a:pt x="300" y="221"/>
                    <a:pt x="285" y="221"/>
                    <a:pt x="285" y="221"/>
                  </a:cubicBezTo>
                  <a:cubicBezTo>
                    <a:pt x="268" y="221"/>
                    <a:pt x="253" y="204"/>
                    <a:pt x="253" y="204"/>
                  </a:cubicBezTo>
                  <a:cubicBezTo>
                    <a:pt x="237" y="189"/>
                    <a:pt x="253" y="158"/>
                    <a:pt x="268" y="158"/>
                  </a:cubicBezTo>
                  <a:lnTo>
                    <a:pt x="268" y="158"/>
                  </a:lnTo>
                  <a:lnTo>
                    <a:pt x="253" y="141"/>
                  </a:lnTo>
                  <a:lnTo>
                    <a:pt x="237" y="158"/>
                  </a:lnTo>
                  <a:lnTo>
                    <a:pt x="222" y="158"/>
                  </a:lnTo>
                  <a:cubicBezTo>
                    <a:pt x="205" y="158"/>
                    <a:pt x="205" y="141"/>
                    <a:pt x="190" y="126"/>
                  </a:cubicBezTo>
                  <a:cubicBezTo>
                    <a:pt x="190" y="110"/>
                    <a:pt x="205" y="95"/>
                    <a:pt x="205" y="95"/>
                  </a:cubicBezTo>
                  <a:lnTo>
                    <a:pt x="205" y="78"/>
                  </a:lnTo>
                  <a:close/>
                  <a:moveTo>
                    <a:pt x="127" y="0"/>
                  </a:moveTo>
                  <a:lnTo>
                    <a:pt x="127" y="15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47"/>
                  </a:lnTo>
                  <a:lnTo>
                    <a:pt x="127" y="47"/>
                  </a:lnTo>
                  <a:cubicBezTo>
                    <a:pt x="142" y="47"/>
                    <a:pt x="142" y="32"/>
                    <a:pt x="142" y="32"/>
                  </a:cubicBezTo>
                  <a:lnTo>
                    <a:pt x="159" y="32"/>
                  </a:lnTo>
                  <a:cubicBezTo>
                    <a:pt x="142" y="32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1" name="Google Shape;13601;p87"/>
            <p:cNvSpPr/>
            <p:nvPr/>
          </p:nvSpPr>
          <p:spPr>
            <a:xfrm>
              <a:off x="3167004" y="1800785"/>
              <a:ext cx="7505" cy="5534"/>
            </a:xfrm>
            <a:custGeom>
              <a:avLst/>
              <a:gdLst/>
              <a:ahLst/>
              <a:cxnLst/>
              <a:rect l="l" t="t" r="r" b="b"/>
              <a:pathLst>
                <a:path w="236" h="174" extrusionOk="0">
                  <a:moveTo>
                    <a:pt x="221" y="111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110" y="126"/>
                  </a:lnTo>
                  <a:lnTo>
                    <a:pt x="78" y="126"/>
                  </a:lnTo>
                  <a:lnTo>
                    <a:pt x="78" y="142"/>
                  </a:lnTo>
                  <a:cubicBezTo>
                    <a:pt x="95" y="142"/>
                    <a:pt x="95" y="158"/>
                    <a:pt x="95" y="158"/>
                  </a:cubicBezTo>
                  <a:cubicBezTo>
                    <a:pt x="110" y="174"/>
                    <a:pt x="110" y="174"/>
                    <a:pt x="126" y="174"/>
                  </a:cubicBezTo>
                  <a:lnTo>
                    <a:pt x="126" y="174"/>
                  </a:lnTo>
                  <a:lnTo>
                    <a:pt x="204" y="142"/>
                  </a:lnTo>
                  <a:cubicBezTo>
                    <a:pt x="221" y="142"/>
                    <a:pt x="221" y="126"/>
                    <a:pt x="221" y="126"/>
                  </a:cubicBezTo>
                  <a:lnTo>
                    <a:pt x="221" y="111"/>
                  </a:lnTo>
                  <a:close/>
                  <a:moveTo>
                    <a:pt x="78" y="16"/>
                  </a:moveTo>
                  <a:lnTo>
                    <a:pt x="78" y="16"/>
                  </a:lnTo>
                  <a:cubicBezTo>
                    <a:pt x="63" y="16"/>
                    <a:pt x="63" y="32"/>
                    <a:pt x="47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32" y="16"/>
                  </a:cubicBezTo>
                  <a:cubicBezTo>
                    <a:pt x="15" y="32"/>
                    <a:pt x="0" y="48"/>
                    <a:pt x="0" y="63"/>
                  </a:cubicBezTo>
                  <a:lnTo>
                    <a:pt x="15" y="79"/>
                  </a:lnTo>
                  <a:lnTo>
                    <a:pt x="32" y="79"/>
                  </a:lnTo>
                  <a:lnTo>
                    <a:pt x="95" y="63"/>
                  </a:lnTo>
                  <a:lnTo>
                    <a:pt x="95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41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10" y="48"/>
                    <a:pt x="110" y="32"/>
                    <a:pt x="95" y="32"/>
                  </a:cubicBezTo>
                  <a:lnTo>
                    <a:pt x="78" y="16"/>
                  </a:lnTo>
                  <a:close/>
                  <a:moveTo>
                    <a:pt x="236" y="0"/>
                  </a:moveTo>
                  <a:lnTo>
                    <a:pt x="221" y="0"/>
                  </a:lnTo>
                  <a:lnTo>
                    <a:pt x="158" y="32"/>
                  </a:lnTo>
                  <a:lnTo>
                    <a:pt x="158" y="48"/>
                  </a:lnTo>
                  <a:lnTo>
                    <a:pt x="236" y="48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2" name="Google Shape;13602;p87"/>
            <p:cNvSpPr/>
            <p:nvPr/>
          </p:nvSpPr>
          <p:spPr>
            <a:xfrm>
              <a:off x="3442074" y="1778236"/>
              <a:ext cx="4548" cy="6520"/>
            </a:xfrm>
            <a:custGeom>
              <a:avLst/>
              <a:gdLst/>
              <a:ahLst/>
              <a:cxnLst/>
              <a:rect l="l" t="t" r="r" b="b"/>
              <a:pathLst>
                <a:path w="143" h="205" extrusionOk="0">
                  <a:moveTo>
                    <a:pt x="48" y="1"/>
                  </a:moveTo>
                  <a:lnTo>
                    <a:pt x="32" y="32"/>
                  </a:lnTo>
                  <a:cubicBezTo>
                    <a:pt x="32" y="32"/>
                    <a:pt x="17" y="47"/>
                    <a:pt x="0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7" y="110"/>
                  </a:cubicBezTo>
                  <a:lnTo>
                    <a:pt x="17" y="127"/>
                  </a:lnTo>
                  <a:cubicBezTo>
                    <a:pt x="17" y="142"/>
                    <a:pt x="32" y="158"/>
                    <a:pt x="32" y="158"/>
                  </a:cubicBezTo>
                  <a:lnTo>
                    <a:pt x="48" y="142"/>
                  </a:lnTo>
                  <a:lnTo>
                    <a:pt x="63" y="142"/>
                  </a:lnTo>
                  <a:lnTo>
                    <a:pt x="63" y="142"/>
                  </a:lnTo>
                  <a:cubicBezTo>
                    <a:pt x="80" y="158"/>
                    <a:pt x="95" y="173"/>
                    <a:pt x="95" y="190"/>
                  </a:cubicBezTo>
                  <a:lnTo>
                    <a:pt x="95" y="190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cubicBezTo>
                    <a:pt x="143" y="205"/>
                    <a:pt x="143" y="173"/>
                    <a:pt x="143" y="158"/>
                  </a:cubicBezTo>
                  <a:cubicBezTo>
                    <a:pt x="143" y="142"/>
                    <a:pt x="126" y="127"/>
                    <a:pt x="111" y="127"/>
                  </a:cubicBezTo>
                  <a:lnTo>
                    <a:pt x="111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10"/>
                  </a:lnTo>
                  <a:cubicBezTo>
                    <a:pt x="95" y="95"/>
                    <a:pt x="95" y="79"/>
                    <a:pt x="80" y="47"/>
                  </a:cubicBezTo>
                  <a:lnTo>
                    <a:pt x="80" y="3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3" name="Google Shape;13603;p87"/>
            <p:cNvSpPr/>
            <p:nvPr/>
          </p:nvSpPr>
          <p:spPr>
            <a:xfrm>
              <a:off x="3318326" y="1778713"/>
              <a:ext cx="5534" cy="9064"/>
            </a:xfrm>
            <a:custGeom>
              <a:avLst/>
              <a:gdLst/>
              <a:ahLst/>
              <a:cxnLst/>
              <a:rect l="l" t="t" r="r" b="b"/>
              <a:pathLst>
                <a:path w="174" h="285" extrusionOk="0">
                  <a:moveTo>
                    <a:pt x="95" y="1"/>
                  </a:moveTo>
                  <a:lnTo>
                    <a:pt x="79" y="17"/>
                  </a:lnTo>
                  <a:cubicBezTo>
                    <a:pt x="95" y="32"/>
                    <a:pt x="79" y="49"/>
                    <a:pt x="63" y="49"/>
                  </a:cubicBezTo>
                  <a:lnTo>
                    <a:pt x="47" y="49"/>
                  </a:lnTo>
                  <a:lnTo>
                    <a:pt x="47" y="49"/>
                  </a:lnTo>
                  <a:lnTo>
                    <a:pt x="0" y="190"/>
                  </a:lnTo>
                  <a:cubicBezTo>
                    <a:pt x="0" y="206"/>
                    <a:pt x="0" y="221"/>
                    <a:pt x="16" y="221"/>
                  </a:cubicBezTo>
                  <a:cubicBezTo>
                    <a:pt x="16" y="238"/>
                    <a:pt x="32" y="238"/>
                    <a:pt x="32" y="238"/>
                  </a:cubicBezTo>
                  <a:lnTo>
                    <a:pt x="32" y="238"/>
                  </a:lnTo>
                  <a:lnTo>
                    <a:pt x="32" y="238"/>
                  </a:lnTo>
                  <a:cubicBezTo>
                    <a:pt x="47" y="253"/>
                    <a:pt x="47" y="269"/>
                    <a:pt x="79" y="284"/>
                  </a:cubicBezTo>
                  <a:lnTo>
                    <a:pt x="95" y="284"/>
                  </a:lnTo>
                  <a:cubicBezTo>
                    <a:pt x="110" y="284"/>
                    <a:pt x="126" y="284"/>
                    <a:pt x="126" y="269"/>
                  </a:cubicBezTo>
                  <a:lnTo>
                    <a:pt x="126" y="238"/>
                  </a:lnTo>
                  <a:lnTo>
                    <a:pt x="142" y="238"/>
                  </a:lnTo>
                  <a:cubicBezTo>
                    <a:pt x="173" y="238"/>
                    <a:pt x="173" y="221"/>
                    <a:pt x="173" y="206"/>
                  </a:cubicBezTo>
                  <a:lnTo>
                    <a:pt x="173" y="175"/>
                  </a:lnTo>
                  <a:lnTo>
                    <a:pt x="173" y="158"/>
                  </a:lnTo>
                  <a:cubicBezTo>
                    <a:pt x="158" y="143"/>
                    <a:pt x="158" y="143"/>
                    <a:pt x="142" y="143"/>
                  </a:cubicBezTo>
                  <a:lnTo>
                    <a:pt x="142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95" y="143"/>
                  </a:lnTo>
                  <a:lnTo>
                    <a:pt x="110" y="32"/>
                  </a:lnTo>
                  <a:cubicBezTo>
                    <a:pt x="126" y="17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4" name="Google Shape;13604;p87"/>
            <p:cNvSpPr/>
            <p:nvPr/>
          </p:nvSpPr>
          <p:spPr>
            <a:xfrm>
              <a:off x="3421020" y="1804792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16"/>
                    <a:pt x="1" y="16"/>
                    <a:pt x="1" y="32"/>
                  </a:cubicBezTo>
                  <a:cubicBezTo>
                    <a:pt x="17" y="32"/>
                    <a:pt x="17" y="48"/>
                    <a:pt x="17" y="48"/>
                  </a:cubicBezTo>
                  <a:lnTo>
                    <a:pt x="17" y="48"/>
                  </a:lnTo>
                  <a:lnTo>
                    <a:pt x="32" y="79"/>
                  </a:lnTo>
                  <a:lnTo>
                    <a:pt x="49" y="79"/>
                  </a:lnTo>
                  <a:lnTo>
                    <a:pt x="64" y="111"/>
                  </a:lnTo>
                  <a:lnTo>
                    <a:pt x="64" y="126"/>
                  </a:lnTo>
                  <a:cubicBezTo>
                    <a:pt x="64" y="142"/>
                    <a:pt x="64" y="158"/>
                    <a:pt x="80" y="174"/>
                  </a:cubicBezTo>
                  <a:lnTo>
                    <a:pt x="95" y="174"/>
                  </a:lnTo>
                  <a:cubicBezTo>
                    <a:pt x="112" y="174"/>
                    <a:pt x="127" y="158"/>
                    <a:pt x="127" y="158"/>
                  </a:cubicBezTo>
                  <a:lnTo>
                    <a:pt x="127" y="158"/>
                  </a:lnTo>
                  <a:lnTo>
                    <a:pt x="143" y="126"/>
                  </a:lnTo>
                  <a:lnTo>
                    <a:pt x="143" y="79"/>
                  </a:lnTo>
                  <a:lnTo>
                    <a:pt x="80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5" name="Google Shape;13605;p87"/>
            <p:cNvSpPr/>
            <p:nvPr/>
          </p:nvSpPr>
          <p:spPr>
            <a:xfrm>
              <a:off x="3404991" y="1788731"/>
              <a:ext cx="6551" cy="7569"/>
            </a:xfrm>
            <a:custGeom>
              <a:avLst/>
              <a:gdLst/>
              <a:ahLst/>
              <a:cxnLst/>
              <a:rect l="l" t="t" r="r" b="b"/>
              <a:pathLst>
                <a:path w="206" h="238" extrusionOk="0">
                  <a:moveTo>
                    <a:pt x="32" y="1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17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32"/>
                    <a:pt x="63" y="49"/>
                  </a:cubicBezTo>
                  <a:cubicBezTo>
                    <a:pt x="80" y="64"/>
                    <a:pt x="63" y="80"/>
                    <a:pt x="48" y="95"/>
                  </a:cubicBezTo>
                  <a:cubicBezTo>
                    <a:pt x="32" y="95"/>
                    <a:pt x="32" y="112"/>
                    <a:pt x="32" y="112"/>
                  </a:cubicBezTo>
                  <a:lnTo>
                    <a:pt x="32" y="127"/>
                  </a:lnTo>
                  <a:lnTo>
                    <a:pt x="48" y="143"/>
                  </a:lnTo>
                  <a:lnTo>
                    <a:pt x="63" y="143"/>
                  </a:lnTo>
                  <a:lnTo>
                    <a:pt x="127" y="158"/>
                  </a:lnTo>
                  <a:lnTo>
                    <a:pt x="127" y="158"/>
                  </a:lnTo>
                  <a:cubicBezTo>
                    <a:pt x="127" y="175"/>
                    <a:pt x="143" y="175"/>
                    <a:pt x="143" y="190"/>
                  </a:cubicBezTo>
                  <a:cubicBezTo>
                    <a:pt x="143" y="206"/>
                    <a:pt x="143" y="221"/>
                    <a:pt x="127" y="238"/>
                  </a:cubicBezTo>
                  <a:lnTo>
                    <a:pt x="127" y="238"/>
                  </a:lnTo>
                  <a:lnTo>
                    <a:pt x="143" y="238"/>
                  </a:lnTo>
                  <a:cubicBezTo>
                    <a:pt x="158" y="238"/>
                    <a:pt x="174" y="221"/>
                    <a:pt x="174" y="221"/>
                  </a:cubicBezTo>
                  <a:lnTo>
                    <a:pt x="174" y="206"/>
                  </a:lnTo>
                  <a:lnTo>
                    <a:pt x="190" y="175"/>
                  </a:lnTo>
                  <a:cubicBezTo>
                    <a:pt x="190" y="158"/>
                    <a:pt x="174" y="158"/>
                    <a:pt x="174" y="143"/>
                  </a:cubicBezTo>
                  <a:cubicBezTo>
                    <a:pt x="174" y="127"/>
                    <a:pt x="190" y="112"/>
                    <a:pt x="206" y="112"/>
                  </a:cubicBezTo>
                  <a:cubicBezTo>
                    <a:pt x="206" y="95"/>
                    <a:pt x="190" y="95"/>
                    <a:pt x="190" y="95"/>
                  </a:cubicBezTo>
                  <a:lnTo>
                    <a:pt x="95" y="8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6" name="Google Shape;13606;p87"/>
            <p:cNvSpPr/>
            <p:nvPr/>
          </p:nvSpPr>
          <p:spPr>
            <a:xfrm>
              <a:off x="3085300" y="1808799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cubicBezTo>
                    <a:pt x="17" y="0"/>
                    <a:pt x="32" y="16"/>
                    <a:pt x="32" y="32"/>
                  </a:cubicBezTo>
                  <a:cubicBezTo>
                    <a:pt x="48" y="32"/>
                    <a:pt x="48" y="48"/>
                    <a:pt x="48" y="48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95" y="48"/>
                  </a:lnTo>
                  <a:cubicBezTo>
                    <a:pt x="95" y="32"/>
                    <a:pt x="111" y="32"/>
                    <a:pt x="111" y="32"/>
                  </a:cubicBezTo>
                  <a:lnTo>
                    <a:pt x="111" y="32"/>
                  </a:lnTo>
                  <a:cubicBezTo>
                    <a:pt x="95" y="16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7" name="Google Shape;13607;p87"/>
            <p:cNvSpPr/>
            <p:nvPr/>
          </p:nvSpPr>
          <p:spPr>
            <a:xfrm>
              <a:off x="3096336" y="1784247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58" y="1"/>
                  </a:moveTo>
                  <a:cubicBezTo>
                    <a:pt x="111" y="1"/>
                    <a:pt x="79" y="16"/>
                    <a:pt x="32" y="16"/>
                  </a:cubicBezTo>
                  <a:lnTo>
                    <a:pt x="16" y="47"/>
                  </a:lnTo>
                  <a:cubicBezTo>
                    <a:pt x="0" y="64"/>
                    <a:pt x="0" y="79"/>
                    <a:pt x="16" y="95"/>
                  </a:cubicBezTo>
                  <a:cubicBezTo>
                    <a:pt x="16" y="95"/>
                    <a:pt x="32" y="95"/>
                    <a:pt x="32" y="110"/>
                  </a:cubicBezTo>
                  <a:lnTo>
                    <a:pt x="111" y="64"/>
                  </a:lnTo>
                  <a:lnTo>
                    <a:pt x="126" y="64"/>
                  </a:lnTo>
                  <a:lnTo>
                    <a:pt x="126" y="64"/>
                  </a:lnTo>
                  <a:cubicBezTo>
                    <a:pt x="142" y="64"/>
                    <a:pt x="158" y="64"/>
                    <a:pt x="158" y="79"/>
                  </a:cubicBezTo>
                  <a:cubicBezTo>
                    <a:pt x="174" y="95"/>
                    <a:pt x="158" y="110"/>
                    <a:pt x="158" y="127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4" y="127"/>
                    <a:pt x="189" y="110"/>
                    <a:pt x="189" y="95"/>
                  </a:cubicBezTo>
                  <a:cubicBezTo>
                    <a:pt x="205" y="47"/>
                    <a:pt x="189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8" name="Google Shape;13608;p87"/>
            <p:cNvSpPr/>
            <p:nvPr/>
          </p:nvSpPr>
          <p:spPr>
            <a:xfrm>
              <a:off x="3400506" y="1804792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32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48"/>
                  </a:lnTo>
                  <a:cubicBezTo>
                    <a:pt x="0" y="48"/>
                    <a:pt x="0" y="63"/>
                    <a:pt x="15" y="63"/>
                  </a:cubicBezTo>
                  <a:lnTo>
                    <a:pt x="15" y="63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6" y="95"/>
                    <a:pt x="141" y="79"/>
                  </a:cubicBezTo>
                  <a:cubicBezTo>
                    <a:pt x="141" y="63"/>
                    <a:pt x="126" y="48"/>
                    <a:pt x="110" y="3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09" name="Google Shape;13609;p87"/>
            <p:cNvSpPr/>
            <p:nvPr/>
          </p:nvSpPr>
          <p:spPr>
            <a:xfrm>
              <a:off x="3020166" y="1794265"/>
              <a:ext cx="6551" cy="7537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111" y="158"/>
                  </a:moveTo>
                  <a:lnTo>
                    <a:pt x="95" y="158"/>
                  </a:lnTo>
                  <a:lnTo>
                    <a:pt x="95" y="158"/>
                  </a:lnTo>
                  <a:cubicBezTo>
                    <a:pt x="111" y="158"/>
                    <a:pt x="111" y="174"/>
                    <a:pt x="111" y="174"/>
                  </a:cubicBezTo>
                  <a:cubicBezTo>
                    <a:pt x="126" y="190"/>
                    <a:pt x="111" y="221"/>
                    <a:pt x="95" y="221"/>
                  </a:cubicBezTo>
                  <a:lnTo>
                    <a:pt x="80" y="221"/>
                  </a:lnTo>
                  <a:lnTo>
                    <a:pt x="8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174" y="237"/>
                  </a:lnTo>
                  <a:cubicBezTo>
                    <a:pt x="189" y="237"/>
                    <a:pt x="206" y="205"/>
                    <a:pt x="206" y="190"/>
                  </a:cubicBezTo>
                  <a:cubicBezTo>
                    <a:pt x="189" y="174"/>
                    <a:pt x="189" y="158"/>
                    <a:pt x="158" y="158"/>
                  </a:cubicBezTo>
                  <a:lnTo>
                    <a:pt x="158" y="158"/>
                  </a:lnTo>
                  <a:lnTo>
                    <a:pt x="126" y="174"/>
                  </a:lnTo>
                  <a:lnTo>
                    <a:pt x="111" y="158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6"/>
                    <a:pt x="0" y="47"/>
                  </a:cubicBezTo>
                  <a:lnTo>
                    <a:pt x="0" y="47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7"/>
                    <a:pt x="48" y="127"/>
                    <a:pt x="48" y="142"/>
                  </a:cubicBezTo>
                  <a:lnTo>
                    <a:pt x="48" y="158"/>
                  </a:lnTo>
                  <a:lnTo>
                    <a:pt x="48" y="174"/>
                  </a:lnTo>
                  <a:cubicBezTo>
                    <a:pt x="48" y="158"/>
                    <a:pt x="63" y="158"/>
                    <a:pt x="63" y="158"/>
                  </a:cubicBezTo>
                  <a:lnTo>
                    <a:pt x="80" y="158"/>
                  </a:lnTo>
                  <a:cubicBezTo>
                    <a:pt x="63" y="158"/>
                    <a:pt x="63" y="158"/>
                    <a:pt x="63" y="142"/>
                  </a:cubicBezTo>
                  <a:cubicBezTo>
                    <a:pt x="48" y="127"/>
                    <a:pt x="48" y="110"/>
                    <a:pt x="63" y="95"/>
                  </a:cubicBezTo>
                  <a:lnTo>
                    <a:pt x="63" y="95"/>
                  </a:lnTo>
                  <a:cubicBezTo>
                    <a:pt x="48" y="95"/>
                    <a:pt x="32" y="79"/>
                    <a:pt x="32" y="64"/>
                  </a:cubicBezTo>
                  <a:cubicBezTo>
                    <a:pt x="32" y="64"/>
                    <a:pt x="32" y="47"/>
                    <a:pt x="48" y="32"/>
                  </a:cubicBez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0" name="Google Shape;13610;p87"/>
            <p:cNvSpPr/>
            <p:nvPr/>
          </p:nvSpPr>
          <p:spPr>
            <a:xfrm>
              <a:off x="3095318" y="1786250"/>
              <a:ext cx="6551" cy="3053"/>
            </a:xfrm>
            <a:custGeom>
              <a:avLst/>
              <a:gdLst/>
              <a:ahLst/>
              <a:cxnLst/>
              <a:rect l="l" t="t" r="r" b="b"/>
              <a:pathLst>
                <a:path w="206" h="96" extrusionOk="0">
                  <a:moveTo>
                    <a:pt x="158" y="1"/>
                  </a:moveTo>
                  <a:lnTo>
                    <a:pt x="158" y="1"/>
                  </a:lnTo>
                  <a:lnTo>
                    <a:pt x="143" y="1"/>
                  </a:lnTo>
                  <a:lnTo>
                    <a:pt x="64" y="47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32" y="95"/>
                  </a:lnTo>
                  <a:lnTo>
                    <a:pt x="48" y="79"/>
                  </a:lnTo>
                  <a:cubicBezTo>
                    <a:pt x="48" y="64"/>
                    <a:pt x="64" y="47"/>
                    <a:pt x="80" y="47"/>
                  </a:cubicBezTo>
                  <a:lnTo>
                    <a:pt x="95" y="47"/>
                  </a:lnTo>
                  <a:cubicBezTo>
                    <a:pt x="111" y="64"/>
                    <a:pt x="111" y="79"/>
                    <a:pt x="111" y="95"/>
                  </a:cubicBezTo>
                  <a:lnTo>
                    <a:pt x="174" y="64"/>
                  </a:lnTo>
                  <a:lnTo>
                    <a:pt x="190" y="64"/>
                  </a:lnTo>
                  <a:cubicBezTo>
                    <a:pt x="190" y="47"/>
                    <a:pt x="206" y="32"/>
                    <a:pt x="190" y="16"/>
                  </a:cubicBezTo>
                  <a:cubicBezTo>
                    <a:pt x="190" y="1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1" name="Google Shape;13611;p87"/>
            <p:cNvSpPr/>
            <p:nvPr/>
          </p:nvSpPr>
          <p:spPr>
            <a:xfrm>
              <a:off x="3057758" y="183134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32"/>
                  </a:cubicBezTo>
                  <a:lnTo>
                    <a:pt x="16" y="79"/>
                  </a:lnTo>
                  <a:cubicBezTo>
                    <a:pt x="16" y="95"/>
                    <a:pt x="16" y="95"/>
                    <a:pt x="32" y="110"/>
                  </a:cubicBezTo>
                  <a:lnTo>
                    <a:pt x="47" y="110"/>
                  </a:lnTo>
                  <a:lnTo>
                    <a:pt x="63" y="127"/>
                  </a:lnTo>
                  <a:cubicBezTo>
                    <a:pt x="79" y="127"/>
                    <a:pt x="79" y="127"/>
                    <a:pt x="79" y="110"/>
                  </a:cubicBezTo>
                  <a:cubicBezTo>
                    <a:pt x="95" y="110"/>
                    <a:pt x="95" y="110"/>
                    <a:pt x="95" y="95"/>
                  </a:cubicBezTo>
                  <a:lnTo>
                    <a:pt x="110" y="64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79" y="16"/>
                  </a:lnTo>
                  <a:lnTo>
                    <a:pt x="63" y="16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2" name="Google Shape;13612;p87"/>
            <p:cNvSpPr/>
            <p:nvPr/>
          </p:nvSpPr>
          <p:spPr>
            <a:xfrm>
              <a:off x="3106863" y="1791752"/>
              <a:ext cx="3530" cy="8046"/>
            </a:xfrm>
            <a:custGeom>
              <a:avLst/>
              <a:gdLst/>
              <a:ahLst/>
              <a:cxnLst/>
              <a:rect l="l" t="t" r="r" b="b"/>
              <a:pathLst>
                <a:path w="111" h="253" extrusionOk="0">
                  <a:moveTo>
                    <a:pt x="79" y="0"/>
                  </a:moveTo>
                  <a:cubicBezTo>
                    <a:pt x="64" y="0"/>
                    <a:pt x="64" y="17"/>
                    <a:pt x="47" y="17"/>
                  </a:cubicBezTo>
                  <a:cubicBezTo>
                    <a:pt x="47" y="17"/>
                    <a:pt x="32" y="17"/>
                    <a:pt x="32" y="0"/>
                  </a:cubicBezTo>
                  <a:cubicBezTo>
                    <a:pt x="32" y="17"/>
                    <a:pt x="16" y="17"/>
                    <a:pt x="16" y="17"/>
                  </a:cubicBezTo>
                  <a:lnTo>
                    <a:pt x="16" y="32"/>
                  </a:lnTo>
                  <a:cubicBezTo>
                    <a:pt x="32" y="48"/>
                    <a:pt x="47" y="48"/>
                    <a:pt x="47" y="63"/>
                  </a:cubicBezTo>
                  <a:cubicBezTo>
                    <a:pt x="47" y="80"/>
                    <a:pt x="47" y="95"/>
                    <a:pt x="32" y="95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16" y="126"/>
                  </a:lnTo>
                  <a:lnTo>
                    <a:pt x="16" y="158"/>
                  </a:lnTo>
                  <a:lnTo>
                    <a:pt x="16" y="158"/>
                  </a:lnTo>
                  <a:cubicBezTo>
                    <a:pt x="16" y="174"/>
                    <a:pt x="32" y="174"/>
                    <a:pt x="32" y="189"/>
                  </a:cubicBezTo>
                  <a:cubicBezTo>
                    <a:pt x="47" y="206"/>
                    <a:pt x="32" y="221"/>
                    <a:pt x="16" y="237"/>
                  </a:cubicBezTo>
                  <a:lnTo>
                    <a:pt x="0" y="237"/>
                  </a:lnTo>
                  <a:lnTo>
                    <a:pt x="16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64" y="253"/>
                  </a:lnTo>
                  <a:lnTo>
                    <a:pt x="110" y="206"/>
                  </a:lnTo>
                  <a:lnTo>
                    <a:pt x="110" y="174"/>
                  </a:lnTo>
                  <a:cubicBezTo>
                    <a:pt x="110" y="158"/>
                    <a:pt x="95" y="158"/>
                    <a:pt x="95" y="143"/>
                  </a:cubicBezTo>
                  <a:cubicBezTo>
                    <a:pt x="95" y="126"/>
                    <a:pt x="95" y="126"/>
                    <a:pt x="110" y="111"/>
                  </a:cubicBezTo>
                  <a:lnTo>
                    <a:pt x="110" y="111"/>
                  </a:lnTo>
                  <a:lnTo>
                    <a:pt x="95" y="95"/>
                  </a:lnTo>
                  <a:cubicBezTo>
                    <a:pt x="95" y="63"/>
                    <a:pt x="79" y="48"/>
                    <a:pt x="79" y="48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95" y="17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3" name="Google Shape;13613;p87"/>
            <p:cNvSpPr/>
            <p:nvPr/>
          </p:nvSpPr>
          <p:spPr>
            <a:xfrm>
              <a:off x="3342369" y="1818340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64" y="32"/>
                  </a:lnTo>
                  <a:lnTo>
                    <a:pt x="79" y="32"/>
                  </a:lnTo>
                  <a:cubicBezTo>
                    <a:pt x="79" y="47"/>
                    <a:pt x="79" y="78"/>
                    <a:pt x="64" y="78"/>
                  </a:cubicBezTo>
                  <a:cubicBezTo>
                    <a:pt x="64" y="95"/>
                    <a:pt x="47" y="95"/>
                    <a:pt x="47" y="95"/>
                  </a:cubicBezTo>
                  <a:cubicBezTo>
                    <a:pt x="32" y="95"/>
                    <a:pt x="16" y="78"/>
                    <a:pt x="16" y="78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16" y="126"/>
                  </a:lnTo>
                  <a:lnTo>
                    <a:pt x="64" y="126"/>
                  </a:lnTo>
                  <a:lnTo>
                    <a:pt x="64" y="95"/>
                  </a:lnTo>
                  <a:lnTo>
                    <a:pt x="127" y="78"/>
                  </a:lnTo>
                  <a:lnTo>
                    <a:pt x="158" y="63"/>
                  </a:lnTo>
                  <a:cubicBezTo>
                    <a:pt x="173" y="63"/>
                    <a:pt x="173" y="47"/>
                    <a:pt x="173" y="32"/>
                  </a:cubicBezTo>
                  <a:cubicBezTo>
                    <a:pt x="158" y="32"/>
                    <a:pt x="142" y="32"/>
                    <a:pt x="142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4" name="Google Shape;13614;p87"/>
            <p:cNvSpPr/>
            <p:nvPr/>
          </p:nvSpPr>
          <p:spPr>
            <a:xfrm>
              <a:off x="3180488" y="1796269"/>
              <a:ext cx="2576" cy="1527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0" y="1"/>
                  </a:moveTo>
                  <a:cubicBezTo>
                    <a:pt x="64" y="1"/>
                    <a:pt x="32" y="16"/>
                    <a:pt x="17" y="16"/>
                  </a:cubicBezTo>
                  <a:cubicBezTo>
                    <a:pt x="17" y="32"/>
                    <a:pt x="1" y="47"/>
                    <a:pt x="1" y="47"/>
                  </a:cubicBezTo>
                  <a:lnTo>
                    <a:pt x="17" y="47"/>
                  </a:lnTo>
                  <a:lnTo>
                    <a:pt x="49" y="47"/>
                  </a:lnTo>
                  <a:lnTo>
                    <a:pt x="64" y="47"/>
                  </a:lnTo>
                  <a:lnTo>
                    <a:pt x="80" y="47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5" name="Google Shape;13615;p87"/>
            <p:cNvSpPr/>
            <p:nvPr/>
          </p:nvSpPr>
          <p:spPr>
            <a:xfrm>
              <a:off x="3100852" y="1796269"/>
              <a:ext cx="7537" cy="3530"/>
            </a:xfrm>
            <a:custGeom>
              <a:avLst/>
              <a:gdLst/>
              <a:ahLst/>
              <a:cxnLst/>
              <a:rect l="l" t="t" r="r" b="b"/>
              <a:pathLst>
                <a:path w="237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6"/>
                  </a:lnTo>
                  <a:lnTo>
                    <a:pt x="0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32" y="95"/>
                    <a:pt x="63" y="111"/>
                    <a:pt x="95" y="111"/>
                  </a:cubicBezTo>
                  <a:lnTo>
                    <a:pt x="110" y="111"/>
                  </a:lnTo>
                  <a:cubicBezTo>
                    <a:pt x="142" y="111"/>
                    <a:pt x="173" y="95"/>
                    <a:pt x="189" y="95"/>
                  </a:cubicBezTo>
                  <a:lnTo>
                    <a:pt x="205" y="95"/>
                  </a:lnTo>
                  <a:cubicBezTo>
                    <a:pt x="221" y="79"/>
                    <a:pt x="236" y="64"/>
                    <a:pt x="221" y="47"/>
                  </a:cubicBezTo>
                  <a:cubicBezTo>
                    <a:pt x="221" y="32"/>
                    <a:pt x="205" y="32"/>
                    <a:pt x="205" y="16"/>
                  </a:cubicBezTo>
                  <a:cubicBezTo>
                    <a:pt x="189" y="32"/>
                    <a:pt x="189" y="47"/>
                    <a:pt x="173" y="47"/>
                  </a:cubicBezTo>
                  <a:lnTo>
                    <a:pt x="173" y="47"/>
                  </a:lnTo>
                  <a:lnTo>
                    <a:pt x="110" y="47"/>
                  </a:lnTo>
                  <a:lnTo>
                    <a:pt x="95" y="32"/>
                  </a:lnTo>
                  <a:cubicBezTo>
                    <a:pt x="79" y="32"/>
                    <a:pt x="79" y="32"/>
                    <a:pt x="63" y="16"/>
                  </a:cubicBezTo>
                  <a:lnTo>
                    <a:pt x="63" y="16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6" name="Google Shape;13616;p87"/>
            <p:cNvSpPr/>
            <p:nvPr/>
          </p:nvSpPr>
          <p:spPr>
            <a:xfrm>
              <a:off x="3089816" y="1804283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64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32" y="16"/>
                  </a:cubicBezTo>
                  <a:cubicBezTo>
                    <a:pt x="32" y="32"/>
                    <a:pt x="32" y="48"/>
                    <a:pt x="47" y="64"/>
                  </a:cubicBezTo>
                  <a:lnTo>
                    <a:pt x="16" y="111"/>
                  </a:lnTo>
                  <a:cubicBezTo>
                    <a:pt x="1" y="127"/>
                    <a:pt x="16" y="142"/>
                    <a:pt x="32" y="158"/>
                  </a:cubicBezTo>
                  <a:lnTo>
                    <a:pt x="47" y="158"/>
                  </a:lnTo>
                  <a:cubicBezTo>
                    <a:pt x="64" y="158"/>
                    <a:pt x="64" y="158"/>
                    <a:pt x="79" y="142"/>
                  </a:cubicBezTo>
                  <a:lnTo>
                    <a:pt x="127" y="48"/>
                  </a:lnTo>
                  <a:cubicBezTo>
                    <a:pt x="142" y="48"/>
                    <a:pt x="142" y="32"/>
                    <a:pt x="127" y="16"/>
                  </a:cubicBezTo>
                  <a:lnTo>
                    <a:pt x="110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7" name="Google Shape;13617;p87"/>
            <p:cNvSpPr/>
            <p:nvPr/>
          </p:nvSpPr>
          <p:spPr>
            <a:xfrm>
              <a:off x="3367430" y="1768218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47"/>
                  </a:cubicBezTo>
                  <a:lnTo>
                    <a:pt x="16" y="95"/>
                  </a:lnTo>
                  <a:cubicBezTo>
                    <a:pt x="16" y="110"/>
                    <a:pt x="16" y="127"/>
                    <a:pt x="32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79" y="95"/>
                  </a:lnTo>
                  <a:cubicBezTo>
                    <a:pt x="95" y="95"/>
                    <a:pt x="95" y="64"/>
                    <a:pt x="79" y="47"/>
                  </a:cubicBezTo>
                  <a:lnTo>
                    <a:pt x="79" y="47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8" name="Google Shape;13618;p87"/>
            <p:cNvSpPr/>
            <p:nvPr/>
          </p:nvSpPr>
          <p:spPr>
            <a:xfrm>
              <a:off x="3332828" y="177171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" y="48"/>
                  </a:lnTo>
                  <a:cubicBezTo>
                    <a:pt x="1" y="48"/>
                    <a:pt x="17" y="48"/>
                    <a:pt x="17" y="63"/>
                  </a:cubicBezTo>
                  <a:cubicBezTo>
                    <a:pt x="32" y="63"/>
                    <a:pt x="32" y="80"/>
                    <a:pt x="32" y="80"/>
                  </a:cubicBezTo>
                  <a:lnTo>
                    <a:pt x="32" y="111"/>
                  </a:lnTo>
                  <a:lnTo>
                    <a:pt x="32" y="126"/>
                  </a:lnTo>
                  <a:lnTo>
                    <a:pt x="95" y="111"/>
                  </a:lnTo>
                  <a:cubicBezTo>
                    <a:pt x="112" y="111"/>
                    <a:pt x="127" y="95"/>
                    <a:pt x="127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80" y="80"/>
                    <a:pt x="64" y="63"/>
                    <a:pt x="49" y="48"/>
                  </a:cubicBezTo>
                  <a:cubicBezTo>
                    <a:pt x="49" y="32"/>
                    <a:pt x="64" y="32"/>
                    <a:pt x="64" y="17"/>
                  </a:cubicBezTo>
                  <a:lnTo>
                    <a:pt x="64" y="17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19" name="Google Shape;13619;p87"/>
            <p:cNvSpPr/>
            <p:nvPr/>
          </p:nvSpPr>
          <p:spPr>
            <a:xfrm>
              <a:off x="3322333" y="1772225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0" y="1"/>
                    <a:pt x="0" y="16"/>
                    <a:pt x="0" y="47"/>
                  </a:cubicBezTo>
                  <a:lnTo>
                    <a:pt x="0" y="47"/>
                  </a:lnTo>
                  <a:lnTo>
                    <a:pt x="16" y="110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0" name="Google Shape;13620;p87"/>
            <p:cNvSpPr/>
            <p:nvPr/>
          </p:nvSpPr>
          <p:spPr>
            <a:xfrm>
              <a:off x="3322810" y="1778713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7" y="1"/>
                  </a:moveTo>
                  <a:lnTo>
                    <a:pt x="95" y="17"/>
                  </a:lnTo>
                  <a:cubicBezTo>
                    <a:pt x="80" y="32"/>
                    <a:pt x="80" y="32"/>
                    <a:pt x="64" y="32"/>
                  </a:cubicBezTo>
                  <a:lnTo>
                    <a:pt x="48" y="17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7" y="80"/>
                  </a:lnTo>
                  <a:lnTo>
                    <a:pt x="127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1" name="Google Shape;13621;p87"/>
            <p:cNvSpPr/>
            <p:nvPr/>
          </p:nvSpPr>
          <p:spPr>
            <a:xfrm>
              <a:off x="3245654" y="1805778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1"/>
                  </a:moveTo>
                  <a:cubicBezTo>
                    <a:pt x="63" y="17"/>
                    <a:pt x="48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48" y="111"/>
                  </a:lnTo>
                  <a:cubicBezTo>
                    <a:pt x="48" y="127"/>
                    <a:pt x="63" y="127"/>
                    <a:pt x="63" y="127"/>
                  </a:cubicBezTo>
                  <a:lnTo>
                    <a:pt x="95" y="127"/>
                  </a:lnTo>
                  <a:cubicBezTo>
                    <a:pt x="111" y="111"/>
                    <a:pt x="111" y="95"/>
                    <a:pt x="95" y="80"/>
                  </a:cubicBezTo>
                  <a:lnTo>
                    <a:pt x="80" y="64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2" name="Google Shape;13622;p87"/>
            <p:cNvSpPr/>
            <p:nvPr/>
          </p:nvSpPr>
          <p:spPr>
            <a:xfrm>
              <a:off x="3031711" y="1819803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32" y="49"/>
                  </a:cubicBezTo>
                  <a:lnTo>
                    <a:pt x="0" y="95"/>
                  </a:lnTo>
                  <a:lnTo>
                    <a:pt x="0" y="112"/>
                  </a:lnTo>
                  <a:cubicBezTo>
                    <a:pt x="15" y="127"/>
                    <a:pt x="15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63" y="127"/>
                    <a:pt x="63" y="112"/>
                  </a:cubicBezTo>
                  <a:lnTo>
                    <a:pt x="63" y="95"/>
                  </a:lnTo>
                  <a:cubicBezTo>
                    <a:pt x="47" y="95"/>
                    <a:pt x="63" y="64"/>
                    <a:pt x="78" y="49"/>
                  </a:cubicBezTo>
                  <a:lnTo>
                    <a:pt x="95" y="32"/>
                  </a:lnTo>
                  <a:cubicBezTo>
                    <a:pt x="95" y="17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3" name="Google Shape;13623;p87"/>
            <p:cNvSpPr/>
            <p:nvPr/>
          </p:nvSpPr>
          <p:spPr>
            <a:xfrm>
              <a:off x="3419557" y="1792261"/>
              <a:ext cx="5502" cy="4516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110" y="1"/>
                  </a:moveTo>
                  <a:cubicBezTo>
                    <a:pt x="95" y="16"/>
                    <a:pt x="95" y="16"/>
                    <a:pt x="95" y="32"/>
                  </a:cubicBezTo>
                  <a:lnTo>
                    <a:pt x="95" y="64"/>
                  </a:lnTo>
                  <a:cubicBezTo>
                    <a:pt x="95" y="64"/>
                    <a:pt x="78" y="64"/>
                    <a:pt x="78" y="79"/>
                  </a:cubicBezTo>
                  <a:lnTo>
                    <a:pt x="78" y="79"/>
                  </a:lnTo>
                  <a:cubicBezTo>
                    <a:pt x="63" y="64"/>
                    <a:pt x="63" y="47"/>
                    <a:pt x="47" y="47"/>
                  </a:cubicBezTo>
                  <a:lnTo>
                    <a:pt x="32" y="47"/>
                  </a:lnTo>
                  <a:cubicBezTo>
                    <a:pt x="15" y="64"/>
                    <a:pt x="0" y="79"/>
                    <a:pt x="15" y="95"/>
                  </a:cubicBezTo>
                  <a:cubicBezTo>
                    <a:pt x="15" y="110"/>
                    <a:pt x="32" y="142"/>
                    <a:pt x="63" y="142"/>
                  </a:cubicBezTo>
                  <a:lnTo>
                    <a:pt x="63" y="142"/>
                  </a:lnTo>
                  <a:lnTo>
                    <a:pt x="63" y="142"/>
                  </a:lnTo>
                  <a:cubicBezTo>
                    <a:pt x="63" y="127"/>
                    <a:pt x="78" y="127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79"/>
                  </a:lnTo>
                  <a:cubicBezTo>
                    <a:pt x="141" y="64"/>
                    <a:pt x="141" y="47"/>
                    <a:pt x="158" y="47"/>
                  </a:cubicBezTo>
                  <a:lnTo>
                    <a:pt x="173" y="47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4" name="Google Shape;13624;p87"/>
            <p:cNvSpPr/>
            <p:nvPr/>
          </p:nvSpPr>
          <p:spPr>
            <a:xfrm>
              <a:off x="3419016" y="1810803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95"/>
                  </a:lnTo>
                  <a:lnTo>
                    <a:pt x="112" y="63"/>
                  </a:lnTo>
                  <a:lnTo>
                    <a:pt x="112" y="48"/>
                  </a:lnTo>
                  <a:cubicBezTo>
                    <a:pt x="127" y="32"/>
                    <a:pt x="127" y="32"/>
                    <a:pt x="143" y="32"/>
                  </a:cubicBezTo>
                  <a:lnTo>
                    <a:pt x="143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5" name="Google Shape;13625;p87"/>
            <p:cNvSpPr/>
            <p:nvPr/>
          </p:nvSpPr>
          <p:spPr>
            <a:xfrm>
              <a:off x="3081293" y="181232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17" y="32"/>
                  </a:lnTo>
                  <a:cubicBezTo>
                    <a:pt x="17" y="32"/>
                    <a:pt x="0" y="32"/>
                    <a:pt x="0" y="47"/>
                  </a:cubicBezTo>
                  <a:lnTo>
                    <a:pt x="0" y="63"/>
                  </a:lnTo>
                  <a:lnTo>
                    <a:pt x="0" y="63"/>
                  </a:lnTo>
                  <a:lnTo>
                    <a:pt x="17" y="63"/>
                  </a:lnTo>
                  <a:cubicBezTo>
                    <a:pt x="17" y="63"/>
                    <a:pt x="32" y="63"/>
                    <a:pt x="48" y="78"/>
                  </a:cubicBezTo>
                  <a:lnTo>
                    <a:pt x="48" y="95"/>
                  </a:lnTo>
                  <a:lnTo>
                    <a:pt x="48" y="78"/>
                  </a:lnTo>
                  <a:lnTo>
                    <a:pt x="126" y="47"/>
                  </a:lnTo>
                  <a:lnTo>
                    <a:pt x="80" y="15"/>
                  </a:lnTo>
                  <a:cubicBezTo>
                    <a:pt x="80" y="15"/>
                    <a:pt x="63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6" name="Google Shape;13626;p87"/>
            <p:cNvSpPr/>
            <p:nvPr/>
          </p:nvSpPr>
          <p:spPr>
            <a:xfrm>
              <a:off x="3136917" y="1831825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" y="80"/>
                    <a:pt x="32" y="95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80"/>
                    <a:pt x="127" y="64"/>
                  </a:cubicBezTo>
                  <a:cubicBezTo>
                    <a:pt x="142" y="49"/>
                    <a:pt x="127" y="32"/>
                    <a:pt x="110" y="32"/>
                  </a:cubicBezTo>
                  <a:lnTo>
                    <a:pt x="95" y="17"/>
                  </a:lnTo>
                  <a:cubicBezTo>
                    <a:pt x="79" y="17"/>
                    <a:pt x="79" y="32"/>
                    <a:pt x="64" y="32"/>
                  </a:cubicBez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7" name="Google Shape;13627;p87"/>
            <p:cNvSpPr/>
            <p:nvPr/>
          </p:nvSpPr>
          <p:spPr>
            <a:xfrm>
              <a:off x="3096336" y="1793279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74" y="0"/>
                  </a:moveTo>
                  <a:lnTo>
                    <a:pt x="174" y="0"/>
                  </a:lnTo>
                  <a:lnTo>
                    <a:pt x="142" y="0"/>
                  </a:lnTo>
                  <a:lnTo>
                    <a:pt x="142" y="15"/>
                  </a:lnTo>
                  <a:lnTo>
                    <a:pt x="111" y="47"/>
                  </a:lnTo>
                  <a:lnTo>
                    <a:pt x="16" y="3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11" y="126"/>
                  </a:lnTo>
                  <a:lnTo>
                    <a:pt x="126" y="126"/>
                  </a:lnTo>
                  <a:cubicBezTo>
                    <a:pt x="126" y="126"/>
                    <a:pt x="142" y="126"/>
                    <a:pt x="142" y="110"/>
                  </a:cubicBezTo>
                  <a:lnTo>
                    <a:pt x="158" y="110"/>
                  </a:lnTo>
                  <a:lnTo>
                    <a:pt x="158" y="95"/>
                  </a:lnTo>
                  <a:lnTo>
                    <a:pt x="174" y="78"/>
                  </a:lnTo>
                  <a:lnTo>
                    <a:pt x="174" y="78"/>
                  </a:lnTo>
                  <a:cubicBezTo>
                    <a:pt x="158" y="63"/>
                    <a:pt x="158" y="47"/>
                    <a:pt x="158" y="32"/>
                  </a:cubicBezTo>
                  <a:cubicBezTo>
                    <a:pt x="174" y="32"/>
                    <a:pt x="174" y="15"/>
                    <a:pt x="189" y="15"/>
                  </a:cubicBezTo>
                  <a:lnTo>
                    <a:pt x="205" y="32"/>
                  </a:lnTo>
                  <a:cubicBezTo>
                    <a:pt x="205" y="15"/>
                    <a:pt x="205" y="15"/>
                    <a:pt x="189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8" name="Google Shape;13628;p87"/>
            <p:cNvSpPr/>
            <p:nvPr/>
          </p:nvSpPr>
          <p:spPr>
            <a:xfrm>
              <a:off x="3248167" y="1821807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lnTo>
                    <a:pt x="16" y="112"/>
                  </a:lnTo>
                  <a:lnTo>
                    <a:pt x="16" y="112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7"/>
                  </a:lnTo>
                  <a:cubicBezTo>
                    <a:pt x="32" y="112"/>
                    <a:pt x="32" y="112"/>
                    <a:pt x="47" y="112"/>
                  </a:cubicBezTo>
                  <a:lnTo>
                    <a:pt x="64" y="112"/>
                  </a:lnTo>
                  <a:cubicBezTo>
                    <a:pt x="79" y="112"/>
                    <a:pt x="79" y="127"/>
                    <a:pt x="79" y="127"/>
                  </a:cubicBezTo>
                  <a:lnTo>
                    <a:pt x="79" y="112"/>
                  </a:lnTo>
                  <a:lnTo>
                    <a:pt x="79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29" name="Google Shape;13629;p87"/>
            <p:cNvSpPr/>
            <p:nvPr/>
          </p:nvSpPr>
          <p:spPr>
            <a:xfrm>
              <a:off x="3121906" y="1790735"/>
              <a:ext cx="3021" cy="4580"/>
            </a:xfrm>
            <a:custGeom>
              <a:avLst/>
              <a:gdLst/>
              <a:ahLst/>
              <a:cxnLst/>
              <a:rect l="l" t="t" r="r" b="b"/>
              <a:pathLst>
                <a:path w="95" h="144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5" y="1"/>
                    <a:pt x="15" y="17"/>
                  </a:cubicBezTo>
                  <a:lnTo>
                    <a:pt x="15" y="32"/>
                  </a:lnTo>
                  <a:lnTo>
                    <a:pt x="15" y="32"/>
                  </a:lnTo>
                  <a:lnTo>
                    <a:pt x="15" y="49"/>
                  </a:lnTo>
                  <a:lnTo>
                    <a:pt x="0" y="112"/>
                  </a:lnTo>
                  <a:lnTo>
                    <a:pt x="0" y="112"/>
                  </a:lnTo>
                  <a:cubicBezTo>
                    <a:pt x="0" y="127"/>
                    <a:pt x="15" y="143"/>
                    <a:pt x="32" y="143"/>
                  </a:cubicBezTo>
                  <a:lnTo>
                    <a:pt x="47" y="143"/>
                  </a:lnTo>
                  <a:cubicBezTo>
                    <a:pt x="63" y="143"/>
                    <a:pt x="78" y="143"/>
                    <a:pt x="78" y="127"/>
                  </a:cubicBezTo>
                  <a:lnTo>
                    <a:pt x="95" y="32"/>
                  </a:lnTo>
                  <a:cubicBezTo>
                    <a:pt x="95" y="17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0" name="Google Shape;13630;p87"/>
            <p:cNvSpPr/>
            <p:nvPr/>
          </p:nvSpPr>
          <p:spPr>
            <a:xfrm>
              <a:off x="3376940" y="1781734"/>
              <a:ext cx="7028" cy="4548"/>
            </a:xfrm>
            <a:custGeom>
              <a:avLst/>
              <a:gdLst/>
              <a:ahLst/>
              <a:cxnLst/>
              <a:rect l="l" t="t" r="r" b="b"/>
              <a:pathLst>
                <a:path w="221" h="14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58" y="0"/>
                    <a:pt x="158" y="17"/>
                    <a:pt x="143" y="17"/>
                  </a:cubicBezTo>
                  <a:lnTo>
                    <a:pt x="126" y="80"/>
                  </a:lnTo>
                  <a:lnTo>
                    <a:pt x="48" y="63"/>
                  </a:lnTo>
                  <a:cubicBezTo>
                    <a:pt x="48" y="80"/>
                    <a:pt x="32" y="80"/>
                    <a:pt x="32" y="80"/>
                  </a:cubicBezTo>
                  <a:cubicBezTo>
                    <a:pt x="32" y="95"/>
                    <a:pt x="17" y="95"/>
                    <a:pt x="17" y="95"/>
                  </a:cubicBez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0" y="126"/>
                    <a:pt x="32" y="126"/>
                  </a:cubicBezTo>
                  <a:lnTo>
                    <a:pt x="95" y="143"/>
                  </a:lnTo>
                  <a:lnTo>
                    <a:pt x="126" y="143"/>
                  </a:lnTo>
                  <a:lnTo>
                    <a:pt x="143" y="143"/>
                  </a:lnTo>
                  <a:lnTo>
                    <a:pt x="158" y="143"/>
                  </a:lnTo>
                  <a:cubicBezTo>
                    <a:pt x="158" y="143"/>
                    <a:pt x="174" y="143"/>
                    <a:pt x="174" y="126"/>
                  </a:cubicBezTo>
                  <a:lnTo>
                    <a:pt x="206" y="48"/>
                  </a:lnTo>
                  <a:cubicBezTo>
                    <a:pt x="221" y="32"/>
                    <a:pt x="206" y="17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1" name="Google Shape;13631;p87"/>
            <p:cNvSpPr/>
            <p:nvPr/>
          </p:nvSpPr>
          <p:spPr>
            <a:xfrm>
              <a:off x="3212101" y="1814333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8" y="0"/>
                  </a:moveTo>
                  <a:lnTo>
                    <a:pt x="78" y="0"/>
                  </a:lnTo>
                  <a:lnTo>
                    <a:pt x="63" y="0"/>
                  </a:lnTo>
                  <a:lnTo>
                    <a:pt x="15" y="15"/>
                  </a:lnTo>
                  <a:cubicBezTo>
                    <a:pt x="0" y="32"/>
                    <a:pt x="0" y="47"/>
                    <a:pt x="15" y="63"/>
                  </a:cubicBezTo>
                  <a:cubicBezTo>
                    <a:pt x="15" y="78"/>
                    <a:pt x="32" y="78"/>
                    <a:pt x="32" y="78"/>
                  </a:cubicBezTo>
                  <a:lnTo>
                    <a:pt x="63" y="78"/>
                  </a:lnTo>
                  <a:lnTo>
                    <a:pt x="78" y="63"/>
                  </a:lnTo>
                  <a:lnTo>
                    <a:pt x="95" y="78"/>
                  </a:lnTo>
                  <a:cubicBezTo>
                    <a:pt x="110" y="95"/>
                    <a:pt x="110" y="95"/>
                    <a:pt x="126" y="95"/>
                  </a:cubicBezTo>
                  <a:lnTo>
                    <a:pt x="141" y="78"/>
                  </a:lnTo>
                  <a:cubicBezTo>
                    <a:pt x="158" y="63"/>
                    <a:pt x="158" y="32"/>
                    <a:pt x="141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2" name="Google Shape;13632;p87"/>
            <p:cNvSpPr/>
            <p:nvPr/>
          </p:nvSpPr>
          <p:spPr>
            <a:xfrm>
              <a:off x="3436063" y="1804792"/>
              <a:ext cx="6551" cy="2544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4" y="0"/>
                  </a:moveTo>
                  <a:lnTo>
                    <a:pt x="174" y="0"/>
                  </a:lnTo>
                  <a:lnTo>
                    <a:pt x="111" y="16"/>
                  </a:lnTo>
                  <a:lnTo>
                    <a:pt x="111" y="16"/>
                  </a:lnTo>
                  <a:cubicBezTo>
                    <a:pt x="95" y="16"/>
                    <a:pt x="95" y="16"/>
                    <a:pt x="80" y="0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0" y="48"/>
                  </a:ln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63"/>
                    <a:pt x="32" y="48"/>
                    <a:pt x="48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8"/>
                  </a:cubicBezTo>
                  <a:lnTo>
                    <a:pt x="111" y="63"/>
                  </a:lnTo>
                  <a:lnTo>
                    <a:pt x="174" y="63"/>
                  </a:lnTo>
                  <a:cubicBezTo>
                    <a:pt x="189" y="63"/>
                    <a:pt x="206" y="48"/>
                    <a:pt x="206" y="16"/>
                  </a:cubicBezTo>
                  <a:cubicBezTo>
                    <a:pt x="206" y="16"/>
                    <a:pt x="189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3" name="Google Shape;13633;p87"/>
            <p:cNvSpPr/>
            <p:nvPr/>
          </p:nvSpPr>
          <p:spPr>
            <a:xfrm>
              <a:off x="3434568" y="1797286"/>
              <a:ext cx="5057" cy="7028"/>
            </a:xfrm>
            <a:custGeom>
              <a:avLst/>
              <a:gdLst/>
              <a:ahLst/>
              <a:cxnLst/>
              <a:rect l="l" t="t" r="r" b="b"/>
              <a:pathLst>
                <a:path w="159" h="221" extrusionOk="0">
                  <a:moveTo>
                    <a:pt x="64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lnTo>
                    <a:pt x="1" y="63"/>
                  </a:lnTo>
                  <a:cubicBezTo>
                    <a:pt x="1" y="95"/>
                    <a:pt x="16" y="110"/>
                    <a:pt x="32" y="110"/>
                  </a:cubicBezTo>
                  <a:lnTo>
                    <a:pt x="47" y="110"/>
                  </a:lnTo>
                  <a:cubicBezTo>
                    <a:pt x="47" y="110"/>
                    <a:pt x="64" y="110"/>
                    <a:pt x="64" y="95"/>
                  </a:cubicBezTo>
                  <a:lnTo>
                    <a:pt x="95" y="142"/>
                  </a:lnTo>
                  <a:lnTo>
                    <a:pt x="79" y="173"/>
                  </a:lnTo>
                  <a:cubicBezTo>
                    <a:pt x="79" y="205"/>
                    <a:pt x="95" y="221"/>
                    <a:pt x="110" y="221"/>
                  </a:cubicBezTo>
                  <a:lnTo>
                    <a:pt x="110" y="221"/>
                  </a:lnTo>
                  <a:lnTo>
                    <a:pt x="127" y="221"/>
                  </a:lnTo>
                  <a:cubicBezTo>
                    <a:pt x="127" y="205"/>
                    <a:pt x="127" y="189"/>
                    <a:pt x="142" y="189"/>
                  </a:cubicBezTo>
                  <a:lnTo>
                    <a:pt x="158" y="173"/>
                  </a:lnTo>
                  <a:lnTo>
                    <a:pt x="158" y="142"/>
                  </a:lnTo>
                  <a:lnTo>
                    <a:pt x="158" y="126"/>
                  </a:lnTo>
                  <a:lnTo>
                    <a:pt x="110" y="32"/>
                  </a:lnTo>
                  <a:lnTo>
                    <a:pt x="95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4" name="Google Shape;13634;p87"/>
            <p:cNvSpPr/>
            <p:nvPr/>
          </p:nvSpPr>
          <p:spPr>
            <a:xfrm>
              <a:off x="3048726" y="1804283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32" y="1"/>
                  </a:moveTo>
                  <a:lnTo>
                    <a:pt x="16" y="64"/>
                  </a:lnTo>
                  <a:cubicBezTo>
                    <a:pt x="16" y="79"/>
                    <a:pt x="16" y="95"/>
                    <a:pt x="32" y="95"/>
                  </a:cubicBezTo>
                  <a:cubicBezTo>
                    <a:pt x="32" y="111"/>
                    <a:pt x="47" y="111"/>
                    <a:pt x="47" y="127"/>
                  </a:cubicBezTo>
                  <a:lnTo>
                    <a:pt x="32" y="127"/>
                  </a:lnTo>
                  <a:cubicBezTo>
                    <a:pt x="16" y="127"/>
                    <a:pt x="1" y="142"/>
                    <a:pt x="1" y="174"/>
                  </a:cubicBezTo>
                  <a:cubicBezTo>
                    <a:pt x="1" y="190"/>
                    <a:pt x="16" y="190"/>
                    <a:pt x="32" y="190"/>
                  </a:cubicBezTo>
                  <a:lnTo>
                    <a:pt x="47" y="190"/>
                  </a:lnTo>
                  <a:cubicBezTo>
                    <a:pt x="64" y="190"/>
                    <a:pt x="95" y="174"/>
                    <a:pt x="111" y="142"/>
                  </a:cubicBezTo>
                  <a:lnTo>
                    <a:pt x="111" y="111"/>
                  </a:lnTo>
                  <a:lnTo>
                    <a:pt x="111" y="111"/>
                  </a:lnTo>
                  <a:lnTo>
                    <a:pt x="95" y="111"/>
                  </a:lnTo>
                  <a:cubicBezTo>
                    <a:pt x="79" y="95"/>
                    <a:pt x="64" y="79"/>
                    <a:pt x="79" y="64"/>
                  </a:cubicBezTo>
                  <a:lnTo>
                    <a:pt x="79" y="64"/>
                  </a:lnTo>
                  <a:lnTo>
                    <a:pt x="79" y="48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5" name="Google Shape;13635;p87"/>
            <p:cNvSpPr/>
            <p:nvPr/>
          </p:nvSpPr>
          <p:spPr>
            <a:xfrm>
              <a:off x="3106863" y="1811789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64" y="1"/>
                    <a:pt x="47" y="17"/>
                    <a:pt x="47" y="32"/>
                  </a:cubicBezTo>
                  <a:lnTo>
                    <a:pt x="32" y="32"/>
                  </a:lnTo>
                  <a:cubicBezTo>
                    <a:pt x="16" y="32"/>
                    <a:pt x="0" y="64"/>
                    <a:pt x="16" y="80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80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80"/>
                    <a:pt x="110" y="80"/>
                    <a:pt x="127" y="80"/>
                  </a:cubicBezTo>
                  <a:cubicBezTo>
                    <a:pt x="127" y="80"/>
                    <a:pt x="142" y="80"/>
                    <a:pt x="142" y="64"/>
                  </a:cubicBezTo>
                  <a:cubicBezTo>
                    <a:pt x="158" y="49"/>
                    <a:pt x="158" y="32"/>
                    <a:pt x="142" y="17"/>
                  </a:cubicBezTo>
                  <a:cubicBezTo>
                    <a:pt x="127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6" name="Google Shape;13636;p87"/>
            <p:cNvSpPr/>
            <p:nvPr/>
          </p:nvSpPr>
          <p:spPr>
            <a:xfrm>
              <a:off x="3432055" y="176118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63" y="16"/>
                    <a:pt x="48" y="16"/>
                    <a:pt x="32" y="32"/>
                  </a:cubicBezTo>
                  <a:cubicBezTo>
                    <a:pt x="17" y="32"/>
                    <a:pt x="0" y="48"/>
                    <a:pt x="17" y="64"/>
                  </a:cubicBezTo>
                  <a:cubicBezTo>
                    <a:pt x="17" y="79"/>
                    <a:pt x="32" y="95"/>
                    <a:pt x="48" y="95"/>
                  </a:cubicBezTo>
                  <a:cubicBezTo>
                    <a:pt x="48" y="95"/>
                    <a:pt x="63" y="95"/>
                    <a:pt x="63" y="79"/>
                  </a:cubicBezTo>
                  <a:lnTo>
                    <a:pt x="95" y="79"/>
                  </a:lnTo>
                  <a:lnTo>
                    <a:pt x="111" y="79"/>
                  </a:lnTo>
                  <a:cubicBezTo>
                    <a:pt x="111" y="95"/>
                    <a:pt x="126" y="95"/>
                    <a:pt x="126" y="95"/>
                  </a:cubicBezTo>
                  <a:cubicBezTo>
                    <a:pt x="126" y="95"/>
                    <a:pt x="143" y="79"/>
                    <a:pt x="158" y="79"/>
                  </a:cubicBezTo>
                  <a:lnTo>
                    <a:pt x="158" y="79"/>
                  </a:lnTo>
                  <a:lnTo>
                    <a:pt x="174" y="79"/>
                  </a:lnTo>
                  <a:lnTo>
                    <a:pt x="174" y="48"/>
                  </a:lnTo>
                  <a:cubicBezTo>
                    <a:pt x="158" y="32"/>
                    <a:pt x="143" y="16"/>
                    <a:pt x="126" y="16"/>
                  </a:cubicBezTo>
                  <a:lnTo>
                    <a:pt x="126" y="16"/>
                  </a:lnTo>
                  <a:lnTo>
                    <a:pt x="111" y="16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7" name="Google Shape;13637;p87"/>
            <p:cNvSpPr/>
            <p:nvPr/>
          </p:nvSpPr>
          <p:spPr>
            <a:xfrm>
              <a:off x="3309293" y="1819803"/>
              <a:ext cx="4039" cy="4580"/>
            </a:xfrm>
            <a:custGeom>
              <a:avLst/>
              <a:gdLst/>
              <a:ahLst/>
              <a:cxnLst/>
              <a:rect l="l" t="t" r="r" b="b"/>
              <a:pathLst>
                <a:path w="127" h="144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6" y="17"/>
                    <a:pt x="1" y="17"/>
                    <a:pt x="1" y="32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cubicBezTo>
                    <a:pt x="64" y="64"/>
                    <a:pt x="79" y="64"/>
                    <a:pt x="79" y="80"/>
                  </a:cubicBezTo>
                  <a:cubicBezTo>
                    <a:pt x="95" y="112"/>
                    <a:pt x="79" y="127"/>
                    <a:pt x="64" y="127"/>
                  </a:cubicBezTo>
                  <a:lnTo>
                    <a:pt x="47" y="127"/>
                  </a:lnTo>
                  <a:lnTo>
                    <a:pt x="64" y="127"/>
                  </a:lnTo>
                  <a:cubicBezTo>
                    <a:pt x="64" y="143"/>
                    <a:pt x="79" y="143"/>
                    <a:pt x="79" y="143"/>
                  </a:cubicBezTo>
                  <a:lnTo>
                    <a:pt x="110" y="143"/>
                  </a:lnTo>
                  <a:cubicBezTo>
                    <a:pt x="127" y="127"/>
                    <a:pt x="127" y="112"/>
                    <a:pt x="110" y="95"/>
                  </a:cubicBezTo>
                  <a:lnTo>
                    <a:pt x="110" y="80"/>
                  </a:lnTo>
                  <a:lnTo>
                    <a:pt x="95" y="80"/>
                  </a:lnTo>
                  <a:lnTo>
                    <a:pt x="47" y="49"/>
                  </a:lnTo>
                  <a:cubicBezTo>
                    <a:pt x="47" y="32"/>
                    <a:pt x="32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8" name="Google Shape;13638;p87"/>
            <p:cNvSpPr/>
            <p:nvPr/>
          </p:nvSpPr>
          <p:spPr>
            <a:xfrm>
              <a:off x="3041729" y="1819326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78" y="1"/>
                    <a:pt x="78" y="16"/>
                  </a:cubicBezTo>
                  <a:lnTo>
                    <a:pt x="15" y="64"/>
                  </a:lnTo>
                  <a:cubicBezTo>
                    <a:pt x="0" y="64"/>
                    <a:pt x="0" y="64"/>
                    <a:pt x="0" y="79"/>
                  </a:cubicBezTo>
                  <a:lnTo>
                    <a:pt x="0" y="110"/>
                  </a:lnTo>
                  <a:cubicBezTo>
                    <a:pt x="15" y="110"/>
                    <a:pt x="15" y="127"/>
                    <a:pt x="32" y="127"/>
                  </a:cubicBezTo>
                  <a:cubicBezTo>
                    <a:pt x="47" y="127"/>
                    <a:pt x="47" y="127"/>
                    <a:pt x="47" y="110"/>
                  </a:cubicBezTo>
                  <a:lnTo>
                    <a:pt x="95" y="79"/>
                  </a:lnTo>
                  <a:lnTo>
                    <a:pt x="126" y="64"/>
                  </a:lnTo>
                  <a:cubicBezTo>
                    <a:pt x="141" y="47"/>
                    <a:pt x="141" y="32"/>
                    <a:pt x="126" y="16"/>
                  </a:cubicBez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39" name="Google Shape;13639;p87"/>
            <p:cNvSpPr/>
            <p:nvPr/>
          </p:nvSpPr>
          <p:spPr>
            <a:xfrm>
              <a:off x="3267694" y="1765705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43" y="95"/>
                  </a:moveTo>
                  <a:lnTo>
                    <a:pt x="95" y="126"/>
                  </a:lnTo>
                  <a:cubicBezTo>
                    <a:pt x="95" y="126"/>
                    <a:pt x="95" y="143"/>
                    <a:pt x="80" y="158"/>
                  </a:cubicBezTo>
                  <a:lnTo>
                    <a:pt x="8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cubicBezTo>
                    <a:pt x="111" y="174"/>
                    <a:pt x="111" y="158"/>
                    <a:pt x="126" y="143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43" y="95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cubicBezTo>
                    <a:pt x="0" y="32"/>
                    <a:pt x="0" y="63"/>
                    <a:pt x="17" y="80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32" y="80"/>
                    <a:pt x="48" y="63"/>
                  </a:cubicBez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0" name="Google Shape;13640;p87"/>
            <p:cNvSpPr/>
            <p:nvPr/>
          </p:nvSpPr>
          <p:spPr>
            <a:xfrm>
              <a:off x="3183510" y="1831825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49"/>
                  </a:cubicBezTo>
                  <a:cubicBezTo>
                    <a:pt x="0" y="64"/>
                    <a:pt x="17" y="80"/>
                    <a:pt x="48" y="80"/>
                  </a:cubicBezTo>
                  <a:lnTo>
                    <a:pt x="48" y="80"/>
                  </a:lnTo>
                  <a:lnTo>
                    <a:pt x="127" y="64"/>
                  </a:lnTo>
                  <a:cubicBezTo>
                    <a:pt x="143" y="64"/>
                    <a:pt x="158" y="49"/>
                    <a:pt x="158" y="32"/>
                  </a:cubicBezTo>
                  <a:cubicBezTo>
                    <a:pt x="143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1" name="Google Shape;13641;p87"/>
            <p:cNvSpPr/>
            <p:nvPr/>
          </p:nvSpPr>
          <p:spPr>
            <a:xfrm>
              <a:off x="3021693" y="1792261"/>
              <a:ext cx="4516" cy="7060"/>
            </a:xfrm>
            <a:custGeom>
              <a:avLst/>
              <a:gdLst/>
              <a:ahLst/>
              <a:cxnLst/>
              <a:rect l="l" t="t" r="r" b="b"/>
              <a:pathLst>
                <a:path w="142" h="222" extrusionOk="0">
                  <a:moveTo>
                    <a:pt x="110" y="1"/>
                  </a:moveTo>
                  <a:lnTo>
                    <a:pt x="63" y="1"/>
                  </a:lnTo>
                  <a:lnTo>
                    <a:pt x="63" y="32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79"/>
                  </a:cubicBezTo>
                  <a:lnTo>
                    <a:pt x="95" y="110"/>
                  </a:lnTo>
                  <a:cubicBezTo>
                    <a:pt x="110" y="110"/>
                    <a:pt x="126" y="127"/>
                    <a:pt x="110" y="142"/>
                  </a:cubicBezTo>
                  <a:cubicBezTo>
                    <a:pt x="110" y="158"/>
                    <a:pt x="95" y="173"/>
                    <a:pt x="78" y="173"/>
                  </a:cubicBezTo>
                  <a:lnTo>
                    <a:pt x="78" y="173"/>
                  </a:lnTo>
                  <a:lnTo>
                    <a:pt x="15" y="158"/>
                  </a:lnTo>
                  <a:cubicBezTo>
                    <a:pt x="0" y="173"/>
                    <a:pt x="0" y="190"/>
                    <a:pt x="15" y="205"/>
                  </a:cubicBezTo>
                  <a:cubicBezTo>
                    <a:pt x="15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63" y="221"/>
                  </a:lnTo>
                  <a:cubicBezTo>
                    <a:pt x="141" y="173"/>
                    <a:pt x="141" y="95"/>
                    <a:pt x="141" y="32"/>
                  </a:cubicBezTo>
                  <a:cubicBezTo>
                    <a:pt x="126" y="32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2" name="Google Shape;13642;p87"/>
            <p:cNvSpPr/>
            <p:nvPr/>
          </p:nvSpPr>
          <p:spPr>
            <a:xfrm>
              <a:off x="3120888" y="1812329"/>
              <a:ext cx="4516" cy="5502"/>
            </a:xfrm>
            <a:custGeom>
              <a:avLst/>
              <a:gdLst/>
              <a:ahLst/>
              <a:cxnLst/>
              <a:rect l="l" t="t" r="r" b="b"/>
              <a:pathLst>
                <a:path w="142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16" y="47"/>
                  </a:lnTo>
                  <a:lnTo>
                    <a:pt x="32" y="95"/>
                  </a:lnTo>
                  <a:lnTo>
                    <a:pt x="64" y="158"/>
                  </a:lnTo>
                  <a:cubicBezTo>
                    <a:pt x="64" y="158"/>
                    <a:pt x="79" y="158"/>
                    <a:pt x="79" y="173"/>
                  </a:cubicBezTo>
                  <a:lnTo>
                    <a:pt x="79" y="173"/>
                  </a:lnTo>
                  <a:lnTo>
                    <a:pt x="95" y="173"/>
                  </a:lnTo>
                  <a:lnTo>
                    <a:pt x="110" y="173"/>
                  </a:lnTo>
                  <a:cubicBezTo>
                    <a:pt x="127" y="158"/>
                    <a:pt x="142" y="141"/>
                    <a:pt x="127" y="126"/>
                  </a:cubicBezTo>
                  <a:lnTo>
                    <a:pt x="64" y="15"/>
                  </a:lnTo>
                  <a:cubicBezTo>
                    <a:pt x="64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3" name="Google Shape;13643;p87"/>
            <p:cNvSpPr/>
            <p:nvPr/>
          </p:nvSpPr>
          <p:spPr>
            <a:xfrm>
              <a:off x="3321824" y="1816814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lnTo>
                    <a:pt x="0" y="48"/>
                  </a:lnTo>
                  <a:cubicBezTo>
                    <a:pt x="16" y="48"/>
                    <a:pt x="32" y="63"/>
                    <a:pt x="32" y="63"/>
                  </a:cubicBezTo>
                  <a:cubicBezTo>
                    <a:pt x="32" y="63"/>
                    <a:pt x="32" y="80"/>
                    <a:pt x="48" y="80"/>
                  </a:cubicBezTo>
                  <a:lnTo>
                    <a:pt x="111" y="80"/>
                  </a:lnTo>
                  <a:cubicBezTo>
                    <a:pt x="126" y="80"/>
                    <a:pt x="142" y="63"/>
                    <a:pt x="142" y="48"/>
                  </a:cubicBezTo>
                  <a:lnTo>
                    <a:pt x="142" y="48"/>
                  </a:lnTo>
                  <a:lnTo>
                    <a:pt x="142" y="17"/>
                  </a:lnTo>
                  <a:lnTo>
                    <a:pt x="142" y="17"/>
                  </a:lnTo>
                  <a:cubicBezTo>
                    <a:pt x="126" y="17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4" name="Google Shape;13644;p87"/>
            <p:cNvSpPr/>
            <p:nvPr/>
          </p:nvSpPr>
          <p:spPr>
            <a:xfrm>
              <a:off x="3416026" y="175218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32" y="32"/>
                  </a:lnTo>
                  <a:cubicBezTo>
                    <a:pt x="16" y="47"/>
                    <a:pt x="0" y="63"/>
                    <a:pt x="16" y="79"/>
                  </a:cubicBezTo>
                  <a:lnTo>
                    <a:pt x="16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95" y="79"/>
                  </a:lnTo>
                  <a:lnTo>
                    <a:pt x="11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43" y="63"/>
                  </a:lnTo>
                  <a:cubicBezTo>
                    <a:pt x="126" y="47"/>
                    <a:pt x="143" y="32"/>
                    <a:pt x="143" y="32"/>
                  </a:cubicBezTo>
                  <a:lnTo>
                    <a:pt x="143" y="15"/>
                  </a:lnTo>
                  <a:cubicBezTo>
                    <a:pt x="143" y="1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5" name="Google Shape;13645;p87"/>
            <p:cNvSpPr/>
            <p:nvPr/>
          </p:nvSpPr>
          <p:spPr>
            <a:xfrm>
              <a:off x="3199539" y="1799290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6"/>
                  </a:cubicBezTo>
                  <a:lnTo>
                    <a:pt x="1" y="95"/>
                  </a:lnTo>
                  <a:cubicBezTo>
                    <a:pt x="1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9" y="126"/>
                    <a:pt x="64" y="126"/>
                    <a:pt x="80" y="95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6" name="Google Shape;13646;p87"/>
            <p:cNvSpPr/>
            <p:nvPr/>
          </p:nvSpPr>
          <p:spPr>
            <a:xfrm>
              <a:off x="3356872" y="1755178"/>
              <a:ext cx="6583" cy="2035"/>
            </a:xfrm>
            <a:custGeom>
              <a:avLst/>
              <a:gdLst/>
              <a:ahLst/>
              <a:cxnLst/>
              <a:rect l="l" t="t" r="r" b="b"/>
              <a:pathLst>
                <a:path w="207" h="64" extrusionOk="0">
                  <a:moveTo>
                    <a:pt x="206" y="1"/>
                  </a:moveTo>
                  <a:cubicBezTo>
                    <a:pt x="143" y="16"/>
                    <a:pt x="80" y="16"/>
                    <a:pt x="1" y="32"/>
                  </a:cubicBezTo>
                  <a:lnTo>
                    <a:pt x="80" y="64"/>
                  </a:lnTo>
                  <a:lnTo>
                    <a:pt x="95" y="64"/>
                  </a:lnTo>
                  <a:lnTo>
                    <a:pt x="127" y="64"/>
                  </a:lnTo>
                  <a:lnTo>
                    <a:pt x="190" y="32"/>
                  </a:lnTo>
                  <a:cubicBezTo>
                    <a:pt x="190" y="16"/>
                    <a:pt x="206" y="16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7" name="Google Shape;13647;p87"/>
            <p:cNvSpPr/>
            <p:nvPr/>
          </p:nvSpPr>
          <p:spPr>
            <a:xfrm>
              <a:off x="3371438" y="178023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58" y="110"/>
                  </a:moveTo>
                  <a:lnTo>
                    <a:pt x="158" y="110"/>
                  </a:lnTo>
                  <a:lnTo>
                    <a:pt x="158" y="110"/>
                  </a:lnTo>
                  <a:lnTo>
                    <a:pt x="158" y="110"/>
                  </a:lnTo>
                  <a:close/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47" y="1"/>
                    <a:pt x="32" y="16"/>
                  </a:cubicBezTo>
                  <a:lnTo>
                    <a:pt x="16" y="47"/>
                  </a:lnTo>
                  <a:cubicBezTo>
                    <a:pt x="0" y="47"/>
                    <a:pt x="0" y="64"/>
                    <a:pt x="16" y="79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79" y="95"/>
                  </a:lnTo>
                  <a:cubicBezTo>
                    <a:pt x="79" y="95"/>
                    <a:pt x="79" y="79"/>
                    <a:pt x="95" y="64"/>
                  </a:cubicBezTo>
                  <a:lnTo>
                    <a:pt x="110" y="47"/>
                  </a:lnTo>
                  <a:lnTo>
                    <a:pt x="127" y="47"/>
                  </a:lnTo>
                  <a:lnTo>
                    <a:pt x="142" y="64"/>
                  </a:lnTo>
                  <a:lnTo>
                    <a:pt x="142" y="47"/>
                  </a:lnTo>
                  <a:lnTo>
                    <a:pt x="142" y="32"/>
                  </a:lnTo>
                  <a:lnTo>
                    <a:pt x="95" y="32"/>
                  </a:lnTo>
                  <a:cubicBezTo>
                    <a:pt x="95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8" name="Google Shape;13648;p87"/>
            <p:cNvSpPr/>
            <p:nvPr/>
          </p:nvSpPr>
          <p:spPr>
            <a:xfrm>
              <a:off x="3412528" y="1793756"/>
              <a:ext cx="5534" cy="855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173" y="0"/>
                  </a:moveTo>
                  <a:lnTo>
                    <a:pt x="158" y="17"/>
                  </a:lnTo>
                  <a:cubicBezTo>
                    <a:pt x="158" y="48"/>
                    <a:pt x="142" y="63"/>
                    <a:pt x="126" y="63"/>
                  </a:cubicBezTo>
                  <a:lnTo>
                    <a:pt x="110" y="48"/>
                  </a:lnTo>
                  <a:lnTo>
                    <a:pt x="95" y="63"/>
                  </a:lnTo>
                  <a:cubicBezTo>
                    <a:pt x="63" y="80"/>
                    <a:pt x="32" y="80"/>
                    <a:pt x="0" y="126"/>
                  </a:cubicBezTo>
                  <a:lnTo>
                    <a:pt x="0" y="158"/>
                  </a:lnTo>
                  <a:lnTo>
                    <a:pt x="0" y="206"/>
                  </a:lnTo>
                  <a:lnTo>
                    <a:pt x="0" y="221"/>
                  </a:lnTo>
                  <a:cubicBezTo>
                    <a:pt x="16" y="221"/>
                    <a:pt x="16" y="237"/>
                    <a:pt x="16" y="237"/>
                  </a:cubicBezTo>
                  <a:lnTo>
                    <a:pt x="110" y="269"/>
                  </a:lnTo>
                  <a:lnTo>
                    <a:pt x="126" y="269"/>
                  </a:lnTo>
                  <a:lnTo>
                    <a:pt x="126" y="253"/>
                  </a:lnTo>
                  <a:cubicBezTo>
                    <a:pt x="126" y="237"/>
                    <a:pt x="126" y="221"/>
                    <a:pt x="158" y="221"/>
                  </a:cubicBezTo>
                  <a:lnTo>
                    <a:pt x="158" y="221"/>
                  </a:lnTo>
                  <a:lnTo>
                    <a:pt x="158" y="221"/>
                  </a:lnTo>
                  <a:lnTo>
                    <a:pt x="158" y="221"/>
                  </a:lnTo>
                  <a:cubicBezTo>
                    <a:pt x="158" y="221"/>
                    <a:pt x="158" y="206"/>
                    <a:pt x="142" y="206"/>
                  </a:cubicBezTo>
                  <a:lnTo>
                    <a:pt x="95" y="190"/>
                  </a:lnTo>
                  <a:lnTo>
                    <a:pt x="79" y="190"/>
                  </a:lnTo>
                  <a:lnTo>
                    <a:pt x="79" y="190"/>
                  </a:lnTo>
                  <a:cubicBezTo>
                    <a:pt x="63" y="190"/>
                    <a:pt x="63" y="190"/>
                    <a:pt x="47" y="174"/>
                  </a:cubicBezTo>
                  <a:lnTo>
                    <a:pt x="32" y="143"/>
                  </a:lnTo>
                  <a:cubicBezTo>
                    <a:pt x="16" y="126"/>
                    <a:pt x="32" y="95"/>
                    <a:pt x="47" y="95"/>
                  </a:cubicBezTo>
                  <a:lnTo>
                    <a:pt x="63" y="80"/>
                  </a:lnTo>
                  <a:lnTo>
                    <a:pt x="79" y="95"/>
                  </a:lnTo>
                  <a:cubicBezTo>
                    <a:pt x="79" y="80"/>
                    <a:pt x="95" y="80"/>
                    <a:pt x="95" y="80"/>
                  </a:cubicBezTo>
                  <a:lnTo>
                    <a:pt x="95" y="80"/>
                  </a:lnTo>
                  <a:lnTo>
                    <a:pt x="110" y="80"/>
                  </a:lnTo>
                  <a:cubicBezTo>
                    <a:pt x="126" y="95"/>
                    <a:pt x="142" y="111"/>
                    <a:pt x="142" y="126"/>
                  </a:cubicBezTo>
                  <a:lnTo>
                    <a:pt x="126" y="126"/>
                  </a:lnTo>
                  <a:lnTo>
                    <a:pt x="142" y="126"/>
                  </a:lnTo>
                  <a:cubicBezTo>
                    <a:pt x="158" y="126"/>
                    <a:pt x="158" y="111"/>
                    <a:pt x="173" y="95"/>
                  </a:cubicBezTo>
                  <a:lnTo>
                    <a:pt x="17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49" name="Google Shape;13649;p87"/>
            <p:cNvSpPr/>
            <p:nvPr/>
          </p:nvSpPr>
          <p:spPr>
            <a:xfrm>
              <a:off x="3159466" y="1811789"/>
              <a:ext cx="4548" cy="2035"/>
            </a:xfrm>
            <a:custGeom>
              <a:avLst/>
              <a:gdLst/>
              <a:ahLst/>
              <a:cxnLst/>
              <a:rect l="l" t="t" r="r" b="b"/>
              <a:pathLst>
                <a:path w="143" h="64" extrusionOk="0">
                  <a:moveTo>
                    <a:pt x="32" y="49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49"/>
                  </a:lnTo>
                  <a:close/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48" y="1"/>
                    <a:pt x="48" y="17"/>
                    <a:pt x="48" y="17"/>
                  </a:cubicBezTo>
                  <a:lnTo>
                    <a:pt x="48" y="32"/>
                  </a:lnTo>
                  <a:lnTo>
                    <a:pt x="48" y="32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9"/>
                  </a:cubicBezTo>
                  <a:cubicBezTo>
                    <a:pt x="95" y="49"/>
                    <a:pt x="111" y="49"/>
                    <a:pt x="111" y="64"/>
                  </a:cubicBezTo>
                  <a:cubicBezTo>
                    <a:pt x="111" y="49"/>
                    <a:pt x="126" y="49"/>
                    <a:pt x="126" y="32"/>
                  </a:cubicBez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cubicBezTo>
                    <a:pt x="143" y="17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0" name="Google Shape;13650;p87"/>
            <p:cNvSpPr/>
            <p:nvPr/>
          </p:nvSpPr>
          <p:spPr>
            <a:xfrm>
              <a:off x="3086286" y="1812806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95" y="0"/>
                  </a:moveTo>
                  <a:lnTo>
                    <a:pt x="80" y="0"/>
                  </a:lnTo>
                  <a:lnTo>
                    <a:pt x="80" y="17"/>
                  </a:lnTo>
                  <a:cubicBezTo>
                    <a:pt x="80" y="17"/>
                    <a:pt x="64" y="32"/>
                    <a:pt x="49" y="32"/>
                  </a:cubicBezTo>
                  <a:lnTo>
                    <a:pt x="49" y="17"/>
                  </a:lnTo>
                  <a:lnTo>
                    <a:pt x="32" y="17"/>
                  </a:lnTo>
                  <a:cubicBezTo>
                    <a:pt x="32" y="32"/>
                    <a:pt x="17" y="32"/>
                    <a:pt x="17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7" y="48"/>
                  </a:lnTo>
                  <a:cubicBezTo>
                    <a:pt x="17" y="63"/>
                    <a:pt x="32" y="63"/>
                    <a:pt x="49" y="63"/>
                  </a:cubicBezTo>
                  <a:lnTo>
                    <a:pt x="49" y="63"/>
                  </a:lnTo>
                  <a:cubicBezTo>
                    <a:pt x="64" y="63"/>
                    <a:pt x="64" y="63"/>
                    <a:pt x="80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1" name="Google Shape;13651;p87"/>
            <p:cNvSpPr/>
            <p:nvPr/>
          </p:nvSpPr>
          <p:spPr>
            <a:xfrm>
              <a:off x="3427571" y="1804792"/>
              <a:ext cx="8523" cy="3530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47" y="16"/>
                  </a:moveTo>
                  <a:lnTo>
                    <a:pt x="47" y="16"/>
                  </a:lnTo>
                  <a:cubicBezTo>
                    <a:pt x="32" y="16"/>
                    <a:pt x="15" y="48"/>
                    <a:pt x="0" y="63"/>
                  </a:cubicBezTo>
                  <a:lnTo>
                    <a:pt x="0" y="63"/>
                  </a:lnTo>
                  <a:lnTo>
                    <a:pt x="47" y="79"/>
                  </a:lnTo>
                  <a:cubicBezTo>
                    <a:pt x="47" y="79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95"/>
                  </a:lnTo>
                  <a:cubicBezTo>
                    <a:pt x="63" y="79"/>
                    <a:pt x="47" y="48"/>
                    <a:pt x="47" y="32"/>
                  </a:cubicBezTo>
                  <a:lnTo>
                    <a:pt x="47" y="16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lnTo>
                    <a:pt x="204" y="0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6"/>
                  </a:lnTo>
                  <a:cubicBezTo>
                    <a:pt x="126" y="16"/>
                    <a:pt x="110" y="32"/>
                    <a:pt x="110" y="32"/>
                  </a:cubicBezTo>
                  <a:cubicBezTo>
                    <a:pt x="110" y="32"/>
                    <a:pt x="110" y="48"/>
                    <a:pt x="126" y="48"/>
                  </a:cubicBezTo>
                  <a:lnTo>
                    <a:pt x="126" y="63"/>
                  </a:lnTo>
                  <a:cubicBezTo>
                    <a:pt x="141" y="48"/>
                    <a:pt x="141" y="48"/>
                    <a:pt x="158" y="48"/>
                  </a:cubicBezTo>
                  <a:lnTo>
                    <a:pt x="173" y="48"/>
                  </a:lnTo>
                  <a:lnTo>
                    <a:pt x="189" y="48"/>
                  </a:lnTo>
                  <a:cubicBezTo>
                    <a:pt x="204" y="48"/>
                    <a:pt x="221" y="48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36" y="79"/>
                    <a:pt x="252" y="63"/>
                    <a:pt x="252" y="48"/>
                  </a:cubicBezTo>
                  <a:lnTo>
                    <a:pt x="267" y="48"/>
                  </a:lnTo>
                  <a:cubicBezTo>
                    <a:pt x="267" y="16"/>
                    <a:pt x="252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2" name="Google Shape;13652;p87"/>
            <p:cNvSpPr/>
            <p:nvPr/>
          </p:nvSpPr>
          <p:spPr>
            <a:xfrm>
              <a:off x="3379452" y="1753174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110" y="1"/>
                  </a:moveTo>
                  <a:lnTo>
                    <a:pt x="110" y="1"/>
                  </a:lnTo>
                  <a:lnTo>
                    <a:pt x="79" y="1"/>
                  </a:lnTo>
                  <a:lnTo>
                    <a:pt x="16" y="79"/>
                  </a:lnTo>
                  <a:cubicBezTo>
                    <a:pt x="1" y="95"/>
                    <a:pt x="1" y="111"/>
                    <a:pt x="16" y="127"/>
                  </a:cubicBezTo>
                  <a:lnTo>
                    <a:pt x="32" y="127"/>
                  </a:lnTo>
                  <a:lnTo>
                    <a:pt x="64" y="127"/>
                  </a:lnTo>
                  <a:lnTo>
                    <a:pt x="127" y="48"/>
                  </a:lnTo>
                  <a:cubicBezTo>
                    <a:pt x="142" y="48"/>
                    <a:pt x="142" y="16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3" name="Google Shape;13653;p87"/>
            <p:cNvSpPr/>
            <p:nvPr/>
          </p:nvSpPr>
          <p:spPr>
            <a:xfrm>
              <a:off x="3384477" y="180428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78" y="1"/>
                    <a:pt x="63" y="16"/>
                    <a:pt x="63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15" y="48"/>
                  </a:cubicBezTo>
                  <a:cubicBezTo>
                    <a:pt x="0" y="48"/>
                    <a:pt x="0" y="79"/>
                    <a:pt x="15" y="95"/>
                  </a:cubicBez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10" y="79"/>
                    <a:pt x="110" y="79"/>
                    <a:pt x="126" y="79"/>
                  </a:cubicBezTo>
                  <a:cubicBezTo>
                    <a:pt x="110" y="79"/>
                    <a:pt x="126" y="64"/>
                    <a:pt x="126" y="64"/>
                  </a:cubicBezTo>
                  <a:lnTo>
                    <a:pt x="126" y="48"/>
                  </a:lnTo>
                  <a:lnTo>
                    <a:pt x="126" y="32"/>
                  </a:lnTo>
                  <a:cubicBezTo>
                    <a:pt x="126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4" name="Google Shape;13654;p87"/>
            <p:cNvSpPr/>
            <p:nvPr/>
          </p:nvSpPr>
          <p:spPr>
            <a:xfrm>
              <a:off x="3026686" y="1799767"/>
              <a:ext cx="11067" cy="6042"/>
            </a:xfrm>
            <a:custGeom>
              <a:avLst/>
              <a:gdLst/>
              <a:ahLst/>
              <a:cxnLst/>
              <a:rect l="l" t="t" r="r" b="b"/>
              <a:pathLst>
                <a:path w="348" h="190" extrusionOk="0">
                  <a:moveTo>
                    <a:pt x="316" y="1"/>
                  </a:moveTo>
                  <a:lnTo>
                    <a:pt x="299" y="1"/>
                  </a:lnTo>
                  <a:cubicBezTo>
                    <a:pt x="284" y="17"/>
                    <a:pt x="268" y="17"/>
                    <a:pt x="253" y="17"/>
                  </a:cubicBezTo>
                  <a:cubicBezTo>
                    <a:pt x="221" y="17"/>
                    <a:pt x="205" y="17"/>
                    <a:pt x="190" y="32"/>
                  </a:cubicBezTo>
                  <a:lnTo>
                    <a:pt x="110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6" y="32"/>
                    <a:pt x="1" y="48"/>
                    <a:pt x="1" y="64"/>
                  </a:cubicBezTo>
                  <a:lnTo>
                    <a:pt x="1" y="64"/>
                  </a:lnTo>
                  <a:cubicBezTo>
                    <a:pt x="1" y="80"/>
                    <a:pt x="16" y="95"/>
                    <a:pt x="32" y="95"/>
                  </a:cubicBezTo>
                  <a:lnTo>
                    <a:pt x="47" y="95"/>
                  </a:lnTo>
                  <a:cubicBezTo>
                    <a:pt x="64" y="95"/>
                    <a:pt x="79" y="111"/>
                    <a:pt x="95" y="111"/>
                  </a:cubicBezTo>
                  <a:lnTo>
                    <a:pt x="110" y="111"/>
                  </a:lnTo>
                  <a:lnTo>
                    <a:pt x="127" y="95"/>
                  </a:lnTo>
                  <a:lnTo>
                    <a:pt x="190" y="95"/>
                  </a:lnTo>
                  <a:lnTo>
                    <a:pt x="221" y="95"/>
                  </a:lnTo>
                  <a:cubicBezTo>
                    <a:pt x="236" y="80"/>
                    <a:pt x="236" y="80"/>
                    <a:pt x="253" y="80"/>
                  </a:cubicBezTo>
                  <a:lnTo>
                    <a:pt x="268" y="80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84" y="143"/>
                  </a:lnTo>
                  <a:cubicBezTo>
                    <a:pt x="299" y="143"/>
                    <a:pt x="316" y="174"/>
                    <a:pt x="299" y="190"/>
                  </a:cubicBezTo>
                  <a:cubicBezTo>
                    <a:pt x="316" y="190"/>
                    <a:pt x="331" y="174"/>
                    <a:pt x="331" y="158"/>
                  </a:cubicBezTo>
                  <a:lnTo>
                    <a:pt x="331" y="143"/>
                  </a:lnTo>
                  <a:lnTo>
                    <a:pt x="331" y="127"/>
                  </a:lnTo>
                  <a:lnTo>
                    <a:pt x="331" y="111"/>
                  </a:lnTo>
                  <a:cubicBezTo>
                    <a:pt x="316" y="111"/>
                    <a:pt x="316" y="95"/>
                    <a:pt x="316" y="80"/>
                  </a:cubicBezTo>
                  <a:cubicBezTo>
                    <a:pt x="331" y="64"/>
                    <a:pt x="331" y="64"/>
                    <a:pt x="347" y="64"/>
                  </a:cubicBezTo>
                  <a:lnTo>
                    <a:pt x="347" y="48"/>
                  </a:lnTo>
                  <a:cubicBezTo>
                    <a:pt x="347" y="32"/>
                    <a:pt x="347" y="17"/>
                    <a:pt x="33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5" name="Google Shape;13655;p87"/>
            <p:cNvSpPr/>
            <p:nvPr/>
          </p:nvSpPr>
          <p:spPr>
            <a:xfrm>
              <a:off x="3289734" y="1823811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158" y="1"/>
                  </a:moveTo>
                  <a:lnTo>
                    <a:pt x="158" y="1"/>
                  </a:lnTo>
                  <a:lnTo>
                    <a:pt x="32" y="17"/>
                  </a:lnTo>
                  <a:cubicBezTo>
                    <a:pt x="17" y="17"/>
                    <a:pt x="1" y="32"/>
                    <a:pt x="1" y="49"/>
                  </a:cubicBezTo>
                  <a:cubicBezTo>
                    <a:pt x="1" y="64"/>
                    <a:pt x="17" y="80"/>
                    <a:pt x="32" y="80"/>
                  </a:cubicBezTo>
                  <a:lnTo>
                    <a:pt x="32" y="80"/>
                  </a:lnTo>
                  <a:lnTo>
                    <a:pt x="158" y="64"/>
                  </a:lnTo>
                  <a:lnTo>
                    <a:pt x="158" y="64"/>
                  </a:lnTo>
                  <a:cubicBezTo>
                    <a:pt x="175" y="64"/>
                    <a:pt x="190" y="49"/>
                    <a:pt x="190" y="32"/>
                  </a:cubicBezTo>
                  <a:cubicBezTo>
                    <a:pt x="190" y="17"/>
                    <a:pt x="190" y="17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6" name="Google Shape;13656;p87"/>
            <p:cNvSpPr/>
            <p:nvPr/>
          </p:nvSpPr>
          <p:spPr>
            <a:xfrm>
              <a:off x="3101329" y="1792738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1" y="1"/>
                  </a:moveTo>
                  <a:lnTo>
                    <a:pt x="95" y="1"/>
                  </a:lnTo>
                  <a:cubicBezTo>
                    <a:pt x="95" y="1"/>
                    <a:pt x="80" y="1"/>
                    <a:pt x="80" y="17"/>
                  </a:cubicBezTo>
                  <a:cubicBezTo>
                    <a:pt x="64" y="17"/>
                    <a:pt x="64" y="32"/>
                    <a:pt x="80" y="49"/>
                  </a:cubicBez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32" y="32"/>
                  </a:lnTo>
                  <a:cubicBezTo>
                    <a:pt x="17" y="32"/>
                    <a:pt x="17" y="49"/>
                    <a:pt x="1" y="49"/>
                  </a:cubicBezTo>
                  <a:cubicBezTo>
                    <a:pt x="1" y="64"/>
                    <a:pt x="1" y="80"/>
                    <a:pt x="17" y="95"/>
                  </a:cubicBezTo>
                  <a:lnTo>
                    <a:pt x="17" y="95"/>
                  </a:lnTo>
                  <a:cubicBezTo>
                    <a:pt x="17" y="112"/>
                    <a:pt x="17" y="112"/>
                    <a:pt x="32" y="112"/>
                  </a:cubicBezTo>
                  <a:cubicBezTo>
                    <a:pt x="32" y="112"/>
                    <a:pt x="48" y="112"/>
                    <a:pt x="48" y="127"/>
                  </a:cubicBezTo>
                  <a:lnTo>
                    <a:pt x="64" y="127"/>
                  </a:lnTo>
                  <a:lnTo>
                    <a:pt x="64" y="127"/>
                  </a:lnTo>
                  <a:lnTo>
                    <a:pt x="64" y="112"/>
                  </a:lnTo>
                  <a:cubicBezTo>
                    <a:pt x="64" y="95"/>
                    <a:pt x="80" y="95"/>
                    <a:pt x="95" y="80"/>
                  </a:cubicBezTo>
                  <a:lnTo>
                    <a:pt x="95" y="80"/>
                  </a:lnTo>
                  <a:lnTo>
                    <a:pt x="158" y="95"/>
                  </a:lnTo>
                  <a:lnTo>
                    <a:pt x="158" y="80"/>
                  </a:lnTo>
                  <a:lnTo>
                    <a:pt x="143" y="80"/>
                  </a:lnTo>
                  <a:lnTo>
                    <a:pt x="143" y="80"/>
                  </a:lnTo>
                  <a:cubicBezTo>
                    <a:pt x="127" y="80"/>
                    <a:pt x="111" y="80"/>
                    <a:pt x="111" y="64"/>
                  </a:cubicBezTo>
                  <a:cubicBezTo>
                    <a:pt x="95" y="64"/>
                    <a:pt x="95" y="49"/>
                    <a:pt x="95" y="49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7" name="Google Shape;13657;p87"/>
            <p:cNvSpPr/>
            <p:nvPr/>
          </p:nvSpPr>
          <p:spPr>
            <a:xfrm>
              <a:off x="3157971" y="1821330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32"/>
                  </a:lnTo>
                  <a:cubicBezTo>
                    <a:pt x="64" y="47"/>
                    <a:pt x="47" y="64"/>
                    <a:pt x="32" y="79"/>
                  </a:cubicBezTo>
                  <a:lnTo>
                    <a:pt x="16" y="79"/>
                  </a:lnTo>
                  <a:lnTo>
                    <a:pt x="1" y="79"/>
                  </a:lnTo>
                  <a:lnTo>
                    <a:pt x="16" y="95"/>
                  </a:lnTo>
                  <a:lnTo>
                    <a:pt x="1" y="95"/>
                  </a:lnTo>
                  <a:cubicBezTo>
                    <a:pt x="1" y="110"/>
                    <a:pt x="1" y="142"/>
                    <a:pt x="16" y="142"/>
                  </a:cubicBezTo>
                  <a:lnTo>
                    <a:pt x="32" y="142"/>
                  </a:lnTo>
                  <a:cubicBezTo>
                    <a:pt x="47" y="142"/>
                    <a:pt x="64" y="142"/>
                    <a:pt x="64" y="127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8" name="Google Shape;13658;p87"/>
            <p:cNvSpPr/>
            <p:nvPr/>
          </p:nvSpPr>
          <p:spPr>
            <a:xfrm>
              <a:off x="3307767" y="1821807"/>
              <a:ext cx="4580" cy="2576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64" y="1"/>
                  </a:lnTo>
                  <a:lnTo>
                    <a:pt x="17" y="17"/>
                  </a:lnTo>
                  <a:lnTo>
                    <a:pt x="1" y="17"/>
                  </a:lnTo>
                  <a:cubicBezTo>
                    <a:pt x="17" y="17"/>
                    <a:pt x="32" y="32"/>
                    <a:pt x="32" y="49"/>
                  </a:cubicBezTo>
                  <a:cubicBezTo>
                    <a:pt x="32" y="64"/>
                    <a:pt x="17" y="80"/>
                    <a:pt x="17" y="80"/>
                  </a:cubicBezTo>
                  <a:lnTo>
                    <a:pt x="17" y="80"/>
                  </a:lnTo>
                  <a:lnTo>
                    <a:pt x="32" y="80"/>
                  </a:lnTo>
                  <a:lnTo>
                    <a:pt x="95" y="64"/>
                  </a:lnTo>
                  <a:lnTo>
                    <a:pt x="112" y="64"/>
                  </a:lnTo>
                  <a:cubicBezTo>
                    <a:pt x="127" y="64"/>
                    <a:pt x="143" y="49"/>
                    <a:pt x="127" y="17"/>
                  </a:cubicBezTo>
                  <a:cubicBezTo>
                    <a:pt x="127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59" name="Google Shape;13659;p87"/>
            <p:cNvSpPr/>
            <p:nvPr/>
          </p:nvSpPr>
          <p:spPr>
            <a:xfrm>
              <a:off x="3228607" y="179776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32" y="0"/>
                    <a:pt x="17" y="32"/>
                  </a:cubicBezTo>
                  <a:cubicBezTo>
                    <a:pt x="0" y="48"/>
                    <a:pt x="17" y="80"/>
                    <a:pt x="17" y="95"/>
                  </a:cubicBezTo>
                  <a:lnTo>
                    <a:pt x="17" y="95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80" y="80"/>
                  </a:lnTo>
                  <a:lnTo>
                    <a:pt x="95" y="80"/>
                  </a:lnTo>
                  <a:cubicBezTo>
                    <a:pt x="95" y="64"/>
                    <a:pt x="80" y="64"/>
                    <a:pt x="80" y="64"/>
                  </a:cubicBezTo>
                  <a:cubicBezTo>
                    <a:pt x="95" y="64"/>
                    <a:pt x="111" y="48"/>
                    <a:pt x="111" y="32"/>
                  </a:cubicBez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0" name="Google Shape;13660;p87"/>
            <p:cNvSpPr/>
            <p:nvPr/>
          </p:nvSpPr>
          <p:spPr>
            <a:xfrm>
              <a:off x="3157463" y="1799767"/>
              <a:ext cx="7569" cy="706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221" y="1"/>
                  </a:moveTo>
                  <a:lnTo>
                    <a:pt x="174" y="17"/>
                  </a:lnTo>
                  <a:lnTo>
                    <a:pt x="158" y="17"/>
                  </a:lnTo>
                  <a:lnTo>
                    <a:pt x="126" y="17"/>
                  </a:lnTo>
                  <a:cubicBezTo>
                    <a:pt x="95" y="32"/>
                    <a:pt x="48" y="64"/>
                    <a:pt x="48" y="143"/>
                  </a:cubicBezTo>
                  <a:lnTo>
                    <a:pt x="32" y="143"/>
                  </a:lnTo>
                  <a:cubicBezTo>
                    <a:pt x="32" y="158"/>
                    <a:pt x="17" y="158"/>
                    <a:pt x="17" y="158"/>
                  </a:cubicBezTo>
                  <a:cubicBezTo>
                    <a:pt x="0" y="174"/>
                    <a:pt x="0" y="190"/>
                    <a:pt x="17" y="206"/>
                  </a:cubicBezTo>
                  <a:cubicBezTo>
                    <a:pt x="17" y="221"/>
                    <a:pt x="32" y="221"/>
                    <a:pt x="32" y="221"/>
                  </a:cubicBezTo>
                  <a:lnTo>
                    <a:pt x="48" y="221"/>
                  </a:lnTo>
                  <a:lnTo>
                    <a:pt x="48" y="221"/>
                  </a:lnTo>
                  <a:cubicBezTo>
                    <a:pt x="48" y="206"/>
                    <a:pt x="48" y="206"/>
                    <a:pt x="32" y="206"/>
                  </a:cubicBezTo>
                  <a:cubicBezTo>
                    <a:pt x="32" y="190"/>
                    <a:pt x="32" y="158"/>
                    <a:pt x="48" y="158"/>
                  </a:cubicBezTo>
                  <a:lnTo>
                    <a:pt x="63" y="158"/>
                  </a:lnTo>
                  <a:lnTo>
                    <a:pt x="63" y="158"/>
                  </a:lnTo>
                  <a:cubicBezTo>
                    <a:pt x="80" y="158"/>
                    <a:pt x="95" y="158"/>
                    <a:pt x="95" y="174"/>
                  </a:cubicBezTo>
                  <a:lnTo>
                    <a:pt x="111" y="174"/>
                  </a:lnTo>
                  <a:cubicBezTo>
                    <a:pt x="111" y="174"/>
                    <a:pt x="126" y="158"/>
                    <a:pt x="126" y="143"/>
                  </a:cubicBezTo>
                  <a:cubicBezTo>
                    <a:pt x="111" y="95"/>
                    <a:pt x="143" y="80"/>
                    <a:pt x="189" y="64"/>
                  </a:cubicBezTo>
                  <a:cubicBezTo>
                    <a:pt x="189" y="48"/>
                    <a:pt x="206" y="48"/>
                    <a:pt x="206" y="48"/>
                  </a:cubicBezTo>
                  <a:cubicBezTo>
                    <a:pt x="221" y="32"/>
                    <a:pt x="237" y="17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1" name="Google Shape;13661;p87"/>
            <p:cNvSpPr/>
            <p:nvPr/>
          </p:nvSpPr>
          <p:spPr>
            <a:xfrm>
              <a:off x="3303759" y="1779731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80"/>
                  </a:cubicBezTo>
                  <a:cubicBezTo>
                    <a:pt x="17" y="95"/>
                    <a:pt x="17" y="111"/>
                    <a:pt x="1" y="111"/>
                  </a:cubicBezTo>
                  <a:lnTo>
                    <a:pt x="17" y="111"/>
                  </a:lnTo>
                  <a:lnTo>
                    <a:pt x="49" y="111"/>
                  </a:lnTo>
                  <a:lnTo>
                    <a:pt x="80" y="63"/>
                  </a:lnTo>
                  <a:lnTo>
                    <a:pt x="112" y="95"/>
                  </a:lnTo>
                  <a:lnTo>
                    <a:pt x="127" y="95"/>
                  </a:lnTo>
                  <a:cubicBezTo>
                    <a:pt x="143" y="95"/>
                    <a:pt x="143" y="80"/>
                    <a:pt x="158" y="80"/>
                  </a:cubicBezTo>
                  <a:cubicBezTo>
                    <a:pt x="158" y="63"/>
                    <a:pt x="158" y="32"/>
                    <a:pt x="143" y="3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2" name="Google Shape;13662;p87"/>
            <p:cNvSpPr/>
            <p:nvPr/>
          </p:nvSpPr>
          <p:spPr>
            <a:xfrm>
              <a:off x="3173015" y="1791752"/>
              <a:ext cx="8523" cy="5025"/>
            </a:xfrm>
            <a:custGeom>
              <a:avLst/>
              <a:gdLst/>
              <a:ahLst/>
              <a:cxnLst/>
              <a:rect l="l" t="t" r="r" b="b"/>
              <a:pathLst>
                <a:path w="268" h="158" extrusionOk="0">
                  <a:moveTo>
                    <a:pt x="252" y="0"/>
                  </a:moveTo>
                  <a:lnTo>
                    <a:pt x="252" y="17"/>
                  </a:lnTo>
                  <a:lnTo>
                    <a:pt x="173" y="17"/>
                  </a:lnTo>
                  <a:lnTo>
                    <a:pt x="173" y="63"/>
                  </a:lnTo>
                  <a:cubicBezTo>
                    <a:pt x="158" y="63"/>
                    <a:pt x="141" y="80"/>
                    <a:pt x="141" y="80"/>
                  </a:cubicBezTo>
                  <a:cubicBezTo>
                    <a:pt x="126" y="80"/>
                    <a:pt x="126" y="63"/>
                    <a:pt x="110" y="63"/>
                  </a:cubicBezTo>
                  <a:cubicBezTo>
                    <a:pt x="110" y="48"/>
                    <a:pt x="95" y="32"/>
                    <a:pt x="110" y="17"/>
                  </a:cubicBezTo>
                  <a:lnTo>
                    <a:pt x="95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32" y="32"/>
                  </a:lnTo>
                  <a:cubicBezTo>
                    <a:pt x="15" y="48"/>
                    <a:pt x="0" y="48"/>
                    <a:pt x="0" y="63"/>
                  </a:cubicBezTo>
                  <a:lnTo>
                    <a:pt x="0" y="63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15" y="143"/>
                  </a:lnTo>
                  <a:cubicBezTo>
                    <a:pt x="32" y="158"/>
                    <a:pt x="32" y="158"/>
                    <a:pt x="47" y="158"/>
                  </a:cubicBezTo>
                  <a:lnTo>
                    <a:pt x="47" y="158"/>
                  </a:lnTo>
                  <a:lnTo>
                    <a:pt x="78" y="158"/>
                  </a:lnTo>
                  <a:lnTo>
                    <a:pt x="78" y="143"/>
                  </a:lnTo>
                  <a:lnTo>
                    <a:pt x="78" y="143"/>
                  </a:lnTo>
                  <a:cubicBezTo>
                    <a:pt x="47" y="143"/>
                    <a:pt x="47" y="126"/>
                    <a:pt x="47" y="111"/>
                  </a:cubicBezTo>
                  <a:cubicBezTo>
                    <a:pt x="47" y="95"/>
                    <a:pt x="63" y="80"/>
                    <a:pt x="78" y="80"/>
                  </a:cubicBezTo>
                  <a:lnTo>
                    <a:pt x="78" y="80"/>
                  </a:lnTo>
                  <a:cubicBezTo>
                    <a:pt x="110" y="80"/>
                    <a:pt x="126" y="80"/>
                    <a:pt x="141" y="95"/>
                  </a:cubicBezTo>
                  <a:lnTo>
                    <a:pt x="252" y="80"/>
                  </a:lnTo>
                  <a:lnTo>
                    <a:pt x="236" y="80"/>
                  </a:lnTo>
                  <a:cubicBezTo>
                    <a:pt x="236" y="63"/>
                    <a:pt x="236" y="32"/>
                    <a:pt x="267" y="17"/>
                  </a:cubicBezTo>
                  <a:cubicBezTo>
                    <a:pt x="267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3" name="Google Shape;13663;p87"/>
            <p:cNvSpPr/>
            <p:nvPr/>
          </p:nvSpPr>
          <p:spPr>
            <a:xfrm>
              <a:off x="3184019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5" y="1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32"/>
                    <a:pt x="1" y="47"/>
                    <a:pt x="1" y="79"/>
                  </a:cubicBezTo>
                  <a:cubicBezTo>
                    <a:pt x="16" y="64"/>
                    <a:pt x="32" y="64"/>
                    <a:pt x="48" y="64"/>
                  </a:cubicBezTo>
                  <a:lnTo>
                    <a:pt x="64" y="64"/>
                  </a:lnTo>
                  <a:cubicBezTo>
                    <a:pt x="64" y="47"/>
                    <a:pt x="79" y="47"/>
                    <a:pt x="79" y="32"/>
                  </a:cubicBezTo>
                  <a:cubicBezTo>
                    <a:pt x="95" y="32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4" name="Google Shape;13664;p87"/>
            <p:cNvSpPr/>
            <p:nvPr/>
          </p:nvSpPr>
          <p:spPr>
            <a:xfrm>
              <a:off x="3180488" y="1791752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222" y="63"/>
                  </a:move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32" y="17"/>
                  </a:lnTo>
                  <a:cubicBezTo>
                    <a:pt x="1" y="32"/>
                    <a:pt x="1" y="63"/>
                    <a:pt x="1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32" y="80"/>
                    <a:pt x="64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95" y="32"/>
                    <a:pt x="112" y="32"/>
                    <a:pt x="127" y="32"/>
                  </a:cubicBezTo>
                  <a:lnTo>
                    <a:pt x="127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32"/>
                  </a:lnTo>
                  <a:cubicBezTo>
                    <a:pt x="175" y="32"/>
                    <a:pt x="190" y="32"/>
                    <a:pt x="190" y="48"/>
                  </a:cubicBezTo>
                  <a:lnTo>
                    <a:pt x="206" y="80"/>
                  </a:lnTo>
                  <a:lnTo>
                    <a:pt x="206" y="80"/>
                  </a:lnTo>
                  <a:cubicBezTo>
                    <a:pt x="206" y="80"/>
                    <a:pt x="206" y="63"/>
                    <a:pt x="222" y="63"/>
                  </a:cubicBezTo>
                  <a:lnTo>
                    <a:pt x="222" y="8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cubicBezTo>
                    <a:pt x="269" y="63"/>
                    <a:pt x="285" y="63"/>
                    <a:pt x="285" y="80"/>
                  </a:cubicBezTo>
                  <a:cubicBezTo>
                    <a:pt x="285" y="48"/>
                    <a:pt x="285" y="32"/>
                    <a:pt x="253" y="17"/>
                  </a:cubicBezTo>
                  <a:cubicBezTo>
                    <a:pt x="253" y="0"/>
                    <a:pt x="238" y="0"/>
                    <a:pt x="222" y="0"/>
                  </a:cubicBezTo>
                  <a:lnTo>
                    <a:pt x="190" y="0"/>
                  </a:lnTo>
                  <a:lnTo>
                    <a:pt x="175" y="17"/>
                  </a:lnTo>
                  <a:lnTo>
                    <a:pt x="159" y="17"/>
                  </a:lnTo>
                  <a:cubicBezTo>
                    <a:pt x="143" y="17"/>
                    <a:pt x="127" y="17"/>
                    <a:pt x="112" y="32"/>
                  </a:cubicBezTo>
                  <a:lnTo>
                    <a:pt x="80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5" name="Google Shape;13665;p87"/>
            <p:cNvSpPr/>
            <p:nvPr/>
          </p:nvSpPr>
          <p:spPr>
            <a:xfrm>
              <a:off x="3187517" y="179375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6" name="Google Shape;13666;p87"/>
            <p:cNvSpPr/>
            <p:nvPr/>
          </p:nvSpPr>
          <p:spPr>
            <a:xfrm>
              <a:off x="3395958" y="1794265"/>
              <a:ext cx="6583" cy="451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6"/>
                    <a:pt x="17" y="16"/>
                    <a:pt x="17" y="32"/>
                  </a:cubicBezTo>
                  <a:lnTo>
                    <a:pt x="1" y="95"/>
                  </a:lnTo>
                  <a:cubicBezTo>
                    <a:pt x="1" y="110"/>
                    <a:pt x="1" y="110"/>
                    <a:pt x="17" y="127"/>
                  </a:cubicBezTo>
                  <a:cubicBezTo>
                    <a:pt x="17" y="127"/>
                    <a:pt x="32" y="142"/>
                    <a:pt x="49" y="142"/>
                  </a:cubicBezTo>
                  <a:lnTo>
                    <a:pt x="49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5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27"/>
                  </a:lnTo>
                  <a:cubicBezTo>
                    <a:pt x="127" y="127"/>
                    <a:pt x="127" y="110"/>
                    <a:pt x="143" y="110"/>
                  </a:cubicBezTo>
                  <a:lnTo>
                    <a:pt x="143" y="110"/>
                  </a:lnTo>
                  <a:cubicBezTo>
                    <a:pt x="143" y="110"/>
                    <a:pt x="158" y="110"/>
                    <a:pt x="158" y="127"/>
                  </a:cubicBezTo>
                  <a:lnTo>
                    <a:pt x="175" y="127"/>
                  </a:lnTo>
                  <a:lnTo>
                    <a:pt x="175" y="127"/>
                  </a:lnTo>
                  <a:cubicBezTo>
                    <a:pt x="190" y="110"/>
                    <a:pt x="206" y="95"/>
                    <a:pt x="190" y="79"/>
                  </a:cubicBezTo>
                  <a:cubicBezTo>
                    <a:pt x="175" y="64"/>
                    <a:pt x="175" y="64"/>
                    <a:pt x="158" y="64"/>
                  </a:cubicBezTo>
                  <a:lnTo>
                    <a:pt x="143" y="64"/>
                  </a:lnTo>
                  <a:cubicBezTo>
                    <a:pt x="127" y="79"/>
                    <a:pt x="112" y="79"/>
                    <a:pt x="112" y="79"/>
                  </a:cubicBezTo>
                  <a:lnTo>
                    <a:pt x="112" y="47"/>
                  </a:lnTo>
                  <a:lnTo>
                    <a:pt x="95" y="32"/>
                  </a:ln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7" name="Google Shape;13667;p87"/>
            <p:cNvSpPr/>
            <p:nvPr/>
          </p:nvSpPr>
          <p:spPr>
            <a:xfrm>
              <a:off x="3021693" y="1807304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78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63" y="63"/>
                  </a:lnTo>
                  <a:cubicBezTo>
                    <a:pt x="78" y="32"/>
                    <a:pt x="78" y="16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8" name="Google Shape;13668;p87"/>
            <p:cNvSpPr/>
            <p:nvPr/>
          </p:nvSpPr>
          <p:spPr>
            <a:xfrm>
              <a:off x="3111888" y="1794742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78" y="1"/>
                    <a:pt x="63" y="1"/>
                    <a:pt x="63" y="17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cubicBezTo>
                    <a:pt x="95" y="17"/>
                    <a:pt x="95" y="32"/>
                    <a:pt x="95" y="49"/>
                  </a:cubicBezTo>
                  <a:lnTo>
                    <a:pt x="95" y="112"/>
                  </a:lnTo>
                  <a:cubicBezTo>
                    <a:pt x="78" y="127"/>
                    <a:pt x="63" y="143"/>
                    <a:pt x="47" y="143"/>
                  </a:cubicBezTo>
                  <a:lnTo>
                    <a:pt x="47" y="143"/>
                  </a:lnTo>
                  <a:cubicBezTo>
                    <a:pt x="32" y="143"/>
                    <a:pt x="15" y="127"/>
                    <a:pt x="15" y="95"/>
                  </a:cubicBezTo>
                  <a:cubicBezTo>
                    <a:pt x="0" y="112"/>
                    <a:pt x="0" y="127"/>
                    <a:pt x="15" y="143"/>
                  </a:cubicBezTo>
                  <a:cubicBezTo>
                    <a:pt x="15" y="159"/>
                    <a:pt x="32" y="159"/>
                    <a:pt x="47" y="159"/>
                  </a:cubicBezTo>
                  <a:lnTo>
                    <a:pt x="47" y="159"/>
                  </a:lnTo>
                  <a:lnTo>
                    <a:pt x="63" y="159"/>
                  </a:lnTo>
                  <a:lnTo>
                    <a:pt x="126" y="127"/>
                  </a:lnTo>
                  <a:lnTo>
                    <a:pt x="158" y="112"/>
                  </a:lnTo>
                  <a:cubicBezTo>
                    <a:pt x="173" y="95"/>
                    <a:pt x="173" y="95"/>
                    <a:pt x="173" y="80"/>
                  </a:cubicBezTo>
                  <a:cubicBezTo>
                    <a:pt x="189" y="80"/>
                    <a:pt x="189" y="64"/>
                    <a:pt x="173" y="64"/>
                  </a:cubicBezTo>
                  <a:lnTo>
                    <a:pt x="173" y="64"/>
                  </a:lnTo>
                  <a:lnTo>
                    <a:pt x="173" y="49"/>
                  </a:lnTo>
                  <a:cubicBezTo>
                    <a:pt x="173" y="32"/>
                    <a:pt x="158" y="17"/>
                    <a:pt x="141" y="1"/>
                  </a:cubicBez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69" name="Google Shape;13669;p87"/>
            <p:cNvSpPr/>
            <p:nvPr/>
          </p:nvSpPr>
          <p:spPr>
            <a:xfrm>
              <a:off x="3016159" y="1797286"/>
              <a:ext cx="5565" cy="2512"/>
            </a:xfrm>
            <a:custGeom>
              <a:avLst/>
              <a:gdLst/>
              <a:ahLst/>
              <a:cxnLst/>
              <a:rect l="l" t="t" r="r" b="b"/>
              <a:pathLst>
                <a:path w="175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8" y="32"/>
                  </a:lnTo>
                  <a:cubicBezTo>
                    <a:pt x="63" y="32"/>
                    <a:pt x="95" y="32"/>
                    <a:pt x="111" y="63"/>
                  </a:cubicBezTo>
                  <a:cubicBezTo>
                    <a:pt x="126" y="79"/>
                    <a:pt x="126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lnTo>
                    <a:pt x="174" y="63"/>
                  </a:lnTo>
                  <a:lnTo>
                    <a:pt x="174" y="47"/>
                  </a:lnTo>
                  <a:cubicBezTo>
                    <a:pt x="174" y="32"/>
                    <a:pt x="158" y="32"/>
                    <a:pt x="158" y="15"/>
                  </a:cubicBezTo>
                  <a:lnTo>
                    <a:pt x="143" y="15"/>
                  </a:lnTo>
                  <a:lnTo>
                    <a:pt x="126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0" name="Google Shape;13670;p87"/>
            <p:cNvSpPr/>
            <p:nvPr/>
          </p:nvSpPr>
          <p:spPr>
            <a:xfrm>
              <a:off x="3104350" y="1787745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32" y="63"/>
                  </a:lnTo>
                  <a:cubicBezTo>
                    <a:pt x="32" y="63"/>
                    <a:pt x="16" y="80"/>
                    <a:pt x="0" y="80"/>
                  </a:cubicBezTo>
                  <a:lnTo>
                    <a:pt x="0" y="80"/>
                  </a:lnTo>
                  <a:lnTo>
                    <a:pt x="16" y="80"/>
                  </a:lnTo>
                  <a:lnTo>
                    <a:pt x="16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80"/>
                  </a:lnTo>
                  <a:cubicBezTo>
                    <a:pt x="48" y="80"/>
                    <a:pt x="48" y="48"/>
                    <a:pt x="63" y="32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111" y="32"/>
                  </a:lnTo>
                  <a:lnTo>
                    <a:pt x="111" y="32"/>
                  </a:lnTo>
                  <a:cubicBezTo>
                    <a:pt x="95" y="17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1" name="Google Shape;13671;p87"/>
            <p:cNvSpPr/>
            <p:nvPr/>
          </p:nvSpPr>
          <p:spPr>
            <a:xfrm>
              <a:off x="3399488" y="1797286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" y="126"/>
                  </a:move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close/>
                  <a:moveTo>
                    <a:pt x="142" y="0"/>
                  </a:moveTo>
                  <a:cubicBezTo>
                    <a:pt x="127" y="0"/>
                    <a:pt x="110" y="0"/>
                    <a:pt x="110" y="15"/>
                  </a:cubicBezTo>
                  <a:cubicBezTo>
                    <a:pt x="110" y="47"/>
                    <a:pt x="95" y="63"/>
                    <a:pt x="79" y="63"/>
                  </a:cubicBezTo>
                  <a:cubicBezTo>
                    <a:pt x="79" y="79"/>
                    <a:pt x="79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95" y="110"/>
                    <a:pt x="110" y="110"/>
                    <a:pt x="110" y="126"/>
                  </a:cubicBezTo>
                  <a:cubicBezTo>
                    <a:pt x="142" y="110"/>
                    <a:pt x="158" y="79"/>
                    <a:pt x="173" y="32"/>
                  </a:cubicBezTo>
                  <a:cubicBezTo>
                    <a:pt x="190" y="32"/>
                    <a:pt x="173" y="15"/>
                    <a:pt x="173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2" name="Google Shape;13672;p87"/>
            <p:cNvSpPr/>
            <p:nvPr/>
          </p:nvSpPr>
          <p:spPr>
            <a:xfrm>
              <a:off x="3015141" y="1798272"/>
              <a:ext cx="9064" cy="3530"/>
            </a:xfrm>
            <a:custGeom>
              <a:avLst/>
              <a:gdLst/>
              <a:ahLst/>
              <a:cxnLst/>
              <a:rect l="l" t="t" r="r" b="b"/>
              <a:pathLst>
                <a:path w="285" h="111" extrusionOk="0">
                  <a:moveTo>
                    <a:pt x="80" y="64"/>
                  </a:move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6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48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lnTo>
                    <a:pt x="48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112" y="95"/>
                  </a:lnTo>
                  <a:cubicBezTo>
                    <a:pt x="127" y="95"/>
                    <a:pt x="127" y="111"/>
                    <a:pt x="127" y="111"/>
                  </a:cubicBezTo>
                  <a:lnTo>
                    <a:pt x="175" y="111"/>
                  </a:lnTo>
                  <a:lnTo>
                    <a:pt x="238" y="111"/>
                  </a:lnTo>
                  <a:lnTo>
                    <a:pt x="238" y="95"/>
                  </a:lnTo>
                  <a:lnTo>
                    <a:pt x="253" y="95"/>
                  </a:lnTo>
                  <a:cubicBezTo>
                    <a:pt x="269" y="95"/>
                    <a:pt x="284" y="64"/>
                    <a:pt x="269" y="48"/>
                  </a:cubicBezTo>
                  <a:cubicBezTo>
                    <a:pt x="269" y="48"/>
                    <a:pt x="269" y="32"/>
                    <a:pt x="253" y="32"/>
                  </a:cubicBezTo>
                  <a:lnTo>
                    <a:pt x="238" y="32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21" y="32"/>
                  </a:lnTo>
                  <a:cubicBezTo>
                    <a:pt x="221" y="32"/>
                    <a:pt x="206" y="32"/>
                    <a:pt x="206" y="48"/>
                  </a:cubicBezTo>
                  <a:lnTo>
                    <a:pt x="190" y="48"/>
                  </a:lnTo>
                  <a:lnTo>
                    <a:pt x="175" y="48"/>
                  </a:lnTo>
                  <a:cubicBezTo>
                    <a:pt x="158" y="48"/>
                    <a:pt x="158" y="48"/>
                    <a:pt x="143" y="32"/>
                  </a:cubicBezTo>
                  <a:cubicBezTo>
                    <a:pt x="127" y="1"/>
                    <a:pt x="95" y="1"/>
                    <a:pt x="80" y="1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3" name="Google Shape;13673;p87"/>
            <p:cNvSpPr/>
            <p:nvPr/>
          </p:nvSpPr>
          <p:spPr>
            <a:xfrm>
              <a:off x="3017654" y="180027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4" name="Google Shape;13674;p87"/>
            <p:cNvSpPr/>
            <p:nvPr/>
          </p:nvSpPr>
          <p:spPr>
            <a:xfrm>
              <a:off x="3407503" y="1783738"/>
              <a:ext cx="2544" cy="5565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0"/>
                    <a:pt x="1" y="17"/>
                    <a:pt x="1" y="32"/>
                  </a:cubicBezTo>
                  <a:lnTo>
                    <a:pt x="16" y="95"/>
                  </a:lnTo>
                  <a:lnTo>
                    <a:pt x="32" y="111"/>
                  </a:lnTo>
                  <a:cubicBezTo>
                    <a:pt x="48" y="111"/>
                    <a:pt x="64" y="126"/>
                    <a:pt x="64" y="143"/>
                  </a:cubicBezTo>
                  <a:cubicBezTo>
                    <a:pt x="64" y="158"/>
                    <a:pt x="48" y="158"/>
                    <a:pt x="48" y="174"/>
                  </a:cubicBezTo>
                  <a:lnTo>
                    <a:pt x="48" y="174"/>
                  </a:lnTo>
                  <a:lnTo>
                    <a:pt x="48" y="174"/>
                  </a:lnTo>
                  <a:cubicBezTo>
                    <a:pt x="64" y="174"/>
                    <a:pt x="79" y="158"/>
                    <a:pt x="79" y="126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5" name="Google Shape;13675;p87"/>
            <p:cNvSpPr/>
            <p:nvPr/>
          </p:nvSpPr>
          <p:spPr>
            <a:xfrm>
              <a:off x="3398980" y="1772225"/>
              <a:ext cx="6551" cy="5057"/>
            </a:xfrm>
            <a:custGeom>
              <a:avLst/>
              <a:gdLst/>
              <a:ahLst/>
              <a:cxnLst/>
              <a:rect l="l" t="t" r="r" b="b"/>
              <a:pathLst>
                <a:path w="206" h="159" extrusionOk="0">
                  <a:moveTo>
                    <a:pt x="158" y="1"/>
                  </a:moveTo>
                  <a:lnTo>
                    <a:pt x="143" y="1"/>
                  </a:lnTo>
                  <a:lnTo>
                    <a:pt x="48" y="16"/>
                  </a:lnTo>
                  <a:cubicBezTo>
                    <a:pt x="32" y="16"/>
                    <a:pt x="17" y="32"/>
                    <a:pt x="17" y="47"/>
                  </a:cubicBezTo>
                  <a:cubicBezTo>
                    <a:pt x="17" y="64"/>
                    <a:pt x="32" y="79"/>
                    <a:pt x="32" y="79"/>
                  </a:cubicBezTo>
                  <a:lnTo>
                    <a:pt x="32" y="64"/>
                  </a:lnTo>
                  <a:cubicBezTo>
                    <a:pt x="48" y="47"/>
                    <a:pt x="48" y="47"/>
                    <a:pt x="63" y="47"/>
                  </a:cubicBezTo>
                  <a:lnTo>
                    <a:pt x="63" y="47"/>
                  </a:lnTo>
                  <a:lnTo>
                    <a:pt x="80" y="47"/>
                  </a:lnTo>
                  <a:lnTo>
                    <a:pt x="143" y="64"/>
                  </a:lnTo>
                  <a:cubicBezTo>
                    <a:pt x="158" y="79"/>
                    <a:pt x="174" y="95"/>
                    <a:pt x="158" y="110"/>
                  </a:cubicBezTo>
                  <a:cubicBezTo>
                    <a:pt x="158" y="127"/>
                    <a:pt x="143" y="142"/>
                    <a:pt x="126" y="142"/>
                  </a:cubicBezTo>
                  <a:lnTo>
                    <a:pt x="111" y="127"/>
                  </a:lnTo>
                  <a:lnTo>
                    <a:pt x="48" y="110"/>
                  </a:lnTo>
                  <a:cubicBezTo>
                    <a:pt x="48" y="110"/>
                    <a:pt x="48" y="95"/>
                    <a:pt x="32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0" y="110"/>
                    <a:pt x="0" y="127"/>
                  </a:cubicBezTo>
                  <a:cubicBezTo>
                    <a:pt x="0" y="142"/>
                    <a:pt x="17" y="158"/>
                    <a:pt x="32" y="158"/>
                  </a:cubicBezTo>
                  <a:lnTo>
                    <a:pt x="48" y="158"/>
                  </a:lnTo>
                  <a:cubicBezTo>
                    <a:pt x="111" y="158"/>
                    <a:pt x="174" y="142"/>
                    <a:pt x="189" y="110"/>
                  </a:cubicBezTo>
                  <a:lnTo>
                    <a:pt x="189" y="110"/>
                  </a:lnTo>
                  <a:lnTo>
                    <a:pt x="189" y="110"/>
                  </a:lnTo>
                  <a:cubicBezTo>
                    <a:pt x="174" y="110"/>
                    <a:pt x="158" y="79"/>
                    <a:pt x="174" y="64"/>
                  </a:cubicBezTo>
                  <a:cubicBezTo>
                    <a:pt x="174" y="47"/>
                    <a:pt x="189" y="47"/>
                    <a:pt x="206" y="47"/>
                  </a:cubicBez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174" y="16"/>
                  </a:lnTo>
                  <a:cubicBezTo>
                    <a:pt x="174" y="1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6" name="Google Shape;13676;p87"/>
            <p:cNvSpPr/>
            <p:nvPr/>
          </p:nvSpPr>
          <p:spPr>
            <a:xfrm>
              <a:off x="3293741" y="1819326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32" y="64"/>
                  </a:moveTo>
                  <a:cubicBezTo>
                    <a:pt x="17" y="64"/>
                    <a:pt x="1" y="64"/>
                    <a:pt x="1" y="79"/>
                  </a:cubicBezTo>
                  <a:cubicBezTo>
                    <a:pt x="1" y="110"/>
                    <a:pt x="17" y="127"/>
                    <a:pt x="32" y="127"/>
                  </a:cubicBezTo>
                  <a:lnTo>
                    <a:pt x="64" y="127"/>
                  </a:lnTo>
                  <a:cubicBezTo>
                    <a:pt x="80" y="127"/>
                    <a:pt x="95" y="127"/>
                    <a:pt x="112" y="110"/>
                  </a:cubicBezTo>
                  <a:lnTo>
                    <a:pt x="112" y="110"/>
                  </a:lnTo>
                  <a:cubicBezTo>
                    <a:pt x="95" y="110"/>
                    <a:pt x="95" y="127"/>
                    <a:pt x="80" y="127"/>
                  </a:cubicBezTo>
                  <a:lnTo>
                    <a:pt x="64" y="127"/>
                  </a:lnTo>
                  <a:cubicBezTo>
                    <a:pt x="49" y="110"/>
                    <a:pt x="49" y="95"/>
                    <a:pt x="49" y="79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32" y="64"/>
                  </a:lnTo>
                  <a:close/>
                  <a:moveTo>
                    <a:pt x="127" y="1"/>
                  </a:moveTo>
                  <a:lnTo>
                    <a:pt x="127" y="32"/>
                  </a:lnTo>
                  <a:lnTo>
                    <a:pt x="127" y="47"/>
                  </a:lnTo>
                  <a:cubicBezTo>
                    <a:pt x="127" y="47"/>
                    <a:pt x="127" y="32"/>
                    <a:pt x="143" y="32"/>
                  </a:cubicBezTo>
                  <a:lnTo>
                    <a:pt x="143" y="32"/>
                  </a:lnTo>
                  <a:lnTo>
                    <a:pt x="158" y="47"/>
                  </a:lnTo>
                  <a:cubicBezTo>
                    <a:pt x="158" y="32"/>
                    <a:pt x="158" y="32"/>
                    <a:pt x="175" y="32"/>
                  </a:cubicBezTo>
                  <a:lnTo>
                    <a:pt x="175" y="32"/>
                  </a:lnTo>
                  <a:cubicBezTo>
                    <a:pt x="175" y="32"/>
                    <a:pt x="190" y="32"/>
                    <a:pt x="190" y="47"/>
                  </a:cubicBezTo>
                  <a:cubicBezTo>
                    <a:pt x="206" y="64"/>
                    <a:pt x="206" y="79"/>
                    <a:pt x="206" y="79"/>
                  </a:cubicBezTo>
                  <a:lnTo>
                    <a:pt x="206" y="79"/>
                  </a:lnTo>
                  <a:cubicBezTo>
                    <a:pt x="221" y="47"/>
                    <a:pt x="206" y="32"/>
                    <a:pt x="190" y="32"/>
                  </a:cubicBezTo>
                  <a:lnTo>
                    <a:pt x="143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7" name="Google Shape;13677;p87"/>
            <p:cNvSpPr/>
            <p:nvPr/>
          </p:nvSpPr>
          <p:spPr>
            <a:xfrm>
              <a:off x="3404991" y="177623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32" y="47"/>
                  </a:moveTo>
                  <a:lnTo>
                    <a:pt x="32" y="47"/>
                  </a:lnTo>
                  <a:cubicBezTo>
                    <a:pt x="17" y="47"/>
                    <a:pt x="0" y="64"/>
                    <a:pt x="0" y="79"/>
                  </a:cubicBezTo>
                  <a:lnTo>
                    <a:pt x="0" y="142"/>
                  </a:lnTo>
                  <a:cubicBezTo>
                    <a:pt x="0" y="158"/>
                    <a:pt x="17" y="173"/>
                    <a:pt x="32" y="173"/>
                  </a:cubicBezTo>
                  <a:lnTo>
                    <a:pt x="32" y="173"/>
                  </a:lnTo>
                  <a:cubicBezTo>
                    <a:pt x="48" y="173"/>
                    <a:pt x="63" y="158"/>
                    <a:pt x="63" y="142"/>
                  </a:cubicBezTo>
                  <a:lnTo>
                    <a:pt x="63" y="95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9"/>
                  </a:lnTo>
                  <a:cubicBezTo>
                    <a:pt x="48" y="79"/>
                    <a:pt x="32" y="64"/>
                    <a:pt x="32" y="47"/>
                  </a:cubicBezTo>
                  <a:lnTo>
                    <a:pt x="32" y="47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11" y="1"/>
                  </a:lnTo>
                  <a:lnTo>
                    <a:pt x="95" y="1"/>
                  </a:lnTo>
                  <a:lnTo>
                    <a:pt x="95" y="3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43" y="47"/>
                  </a:lnTo>
                  <a:cubicBezTo>
                    <a:pt x="143" y="32"/>
                    <a:pt x="143" y="16"/>
                    <a:pt x="158" y="1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8" name="Google Shape;13678;p87"/>
            <p:cNvSpPr/>
            <p:nvPr/>
          </p:nvSpPr>
          <p:spPr>
            <a:xfrm>
              <a:off x="3254177" y="176869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"/>
                    <a:pt x="16" y="17"/>
                    <a:pt x="32" y="32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6" y="112"/>
                  </a:cubicBezTo>
                  <a:cubicBezTo>
                    <a:pt x="16" y="127"/>
                    <a:pt x="32" y="127"/>
                    <a:pt x="47" y="127"/>
                  </a:cubicBezTo>
                  <a:lnTo>
                    <a:pt x="64" y="127"/>
                  </a:lnTo>
                  <a:lnTo>
                    <a:pt x="79" y="112"/>
                  </a:lnTo>
                  <a:cubicBezTo>
                    <a:pt x="95" y="112"/>
                    <a:pt x="95" y="95"/>
                    <a:pt x="95" y="80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79" name="Google Shape;13679;p87"/>
            <p:cNvSpPr/>
            <p:nvPr/>
          </p:nvSpPr>
          <p:spPr>
            <a:xfrm>
              <a:off x="3026177" y="1793279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95" y="0"/>
                  </a:moveTo>
                  <a:lnTo>
                    <a:pt x="80" y="0"/>
                  </a:lnTo>
                  <a:cubicBezTo>
                    <a:pt x="63" y="0"/>
                    <a:pt x="48" y="15"/>
                    <a:pt x="48" y="32"/>
                  </a:cubicBezTo>
                  <a:lnTo>
                    <a:pt x="32" y="32"/>
                  </a:lnTo>
                  <a:cubicBezTo>
                    <a:pt x="17" y="47"/>
                    <a:pt x="0" y="63"/>
                    <a:pt x="17" y="78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78"/>
                    <a:pt x="95" y="78"/>
                  </a:cubicBezTo>
                  <a:lnTo>
                    <a:pt x="95" y="78"/>
                  </a:lnTo>
                  <a:lnTo>
                    <a:pt x="111" y="78"/>
                  </a:lnTo>
                  <a:lnTo>
                    <a:pt x="143" y="78"/>
                  </a:lnTo>
                  <a:cubicBezTo>
                    <a:pt x="143" y="63"/>
                    <a:pt x="158" y="47"/>
                    <a:pt x="143" y="32"/>
                  </a:cubicBezTo>
                  <a:cubicBezTo>
                    <a:pt x="126" y="15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0" name="Google Shape;13680;p87"/>
            <p:cNvSpPr/>
            <p:nvPr/>
          </p:nvSpPr>
          <p:spPr>
            <a:xfrm>
              <a:off x="3049203" y="1823811"/>
              <a:ext cx="4071" cy="3562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80" y="1"/>
                  </a:moveTo>
                  <a:cubicBezTo>
                    <a:pt x="64" y="1"/>
                    <a:pt x="49" y="1"/>
                    <a:pt x="32" y="17"/>
                  </a:cubicBezTo>
                  <a:lnTo>
                    <a:pt x="32" y="17"/>
                  </a:lnTo>
                  <a:lnTo>
                    <a:pt x="17" y="17"/>
                  </a:lnTo>
                  <a:lnTo>
                    <a:pt x="17" y="32"/>
                  </a:lnTo>
                  <a:cubicBezTo>
                    <a:pt x="17" y="49"/>
                    <a:pt x="1" y="80"/>
                    <a:pt x="32" y="95"/>
                  </a:cubicBezTo>
                  <a:cubicBezTo>
                    <a:pt x="32" y="112"/>
                    <a:pt x="64" y="112"/>
                    <a:pt x="80" y="112"/>
                  </a:cubicBezTo>
                  <a:lnTo>
                    <a:pt x="96" y="112"/>
                  </a:lnTo>
                  <a:lnTo>
                    <a:pt x="112" y="95"/>
                  </a:lnTo>
                  <a:cubicBezTo>
                    <a:pt x="112" y="80"/>
                    <a:pt x="127" y="80"/>
                    <a:pt x="112" y="80"/>
                  </a:cubicBezTo>
                  <a:cubicBezTo>
                    <a:pt x="112" y="64"/>
                    <a:pt x="112" y="49"/>
                    <a:pt x="80" y="49"/>
                  </a:cubicBezTo>
                  <a:cubicBezTo>
                    <a:pt x="96" y="49"/>
                    <a:pt x="96" y="32"/>
                    <a:pt x="96" y="32"/>
                  </a:cubicBezTo>
                  <a:cubicBezTo>
                    <a:pt x="96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1" name="Google Shape;13681;p87"/>
            <p:cNvSpPr/>
            <p:nvPr/>
          </p:nvSpPr>
          <p:spPr>
            <a:xfrm>
              <a:off x="3346376" y="1790258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32"/>
                    <a:pt x="1" y="4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95" y="32"/>
                    <a:pt x="110" y="47"/>
                    <a:pt x="110" y="47"/>
                  </a:cubicBezTo>
                  <a:cubicBezTo>
                    <a:pt x="127" y="32"/>
                    <a:pt x="110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2" name="Google Shape;13682;p87"/>
            <p:cNvSpPr/>
            <p:nvPr/>
          </p:nvSpPr>
          <p:spPr>
            <a:xfrm>
              <a:off x="3391474" y="1798749"/>
              <a:ext cx="7060" cy="3053"/>
            </a:xfrm>
            <a:custGeom>
              <a:avLst/>
              <a:gdLst/>
              <a:ahLst/>
              <a:cxnLst/>
              <a:rect l="l" t="t" r="r" b="b"/>
              <a:pathLst>
                <a:path w="222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3"/>
                  </a:cubicBezTo>
                  <a:lnTo>
                    <a:pt x="16" y="49"/>
                  </a:lnTo>
                  <a:lnTo>
                    <a:pt x="16" y="80"/>
                  </a:lnTo>
                  <a:lnTo>
                    <a:pt x="32" y="80"/>
                  </a:lnTo>
                  <a:cubicBezTo>
                    <a:pt x="32" y="80"/>
                    <a:pt x="47" y="80"/>
                    <a:pt x="64" y="96"/>
                  </a:cubicBez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cubicBezTo>
                    <a:pt x="110" y="80"/>
                    <a:pt x="110" y="80"/>
                    <a:pt x="127" y="96"/>
                  </a:cubicBezTo>
                  <a:cubicBezTo>
                    <a:pt x="158" y="96"/>
                    <a:pt x="173" y="80"/>
                    <a:pt x="205" y="80"/>
                  </a:cubicBezTo>
                  <a:cubicBezTo>
                    <a:pt x="205" y="64"/>
                    <a:pt x="221" y="64"/>
                    <a:pt x="221" y="64"/>
                  </a:cubicBezTo>
                  <a:lnTo>
                    <a:pt x="221" y="64"/>
                  </a:lnTo>
                  <a:cubicBezTo>
                    <a:pt x="205" y="49"/>
                    <a:pt x="190" y="33"/>
                    <a:pt x="205" y="17"/>
                  </a:cubicBezTo>
                  <a:cubicBezTo>
                    <a:pt x="205" y="1"/>
                    <a:pt x="221" y="1"/>
                    <a:pt x="221" y="1"/>
                  </a:cubicBezTo>
                  <a:lnTo>
                    <a:pt x="221" y="1"/>
                  </a:lnTo>
                  <a:lnTo>
                    <a:pt x="190" y="1"/>
                  </a:lnTo>
                  <a:lnTo>
                    <a:pt x="190" y="1"/>
                  </a:lnTo>
                  <a:cubicBezTo>
                    <a:pt x="158" y="17"/>
                    <a:pt x="127" y="17"/>
                    <a:pt x="110" y="33"/>
                  </a:cubicBez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95" y="17"/>
                    <a:pt x="95" y="17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3" name="Google Shape;13683;p87"/>
            <p:cNvSpPr/>
            <p:nvPr/>
          </p:nvSpPr>
          <p:spPr>
            <a:xfrm>
              <a:off x="3306304" y="1814333"/>
              <a:ext cx="6520" cy="2035"/>
            </a:xfrm>
            <a:custGeom>
              <a:avLst/>
              <a:gdLst/>
              <a:ahLst/>
              <a:cxnLst/>
              <a:rect l="l" t="t" r="r" b="b"/>
              <a:pathLst>
                <a:path w="205" h="64" extrusionOk="0">
                  <a:moveTo>
                    <a:pt x="158" y="15"/>
                  </a:moveTo>
                  <a:lnTo>
                    <a:pt x="158" y="32"/>
                  </a:lnTo>
                  <a:lnTo>
                    <a:pt x="126" y="32"/>
                  </a:lnTo>
                  <a:cubicBezTo>
                    <a:pt x="141" y="47"/>
                    <a:pt x="141" y="47"/>
                    <a:pt x="141" y="63"/>
                  </a:cubicBezTo>
                  <a:lnTo>
                    <a:pt x="189" y="47"/>
                  </a:lnTo>
                  <a:lnTo>
                    <a:pt x="204" y="47"/>
                  </a:lnTo>
                  <a:lnTo>
                    <a:pt x="204" y="32"/>
                  </a:lnTo>
                  <a:lnTo>
                    <a:pt x="189" y="32"/>
                  </a:lnTo>
                  <a:cubicBezTo>
                    <a:pt x="173" y="15"/>
                    <a:pt x="173" y="15"/>
                    <a:pt x="158" y="15"/>
                  </a:cubicBezTo>
                  <a:close/>
                  <a:moveTo>
                    <a:pt x="95" y="0"/>
                  </a:moveTo>
                  <a:lnTo>
                    <a:pt x="32" y="0"/>
                  </a:lnTo>
                  <a:cubicBezTo>
                    <a:pt x="0" y="0"/>
                    <a:pt x="0" y="15"/>
                    <a:pt x="0" y="32"/>
                  </a:cubicBezTo>
                  <a:lnTo>
                    <a:pt x="0" y="32"/>
                  </a:lnTo>
                  <a:cubicBezTo>
                    <a:pt x="0" y="32"/>
                    <a:pt x="15" y="32"/>
                    <a:pt x="15" y="47"/>
                  </a:cubicBezTo>
                  <a:lnTo>
                    <a:pt x="47" y="47"/>
                  </a:lnTo>
                  <a:lnTo>
                    <a:pt x="78" y="32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4" name="Google Shape;13684;p87"/>
            <p:cNvSpPr/>
            <p:nvPr/>
          </p:nvSpPr>
          <p:spPr>
            <a:xfrm>
              <a:off x="3323319" y="1765705"/>
              <a:ext cx="3053" cy="6551"/>
            </a:xfrm>
            <a:custGeom>
              <a:avLst/>
              <a:gdLst/>
              <a:ahLst/>
              <a:cxnLst/>
              <a:rect l="l" t="t" r="r" b="b"/>
              <a:pathLst>
                <a:path w="96" h="206" extrusionOk="0">
                  <a:moveTo>
                    <a:pt x="79" y="0"/>
                  </a:moveTo>
                  <a:cubicBezTo>
                    <a:pt x="79" y="17"/>
                    <a:pt x="79" y="17"/>
                    <a:pt x="64" y="17"/>
                  </a:cubicBezTo>
                  <a:lnTo>
                    <a:pt x="64" y="17"/>
                  </a:lnTo>
                  <a:lnTo>
                    <a:pt x="48" y="17"/>
                  </a:lnTo>
                  <a:lnTo>
                    <a:pt x="48" y="17"/>
                  </a:lnTo>
                  <a:cubicBezTo>
                    <a:pt x="1" y="63"/>
                    <a:pt x="16" y="95"/>
                    <a:pt x="16" y="143"/>
                  </a:cubicBezTo>
                  <a:cubicBezTo>
                    <a:pt x="32" y="143"/>
                    <a:pt x="32" y="158"/>
                    <a:pt x="32" y="174"/>
                  </a:cubicBezTo>
                  <a:lnTo>
                    <a:pt x="32" y="174"/>
                  </a:lnTo>
                  <a:cubicBezTo>
                    <a:pt x="32" y="189"/>
                    <a:pt x="32" y="206"/>
                    <a:pt x="64" y="206"/>
                  </a:cubicBezTo>
                  <a:lnTo>
                    <a:pt x="64" y="206"/>
                  </a:lnTo>
                  <a:lnTo>
                    <a:pt x="79" y="206"/>
                  </a:lnTo>
                  <a:cubicBezTo>
                    <a:pt x="95" y="206"/>
                    <a:pt x="95" y="206"/>
                    <a:pt x="95" y="189"/>
                  </a:cubicBezTo>
                  <a:lnTo>
                    <a:pt x="95" y="189"/>
                  </a:lnTo>
                  <a:lnTo>
                    <a:pt x="95" y="158"/>
                  </a:lnTo>
                  <a:lnTo>
                    <a:pt x="95" y="126"/>
                  </a:lnTo>
                  <a:cubicBezTo>
                    <a:pt x="79" y="95"/>
                    <a:pt x="79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79" y="48"/>
                    <a:pt x="79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5" name="Google Shape;13685;p87"/>
            <p:cNvSpPr/>
            <p:nvPr/>
          </p:nvSpPr>
          <p:spPr>
            <a:xfrm>
              <a:off x="3169484" y="1820821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lnTo>
                    <a:pt x="63" y="0"/>
                  </a:lnTo>
                  <a:lnTo>
                    <a:pt x="48" y="17"/>
                  </a:lnTo>
                  <a:lnTo>
                    <a:pt x="17" y="48"/>
                  </a:lnTo>
                  <a:cubicBezTo>
                    <a:pt x="32" y="48"/>
                    <a:pt x="32" y="63"/>
                    <a:pt x="32" y="80"/>
                  </a:cubicBezTo>
                  <a:lnTo>
                    <a:pt x="0" y="143"/>
                  </a:lnTo>
                  <a:lnTo>
                    <a:pt x="0" y="143"/>
                  </a:lnTo>
                  <a:lnTo>
                    <a:pt x="17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95" y="126"/>
                  </a:lnTo>
                  <a:cubicBezTo>
                    <a:pt x="126" y="126"/>
                    <a:pt x="126" y="111"/>
                    <a:pt x="126" y="95"/>
                  </a:cubicBezTo>
                  <a:cubicBezTo>
                    <a:pt x="126" y="80"/>
                    <a:pt x="111" y="63"/>
                    <a:pt x="95" y="63"/>
                  </a:cubicBezTo>
                  <a:lnTo>
                    <a:pt x="95" y="63"/>
                  </a:lnTo>
                  <a:cubicBezTo>
                    <a:pt x="111" y="48"/>
                    <a:pt x="111" y="32"/>
                    <a:pt x="95" y="17"/>
                  </a:cubicBezTo>
                  <a:cubicBezTo>
                    <a:pt x="80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6" name="Google Shape;13686;p87"/>
            <p:cNvSpPr/>
            <p:nvPr/>
          </p:nvSpPr>
          <p:spPr>
            <a:xfrm>
              <a:off x="3415518" y="1754192"/>
              <a:ext cx="6551" cy="8523"/>
            </a:xfrm>
            <a:custGeom>
              <a:avLst/>
              <a:gdLst/>
              <a:ahLst/>
              <a:cxnLst/>
              <a:rect l="l" t="t" r="r" b="b"/>
              <a:pathLst>
                <a:path w="206" h="268" extrusionOk="0">
                  <a:moveTo>
                    <a:pt x="205" y="110"/>
                  </a:moveTo>
                  <a:lnTo>
                    <a:pt x="190" y="110"/>
                  </a:lnTo>
                  <a:cubicBezTo>
                    <a:pt x="174" y="110"/>
                    <a:pt x="142" y="126"/>
                    <a:pt x="127" y="126"/>
                  </a:cubicBezTo>
                  <a:lnTo>
                    <a:pt x="127" y="158"/>
                  </a:lnTo>
                  <a:cubicBezTo>
                    <a:pt x="111" y="173"/>
                    <a:pt x="111" y="189"/>
                    <a:pt x="96" y="189"/>
                  </a:cubicBezTo>
                  <a:lnTo>
                    <a:pt x="96" y="189"/>
                  </a:lnTo>
                  <a:lnTo>
                    <a:pt x="64" y="189"/>
                  </a:lnTo>
                  <a:lnTo>
                    <a:pt x="48" y="189"/>
                  </a:lnTo>
                  <a:cubicBezTo>
                    <a:pt x="32" y="189"/>
                    <a:pt x="16" y="189"/>
                    <a:pt x="16" y="205"/>
                  </a:cubicBezTo>
                  <a:cubicBezTo>
                    <a:pt x="1" y="221"/>
                    <a:pt x="16" y="252"/>
                    <a:pt x="32" y="252"/>
                  </a:cubicBezTo>
                  <a:lnTo>
                    <a:pt x="32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36"/>
                  </a:lnTo>
                  <a:cubicBezTo>
                    <a:pt x="96" y="236"/>
                    <a:pt x="111" y="252"/>
                    <a:pt x="111" y="268"/>
                  </a:cubicBezTo>
                  <a:cubicBezTo>
                    <a:pt x="127" y="268"/>
                    <a:pt x="127" y="252"/>
                    <a:pt x="127" y="252"/>
                  </a:cubicBezTo>
                  <a:cubicBezTo>
                    <a:pt x="159" y="236"/>
                    <a:pt x="174" y="205"/>
                    <a:pt x="190" y="173"/>
                  </a:cubicBezTo>
                  <a:cubicBezTo>
                    <a:pt x="190" y="158"/>
                    <a:pt x="190" y="126"/>
                    <a:pt x="205" y="126"/>
                  </a:cubicBezTo>
                  <a:lnTo>
                    <a:pt x="205" y="110"/>
                  </a:lnTo>
                  <a:lnTo>
                    <a:pt x="205" y="110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11" y="16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27" y="47"/>
                  </a:lnTo>
                  <a:lnTo>
                    <a:pt x="174" y="47"/>
                  </a:lnTo>
                  <a:lnTo>
                    <a:pt x="190" y="47"/>
                  </a:lnTo>
                  <a:lnTo>
                    <a:pt x="174" y="16"/>
                  </a:lnTo>
                  <a:cubicBezTo>
                    <a:pt x="174" y="16"/>
                    <a:pt x="159" y="16"/>
                    <a:pt x="159" y="0"/>
                  </a:cubicBezTo>
                  <a:lnTo>
                    <a:pt x="159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7" name="Google Shape;13687;p87"/>
            <p:cNvSpPr/>
            <p:nvPr/>
          </p:nvSpPr>
          <p:spPr>
            <a:xfrm>
              <a:off x="3432564" y="1786250"/>
              <a:ext cx="3053" cy="1527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" y="1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95" y="47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64" y="16"/>
                  </a:lnTo>
                  <a:lnTo>
                    <a:pt x="47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8" name="Google Shape;13688;p87"/>
            <p:cNvSpPr/>
            <p:nvPr/>
          </p:nvSpPr>
          <p:spPr>
            <a:xfrm>
              <a:off x="3051206" y="1819326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3" y="1"/>
                  </a:moveTo>
                  <a:lnTo>
                    <a:pt x="17" y="16"/>
                  </a:lnTo>
                  <a:cubicBezTo>
                    <a:pt x="1" y="16"/>
                    <a:pt x="1" y="32"/>
                    <a:pt x="1" y="47"/>
                  </a:cubicBezTo>
                  <a:lnTo>
                    <a:pt x="17" y="64"/>
                  </a:lnTo>
                  <a:lnTo>
                    <a:pt x="33" y="64"/>
                  </a:lnTo>
                  <a:lnTo>
                    <a:pt x="49" y="64"/>
                  </a:lnTo>
                  <a:cubicBezTo>
                    <a:pt x="64" y="64"/>
                    <a:pt x="96" y="79"/>
                    <a:pt x="112" y="79"/>
                  </a:cubicBezTo>
                  <a:lnTo>
                    <a:pt x="112" y="79"/>
                  </a:lnTo>
                  <a:lnTo>
                    <a:pt x="80" y="32"/>
                  </a:lnTo>
                  <a:lnTo>
                    <a:pt x="64" y="47"/>
                  </a:lnTo>
                  <a:cubicBezTo>
                    <a:pt x="49" y="47"/>
                    <a:pt x="49" y="32"/>
                    <a:pt x="49" y="32"/>
                  </a:cubicBezTo>
                  <a:cubicBezTo>
                    <a:pt x="33" y="32"/>
                    <a:pt x="33" y="16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89" name="Google Shape;13689;p87"/>
            <p:cNvSpPr/>
            <p:nvPr/>
          </p:nvSpPr>
          <p:spPr>
            <a:xfrm>
              <a:off x="3072801" y="179375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5" y="0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63" y="95"/>
                  </a:lnTo>
                  <a:lnTo>
                    <a:pt x="63" y="95"/>
                  </a:lnTo>
                  <a:cubicBezTo>
                    <a:pt x="47" y="111"/>
                    <a:pt x="63" y="143"/>
                    <a:pt x="78" y="143"/>
                  </a:cubicBezTo>
                  <a:cubicBezTo>
                    <a:pt x="78" y="158"/>
                    <a:pt x="95" y="158"/>
                    <a:pt x="95" y="158"/>
                  </a:cubicBezTo>
                  <a:cubicBezTo>
                    <a:pt x="110" y="158"/>
                    <a:pt x="110" y="143"/>
                    <a:pt x="126" y="143"/>
                  </a:cubicBezTo>
                  <a:lnTo>
                    <a:pt x="141" y="111"/>
                  </a:lnTo>
                  <a:cubicBezTo>
                    <a:pt x="158" y="95"/>
                    <a:pt x="141" y="80"/>
                    <a:pt x="141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0" name="Google Shape;13690;p87"/>
            <p:cNvSpPr/>
            <p:nvPr/>
          </p:nvSpPr>
          <p:spPr>
            <a:xfrm>
              <a:off x="3396499" y="1760680"/>
              <a:ext cx="5025" cy="2544"/>
            </a:xfrm>
            <a:custGeom>
              <a:avLst/>
              <a:gdLst/>
              <a:ahLst/>
              <a:cxnLst/>
              <a:rect l="l" t="t" r="r" b="b"/>
              <a:pathLst>
                <a:path w="158" h="80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lnTo>
                    <a:pt x="32" y="17"/>
                  </a:lnTo>
                  <a:cubicBezTo>
                    <a:pt x="15" y="17"/>
                    <a:pt x="0" y="32"/>
                    <a:pt x="0" y="48"/>
                  </a:cubicBezTo>
                  <a:cubicBezTo>
                    <a:pt x="0" y="64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95" y="64"/>
                  </a:lnTo>
                  <a:lnTo>
                    <a:pt x="126" y="64"/>
                  </a:lnTo>
                  <a:cubicBezTo>
                    <a:pt x="141" y="64"/>
                    <a:pt x="158" y="48"/>
                    <a:pt x="141" y="32"/>
                  </a:cubicBezTo>
                  <a:cubicBezTo>
                    <a:pt x="141" y="17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1" name="Google Shape;13691;p87"/>
            <p:cNvSpPr/>
            <p:nvPr/>
          </p:nvSpPr>
          <p:spPr>
            <a:xfrm>
              <a:off x="3446081" y="1797763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0"/>
                  </a:moveTo>
                  <a:lnTo>
                    <a:pt x="32" y="0"/>
                  </a:lnTo>
                  <a:cubicBezTo>
                    <a:pt x="48" y="0"/>
                    <a:pt x="48" y="17"/>
                    <a:pt x="48" y="17"/>
                  </a:cubicBezTo>
                  <a:cubicBezTo>
                    <a:pt x="32" y="32"/>
                    <a:pt x="17" y="48"/>
                    <a:pt x="0" y="48"/>
                  </a:cubicBezTo>
                  <a:lnTo>
                    <a:pt x="0" y="48"/>
                  </a:lnTo>
                  <a:lnTo>
                    <a:pt x="0" y="80"/>
                  </a:lnTo>
                  <a:cubicBezTo>
                    <a:pt x="17" y="64"/>
                    <a:pt x="17" y="64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80"/>
                    <a:pt x="63" y="95"/>
                  </a:cubicBezTo>
                  <a:lnTo>
                    <a:pt x="63" y="95"/>
                  </a:lnTo>
                  <a:cubicBezTo>
                    <a:pt x="63" y="95"/>
                    <a:pt x="80" y="95"/>
                    <a:pt x="80" y="80"/>
                  </a:cubicBezTo>
                  <a:lnTo>
                    <a:pt x="80" y="32"/>
                  </a:lnTo>
                  <a:cubicBezTo>
                    <a:pt x="80" y="17"/>
                    <a:pt x="80" y="17"/>
                    <a:pt x="63" y="17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2" name="Google Shape;13692;p87"/>
            <p:cNvSpPr/>
            <p:nvPr/>
          </p:nvSpPr>
          <p:spPr>
            <a:xfrm>
              <a:off x="3406994" y="1802788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7" y="16"/>
                  </a:cubicBezTo>
                  <a:cubicBezTo>
                    <a:pt x="0" y="16"/>
                    <a:pt x="0" y="32"/>
                    <a:pt x="0" y="32"/>
                  </a:cubicBezTo>
                  <a:lnTo>
                    <a:pt x="0" y="79"/>
                  </a:lnTo>
                  <a:cubicBezTo>
                    <a:pt x="0" y="95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95"/>
                    <a:pt x="64" y="79"/>
                  </a:cubicBezTo>
                  <a:lnTo>
                    <a:pt x="64" y="79"/>
                  </a:lnTo>
                  <a:cubicBezTo>
                    <a:pt x="64" y="95"/>
                    <a:pt x="80" y="95"/>
                    <a:pt x="80" y="95"/>
                  </a:cubicBezTo>
                  <a:cubicBezTo>
                    <a:pt x="95" y="95"/>
                    <a:pt x="111" y="79"/>
                    <a:pt x="111" y="63"/>
                  </a:cubicBezTo>
                  <a:cubicBezTo>
                    <a:pt x="111" y="48"/>
                    <a:pt x="111" y="32"/>
                    <a:pt x="95" y="1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3" name="Google Shape;13693;p87"/>
            <p:cNvSpPr/>
            <p:nvPr/>
          </p:nvSpPr>
          <p:spPr>
            <a:xfrm>
              <a:off x="3246640" y="1813315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6"/>
                  </a:move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49" y="1"/>
                  </a:moveTo>
                  <a:lnTo>
                    <a:pt x="49" y="16"/>
                  </a:lnTo>
                  <a:cubicBezTo>
                    <a:pt x="49" y="16"/>
                    <a:pt x="64" y="16"/>
                    <a:pt x="64" y="32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2" y="79"/>
                  </a:lnTo>
                  <a:cubicBezTo>
                    <a:pt x="127" y="64"/>
                    <a:pt x="127" y="47"/>
                    <a:pt x="127" y="47"/>
                  </a:cubicBezTo>
                  <a:cubicBezTo>
                    <a:pt x="127" y="32"/>
                    <a:pt x="112" y="16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4" name="Google Shape;13694;p87"/>
            <p:cNvSpPr/>
            <p:nvPr/>
          </p:nvSpPr>
          <p:spPr>
            <a:xfrm>
              <a:off x="3162456" y="1821330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12" y="1"/>
                  </a:moveTo>
                  <a:cubicBezTo>
                    <a:pt x="112" y="16"/>
                    <a:pt x="95" y="47"/>
                    <a:pt x="80" y="47"/>
                  </a:cubicBezTo>
                  <a:lnTo>
                    <a:pt x="80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32" y="64"/>
                    <a:pt x="17" y="64"/>
                    <a:pt x="17" y="79"/>
                  </a:cubicBezTo>
                  <a:cubicBezTo>
                    <a:pt x="1" y="79"/>
                    <a:pt x="1" y="110"/>
                    <a:pt x="1" y="127"/>
                  </a:cubicBezTo>
                  <a:lnTo>
                    <a:pt x="32" y="127"/>
                  </a:lnTo>
                  <a:lnTo>
                    <a:pt x="49" y="127"/>
                  </a:lnTo>
                  <a:lnTo>
                    <a:pt x="64" y="127"/>
                  </a:lnTo>
                  <a:cubicBezTo>
                    <a:pt x="80" y="110"/>
                    <a:pt x="112" y="110"/>
                    <a:pt x="127" y="79"/>
                  </a:cubicBezTo>
                  <a:cubicBezTo>
                    <a:pt x="127" y="47"/>
                    <a:pt x="112" y="16"/>
                    <a:pt x="11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5" name="Google Shape;13695;p87"/>
            <p:cNvSpPr/>
            <p:nvPr/>
          </p:nvSpPr>
          <p:spPr>
            <a:xfrm>
              <a:off x="3426045" y="1792261"/>
              <a:ext cx="7028" cy="4516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cubicBezTo>
                    <a:pt x="111" y="16"/>
                    <a:pt x="95" y="16"/>
                    <a:pt x="95" y="16"/>
                  </a:cubicBezTo>
                  <a:lnTo>
                    <a:pt x="95" y="32"/>
                  </a:lnTo>
                  <a:cubicBezTo>
                    <a:pt x="111" y="47"/>
                    <a:pt x="111" y="79"/>
                    <a:pt x="95" y="79"/>
                  </a:cubicBezTo>
                  <a:lnTo>
                    <a:pt x="80" y="79"/>
                  </a:lnTo>
                  <a:cubicBezTo>
                    <a:pt x="80" y="95"/>
                    <a:pt x="63" y="110"/>
                    <a:pt x="63" y="110"/>
                  </a:cubicBezTo>
                  <a:lnTo>
                    <a:pt x="48" y="127"/>
                  </a:lnTo>
                  <a:cubicBezTo>
                    <a:pt x="32" y="127"/>
                    <a:pt x="17" y="110"/>
                    <a:pt x="17" y="95"/>
                  </a:cubicBezTo>
                  <a:lnTo>
                    <a:pt x="17" y="95"/>
                  </a:lnTo>
                  <a:cubicBezTo>
                    <a:pt x="0" y="110"/>
                    <a:pt x="0" y="110"/>
                    <a:pt x="0" y="127"/>
                  </a:cubicBezTo>
                  <a:lnTo>
                    <a:pt x="63" y="142"/>
                  </a:lnTo>
                  <a:cubicBezTo>
                    <a:pt x="80" y="110"/>
                    <a:pt x="111" y="95"/>
                    <a:pt x="143" y="64"/>
                  </a:cubicBezTo>
                  <a:lnTo>
                    <a:pt x="143" y="64"/>
                  </a:lnTo>
                  <a:lnTo>
                    <a:pt x="158" y="79"/>
                  </a:lnTo>
                  <a:lnTo>
                    <a:pt x="174" y="79"/>
                  </a:lnTo>
                  <a:cubicBezTo>
                    <a:pt x="189" y="79"/>
                    <a:pt x="206" y="79"/>
                    <a:pt x="206" y="64"/>
                  </a:cubicBezTo>
                  <a:cubicBezTo>
                    <a:pt x="221" y="47"/>
                    <a:pt x="206" y="32"/>
                    <a:pt x="189" y="16"/>
                  </a:cubicBezTo>
                  <a:lnTo>
                    <a:pt x="189" y="16"/>
                  </a:lnTo>
                  <a:cubicBezTo>
                    <a:pt x="174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6" name="Google Shape;13696;p87"/>
            <p:cNvSpPr/>
            <p:nvPr/>
          </p:nvSpPr>
          <p:spPr>
            <a:xfrm>
              <a:off x="3166463" y="1817800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7"/>
                    <a:pt x="64" y="17"/>
                    <a:pt x="64" y="32"/>
                  </a:cubicBezTo>
                  <a:lnTo>
                    <a:pt x="17" y="158"/>
                  </a:lnTo>
                  <a:cubicBezTo>
                    <a:pt x="1" y="158"/>
                    <a:pt x="17" y="190"/>
                    <a:pt x="32" y="190"/>
                  </a:cubicBezTo>
                  <a:lnTo>
                    <a:pt x="32" y="190"/>
                  </a:lnTo>
                  <a:lnTo>
                    <a:pt x="64" y="143"/>
                  </a:lnTo>
                  <a:cubicBezTo>
                    <a:pt x="64" y="127"/>
                    <a:pt x="80" y="127"/>
                    <a:pt x="80" y="127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127" y="49"/>
                  </a:lnTo>
                  <a:cubicBezTo>
                    <a:pt x="127" y="32"/>
                    <a:pt x="127" y="17"/>
                    <a:pt x="112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7" name="Google Shape;13697;p87"/>
            <p:cNvSpPr/>
            <p:nvPr/>
          </p:nvSpPr>
          <p:spPr>
            <a:xfrm>
              <a:off x="3134405" y="1826355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63" y="47"/>
                  </a:lnTo>
                  <a:cubicBezTo>
                    <a:pt x="63" y="63"/>
                    <a:pt x="63" y="63"/>
                    <a:pt x="48" y="78"/>
                  </a:cubicBezTo>
                  <a:lnTo>
                    <a:pt x="48" y="78"/>
                  </a:lnTo>
                  <a:lnTo>
                    <a:pt x="17" y="141"/>
                  </a:lnTo>
                  <a:cubicBezTo>
                    <a:pt x="0" y="158"/>
                    <a:pt x="17" y="173"/>
                    <a:pt x="32" y="189"/>
                  </a:cubicBezTo>
                  <a:lnTo>
                    <a:pt x="48" y="189"/>
                  </a:lnTo>
                  <a:cubicBezTo>
                    <a:pt x="63" y="189"/>
                    <a:pt x="63" y="173"/>
                    <a:pt x="80" y="173"/>
                  </a:cubicBezTo>
                  <a:lnTo>
                    <a:pt x="143" y="47"/>
                  </a:lnTo>
                  <a:cubicBezTo>
                    <a:pt x="158" y="32"/>
                    <a:pt x="143" y="15"/>
                    <a:pt x="126" y="15"/>
                  </a:cubicBezTo>
                  <a:cubicBezTo>
                    <a:pt x="126" y="0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8" name="Google Shape;13698;p87"/>
            <p:cNvSpPr/>
            <p:nvPr/>
          </p:nvSpPr>
          <p:spPr>
            <a:xfrm>
              <a:off x="3252651" y="1806287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64" y="16"/>
                    <a:pt x="64" y="16"/>
                    <a:pt x="49" y="16"/>
                  </a:cubicBezTo>
                  <a:lnTo>
                    <a:pt x="17" y="64"/>
                  </a:lnTo>
                  <a:cubicBezTo>
                    <a:pt x="1" y="79"/>
                    <a:pt x="1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64" y="127"/>
                    <a:pt x="64" y="111"/>
                  </a:cubicBezTo>
                  <a:lnTo>
                    <a:pt x="112" y="64"/>
                  </a:lnTo>
                  <a:cubicBezTo>
                    <a:pt x="127" y="48"/>
                    <a:pt x="112" y="32"/>
                    <a:pt x="95" y="16"/>
                  </a:cubicBez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99" name="Google Shape;13699;p87"/>
            <p:cNvSpPr/>
            <p:nvPr/>
          </p:nvSpPr>
          <p:spPr>
            <a:xfrm>
              <a:off x="3442582" y="1782720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47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80"/>
                    <a:pt x="1" y="95"/>
                    <a:pt x="16" y="95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cubicBezTo>
                    <a:pt x="79" y="112"/>
                    <a:pt x="79" y="112"/>
                    <a:pt x="95" y="127"/>
                  </a:cubicBezTo>
                  <a:cubicBezTo>
                    <a:pt x="95" y="112"/>
                    <a:pt x="110" y="112"/>
                    <a:pt x="110" y="112"/>
                  </a:cubicBezTo>
                  <a:cubicBezTo>
                    <a:pt x="110" y="95"/>
                    <a:pt x="110" y="64"/>
                    <a:pt x="95" y="64"/>
                  </a:cubicBezTo>
                  <a:lnTo>
                    <a:pt x="95" y="64"/>
                  </a:lnTo>
                  <a:lnTo>
                    <a:pt x="79" y="49"/>
                  </a:lnTo>
                  <a:lnTo>
                    <a:pt x="79" y="49"/>
                  </a:lnTo>
                  <a:cubicBezTo>
                    <a:pt x="79" y="32"/>
                    <a:pt x="64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0" name="Google Shape;13700;p87"/>
            <p:cNvSpPr/>
            <p:nvPr/>
          </p:nvSpPr>
          <p:spPr>
            <a:xfrm>
              <a:off x="3410524" y="179175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8"/>
                  </a:cubicBezTo>
                  <a:cubicBezTo>
                    <a:pt x="0" y="63"/>
                    <a:pt x="16" y="63"/>
                    <a:pt x="16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63" y="80"/>
                  </a:lnTo>
                  <a:cubicBezTo>
                    <a:pt x="63" y="63"/>
                    <a:pt x="79" y="63"/>
                    <a:pt x="95" y="63"/>
                  </a:cubicBezTo>
                  <a:lnTo>
                    <a:pt x="142" y="48"/>
                  </a:lnTo>
                  <a:lnTo>
                    <a:pt x="142" y="48"/>
                  </a:lnTo>
                  <a:cubicBezTo>
                    <a:pt x="142" y="48"/>
                    <a:pt x="142" y="63"/>
                    <a:pt x="158" y="63"/>
                  </a:cubicBezTo>
                  <a:cubicBezTo>
                    <a:pt x="158" y="48"/>
                    <a:pt x="158" y="48"/>
                    <a:pt x="173" y="32"/>
                  </a:cubicBezTo>
                  <a:lnTo>
                    <a:pt x="173" y="32"/>
                  </a:lnTo>
                  <a:lnTo>
                    <a:pt x="158" y="17"/>
                  </a:lnTo>
                  <a:cubicBezTo>
                    <a:pt x="158" y="17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1" name="Google Shape;13701;p87"/>
            <p:cNvSpPr/>
            <p:nvPr/>
          </p:nvSpPr>
          <p:spPr>
            <a:xfrm>
              <a:off x="3421560" y="1795760"/>
              <a:ext cx="9032" cy="7060"/>
            </a:xfrm>
            <a:custGeom>
              <a:avLst/>
              <a:gdLst/>
              <a:ahLst/>
              <a:cxnLst/>
              <a:rect l="l" t="t" r="r" b="b"/>
              <a:pathLst>
                <a:path w="284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32"/>
                  </a:lnTo>
                  <a:lnTo>
                    <a:pt x="0" y="63"/>
                  </a:lnTo>
                  <a:lnTo>
                    <a:pt x="15" y="80"/>
                  </a:lnTo>
                  <a:cubicBezTo>
                    <a:pt x="15" y="63"/>
                    <a:pt x="15" y="63"/>
                    <a:pt x="32" y="63"/>
                  </a:cubicBezTo>
                  <a:lnTo>
                    <a:pt x="32" y="63"/>
                  </a:lnTo>
                  <a:cubicBezTo>
                    <a:pt x="47" y="63"/>
                    <a:pt x="47" y="80"/>
                    <a:pt x="63" y="80"/>
                  </a:cubicBezTo>
                  <a:lnTo>
                    <a:pt x="63" y="127"/>
                  </a:lnTo>
                  <a:cubicBezTo>
                    <a:pt x="78" y="127"/>
                    <a:pt x="78" y="143"/>
                    <a:pt x="78" y="158"/>
                  </a:cubicBezTo>
                  <a:lnTo>
                    <a:pt x="110" y="206"/>
                  </a:lnTo>
                  <a:cubicBezTo>
                    <a:pt x="126" y="206"/>
                    <a:pt x="126" y="221"/>
                    <a:pt x="141" y="221"/>
                  </a:cubicBezTo>
                  <a:cubicBezTo>
                    <a:pt x="141" y="221"/>
                    <a:pt x="158" y="221"/>
                    <a:pt x="158" y="206"/>
                  </a:cubicBezTo>
                  <a:cubicBezTo>
                    <a:pt x="141" y="206"/>
                    <a:pt x="126" y="190"/>
                    <a:pt x="126" y="174"/>
                  </a:cubicBezTo>
                  <a:cubicBezTo>
                    <a:pt x="141" y="158"/>
                    <a:pt x="141" y="143"/>
                    <a:pt x="158" y="143"/>
                  </a:cubicBezTo>
                  <a:lnTo>
                    <a:pt x="110" y="80"/>
                  </a:lnTo>
                  <a:lnTo>
                    <a:pt x="236" y="95"/>
                  </a:lnTo>
                  <a:lnTo>
                    <a:pt x="236" y="95"/>
                  </a:lnTo>
                  <a:cubicBezTo>
                    <a:pt x="252" y="95"/>
                    <a:pt x="267" y="80"/>
                    <a:pt x="267" y="63"/>
                  </a:cubicBezTo>
                  <a:cubicBezTo>
                    <a:pt x="284" y="48"/>
                    <a:pt x="267" y="32"/>
                    <a:pt x="236" y="32"/>
                  </a:cubicBezTo>
                  <a:lnTo>
                    <a:pt x="204" y="32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32"/>
                  </a:lnTo>
                  <a:cubicBezTo>
                    <a:pt x="141" y="48"/>
                    <a:pt x="126" y="63"/>
                    <a:pt x="110" y="63"/>
                  </a:cubicBezTo>
                  <a:lnTo>
                    <a:pt x="110" y="63"/>
                  </a:lnTo>
                  <a:cubicBezTo>
                    <a:pt x="78" y="63"/>
                    <a:pt x="63" y="48"/>
                    <a:pt x="63" y="32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2" name="Google Shape;13702;p87"/>
            <p:cNvSpPr/>
            <p:nvPr/>
          </p:nvSpPr>
          <p:spPr>
            <a:xfrm>
              <a:off x="3436572" y="1790258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110" y="1"/>
                  </a:moveTo>
                  <a:lnTo>
                    <a:pt x="95" y="1"/>
                  </a:lnTo>
                  <a:lnTo>
                    <a:pt x="64" y="1"/>
                  </a:lnTo>
                  <a:lnTo>
                    <a:pt x="47" y="16"/>
                  </a:lnTo>
                  <a:lnTo>
                    <a:pt x="47" y="16"/>
                  </a:lnTo>
                  <a:cubicBezTo>
                    <a:pt x="32" y="16"/>
                    <a:pt x="32" y="16"/>
                    <a:pt x="32" y="1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110" y="64"/>
                  </a:lnTo>
                  <a:cubicBezTo>
                    <a:pt x="127" y="64"/>
                    <a:pt x="142" y="47"/>
                    <a:pt x="142" y="32"/>
                  </a:cubicBezTo>
                  <a:lnTo>
                    <a:pt x="142" y="32"/>
                  </a:lnTo>
                  <a:cubicBezTo>
                    <a:pt x="142" y="16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3" name="Google Shape;13703;p87"/>
            <p:cNvSpPr/>
            <p:nvPr/>
          </p:nvSpPr>
          <p:spPr>
            <a:xfrm>
              <a:off x="3380947" y="1791275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78"/>
                    <a:pt x="48" y="95"/>
                    <a:pt x="32" y="110"/>
                  </a:cubicBezTo>
                  <a:cubicBezTo>
                    <a:pt x="48" y="110"/>
                    <a:pt x="48" y="95"/>
                    <a:pt x="48" y="95"/>
                  </a:cubicBezTo>
                  <a:lnTo>
                    <a:pt x="48" y="95"/>
                  </a:lnTo>
                  <a:lnTo>
                    <a:pt x="111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cubicBezTo>
                    <a:pt x="80" y="32"/>
                    <a:pt x="80" y="32"/>
                    <a:pt x="63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4" name="Google Shape;13704;p87"/>
            <p:cNvSpPr/>
            <p:nvPr/>
          </p:nvSpPr>
          <p:spPr>
            <a:xfrm>
              <a:off x="3165986" y="1821807"/>
              <a:ext cx="4516" cy="4580"/>
            </a:xfrm>
            <a:custGeom>
              <a:avLst/>
              <a:gdLst/>
              <a:ahLst/>
              <a:cxnLst/>
              <a:rect l="l" t="t" r="r" b="b"/>
              <a:pathLst>
                <a:path w="142" h="144" extrusionOk="0">
                  <a:moveTo>
                    <a:pt x="110" y="1"/>
                  </a:move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" y="112"/>
                  </a:cubicBezTo>
                  <a:cubicBezTo>
                    <a:pt x="1" y="127"/>
                    <a:pt x="16" y="143"/>
                    <a:pt x="32" y="143"/>
                  </a:cubicBezTo>
                  <a:lnTo>
                    <a:pt x="47" y="143"/>
                  </a:lnTo>
                  <a:lnTo>
                    <a:pt x="79" y="127"/>
                  </a:lnTo>
                  <a:cubicBezTo>
                    <a:pt x="95" y="127"/>
                    <a:pt x="95" y="112"/>
                    <a:pt x="110" y="112"/>
                  </a:cubicBezTo>
                  <a:lnTo>
                    <a:pt x="110" y="112"/>
                  </a:lnTo>
                  <a:lnTo>
                    <a:pt x="110" y="112"/>
                  </a:lnTo>
                  <a:lnTo>
                    <a:pt x="142" y="49"/>
                  </a:lnTo>
                  <a:cubicBezTo>
                    <a:pt x="142" y="32"/>
                    <a:pt x="142" y="17"/>
                    <a:pt x="127" y="17"/>
                  </a:cubicBezTo>
                  <a:lnTo>
                    <a:pt x="127" y="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5" name="Google Shape;13705;p87"/>
            <p:cNvSpPr/>
            <p:nvPr/>
          </p:nvSpPr>
          <p:spPr>
            <a:xfrm>
              <a:off x="3356872" y="1803774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64" y="17"/>
                  </a:lnTo>
                  <a:lnTo>
                    <a:pt x="17" y="48"/>
                  </a:lnTo>
                  <a:cubicBezTo>
                    <a:pt x="17" y="48"/>
                    <a:pt x="17" y="64"/>
                    <a:pt x="1" y="64"/>
                  </a:cubicBezTo>
                  <a:cubicBezTo>
                    <a:pt x="17" y="80"/>
                    <a:pt x="17" y="95"/>
                    <a:pt x="17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111"/>
                    <a:pt x="64" y="95"/>
                  </a:cubicBezTo>
                  <a:lnTo>
                    <a:pt x="127" y="48"/>
                  </a:lnTo>
                  <a:cubicBezTo>
                    <a:pt x="143" y="48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6" name="Google Shape;13706;p87"/>
            <p:cNvSpPr/>
            <p:nvPr/>
          </p:nvSpPr>
          <p:spPr>
            <a:xfrm>
              <a:off x="3298289" y="178071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cubicBezTo>
                    <a:pt x="32" y="17"/>
                    <a:pt x="32" y="17"/>
                    <a:pt x="32" y="32"/>
                  </a:cubicBezTo>
                  <a:lnTo>
                    <a:pt x="32" y="32"/>
                  </a:lnTo>
                  <a:cubicBezTo>
                    <a:pt x="15" y="49"/>
                    <a:pt x="0" y="49"/>
                    <a:pt x="0" y="80"/>
                  </a:cubicBezTo>
                  <a:cubicBezTo>
                    <a:pt x="0" y="112"/>
                    <a:pt x="32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78" y="127"/>
                    <a:pt x="78" y="112"/>
                  </a:cubicBezTo>
                  <a:lnTo>
                    <a:pt x="78" y="112"/>
                  </a:lnTo>
                  <a:lnTo>
                    <a:pt x="78" y="112"/>
                  </a:lnTo>
                  <a:cubicBezTo>
                    <a:pt x="63" y="112"/>
                    <a:pt x="63" y="112"/>
                    <a:pt x="47" y="95"/>
                  </a:cubicBezTo>
                  <a:cubicBezTo>
                    <a:pt x="47" y="64"/>
                    <a:pt x="63" y="49"/>
                    <a:pt x="78" y="49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7" name="Google Shape;13707;p87"/>
            <p:cNvSpPr/>
            <p:nvPr/>
          </p:nvSpPr>
          <p:spPr>
            <a:xfrm>
              <a:off x="3183510" y="1793756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127" y="17"/>
                  </a:lnTo>
                  <a:lnTo>
                    <a:pt x="111" y="17"/>
                  </a:lnTo>
                  <a:lnTo>
                    <a:pt x="111" y="48"/>
                  </a:lnTo>
                  <a:cubicBezTo>
                    <a:pt x="127" y="63"/>
                    <a:pt x="111" y="80"/>
                    <a:pt x="95" y="95"/>
                  </a:cubicBezTo>
                  <a:lnTo>
                    <a:pt x="80" y="95"/>
                  </a:lnTo>
                  <a:cubicBezTo>
                    <a:pt x="64" y="95"/>
                    <a:pt x="64" y="80"/>
                    <a:pt x="48" y="63"/>
                  </a:cubicBezTo>
                  <a:lnTo>
                    <a:pt x="48" y="63"/>
                  </a:lnTo>
                  <a:lnTo>
                    <a:pt x="48" y="80"/>
                  </a:lnTo>
                  <a:lnTo>
                    <a:pt x="17" y="143"/>
                  </a:lnTo>
                  <a:cubicBezTo>
                    <a:pt x="0" y="158"/>
                    <a:pt x="0" y="174"/>
                    <a:pt x="17" y="190"/>
                  </a:cubicBezTo>
                  <a:lnTo>
                    <a:pt x="32" y="190"/>
                  </a:lnTo>
                  <a:lnTo>
                    <a:pt x="32" y="190"/>
                  </a:lnTo>
                  <a:cubicBezTo>
                    <a:pt x="48" y="190"/>
                    <a:pt x="64" y="190"/>
                    <a:pt x="64" y="174"/>
                  </a:cubicBezTo>
                  <a:lnTo>
                    <a:pt x="80" y="174"/>
                  </a:lnTo>
                  <a:lnTo>
                    <a:pt x="80" y="174"/>
                  </a:lnTo>
                  <a:cubicBezTo>
                    <a:pt x="64" y="174"/>
                    <a:pt x="64" y="158"/>
                    <a:pt x="64" y="158"/>
                  </a:cubicBezTo>
                  <a:cubicBezTo>
                    <a:pt x="48" y="143"/>
                    <a:pt x="64" y="111"/>
                    <a:pt x="80" y="111"/>
                  </a:cubicBezTo>
                  <a:lnTo>
                    <a:pt x="95" y="95"/>
                  </a:lnTo>
                  <a:cubicBezTo>
                    <a:pt x="95" y="95"/>
                    <a:pt x="111" y="95"/>
                    <a:pt x="127" y="80"/>
                  </a:cubicBezTo>
                  <a:lnTo>
                    <a:pt x="127" y="80"/>
                  </a:lnTo>
                  <a:lnTo>
                    <a:pt x="190" y="80"/>
                  </a:lnTo>
                  <a:cubicBezTo>
                    <a:pt x="190" y="63"/>
                    <a:pt x="206" y="63"/>
                    <a:pt x="206" y="48"/>
                  </a:cubicBezTo>
                  <a:lnTo>
                    <a:pt x="206" y="32"/>
                  </a:lnTo>
                  <a:cubicBezTo>
                    <a:pt x="206" y="17"/>
                    <a:pt x="206" y="17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8" name="Google Shape;13708;p87"/>
            <p:cNvSpPr/>
            <p:nvPr/>
          </p:nvSpPr>
          <p:spPr>
            <a:xfrm>
              <a:off x="3330824" y="1779731"/>
              <a:ext cx="3562" cy="454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64" y="0"/>
                  </a:moveTo>
                  <a:cubicBezTo>
                    <a:pt x="64" y="17"/>
                    <a:pt x="49" y="17"/>
                    <a:pt x="49" y="17"/>
                  </a:cubicBezTo>
                  <a:lnTo>
                    <a:pt x="32" y="17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49" y="143"/>
                  </a:lnTo>
                  <a:lnTo>
                    <a:pt x="80" y="143"/>
                  </a:lnTo>
                  <a:lnTo>
                    <a:pt x="95" y="143"/>
                  </a:lnTo>
                  <a:cubicBezTo>
                    <a:pt x="112" y="126"/>
                    <a:pt x="112" y="95"/>
                    <a:pt x="95" y="95"/>
                  </a:cubicBezTo>
                  <a:lnTo>
                    <a:pt x="64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09" name="Google Shape;13709;p87"/>
            <p:cNvSpPr/>
            <p:nvPr/>
          </p:nvSpPr>
          <p:spPr>
            <a:xfrm>
              <a:off x="3396976" y="178424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26" y="1"/>
                  </a:lnTo>
                  <a:lnTo>
                    <a:pt x="111" y="16"/>
                  </a:lnTo>
                  <a:cubicBezTo>
                    <a:pt x="95" y="32"/>
                    <a:pt x="95" y="32"/>
                    <a:pt x="80" y="32"/>
                  </a:cubicBezTo>
                  <a:lnTo>
                    <a:pt x="4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0" y="95"/>
                  </a:lnTo>
                  <a:lnTo>
                    <a:pt x="17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80" y="95"/>
                  </a:lnTo>
                  <a:cubicBezTo>
                    <a:pt x="95" y="95"/>
                    <a:pt x="126" y="95"/>
                    <a:pt x="143" y="79"/>
                  </a:cubicBezTo>
                  <a:lnTo>
                    <a:pt x="158" y="64"/>
                  </a:lnTo>
                  <a:cubicBezTo>
                    <a:pt x="174" y="47"/>
                    <a:pt x="174" y="16"/>
                    <a:pt x="158" y="16"/>
                  </a:cubicBezTo>
                  <a:cubicBezTo>
                    <a:pt x="158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0" name="Google Shape;13710;p87"/>
            <p:cNvSpPr/>
            <p:nvPr/>
          </p:nvSpPr>
          <p:spPr>
            <a:xfrm>
              <a:off x="3027163" y="1819803"/>
              <a:ext cx="6042" cy="4580"/>
            </a:xfrm>
            <a:custGeom>
              <a:avLst/>
              <a:gdLst/>
              <a:ahLst/>
              <a:cxnLst/>
              <a:rect l="l" t="t" r="r" b="b"/>
              <a:pathLst>
                <a:path w="190" h="14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27" y="1"/>
                    <a:pt x="127" y="17"/>
                  </a:cubicBezTo>
                  <a:lnTo>
                    <a:pt x="80" y="64"/>
                  </a:lnTo>
                  <a:lnTo>
                    <a:pt x="64" y="49"/>
                  </a:lnTo>
                  <a:lnTo>
                    <a:pt x="49" y="49"/>
                  </a:lnTo>
                  <a:cubicBezTo>
                    <a:pt x="49" y="64"/>
                    <a:pt x="49" y="64"/>
                    <a:pt x="32" y="64"/>
                  </a:cubicBezTo>
                  <a:cubicBezTo>
                    <a:pt x="17" y="64"/>
                    <a:pt x="17" y="80"/>
                    <a:pt x="1" y="112"/>
                  </a:cubicBezTo>
                  <a:cubicBezTo>
                    <a:pt x="1" y="127"/>
                    <a:pt x="17" y="143"/>
                    <a:pt x="32" y="143"/>
                  </a:cubicBezTo>
                  <a:lnTo>
                    <a:pt x="49" y="143"/>
                  </a:lnTo>
                  <a:lnTo>
                    <a:pt x="64" y="143"/>
                  </a:lnTo>
                  <a:lnTo>
                    <a:pt x="64" y="127"/>
                  </a:lnTo>
                  <a:lnTo>
                    <a:pt x="95" y="127"/>
                  </a:lnTo>
                  <a:lnTo>
                    <a:pt x="127" y="127"/>
                  </a:lnTo>
                  <a:cubicBezTo>
                    <a:pt x="127" y="127"/>
                    <a:pt x="143" y="112"/>
                    <a:pt x="143" y="95"/>
                  </a:cubicBezTo>
                  <a:lnTo>
                    <a:pt x="143" y="95"/>
                  </a:lnTo>
                  <a:lnTo>
                    <a:pt x="175" y="49"/>
                  </a:lnTo>
                  <a:cubicBezTo>
                    <a:pt x="190" y="32"/>
                    <a:pt x="190" y="17"/>
                    <a:pt x="175" y="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1" name="Google Shape;13711;p87"/>
            <p:cNvSpPr/>
            <p:nvPr/>
          </p:nvSpPr>
          <p:spPr>
            <a:xfrm>
              <a:off x="3146427" y="1836373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32" y="0"/>
                  </a:lnTo>
                  <a:cubicBezTo>
                    <a:pt x="17" y="0"/>
                    <a:pt x="1" y="32"/>
                    <a:pt x="1" y="47"/>
                  </a:cubicBezTo>
                  <a:lnTo>
                    <a:pt x="17" y="78"/>
                  </a:lnTo>
                  <a:cubicBezTo>
                    <a:pt x="17" y="78"/>
                    <a:pt x="17" y="95"/>
                    <a:pt x="32" y="95"/>
                  </a:cubicBezTo>
                  <a:cubicBezTo>
                    <a:pt x="32" y="95"/>
                    <a:pt x="32" y="110"/>
                    <a:pt x="48" y="110"/>
                  </a:cubicBezTo>
                  <a:lnTo>
                    <a:pt x="48" y="95"/>
                  </a:lnTo>
                  <a:lnTo>
                    <a:pt x="95" y="95"/>
                  </a:lnTo>
                  <a:cubicBezTo>
                    <a:pt x="111" y="78"/>
                    <a:pt x="127" y="63"/>
                    <a:pt x="111" y="47"/>
                  </a:cubicBezTo>
                  <a:cubicBezTo>
                    <a:pt x="111" y="32"/>
                    <a:pt x="95" y="32"/>
                    <a:pt x="80" y="3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2" name="Google Shape;13712;p87"/>
            <p:cNvSpPr/>
            <p:nvPr/>
          </p:nvSpPr>
          <p:spPr>
            <a:xfrm>
              <a:off x="3338839" y="1809308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10"/>
                  </a:moveTo>
                  <a:lnTo>
                    <a:pt x="64" y="110"/>
                  </a:lnTo>
                  <a:lnTo>
                    <a:pt x="64" y="11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" y="47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32" y="127"/>
                  </a:lnTo>
                  <a:lnTo>
                    <a:pt x="32" y="142"/>
                  </a:lnTo>
                  <a:lnTo>
                    <a:pt x="80" y="127"/>
                  </a:lnTo>
                  <a:lnTo>
                    <a:pt x="80" y="110"/>
                  </a:lnTo>
                  <a:cubicBezTo>
                    <a:pt x="80" y="110"/>
                    <a:pt x="95" y="110"/>
                    <a:pt x="95" y="95"/>
                  </a:cubicBezTo>
                  <a:lnTo>
                    <a:pt x="95" y="64"/>
                  </a:lnTo>
                  <a:lnTo>
                    <a:pt x="64" y="16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3" name="Google Shape;13713;p87"/>
            <p:cNvSpPr/>
            <p:nvPr/>
          </p:nvSpPr>
          <p:spPr>
            <a:xfrm>
              <a:off x="3229116" y="179976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" y="17"/>
                    <a:pt x="1" y="32"/>
                  </a:cubicBezTo>
                  <a:lnTo>
                    <a:pt x="1" y="32"/>
                  </a:lnTo>
                  <a:lnTo>
                    <a:pt x="1" y="158"/>
                  </a:lnTo>
                  <a:lnTo>
                    <a:pt x="1" y="174"/>
                  </a:lnTo>
                  <a:cubicBezTo>
                    <a:pt x="16" y="190"/>
                    <a:pt x="16" y="190"/>
                    <a:pt x="32" y="190"/>
                  </a:cubicBezTo>
                  <a:lnTo>
                    <a:pt x="48" y="190"/>
                  </a:lnTo>
                  <a:lnTo>
                    <a:pt x="48" y="190"/>
                  </a:lnTo>
                  <a:cubicBezTo>
                    <a:pt x="64" y="190"/>
                    <a:pt x="64" y="190"/>
                    <a:pt x="79" y="174"/>
                  </a:cubicBezTo>
                  <a:lnTo>
                    <a:pt x="64" y="174"/>
                  </a:lnTo>
                  <a:cubicBezTo>
                    <a:pt x="48" y="158"/>
                    <a:pt x="64" y="143"/>
                    <a:pt x="64" y="127"/>
                  </a:cubicBez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95"/>
                  </a:lnTo>
                  <a:lnTo>
                    <a:pt x="95" y="48"/>
                  </a:lnTo>
                  <a:lnTo>
                    <a:pt x="95" y="32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4" name="Google Shape;13714;p87"/>
            <p:cNvSpPr/>
            <p:nvPr/>
          </p:nvSpPr>
          <p:spPr>
            <a:xfrm>
              <a:off x="3414023" y="1804283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0" y="32"/>
                  </a:lnTo>
                  <a:cubicBezTo>
                    <a:pt x="0" y="48"/>
                    <a:pt x="0" y="64"/>
                    <a:pt x="16" y="64"/>
                  </a:cubicBezTo>
                  <a:lnTo>
                    <a:pt x="32" y="79"/>
                  </a:lnTo>
                  <a:cubicBezTo>
                    <a:pt x="32" y="64"/>
                    <a:pt x="32" y="64"/>
                    <a:pt x="48" y="64"/>
                  </a:cubicBezTo>
                  <a:lnTo>
                    <a:pt x="63" y="48"/>
                  </a:lnTo>
                  <a:lnTo>
                    <a:pt x="79" y="48"/>
                  </a:lnTo>
                  <a:lnTo>
                    <a:pt x="79" y="48"/>
                  </a:lnTo>
                  <a:cubicBezTo>
                    <a:pt x="95" y="48"/>
                    <a:pt x="95" y="64"/>
                    <a:pt x="111" y="64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26" y="95"/>
                    <a:pt x="143" y="95"/>
                  </a:cubicBezTo>
                  <a:lnTo>
                    <a:pt x="174" y="95"/>
                  </a:lnTo>
                  <a:cubicBezTo>
                    <a:pt x="174" y="95"/>
                    <a:pt x="189" y="95"/>
                    <a:pt x="189" y="111"/>
                  </a:cubicBezTo>
                  <a:lnTo>
                    <a:pt x="206" y="111"/>
                  </a:lnTo>
                  <a:cubicBezTo>
                    <a:pt x="221" y="111"/>
                    <a:pt x="221" y="95"/>
                    <a:pt x="237" y="79"/>
                  </a:cubicBezTo>
                  <a:lnTo>
                    <a:pt x="237" y="64"/>
                  </a:lnTo>
                  <a:cubicBezTo>
                    <a:pt x="237" y="64"/>
                    <a:pt x="237" y="48"/>
                    <a:pt x="221" y="48"/>
                  </a:cubicBezTo>
                  <a:lnTo>
                    <a:pt x="206" y="32"/>
                  </a:lnTo>
                  <a:lnTo>
                    <a:pt x="206" y="32"/>
                  </a:lnTo>
                  <a:lnTo>
                    <a:pt x="206" y="64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58" y="95"/>
                  </a:lnTo>
                  <a:lnTo>
                    <a:pt x="126" y="79"/>
                  </a:lnTo>
                  <a:cubicBezTo>
                    <a:pt x="111" y="64"/>
                    <a:pt x="111" y="64"/>
                    <a:pt x="111" y="48"/>
                  </a:cubicBezTo>
                  <a:lnTo>
                    <a:pt x="111" y="16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5" name="Google Shape;13715;p87"/>
            <p:cNvSpPr/>
            <p:nvPr/>
          </p:nvSpPr>
          <p:spPr>
            <a:xfrm>
              <a:off x="3415518" y="180428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6" name="Google Shape;13716;p87"/>
            <p:cNvSpPr/>
            <p:nvPr/>
          </p:nvSpPr>
          <p:spPr>
            <a:xfrm>
              <a:off x="3422546" y="1769712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79" y="111"/>
                  </a:lnTo>
                  <a:cubicBezTo>
                    <a:pt x="79" y="126"/>
                    <a:pt x="95" y="126"/>
                    <a:pt x="95" y="126"/>
                  </a:cubicBezTo>
                  <a:cubicBezTo>
                    <a:pt x="95" y="111"/>
                    <a:pt x="110" y="95"/>
                    <a:pt x="110" y="95"/>
                  </a:cubicBezTo>
                  <a:lnTo>
                    <a:pt x="127" y="95"/>
                  </a:lnTo>
                  <a:lnTo>
                    <a:pt x="127" y="95"/>
                  </a:lnTo>
                  <a:lnTo>
                    <a:pt x="142" y="95"/>
                  </a:lnTo>
                  <a:cubicBezTo>
                    <a:pt x="142" y="80"/>
                    <a:pt x="142" y="63"/>
                    <a:pt x="127" y="63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7" name="Google Shape;13717;p87"/>
            <p:cNvSpPr/>
            <p:nvPr/>
          </p:nvSpPr>
          <p:spPr>
            <a:xfrm>
              <a:off x="3429034" y="1779254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64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5" y="78"/>
                  </a:lnTo>
                  <a:cubicBezTo>
                    <a:pt x="95" y="78"/>
                    <a:pt x="112" y="63"/>
                    <a:pt x="112" y="47"/>
                  </a:cubicBezTo>
                  <a:cubicBezTo>
                    <a:pt x="95" y="15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8" name="Google Shape;13718;p87"/>
            <p:cNvSpPr/>
            <p:nvPr/>
          </p:nvSpPr>
          <p:spPr>
            <a:xfrm>
              <a:off x="3385940" y="1772702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7"/>
                  </a:cubicBezTo>
                  <a:cubicBezTo>
                    <a:pt x="80" y="32"/>
                    <a:pt x="80" y="4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80" y="64"/>
                    <a:pt x="80" y="80"/>
                    <a:pt x="80" y="80"/>
                  </a:cubicBezTo>
                  <a:lnTo>
                    <a:pt x="80" y="80"/>
                  </a:lnTo>
                  <a:lnTo>
                    <a:pt x="49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80"/>
                    <a:pt x="1" y="112"/>
                  </a:cubicBezTo>
                  <a:lnTo>
                    <a:pt x="1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112" y="143"/>
                  </a:lnTo>
                  <a:lnTo>
                    <a:pt x="112" y="143"/>
                  </a:lnTo>
                  <a:cubicBezTo>
                    <a:pt x="112" y="127"/>
                    <a:pt x="112" y="127"/>
                    <a:pt x="127" y="112"/>
                  </a:cubicBezTo>
                  <a:cubicBezTo>
                    <a:pt x="112" y="112"/>
                    <a:pt x="95" y="95"/>
                    <a:pt x="95" y="80"/>
                  </a:cubicBezTo>
                  <a:cubicBezTo>
                    <a:pt x="95" y="64"/>
                    <a:pt x="112" y="49"/>
                    <a:pt x="127" y="49"/>
                  </a:cubicBezTo>
                  <a:lnTo>
                    <a:pt x="143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19" name="Google Shape;13719;p87"/>
            <p:cNvSpPr/>
            <p:nvPr/>
          </p:nvSpPr>
          <p:spPr>
            <a:xfrm>
              <a:off x="3017654" y="1804792"/>
              <a:ext cx="4071" cy="6042"/>
            </a:xfrm>
            <a:custGeom>
              <a:avLst/>
              <a:gdLst/>
              <a:ahLst/>
              <a:cxnLst/>
              <a:rect l="l" t="t" r="r" b="b"/>
              <a:pathLst>
                <a:path w="128" h="190" extrusionOk="0">
                  <a:moveTo>
                    <a:pt x="33" y="0"/>
                  </a:moveTo>
                  <a:lnTo>
                    <a:pt x="33" y="16"/>
                  </a:lnTo>
                  <a:cubicBezTo>
                    <a:pt x="16" y="32"/>
                    <a:pt x="16" y="48"/>
                    <a:pt x="33" y="63"/>
                  </a:cubicBezTo>
                  <a:cubicBezTo>
                    <a:pt x="48" y="63"/>
                    <a:pt x="64" y="79"/>
                    <a:pt x="64" y="79"/>
                  </a:cubicBezTo>
                  <a:lnTo>
                    <a:pt x="48" y="79"/>
                  </a:lnTo>
                  <a:lnTo>
                    <a:pt x="33" y="79"/>
                  </a:lnTo>
                  <a:cubicBezTo>
                    <a:pt x="16" y="79"/>
                    <a:pt x="1" y="111"/>
                    <a:pt x="16" y="126"/>
                  </a:cubicBezTo>
                  <a:lnTo>
                    <a:pt x="16" y="142"/>
                  </a:lnTo>
                  <a:cubicBezTo>
                    <a:pt x="33" y="158"/>
                    <a:pt x="33" y="174"/>
                    <a:pt x="48" y="189"/>
                  </a:cubicBezTo>
                  <a:lnTo>
                    <a:pt x="48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4" y="174"/>
                  </a:lnTo>
                  <a:cubicBezTo>
                    <a:pt x="48" y="158"/>
                    <a:pt x="48" y="126"/>
                    <a:pt x="64" y="111"/>
                  </a:cubicBezTo>
                  <a:lnTo>
                    <a:pt x="79" y="111"/>
                  </a:lnTo>
                  <a:lnTo>
                    <a:pt x="79" y="111"/>
                  </a:lnTo>
                  <a:cubicBezTo>
                    <a:pt x="96" y="111"/>
                    <a:pt x="111" y="111"/>
                    <a:pt x="111" y="126"/>
                  </a:cubicBezTo>
                  <a:lnTo>
                    <a:pt x="127" y="142"/>
                  </a:lnTo>
                  <a:lnTo>
                    <a:pt x="127" y="111"/>
                  </a:lnTo>
                  <a:lnTo>
                    <a:pt x="111" y="111"/>
                  </a:lnTo>
                  <a:cubicBezTo>
                    <a:pt x="111" y="111"/>
                    <a:pt x="96" y="111"/>
                    <a:pt x="79" y="95"/>
                  </a:cubicBezTo>
                  <a:lnTo>
                    <a:pt x="79" y="63"/>
                  </a:lnTo>
                  <a:lnTo>
                    <a:pt x="79" y="48"/>
                  </a:lnTo>
                  <a:cubicBezTo>
                    <a:pt x="79" y="32"/>
                    <a:pt x="79" y="32"/>
                    <a:pt x="96" y="16"/>
                  </a:cubicBezTo>
                  <a:lnTo>
                    <a:pt x="96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cubicBezTo>
                    <a:pt x="33" y="16"/>
                    <a:pt x="33" y="16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0" name="Google Shape;13720;p87"/>
            <p:cNvSpPr/>
            <p:nvPr/>
          </p:nvSpPr>
          <p:spPr>
            <a:xfrm>
              <a:off x="3419557" y="1764687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63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63" y="49"/>
                    <a:pt x="63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1" name="Google Shape;13721;p87"/>
            <p:cNvSpPr/>
            <p:nvPr/>
          </p:nvSpPr>
          <p:spPr>
            <a:xfrm>
              <a:off x="3048726" y="1820344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5"/>
                    <a:pt x="1" y="15"/>
                    <a:pt x="1" y="32"/>
                  </a:cubicBezTo>
                  <a:lnTo>
                    <a:pt x="1" y="63"/>
                  </a:lnTo>
                  <a:cubicBezTo>
                    <a:pt x="16" y="63"/>
                    <a:pt x="16" y="63"/>
                    <a:pt x="32" y="47"/>
                  </a:cubicBezTo>
                  <a:cubicBezTo>
                    <a:pt x="47" y="47"/>
                    <a:pt x="79" y="47"/>
                    <a:pt x="95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79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2" name="Google Shape;13722;p87"/>
            <p:cNvSpPr/>
            <p:nvPr/>
          </p:nvSpPr>
          <p:spPr>
            <a:xfrm>
              <a:off x="3268203" y="176370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73" y="0"/>
                  </a:moveTo>
                  <a:cubicBezTo>
                    <a:pt x="110" y="0"/>
                    <a:pt x="47" y="16"/>
                    <a:pt x="1" y="16"/>
                  </a:cubicBezTo>
                  <a:lnTo>
                    <a:pt x="1" y="32"/>
                  </a:lnTo>
                  <a:lnTo>
                    <a:pt x="47" y="63"/>
                  </a:lnTo>
                  <a:lnTo>
                    <a:pt x="64" y="80"/>
                  </a:lnTo>
                  <a:lnTo>
                    <a:pt x="79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58" y="32"/>
                  </a:lnTo>
                  <a:cubicBezTo>
                    <a:pt x="173" y="32"/>
                    <a:pt x="173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3" name="Google Shape;13723;p87"/>
            <p:cNvSpPr/>
            <p:nvPr/>
          </p:nvSpPr>
          <p:spPr>
            <a:xfrm>
              <a:off x="3324813" y="1773243"/>
              <a:ext cx="9064" cy="4039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238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158" y="32"/>
                  </a:lnTo>
                  <a:cubicBezTo>
                    <a:pt x="143" y="15"/>
                    <a:pt x="127" y="15"/>
                    <a:pt x="127" y="15"/>
                  </a:cubicBezTo>
                  <a:cubicBezTo>
                    <a:pt x="80" y="15"/>
                    <a:pt x="48" y="32"/>
                    <a:pt x="17" y="47"/>
                  </a:cubicBezTo>
                  <a:cubicBezTo>
                    <a:pt x="1" y="47"/>
                    <a:pt x="1" y="47"/>
                    <a:pt x="1" y="63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7" y="78"/>
                  </a:lnTo>
                  <a:lnTo>
                    <a:pt x="17" y="110"/>
                  </a:lnTo>
                  <a:lnTo>
                    <a:pt x="17" y="126"/>
                  </a:lnTo>
                  <a:lnTo>
                    <a:pt x="95" y="78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7" y="63"/>
                    <a:pt x="143" y="78"/>
                    <a:pt x="143" y="78"/>
                  </a:cubicBezTo>
                  <a:cubicBezTo>
                    <a:pt x="143" y="95"/>
                    <a:pt x="158" y="95"/>
                    <a:pt x="158" y="95"/>
                  </a:cubicBezTo>
                  <a:lnTo>
                    <a:pt x="158" y="95"/>
                  </a:lnTo>
                  <a:lnTo>
                    <a:pt x="158" y="95"/>
                  </a:lnTo>
                  <a:lnTo>
                    <a:pt x="158" y="78"/>
                  </a:lnTo>
                  <a:cubicBezTo>
                    <a:pt x="143" y="63"/>
                    <a:pt x="158" y="47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32"/>
                    <a:pt x="206" y="32"/>
                    <a:pt x="221" y="47"/>
                  </a:cubicBezTo>
                  <a:lnTo>
                    <a:pt x="221" y="47"/>
                  </a:lnTo>
                  <a:lnTo>
                    <a:pt x="221" y="47"/>
                  </a:lnTo>
                  <a:cubicBezTo>
                    <a:pt x="221" y="32"/>
                    <a:pt x="238" y="15"/>
                    <a:pt x="253" y="15"/>
                  </a:cubicBezTo>
                  <a:cubicBezTo>
                    <a:pt x="253" y="15"/>
                    <a:pt x="269" y="15"/>
                    <a:pt x="269" y="32"/>
                  </a:cubicBezTo>
                  <a:lnTo>
                    <a:pt x="284" y="32"/>
                  </a:lnTo>
                  <a:cubicBezTo>
                    <a:pt x="284" y="32"/>
                    <a:pt x="284" y="15"/>
                    <a:pt x="269" y="15"/>
                  </a:cubicBezTo>
                  <a:cubicBezTo>
                    <a:pt x="269" y="0"/>
                    <a:pt x="253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4" name="Google Shape;13724;p87"/>
            <p:cNvSpPr/>
            <p:nvPr/>
          </p:nvSpPr>
          <p:spPr>
            <a:xfrm>
              <a:off x="3420543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47" y="0"/>
                  </a:moveTo>
                  <a:lnTo>
                    <a:pt x="32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32" y="32"/>
                    <a:pt x="32" y="48"/>
                  </a:cubicBezTo>
                  <a:cubicBezTo>
                    <a:pt x="47" y="32"/>
                    <a:pt x="47" y="32"/>
                    <a:pt x="64" y="32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79" y="32"/>
                    <a:pt x="95" y="48"/>
                    <a:pt x="95" y="63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95"/>
                  </a:lnTo>
                  <a:lnTo>
                    <a:pt x="158" y="95"/>
                  </a:lnTo>
                  <a:cubicBezTo>
                    <a:pt x="158" y="111"/>
                    <a:pt x="190" y="111"/>
                    <a:pt x="205" y="111"/>
                  </a:cubicBezTo>
                  <a:lnTo>
                    <a:pt x="221" y="111"/>
                  </a:lnTo>
                  <a:cubicBezTo>
                    <a:pt x="236" y="111"/>
                    <a:pt x="253" y="95"/>
                    <a:pt x="236" y="79"/>
                  </a:cubicBezTo>
                  <a:cubicBezTo>
                    <a:pt x="236" y="63"/>
                    <a:pt x="221" y="48"/>
                    <a:pt x="205" y="48"/>
                  </a:cubicBezTo>
                  <a:lnTo>
                    <a:pt x="205" y="48"/>
                  </a:lnTo>
                  <a:lnTo>
                    <a:pt x="190" y="48"/>
                  </a:lnTo>
                  <a:cubicBezTo>
                    <a:pt x="173" y="32"/>
                    <a:pt x="158" y="32"/>
                    <a:pt x="127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32"/>
                    <a:pt x="64" y="32"/>
                    <a:pt x="64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5" name="Google Shape;13725;p87"/>
            <p:cNvSpPr/>
            <p:nvPr/>
          </p:nvSpPr>
          <p:spPr>
            <a:xfrm>
              <a:off x="3020166" y="1804283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3" y="16"/>
                    <a:pt x="143" y="32"/>
                    <a:pt x="126" y="32"/>
                  </a:cubicBezTo>
                  <a:lnTo>
                    <a:pt x="111" y="32"/>
                  </a:lnTo>
                  <a:lnTo>
                    <a:pt x="111" y="32"/>
                  </a:lnTo>
                  <a:lnTo>
                    <a:pt x="80" y="32"/>
                  </a:lnTo>
                  <a:cubicBezTo>
                    <a:pt x="80" y="48"/>
                    <a:pt x="95" y="48"/>
                    <a:pt x="95" y="64"/>
                  </a:cubicBezTo>
                  <a:cubicBezTo>
                    <a:pt x="95" y="79"/>
                    <a:pt x="80" y="95"/>
                    <a:pt x="63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17" y="95"/>
                    <a:pt x="0" y="79"/>
                  </a:cubicBezTo>
                  <a:lnTo>
                    <a:pt x="0" y="111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126" y="95"/>
                  </a:lnTo>
                  <a:lnTo>
                    <a:pt x="158" y="79"/>
                  </a:lnTo>
                  <a:cubicBezTo>
                    <a:pt x="158" y="64"/>
                    <a:pt x="158" y="64"/>
                    <a:pt x="174" y="64"/>
                  </a:cubicBezTo>
                  <a:lnTo>
                    <a:pt x="189" y="48"/>
                  </a:lnTo>
                  <a:lnTo>
                    <a:pt x="189" y="16"/>
                  </a:lnTo>
                  <a:cubicBezTo>
                    <a:pt x="189" y="16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6" name="Google Shape;13726;p87"/>
            <p:cNvSpPr/>
            <p:nvPr/>
          </p:nvSpPr>
          <p:spPr>
            <a:xfrm>
              <a:off x="3338362" y="1812806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95" y="17"/>
                  </a:lnTo>
                  <a:lnTo>
                    <a:pt x="47" y="32"/>
                  </a:lnTo>
                  <a:cubicBezTo>
                    <a:pt x="47" y="48"/>
                    <a:pt x="32" y="63"/>
                    <a:pt x="16" y="63"/>
                  </a:cubicBezTo>
                  <a:lnTo>
                    <a:pt x="16" y="63"/>
                  </a:lnTo>
                  <a:lnTo>
                    <a:pt x="1" y="63"/>
                  </a:lnTo>
                  <a:lnTo>
                    <a:pt x="1" y="80"/>
                  </a:lnTo>
                  <a:cubicBezTo>
                    <a:pt x="1" y="95"/>
                    <a:pt x="1" y="95"/>
                    <a:pt x="16" y="95"/>
                  </a:cubicBezTo>
                  <a:lnTo>
                    <a:pt x="32" y="95"/>
                  </a:lnTo>
                  <a:cubicBezTo>
                    <a:pt x="32" y="95"/>
                    <a:pt x="32" y="80"/>
                    <a:pt x="47" y="80"/>
                  </a:cubicBezTo>
                  <a:lnTo>
                    <a:pt x="64" y="63"/>
                  </a:ln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95" y="63"/>
                    <a:pt x="110" y="80"/>
                  </a:cubicBezTo>
                  <a:lnTo>
                    <a:pt x="110" y="80"/>
                  </a:lnTo>
                  <a:lnTo>
                    <a:pt x="142" y="63"/>
                  </a:lnTo>
                  <a:lnTo>
                    <a:pt x="127" y="63"/>
                  </a:lnTo>
                  <a:cubicBezTo>
                    <a:pt x="110" y="48"/>
                    <a:pt x="110" y="48"/>
                    <a:pt x="110" y="32"/>
                  </a:cubicBezTo>
                  <a:cubicBezTo>
                    <a:pt x="110" y="17"/>
                    <a:pt x="110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7" name="Google Shape;13727;p87"/>
            <p:cNvSpPr/>
            <p:nvPr/>
          </p:nvSpPr>
          <p:spPr>
            <a:xfrm>
              <a:off x="3182015" y="1804792"/>
              <a:ext cx="3053" cy="4548"/>
            </a:xfrm>
            <a:custGeom>
              <a:avLst/>
              <a:gdLst/>
              <a:ahLst/>
              <a:cxnLst/>
              <a:rect l="l" t="t" r="r" b="b"/>
              <a:pathLst>
                <a:path w="96" h="143" extrusionOk="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cubicBezTo>
                    <a:pt x="1" y="0"/>
                    <a:pt x="1" y="0"/>
                    <a:pt x="1" y="16"/>
                  </a:cubicBezTo>
                  <a:lnTo>
                    <a:pt x="16" y="95"/>
                  </a:lnTo>
                  <a:lnTo>
                    <a:pt x="16" y="111"/>
                  </a:lnTo>
                  <a:lnTo>
                    <a:pt x="47" y="142"/>
                  </a:lnTo>
                  <a:lnTo>
                    <a:pt x="64" y="142"/>
                  </a:lnTo>
                  <a:cubicBezTo>
                    <a:pt x="79" y="126"/>
                    <a:pt x="95" y="111"/>
                    <a:pt x="79" y="95"/>
                  </a:cubicBezTo>
                  <a:lnTo>
                    <a:pt x="47" y="16"/>
                  </a:ln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8" name="Google Shape;13728;p87"/>
            <p:cNvSpPr/>
            <p:nvPr/>
          </p:nvSpPr>
          <p:spPr>
            <a:xfrm>
              <a:off x="3036704" y="1799767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10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79" y="1"/>
                    <a:pt x="64" y="17"/>
                    <a:pt x="64" y="32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6" y="64"/>
                    <a:pt x="1" y="80"/>
                  </a:cubicBezTo>
                  <a:cubicBezTo>
                    <a:pt x="1" y="95"/>
                    <a:pt x="1" y="111"/>
                    <a:pt x="16" y="111"/>
                  </a:cubicBezTo>
                  <a:cubicBezTo>
                    <a:pt x="1" y="95"/>
                    <a:pt x="16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79" y="95"/>
                  </a:cubicBezTo>
                  <a:lnTo>
                    <a:pt x="95" y="127"/>
                  </a:lnTo>
                  <a:lnTo>
                    <a:pt x="95" y="143"/>
                  </a:lnTo>
                  <a:lnTo>
                    <a:pt x="110" y="127"/>
                  </a:lnTo>
                  <a:lnTo>
                    <a:pt x="110" y="95"/>
                  </a:lnTo>
                  <a:lnTo>
                    <a:pt x="127" y="111"/>
                  </a:lnTo>
                  <a:lnTo>
                    <a:pt x="142" y="111"/>
                  </a:lnTo>
                  <a:cubicBezTo>
                    <a:pt x="173" y="95"/>
                    <a:pt x="173" y="80"/>
                    <a:pt x="158" y="64"/>
                  </a:cubicBezTo>
                  <a:lnTo>
                    <a:pt x="142" y="17"/>
                  </a:lnTo>
                  <a:cubicBezTo>
                    <a:pt x="142" y="1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29" name="Google Shape;13729;p87"/>
            <p:cNvSpPr/>
            <p:nvPr/>
          </p:nvSpPr>
          <p:spPr>
            <a:xfrm>
              <a:off x="3443600" y="1804283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63" y="16"/>
                  </a:lnTo>
                  <a:cubicBezTo>
                    <a:pt x="63" y="32"/>
                    <a:pt x="63" y="32"/>
                    <a:pt x="47" y="32"/>
                  </a:cubicBez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32" y="48"/>
                    <a:pt x="15" y="64"/>
                  </a:cubicBezTo>
                  <a:cubicBezTo>
                    <a:pt x="15" y="79"/>
                    <a:pt x="32" y="95"/>
                    <a:pt x="47" y="111"/>
                  </a:cubicBezTo>
                  <a:lnTo>
                    <a:pt x="15" y="127"/>
                  </a:lnTo>
                  <a:cubicBezTo>
                    <a:pt x="0" y="142"/>
                    <a:pt x="0" y="158"/>
                    <a:pt x="0" y="174"/>
                  </a:cubicBezTo>
                  <a:cubicBezTo>
                    <a:pt x="15" y="190"/>
                    <a:pt x="32" y="190"/>
                    <a:pt x="32" y="190"/>
                  </a:cubicBezTo>
                  <a:lnTo>
                    <a:pt x="47" y="190"/>
                  </a:lnTo>
                  <a:lnTo>
                    <a:pt x="63" y="190"/>
                  </a:lnTo>
                  <a:lnTo>
                    <a:pt x="95" y="158"/>
                  </a:lnTo>
                  <a:lnTo>
                    <a:pt x="95" y="142"/>
                  </a:lnTo>
                  <a:cubicBezTo>
                    <a:pt x="110" y="142"/>
                    <a:pt x="110" y="127"/>
                    <a:pt x="126" y="127"/>
                  </a:cubicBezTo>
                  <a:cubicBezTo>
                    <a:pt x="126" y="95"/>
                    <a:pt x="110" y="7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6" y="32"/>
                    <a:pt x="110" y="16"/>
                  </a:cubicBezTo>
                  <a:cubicBezTo>
                    <a:pt x="110" y="16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0" name="Google Shape;13730;p87"/>
            <p:cNvSpPr/>
            <p:nvPr/>
          </p:nvSpPr>
          <p:spPr>
            <a:xfrm>
              <a:off x="3309293" y="1813315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110" y="1"/>
                  </a:moveTo>
                  <a:cubicBezTo>
                    <a:pt x="127" y="1"/>
                    <a:pt x="127" y="16"/>
                    <a:pt x="110" y="16"/>
                  </a:cubicBezTo>
                  <a:cubicBezTo>
                    <a:pt x="110" y="32"/>
                    <a:pt x="95" y="47"/>
                    <a:pt x="79" y="47"/>
                  </a:cubicBezTo>
                  <a:lnTo>
                    <a:pt x="64" y="32"/>
                  </a:lnTo>
                  <a:lnTo>
                    <a:pt x="16" y="16"/>
                  </a:lnTo>
                  <a:lnTo>
                    <a:pt x="16" y="1"/>
                  </a:lnTo>
                  <a:cubicBezTo>
                    <a:pt x="16" y="16"/>
                    <a:pt x="16" y="16"/>
                    <a:pt x="1" y="16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cubicBezTo>
                    <a:pt x="16" y="47"/>
                    <a:pt x="32" y="47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47"/>
                  </a:lnTo>
                  <a:cubicBezTo>
                    <a:pt x="79" y="47"/>
                    <a:pt x="79" y="47"/>
                    <a:pt x="95" y="64"/>
                  </a:cubicBezTo>
                  <a:lnTo>
                    <a:pt x="110" y="64"/>
                  </a:lnTo>
                  <a:lnTo>
                    <a:pt x="110" y="79"/>
                  </a:lnTo>
                  <a:lnTo>
                    <a:pt x="110" y="127"/>
                  </a:lnTo>
                  <a:lnTo>
                    <a:pt x="110" y="142"/>
                  </a:lnTo>
                  <a:cubicBezTo>
                    <a:pt x="110" y="158"/>
                    <a:pt x="127" y="173"/>
                    <a:pt x="142" y="173"/>
                  </a:cubicBezTo>
                  <a:lnTo>
                    <a:pt x="142" y="173"/>
                  </a:lnTo>
                  <a:cubicBezTo>
                    <a:pt x="173" y="173"/>
                    <a:pt x="190" y="158"/>
                    <a:pt x="173" y="142"/>
                  </a:cubicBezTo>
                  <a:lnTo>
                    <a:pt x="173" y="127"/>
                  </a:lnTo>
                  <a:lnTo>
                    <a:pt x="173" y="32"/>
                  </a:lnTo>
                  <a:cubicBezTo>
                    <a:pt x="173" y="16"/>
                    <a:pt x="158" y="16"/>
                    <a:pt x="142" y="1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1" name="Google Shape;13731;p87"/>
            <p:cNvSpPr/>
            <p:nvPr/>
          </p:nvSpPr>
          <p:spPr>
            <a:xfrm>
              <a:off x="3320329" y="1775246"/>
              <a:ext cx="5025" cy="3498"/>
            </a:xfrm>
            <a:custGeom>
              <a:avLst/>
              <a:gdLst/>
              <a:ahLst/>
              <a:cxnLst/>
              <a:rect l="l" t="t" r="r" b="b"/>
              <a:pathLst>
                <a:path w="158" h="110" extrusionOk="0"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79" y="15"/>
                  </a:lnTo>
                  <a:lnTo>
                    <a:pt x="47" y="15"/>
                  </a:lnTo>
                  <a:lnTo>
                    <a:pt x="32" y="15"/>
                  </a:lnTo>
                  <a:lnTo>
                    <a:pt x="32" y="15"/>
                  </a:lnTo>
                  <a:cubicBezTo>
                    <a:pt x="16" y="15"/>
                    <a:pt x="16" y="15"/>
                    <a:pt x="16" y="32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47"/>
                    <a:pt x="16" y="47"/>
                    <a:pt x="16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7" y="110"/>
                    <a:pt x="63" y="110"/>
                    <a:pt x="79" y="110"/>
                  </a:cubicBezTo>
                  <a:lnTo>
                    <a:pt x="79" y="110"/>
                  </a:lnTo>
                  <a:lnTo>
                    <a:pt x="79" y="110"/>
                  </a:lnTo>
                  <a:lnTo>
                    <a:pt x="110" y="110"/>
                  </a:lnTo>
                  <a:cubicBezTo>
                    <a:pt x="110" y="95"/>
                    <a:pt x="126" y="78"/>
                    <a:pt x="126" y="78"/>
                  </a:cubicBezTo>
                  <a:lnTo>
                    <a:pt x="158" y="63"/>
                  </a:lnTo>
                  <a:lnTo>
                    <a:pt x="158" y="47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2" name="Google Shape;13732;p87"/>
            <p:cNvSpPr/>
            <p:nvPr/>
          </p:nvSpPr>
          <p:spPr>
            <a:xfrm>
              <a:off x="3013137" y="179929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" y="47"/>
                    <a:pt x="1" y="63"/>
                    <a:pt x="1" y="79"/>
                  </a:cubicBezTo>
                  <a:cubicBezTo>
                    <a:pt x="17" y="110"/>
                    <a:pt x="48" y="142"/>
                    <a:pt x="80" y="189"/>
                  </a:cubicBezTo>
                  <a:cubicBezTo>
                    <a:pt x="95" y="158"/>
                    <a:pt x="95" y="142"/>
                    <a:pt x="95" y="110"/>
                  </a:cubicBezTo>
                  <a:lnTo>
                    <a:pt x="95" y="95"/>
                  </a:lnTo>
                  <a:cubicBezTo>
                    <a:pt x="95" y="79"/>
                    <a:pt x="80" y="79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32"/>
                    <a:pt x="80" y="16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3" name="Google Shape;13733;p87"/>
            <p:cNvSpPr/>
            <p:nvPr/>
          </p:nvSpPr>
          <p:spPr>
            <a:xfrm>
              <a:off x="3179025" y="1783261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cubicBezTo>
                    <a:pt x="78" y="0"/>
                    <a:pt x="63" y="15"/>
                    <a:pt x="47" y="15"/>
                  </a:cubicBezTo>
                  <a:cubicBezTo>
                    <a:pt x="32" y="15"/>
                    <a:pt x="32" y="15"/>
                    <a:pt x="15" y="0"/>
                  </a:cubicBezTo>
                  <a:lnTo>
                    <a:pt x="0" y="47"/>
                  </a:lnTo>
                  <a:cubicBezTo>
                    <a:pt x="0" y="63"/>
                    <a:pt x="15" y="78"/>
                    <a:pt x="32" y="78"/>
                  </a:cubicBezTo>
                  <a:lnTo>
                    <a:pt x="47" y="78"/>
                  </a:lnTo>
                  <a:lnTo>
                    <a:pt x="63" y="78"/>
                  </a:lnTo>
                  <a:lnTo>
                    <a:pt x="78" y="63"/>
                  </a:lnTo>
                  <a:lnTo>
                    <a:pt x="78" y="32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4" name="Google Shape;13734;p87"/>
            <p:cNvSpPr/>
            <p:nvPr/>
          </p:nvSpPr>
          <p:spPr>
            <a:xfrm>
              <a:off x="3327835" y="1766214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6"/>
                    <a:pt x="32" y="16"/>
                    <a:pt x="32" y="32"/>
                  </a:cubicBez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110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63" y="127"/>
                    <a:pt x="63" y="127"/>
                    <a:pt x="80" y="127"/>
                  </a:cubicBezTo>
                  <a:lnTo>
                    <a:pt x="95" y="127"/>
                  </a:lnTo>
                  <a:cubicBezTo>
                    <a:pt x="95" y="127"/>
                    <a:pt x="111" y="110"/>
                    <a:pt x="111" y="95"/>
                  </a:cubicBezTo>
                  <a:lnTo>
                    <a:pt x="111" y="79"/>
                  </a:lnTo>
                  <a:lnTo>
                    <a:pt x="95" y="32"/>
                  </a:lnTo>
                  <a:cubicBezTo>
                    <a:pt x="95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5" name="Google Shape;13735;p87"/>
            <p:cNvSpPr/>
            <p:nvPr/>
          </p:nvSpPr>
          <p:spPr>
            <a:xfrm>
              <a:off x="3439052" y="177270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17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32" y="64"/>
                  </a:lnTo>
                  <a:lnTo>
                    <a:pt x="17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64" y="206"/>
                  </a:lnTo>
                  <a:cubicBezTo>
                    <a:pt x="80" y="221"/>
                    <a:pt x="80" y="221"/>
                    <a:pt x="95" y="221"/>
                  </a:cubicBez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cubicBezTo>
                    <a:pt x="112" y="221"/>
                    <a:pt x="127" y="206"/>
                    <a:pt x="127" y="206"/>
                  </a:cubicBezTo>
                  <a:lnTo>
                    <a:pt x="143" y="175"/>
                  </a:lnTo>
                  <a:lnTo>
                    <a:pt x="158" y="127"/>
                  </a:lnTo>
                  <a:cubicBezTo>
                    <a:pt x="175" y="112"/>
                    <a:pt x="175" y="95"/>
                    <a:pt x="158" y="80"/>
                  </a:cubicBezTo>
                  <a:lnTo>
                    <a:pt x="143" y="80"/>
                  </a:lnTo>
                  <a:cubicBezTo>
                    <a:pt x="143" y="95"/>
                    <a:pt x="143" y="95"/>
                    <a:pt x="127" y="112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64" y="127"/>
                  </a:lnTo>
                  <a:cubicBezTo>
                    <a:pt x="64" y="127"/>
                    <a:pt x="49" y="127"/>
                    <a:pt x="32" y="112"/>
                  </a:cubicBezTo>
                  <a:cubicBezTo>
                    <a:pt x="32" y="95"/>
                    <a:pt x="32" y="64"/>
                    <a:pt x="64" y="64"/>
                  </a:cubicBezTo>
                  <a:lnTo>
                    <a:pt x="95" y="49"/>
                  </a:lnTo>
                  <a:lnTo>
                    <a:pt x="95" y="49"/>
                  </a:ln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6" name="Google Shape;13736;p87"/>
            <p:cNvSpPr/>
            <p:nvPr/>
          </p:nvSpPr>
          <p:spPr>
            <a:xfrm>
              <a:off x="3180011" y="1801771"/>
              <a:ext cx="2512" cy="7060"/>
            </a:xfrm>
            <a:custGeom>
              <a:avLst/>
              <a:gdLst/>
              <a:ahLst/>
              <a:cxnLst/>
              <a:rect l="l" t="t" r="r" b="b"/>
              <a:pathLst>
                <a:path w="79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47" y="17"/>
                    <a:pt x="32" y="32"/>
                    <a:pt x="16" y="48"/>
                  </a:cubicBezTo>
                  <a:lnTo>
                    <a:pt x="1" y="48"/>
                  </a:lnTo>
                  <a:lnTo>
                    <a:pt x="32" y="95"/>
                  </a:lnTo>
                  <a:cubicBezTo>
                    <a:pt x="32" y="111"/>
                    <a:pt x="32" y="143"/>
                    <a:pt x="16" y="143"/>
                  </a:cubicBezTo>
                  <a:lnTo>
                    <a:pt x="1" y="158"/>
                  </a:lnTo>
                  <a:lnTo>
                    <a:pt x="1" y="190"/>
                  </a:lnTo>
                  <a:cubicBezTo>
                    <a:pt x="1" y="206"/>
                    <a:pt x="16" y="221"/>
                    <a:pt x="32" y="221"/>
                  </a:cubicBezTo>
                  <a:lnTo>
                    <a:pt x="32" y="221"/>
                  </a:lnTo>
                  <a:cubicBezTo>
                    <a:pt x="64" y="221"/>
                    <a:pt x="79" y="206"/>
                    <a:pt x="79" y="190"/>
                  </a:cubicBezTo>
                  <a:lnTo>
                    <a:pt x="79" y="190"/>
                  </a:lnTo>
                  <a:lnTo>
                    <a:pt x="64" y="111"/>
                  </a:lnTo>
                  <a:lnTo>
                    <a:pt x="64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7" name="Google Shape;13737;p87"/>
            <p:cNvSpPr/>
            <p:nvPr/>
          </p:nvSpPr>
          <p:spPr>
            <a:xfrm>
              <a:off x="3170470" y="180177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43" y="1"/>
                  </a:lnTo>
                  <a:lnTo>
                    <a:pt x="127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" y="17"/>
                  </a:lnTo>
                  <a:lnTo>
                    <a:pt x="1" y="17"/>
                  </a:lnTo>
                  <a:cubicBezTo>
                    <a:pt x="17" y="17"/>
                    <a:pt x="17" y="32"/>
                    <a:pt x="32" y="48"/>
                  </a:cubicBezTo>
                  <a:cubicBezTo>
                    <a:pt x="32" y="64"/>
                    <a:pt x="32" y="80"/>
                    <a:pt x="1" y="95"/>
                  </a:cubicBezTo>
                  <a:lnTo>
                    <a:pt x="1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12" y="80"/>
                  </a:lnTo>
                  <a:lnTo>
                    <a:pt x="158" y="80"/>
                  </a:lnTo>
                  <a:lnTo>
                    <a:pt x="175" y="64"/>
                  </a:lnTo>
                  <a:cubicBezTo>
                    <a:pt x="158" y="64"/>
                    <a:pt x="158" y="48"/>
                    <a:pt x="158" y="32"/>
                  </a:cubicBezTo>
                  <a:lnTo>
                    <a:pt x="175" y="17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8" name="Google Shape;13738;p87"/>
            <p:cNvSpPr/>
            <p:nvPr/>
          </p:nvSpPr>
          <p:spPr>
            <a:xfrm>
              <a:off x="3158448" y="180479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32"/>
                    <a:pt x="1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63"/>
                  </a:lnTo>
                  <a:lnTo>
                    <a:pt x="17" y="48"/>
                  </a:lnTo>
                  <a:cubicBezTo>
                    <a:pt x="32" y="32"/>
                    <a:pt x="32" y="16"/>
                    <a:pt x="49" y="16"/>
                  </a:cubicBezTo>
                  <a:lnTo>
                    <a:pt x="49" y="16"/>
                  </a:lnTo>
                  <a:cubicBezTo>
                    <a:pt x="64" y="16"/>
                    <a:pt x="64" y="16"/>
                    <a:pt x="64" y="32"/>
                  </a:cubicBezTo>
                  <a:cubicBezTo>
                    <a:pt x="80" y="32"/>
                    <a:pt x="95" y="48"/>
                    <a:pt x="80" y="63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63"/>
                  </a:lnTo>
                  <a:cubicBezTo>
                    <a:pt x="95" y="48"/>
                    <a:pt x="112" y="32"/>
                    <a:pt x="127" y="32"/>
                  </a:cubicBezTo>
                  <a:lnTo>
                    <a:pt x="127" y="32"/>
                  </a:lnTo>
                  <a:lnTo>
                    <a:pt x="127" y="32"/>
                  </a:lnTo>
                  <a:lnTo>
                    <a:pt x="158" y="48"/>
                  </a:lnTo>
                  <a:lnTo>
                    <a:pt x="175" y="48"/>
                  </a:lnTo>
                  <a:lnTo>
                    <a:pt x="158" y="32"/>
                  </a:lnTo>
                  <a:cubicBezTo>
                    <a:pt x="158" y="16"/>
                    <a:pt x="143" y="16"/>
                    <a:pt x="127" y="16"/>
                  </a:cubicBezTo>
                  <a:lnTo>
                    <a:pt x="112" y="16"/>
                  </a:lnTo>
                  <a:cubicBezTo>
                    <a:pt x="112" y="32"/>
                    <a:pt x="95" y="32"/>
                    <a:pt x="95" y="32"/>
                  </a:cubicBezTo>
                  <a:cubicBezTo>
                    <a:pt x="80" y="32"/>
                    <a:pt x="80" y="32"/>
                    <a:pt x="80" y="16"/>
                  </a:cubicBezTo>
                  <a:lnTo>
                    <a:pt x="64" y="16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39" name="Google Shape;13739;p87"/>
            <p:cNvSpPr/>
            <p:nvPr/>
          </p:nvSpPr>
          <p:spPr>
            <a:xfrm>
              <a:off x="3110361" y="178625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80" y="1"/>
                  </a:lnTo>
                  <a:lnTo>
                    <a:pt x="63" y="1"/>
                  </a:lnTo>
                  <a:cubicBezTo>
                    <a:pt x="48" y="16"/>
                    <a:pt x="32" y="16"/>
                    <a:pt x="17" y="16"/>
                  </a:cubicBezTo>
                  <a:lnTo>
                    <a:pt x="17" y="47"/>
                  </a:lnTo>
                  <a:cubicBezTo>
                    <a:pt x="17" y="64"/>
                    <a:pt x="17" y="79"/>
                    <a:pt x="0" y="79"/>
                  </a:cubicBezTo>
                  <a:cubicBezTo>
                    <a:pt x="0" y="95"/>
                    <a:pt x="17" y="95"/>
                    <a:pt x="17" y="95"/>
                  </a:cubicBezTo>
                  <a:lnTo>
                    <a:pt x="32" y="9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cubicBezTo>
                    <a:pt x="111" y="64"/>
                    <a:pt x="126" y="47"/>
                    <a:pt x="111" y="32"/>
                  </a:cubicBezTo>
                  <a:lnTo>
                    <a:pt x="111" y="16"/>
                  </a:lnTo>
                  <a:lnTo>
                    <a:pt x="111" y="16"/>
                  </a:lnTo>
                  <a:cubicBezTo>
                    <a:pt x="111" y="1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0" name="Google Shape;13740;p87"/>
            <p:cNvSpPr/>
            <p:nvPr/>
          </p:nvSpPr>
          <p:spPr>
            <a:xfrm>
              <a:off x="3245654" y="182482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cubicBezTo>
                    <a:pt x="48" y="80"/>
                    <a:pt x="63" y="111"/>
                    <a:pt x="95" y="111"/>
                  </a:cubicBezTo>
                  <a:lnTo>
                    <a:pt x="95" y="111"/>
                  </a:lnTo>
                  <a:cubicBezTo>
                    <a:pt x="126" y="111"/>
                    <a:pt x="143" y="80"/>
                    <a:pt x="158" y="63"/>
                  </a:cubicBezTo>
                  <a:lnTo>
                    <a:pt x="158" y="32"/>
                  </a:lnTo>
                  <a:cubicBezTo>
                    <a:pt x="158" y="32"/>
                    <a:pt x="158" y="17"/>
                    <a:pt x="143" y="17"/>
                  </a:cubicBezTo>
                  <a:lnTo>
                    <a:pt x="126" y="17"/>
                  </a:lnTo>
                  <a:cubicBezTo>
                    <a:pt x="111" y="17"/>
                    <a:pt x="111" y="17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80" y="17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1" name="Google Shape;13741;p87"/>
            <p:cNvSpPr/>
            <p:nvPr/>
          </p:nvSpPr>
          <p:spPr>
            <a:xfrm>
              <a:off x="3053751" y="1809308"/>
              <a:ext cx="5025" cy="4516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126" y="0"/>
                  </a:moveTo>
                  <a:lnTo>
                    <a:pt x="126" y="0"/>
                  </a:lnTo>
                  <a:lnTo>
                    <a:pt x="95" y="0"/>
                  </a:lnTo>
                  <a:lnTo>
                    <a:pt x="16" y="95"/>
                  </a:lnTo>
                  <a:cubicBezTo>
                    <a:pt x="0" y="110"/>
                    <a:pt x="0" y="127"/>
                    <a:pt x="16" y="142"/>
                  </a:cubicBezTo>
                  <a:lnTo>
                    <a:pt x="32" y="142"/>
                  </a:lnTo>
                  <a:lnTo>
                    <a:pt x="63" y="142"/>
                  </a:lnTo>
                  <a:lnTo>
                    <a:pt x="142" y="47"/>
                  </a:lnTo>
                  <a:cubicBezTo>
                    <a:pt x="158" y="47"/>
                    <a:pt x="158" y="16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2" name="Google Shape;13742;p87"/>
            <p:cNvSpPr/>
            <p:nvPr/>
          </p:nvSpPr>
          <p:spPr>
            <a:xfrm>
              <a:off x="3337853" y="1788254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95" y="1"/>
                  </a:lnTo>
                  <a:lnTo>
                    <a:pt x="32" y="16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0" y="64"/>
                    <a:pt x="0" y="64"/>
                    <a:pt x="17" y="79"/>
                  </a:cubicBezTo>
                  <a:lnTo>
                    <a:pt x="17" y="79"/>
                  </a:lnTo>
                  <a:lnTo>
                    <a:pt x="32" y="64"/>
                  </a:lnTo>
                  <a:cubicBezTo>
                    <a:pt x="48" y="64"/>
                    <a:pt x="48" y="47"/>
                    <a:pt x="63" y="47"/>
                  </a:cubicBez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cubicBezTo>
                    <a:pt x="63" y="32"/>
                    <a:pt x="80" y="32"/>
                    <a:pt x="95" y="32"/>
                  </a:cubicBezTo>
                  <a:lnTo>
                    <a:pt x="95" y="32"/>
                  </a:lnTo>
                  <a:lnTo>
                    <a:pt x="111" y="32"/>
                  </a:lnTo>
                  <a:cubicBezTo>
                    <a:pt x="111" y="32"/>
                    <a:pt x="111" y="16"/>
                    <a:pt x="126" y="16"/>
                  </a:cubicBezTo>
                  <a:lnTo>
                    <a:pt x="126" y="16"/>
                  </a:lnTo>
                  <a:lnTo>
                    <a:pt x="126" y="16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3" name="Google Shape;13743;p87"/>
            <p:cNvSpPr/>
            <p:nvPr/>
          </p:nvSpPr>
          <p:spPr>
            <a:xfrm>
              <a:off x="3399488" y="1784724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7"/>
                    <a:pt x="110" y="32"/>
                  </a:cubicBezTo>
                  <a:lnTo>
                    <a:pt x="79" y="80"/>
                  </a:lnTo>
                  <a:lnTo>
                    <a:pt x="64" y="80"/>
                  </a:lnTo>
                  <a:lnTo>
                    <a:pt x="47" y="80"/>
                  </a:lnTo>
                  <a:cubicBezTo>
                    <a:pt x="16" y="80"/>
                    <a:pt x="1" y="95"/>
                    <a:pt x="16" y="127"/>
                  </a:cubicBezTo>
                  <a:cubicBezTo>
                    <a:pt x="16" y="143"/>
                    <a:pt x="32" y="143"/>
                    <a:pt x="47" y="143"/>
                  </a:cubicBezTo>
                  <a:lnTo>
                    <a:pt x="47" y="143"/>
                  </a:lnTo>
                  <a:lnTo>
                    <a:pt x="47" y="143"/>
                  </a:lnTo>
                  <a:lnTo>
                    <a:pt x="79" y="143"/>
                  </a:lnTo>
                  <a:lnTo>
                    <a:pt x="158" y="95"/>
                  </a:lnTo>
                  <a:lnTo>
                    <a:pt x="158" y="64"/>
                  </a:lnTo>
                  <a:lnTo>
                    <a:pt x="173" y="49"/>
                  </a:lnTo>
                  <a:lnTo>
                    <a:pt x="173" y="49"/>
                  </a:lnTo>
                  <a:cubicBezTo>
                    <a:pt x="173" y="32"/>
                    <a:pt x="173" y="17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4" name="Google Shape;13744;p87"/>
            <p:cNvSpPr/>
            <p:nvPr/>
          </p:nvSpPr>
          <p:spPr>
            <a:xfrm>
              <a:off x="3174000" y="1797763"/>
              <a:ext cx="9541" cy="2544"/>
            </a:xfrm>
            <a:custGeom>
              <a:avLst/>
              <a:gdLst/>
              <a:ahLst/>
              <a:cxnLst/>
              <a:rect l="l" t="t" r="r" b="b"/>
              <a:pathLst>
                <a:path w="300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17"/>
                    <a:pt x="1" y="32"/>
                    <a:pt x="16" y="48"/>
                  </a:cubicBezTo>
                  <a:lnTo>
                    <a:pt x="16" y="48"/>
                  </a:lnTo>
                  <a:cubicBezTo>
                    <a:pt x="16" y="64"/>
                    <a:pt x="32" y="64"/>
                    <a:pt x="32" y="64"/>
                  </a:cubicBezTo>
                  <a:lnTo>
                    <a:pt x="47" y="64"/>
                  </a:lnTo>
                  <a:cubicBezTo>
                    <a:pt x="79" y="80"/>
                    <a:pt x="110" y="80"/>
                    <a:pt x="142" y="80"/>
                  </a:cubicBezTo>
                  <a:lnTo>
                    <a:pt x="205" y="80"/>
                  </a:lnTo>
                  <a:cubicBezTo>
                    <a:pt x="221" y="80"/>
                    <a:pt x="236" y="80"/>
                    <a:pt x="253" y="64"/>
                  </a:cubicBezTo>
                  <a:lnTo>
                    <a:pt x="253" y="64"/>
                  </a:lnTo>
                  <a:lnTo>
                    <a:pt x="268" y="64"/>
                  </a:lnTo>
                  <a:lnTo>
                    <a:pt x="284" y="64"/>
                  </a:lnTo>
                  <a:cubicBezTo>
                    <a:pt x="284" y="48"/>
                    <a:pt x="299" y="48"/>
                    <a:pt x="299" y="32"/>
                  </a:cubicBezTo>
                  <a:cubicBezTo>
                    <a:pt x="299" y="17"/>
                    <a:pt x="284" y="17"/>
                    <a:pt x="284" y="0"/>
                  </a:cubicBezTo>
                  <a:lnTo>
                    <a:pt x="268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205" y="0"/>
                  </a:lnTo>
                  <a:cubicBezTo>
                    <a:pt x="173" y="17"/>
                    <a:pt x="158" y="32"/>
                    <a:pt x="142" y="32"/>
                  </a:cubicBezTo>
                  <a:cubicBezTo>
                    <a:pt x="127" y="32"/>
                    <a:pt x="127" y="48"/>
                    <a:pt x="110" y="48"/>
                  </a:cubicBezTo>
                  <a:lnTo>
                    <a:pt x="95" y="48"/>
                  </a:lnTo>
                  <a:cubicBezTo>
                    <a:pt x="95" y="48"/>
                    <a:pt x="79" y="48"/>
                    <a:pt x="64" y="32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5" name="Google Shape;13745;p87"/>
            <p:cNvSpPr/>
            <p:nvPr/>
          </p:nvSpPr>
          <p:spPr>
            <a:xfrm>
              <a:off x="3420034" y="175164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95" y="1"/>
                  </a:moveTo>
                  <a:lnTo>
                    <a:pt x="95" y="1"/>
                  </a:lnTo>
                  <a:cubicBezTo>
                    <a:pt x="63" y="1"/>
                    <a:pt x="48" y="17"/>
                    <a:pt x="32" y="32"/>
                  </a:cubicBezTo>
                  <a:lnTo>
                    <a:pt x="32" y="32"/>
                  </a:lnTo>
                  <a:lnTo>
                    <a:pt x="17" y="49"/>
                  </a:lnTo>
                  <a:cubicBezTo>
                    <a:pt x="17" y="49"/>
                    <a:pt x="0" y="64"/>
                    <a:pt x="17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17" y="96"/>
                    <a:pt x="32" y="96"/>
                    <a:pt x="32" y="96"/>
                  </a:cubicBezTo>
                  <a:lnTo>
                    <a:pt x="48" y="96"/>
                  </a:lnTo>
                  <a:lnTo>
                    <a:pt x="63" y="96"/>
                  </a:lnTo>
                  <a:cubicBezTo>
                    <a:pt x="63" y="96"/>
                    <a:pt x="80" y="96"/>
                    <a:pt x="80" y="80"/>
                  </a:cubicBezTo>
                  <a:lnTo>
                    <a:pt x="80" y="80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112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95" y="112"/>
                    <a:pt x="95" y="96"/>
                    <a:pt x="111" y="96"/>
                  </a:cubicBezTo>
                  <a:cubicBezTo>
                    <a:pt x="111" y="80"/>
                    <a:pt x="95" y="80"/>
                    <a:pt x="111" y="64"/>
                  </a:cubicBezTo>
                  <a:cubicBezTo>
                    <a:pt x="111" y="49"/>
                    <a:pt x="111" y="32"/>
                    <a:pt x="126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43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6" name="Google Shape;13746;p87"/>
            <p:cNvSpPr/>
            <p:nvPr/>
          </p:nvSpPr>
          <p:spPr>
            <a:xfrm>
              <a:off x="3403973" y="177372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1" y="32"/>
                    <a:pt x="17" y="63"/>
                    <a:pt x="32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64" y="126"/>
                  </a:lnTo>
                  <a:lnTo>
                    <a:pt x="64" y="126"/>
                  </a:lnTo>
                  <a:cubicBezTo>
                    <a:pt x="64" y="143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95" y="143"/>
                    <a:pt x="112" y="126"/>
                    <a:pt x="127" y="126"/>
                  </a:cubicBezTo>
                  <a:lnTo>
                    <a:pt x="127" y="126"/>
                  </a:lnTo>
                  <a:lnTo>
                    <a:pt x="127" y="111"/>
                  </a:lnTo>
                  <a:lnTo>
                    <a:pt x="127" y="80"/>
                  </a:lnTo>
                  <a:lnTo>
                    <a:pt x="112" y="32"/>
                  </a:lnTo>
                  <a:cubicBezTo>
                    <a:pt x="112" y="17"/>
                    <a:pt x="95" y="17"/>
                    <a:pt x="80" y="0"/>
                  </a:cubicBez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7" name="Google Shape;13747;p87"/>
            <p:cNvSpPr/>
            <p:nvPr/>
          </p:nvSpPr>
          <p:spPr>
            <a:xfrm>
              <a:off x="3334355" y="1771716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10" y="0"/>
                  </a:moveTo>
                  <a:lnTo>
                    <a:pt x="95" y="0"/>
                  </a:lnTo>
                  <a:lnTo>
                    <a:pt x="32" y="17"/>
                  </a:lnTo>
                  <a:lnTo>
                    <a:pt x="16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6" y="63"/>
                    <a:pt x="32" y="80"/>
                    <a:pt x="47" y="80"/>
                  </a:cubicBezTo>
                  <a:lnTo>
                    <a:pt x="47" y="80"/>
                  </a:lnTo>
                  <a:lnTo>
                    <a:pt x="79" y="80"/>
                  </a:lnTo>
                  <a:lnTo>
                    <a:pt x="110" y="80"/>
                  </a:lnTo>
                  <a:cubicBezTo>
                    <a:pt x="127" y="80"/>
                    <a:pt x="142" y="63"/>
                    <a:pt x="142" y="32"/>
                  </a:cubicBezTo>
                  <a:cubicBezTo>
                    <a:pt x="142" y="17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8" name="Google Shape;13748;p87"/>
            <p:cNvSpPr/>
            <p:nvPr/>
          </p:nvSpPr>
          <p:spPr>
            <a:xfrm>
              <a:off x="3300770" y="1822825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63" y="0"/>
                  </a:moveTo>
                  <a:lnTo>
                    <a:pt x="17" y="0"/>
                  </a:lnTo>
                  <a:cubicBezTo>
                    <a:pt x="0" y="0"/>
                    <a:pt x="0" y="0"/>
                    <a:pt x="0" y="17"/>
                  </a:cubicBezTo>
                  <a:cubicBezTo>
                    <a:pt x="17" y="17"/>
                    <a:pt x="17" y="32"/>
                    <a:pt x="17" y="48"/>
                  </a:cubicBezTo>
                  <a:cubicBezTo>
                    <a:pt x="17" y="63"/>
                    <a:pt x="0" y="63"/>
                    <a:pt x="0" y="63"/>
                  </a:cubicBezTo>
                  <a:cubicBezTo>
                    <a:pt x="0" y="63"/>
                    <a:pt x="0" y="80"/>
                    <a:pt x="17" y="80"/>
                  </a:cubicBezTo>
                  <a:lnTo>
                    <a:pt x="17" y="80"/>
                  </a:lnTo>
                  <a:lnTo>
                    <a:pt x="80" y="63"/>
                  </a:lnTo>
                  <a:cubicBezTo>
                    <a:pt x="95" y="63"/>
                    <a:pt x="111" y="48"/>
                    <a:pt x="111" y="32"/>
                  </a:cubicBezTo>
                  <a:lnTo>
                    <a:pt x="95" y="32"/>
                  </a:lnTo>
                  <a:cubicBezTo>
                    <a:pt x="80" y="32"/>
                    <a:pt x="63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49" name="Google Shape;13749;p87"/>
            <p:cNvSpPr/>
            <p:nvPr/>
          </p:nvSpPr>
          <p:spPr>
            <a:xfrm>
              <a:off x="3432564" y="1753174"/>
              <a:ext cx="3530" cy="454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32"/>
                    <a:pt x="1" y="48"/>
                  </a:cubicBezTo>
                  <a:lnTo>
                    <a:pt x="47" y="142"/>
                  </a:lnTo>
                  <a:lnTo>
                    <a:pt x="64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110" y="142"/>
                  </a:lnTo>
                  <a:cubicBezTo>
                    <a:pt x="95" y="127"/>
                    <a:pt x="110" y="127"/>
                    <a:pt x="110" y="111"/>
                  </a:cubicBezTo>
                  <a:lnTo>
                    <a:pt x="110" y="111"/>
                  </a:lnTo>
                  <a:lnTo>
                    <a:pt x="110" y="111"/>
                  </a:lnTo>
                  <a:lnTo>
                    <a:pt x="110" y="95"/>
                  </a:lnTo>
                  <a:cubicBezTo>
                    <a:pt x="95" y="95"/>
                    <a:pt x="79" y="79"/>
                    <a:pt x="79" y="79"/>
                  </a:cubicBezTo>
                  <a:cubicBezTo>
                    <a:pt x="47" y="64"/>
                    <a:pt x="47" y="32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0" name="Google Shape;13750;p87"/>
            <p:cNvSpPr/>
            <p:nvPr/>
          </p:nvSpPr>
          <p:spPr>
            <a:xfrm>
              <a:off x="3423564" y="1793756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0"/>
                  </a:moveTo>
                  <a:lnTo>
                    <a:pt x="47" y="0"/>
                  </a:lnTo>
                  <a:lnTo>
                    <a:pt x="32" y="0"/>
                  </a:lnTo>
                  <a:cubicBezTo>
                    <a:pt x="15" y="0"/>
                    <a:pt x="15" y="17"/>
                    <a:pt x="0" y="32"/>
                  </a:cubicBezTo>
                  <a:lnTo>
                    <a:pt x="0" y="80"/>
                  </a:ln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15" y="126"/>
                    <a:pt x="47" y="126"/>
                  </a:cubicBezTo>
                  <a:lnTo>
                    <a:pt x="47" y="126"/>
                  </a:lnTo>
                  <a:cubicBezTo>
                    <a:pt x="63" y="126"/>
                    <a:pt x="78" y="111"/>
                    <a:pt x="78" y="95"/>
                  </a:cubicBezTo>
                  <a:lnTo>
                    <a:pt x="78" y="80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1" name="Google Shape;13751;p87"/>
            <p:cNvSpPr/>
            <p:nvPr/>
          </p:nvSpPr>
          <p:spPr>
            <a:xfrm>
              <a:off x="3394495" y="1789749"/>
              <a:ext cx="2512" cy="3562"/>
            </a:xfrm>
            <a:custGeom>
              <a:avLst/>
              <a:gdLst/>
              <a:ahLst/>
              <a:cxnLst/>
              <a:rect l="l" t="t" r="r" b="b"/>
              <a:pathLst>
                <a:path w="79" h="112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17"/>
                    <a:pt x="47" y="32"/>
                    <a:pt x="32" y="32"/>
                  </a:cubicBezTo>
                  <a:lnTo>
                    <a:pt x="15" y="32"/>
                  </a:lnTo>
                  <a:cubicBezTo>
                    <a:pt x="15" y="32"/>
                    <a:pt x="0" y="32"/>
                    <a:pt x="0" y="17"/>
                  </a:cubicBezTo>
                  <a:lnTo>
                    <a:pt x="0" y="80"/>
                  </a:lnTo>
                  <a:cubicBezTo>
                    <a:pt x="15" y="95"/>
                    <a:pt x="15" y="111"/>
                    <a:pt x="32" y="111"/>
                  </a:cubicBezTo>
                  <a:lnTo>
                    <a:pt x="47" y="111"/>
                  </a:lnTo>
                  <a:lnTo>
                    <a:pt x="47" y="111"/>
                  </a:lnTo>
                  <a:cubicBezTo>
                    <a:pt x="63" y="111"/>
                    <a:pt x="78" y="95"/>
                    <a:pt x="78" y="80"/>
                  </a:cubicBezTo>
                  <a:lnTo>
                    <a:pt x="63" y="3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2" name="Google Shape;13752;p87"/>
            <p:cNvSpPr/>
            <p:nvPr/>
          </p:nvSpPr>
          <p:spPr>
            <a:xfrm>
              <a:off x="3109884" y="1794742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32" y="17"/>
                  </a:lnTo>
                  <a:lnTo>
                    <a:pt x="15" y="17"/>
                  </a:lnTo>
                  <a:lnTo>
                    <a:pt x="15" y="17"/>
                  </a:lnTo>
                  <a:cubicBezTo>
                    <a:pt x="0" y="32"/>
                    <a:pt x="0" y="32"/>
                    <a:pt x="0" y="49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64"/>
                  </a:lnTo>
                  <a:lnTo>
                    <a:pt x="95" y="64"/>
                  </a:lnTo>
                  <a:lnTo>
                    <a:pt x="95" y="49"/>
                  </a:lnTo>
                  <a:cubicBezTo>
                    <a:pt x="95" y="32"/>
                    <a:pt x="110" y="17"/>
                    <a:pt x="126" y="17"/>
                  </a:cubicBezTo>
                  <a:lnTo>
                    <a:pt x="126" y="17"/>
                  </a:lnTo>
                  <a:lnTo>
                    <a:pt x="126" y="17"/>
                  </a:lnTo>
                  <a:cubicBezTo>
                    <a:pt x="126" y="1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3" name="Google Shape;13753;p87"/>
            <p:cNvSpPr/>
            <p:nvPr/>
          </p:nvSpPr>
          <p:spPr>
            <a:xfrm>
              <a:off x="3056740" y="1799767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7"/>
                    <a:pt x="32" y="32"/>
                    <a:pt x="16" y="32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111"/>
                    <a:pt x="64" y="80"/>
                  </a:cubicBezTo>
                  <a:lnTo>
                    <a:pt x="79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4" name="Google Shape;13754;p87"/>
            <p:cNvSpPr/>
            <p:nvPr/>
          </p:nvSpPr>
          <p:spPr>
            <a:xfrm>
              <a:off x="3412019" y="175667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8"/>
                    <a:pt x="0" y="48"/>
                    <a:pt x="16" y="48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26" y="48"/>
                    <a:pt x="126" y="32"/>
                  </a:cubicBezTo>
                  <a:lnTo>
                    <a:pt x="126" y="17"/>
                  </a:lnTo>
                  <a:cubicBezTo>
                    <a:pt x="126" y="1"/>
                    <a:pt x="111" y="1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5" name="Google Shape;13755;p87"/>
            <p:cNvSpPr/>
            <p:nvPr/>
          </p:nvSpPr>
          <p:spPr>
            <a:xfrm>
              <a:off x="3304300" y="1807781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126" y="1"/>
                  </a:moveTo>
                  <a:lnTo>
                    <a:pt x="110" y="1"/>
                  </a:lnTo>
                  <a:cubicBezTo>
                    <a:pt x="110" y="1"/>
                    <a:pt x="110" y="17"/>
                    <a:pt x="95" y="17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5" y="80"/>
                    <a:pt x="0" y="95"/>
                    <a:pt x="15" y="112"/>
                  </a:cubicBezTo>
                  <a:cubicBezTo>
                    <a:pt x="32" y="127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141" y="64"/>
                  </a:lnTo>
                  <a:cubicBezTo>
                    <a:pt x="158" y="48"/>
                    <a:pt x="158" y="32"/>
                    <a:pt x="14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6" name="Google Shape;13756;p87"/>
            <p:cNvSpPr/>
            <p:nvPr/>
          </p:nvSpPr>
          <p:spPr>
            <a:xfrm>
              <a:off x="3190538" y="1784724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0" y="112"/>
                  </a:moveTo>
                  <a:lnTo>
                    <a:pt x="0" y="127"/>
                  </a:lnTo>
                  <a:lnTo>
                    <a:pt x="0" y="112"/>
                  </a:lnTo>
                  <a:lnTo>
                    <a:pt x="0" y="112"/>
                  </a:lnTo>
                  <a:close/>
                  <a:moveTo>
                    <a:pt x="111" y="1"/>
                  </a:moveTo>
                  <a:lnTo>
                    <a:pt x="48" y="49"/>
                  </a:lnTo>
                  <a:cubicBezTo>
                    <a:pt x="32" y="49"/>
                    <a:pt x="32" y="64"/>
                    <a:pt x="32" y="80"/>
                  </a:cubicBezTo>
                  <a:lnTo>
                    <a:pt x="32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126" y="95"/>
                  </a:lnTo>
                  <a:cubicBezTo>
                    <a:pt x="126" y="112"/>
                    <a:pt x="111" y="127"/>
                    <a:pt x="95" y="127"/>
                  </a:cubicBezTo>
                  <a:lnTo>
                    <a:pt x="63" y="143"/>
                  </a:lnTo>
                  <a:lnTo>
                    <a:pt x="63" y="158"/>
                  </a:lnTo>
                  <a:lnTo>
                    <a:pt x="63" y="175"/>
                  </a:lnTo>
                  <a:lnTo>
                    <a:pt x="79" y="175"/>
                  </a:lnTo>
                  <a:lnTo>
                    <a:pt x="95" y="158"/>
                  </a:lnTo>
                  <a:cubicBezTo>
                    <a:pt x="111" y="158"/>
                    <a:pt x="126" y="143"/>
                    <a:pt x="126" y="127"/>
                  </a:cubicBezTo>
                  <a:lnTo>
                    <a:pt x="126" y="11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64"/>
                  </a:lnTo>
                  <a:cubicBezTo>
                    <a:pt x="126" y="64"/>
                    <a:pt x="111" y="49"/>
                    <a:pt x="111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7" name="Google Shape;13757;p87"/>
            <p:cNvSpPr/>
            <p:nvPr/>
          </p:nvSpPr>
          <p:spPr>
            <a:xfrm>
              <a:off x="3090834" y="179226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cubicBezTo>
                    <a:pt x="95" y="1"/>
                    <a:pt x="95" y="16"/>
                    <a:pt x="95" y="16"/>
                  </a:cubicBezTo>
                  <a:lnTo>
                    <a:pt x="78" y="16"/>
                  </a:lnTo>
                  <a:cubicBezTo>
                    <a:pt x="63" y="32"/>
                    <a:pt x="0" y="64"/>
                    <a:pt x="32" y="127"/>
                  </a:cubicBezTo>
                  <a:cubicBezTo>
                    <a:pt x="47" y="142"/>
                    <a:pt x="63" y="142"/>
                    <a:pt x="63" y="142"/>
                  </a:cubicBezTo>
                  <a:lnTo>
                    <a:pt x="78" y="142"/>
                  </a:lnTo>
                  <a:lnTo>
                    <a:pt x="95" y="142"/>
                  </a:lnTo>
                  <a:lnTo>
                    <a:pt x="63" y="79"/>
                  </a:lnTo>
                  <a:cubicBezTo>
                    <a:pt x="63" y="64"/>
                    <a:pt x="63" y="47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110" y="32"/>
                    <a:pt x="110" y="32"/>
                    <a:pt x="110" y="47"/>
                  </a:cubicBezTo>
                  <a:cubicBezTo>
                    <a:pt x="126" y="32"/>
                    <a:pt x="126" y="16"/>
                    <a:pt x="141" y="16"/>
                  </a:cubicBezTo>
                  <a:lnTo>
                    <a:pt x="141" y="16"/>
                  </a:lnTo>
                  <a:lnTo>
                    <a:pt x="141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8" name="Google Shape;13758;p87"/>
            <p:cNvSpPr/>
            <p:nvPr/>
          </p:nvSpPr>
          <p:spPr>
            <a:xfrm>
              <a:off x="3193528" y="1782243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32" y="142"/>
                  </a:cubicBezTo>
                  <a:cubicBezTo>
                    <a:pt x="48" y="158"/>
                    <a:pt x="48" y="158"/>
                    <a:pt x="64" y="158"/>
                  </a:cubicBezTo>
                  <a:lnTo>
                    <a:pt x="64" y="158"/>
                  </a:lnTo>
                  <a:lnTo>
                    <a:pt x="80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12" y="158"/>
                    <a:pt x="127" y="158"/>
                    <a:pt x="127" y="142"/>
                  </a:cubicBezTo>
                  <a:cubicBezTo>
                    <a:pt x="127" y="142"/>
                    <a:pt x="143" y="142"/>
                    <a:pt x="143" y="127"/>
                  </a:cubicBezTo>
                  <a:lnTo>
                    <a:pt x="127" y="142"/>
                  </a:lnTo>
                  <a:lnTo>
                    <a:pt x="112" y="142"/>
                  </a:lnTo>
                  <a:cubicBezTo>
                    <a:pt x="95" y="142"/>
                    <a:pt x="80" y="127"/>
                    <a:pt x="80" y="110"/>
                  </a:cubicBezTo>
                  <a:lnTo>
                    <a:pt x="80" y="95"/>
                  </a:lnTo>
                  <a:lnTo>
                    <a:pt x="80" y="47"/>
                  </a:lnTo>
                  <a:lnTo>
                    <a:pt x="80" y="32"/>
                  </a:lnTo>
                  <a:lnTo>
                    <a:pt x="80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59" name="Google Shape;13759;p87"/>
            <p:cNvSpPr/>
            <p:nvPr/>
          </p:nvSpPr>
          <p:spPr>
            <a:xfrm>
              <a:off x="3392492" y="1812806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95" y="174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5" y="174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47" y="17"/>
                  </a:lnTo>
                  <a:cubicBezTo>
                    <a:pt x="32" y="17"/>
                    <a:pt x="32" y="17"/>
                    <a:pt x="32" y="32"/>
                  </a:cubicBezTo>
                  <a:cubicBezTo>
                    <a:pt x="0" y="63"/>
                    <a:pt x="0" y="80"/>
                    <a:pt x="0" y="111"/>
                  </a:cubicBezTo>
                  <a:lnTo>
                    <a:pt x="32" y="111"/>
                  </a:lnTo>
                  <a:lnTo>
                    <a:pt x="32" y="111"/>
                  </a:lnTo>
                  <a:cubicBezTo>
                    <a:pt x="47" y="126"/>
                    <a:pt x="95" y="126"/>
                    <a:pt x="95" y="174"/>
                  </a:cubicBezTo>
                  <a:lnTo>
                    <a:pt x="95" y="174"/>
                  </a:lnTo>
                  <a:lnTo>
                    <a:pt x="126" y="174"/>
                  </a:lnTo>
                  <a:lnTo>
                    <a:pt x="141" y="174"/>
                  </a:lnTo>
                  <a:cubicBezTo>
                    <a:pt x="141" y="143"/>
                    <a:pt x="141" y="126"/>
                    <a:pt x="126" y="126"/>
                  </a:cubicBezTo>
                  <a:cubicBezTo>
                    <a:pt x="110" y="126"/>
                    <a:pt x="110" y="111"/>
                    <a:pt x="95" y="111"/>
                  </a:cubicBezTo>
                  <a:cubicBezTo>
                    <a:pt x="78" y="111"/>
                    <a:pt x="78" y="95"/>
                    <a:pt x="78" y="95"/>
                  </a:cubicBezTo>
                  <a:lnTo>
                    <a:pt x="78" y="80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lnTo>
                    <a:pt x="158" y="17"/>
                  </a:ln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0" name="Google Shape;13760;p87"/>
            <p:cNvSpPr/>
            <p:nvPr/>
          </p:nvSpPr>
          <p:spPr>
            <a:xfrm>
              <a:off x="3393955" y="18143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1" name="Google Shape;13761;p87"/>
            <p:cNvSpPr/>
            <p:nvPr/>
          </p:nvSpPr>
          <p:spPr>
            <a:xfrm>
              <a:off x="3297271" y="1820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cubicBezTo>
                    <a:pt x="47" y="0"/>
                    <a:pt x="47" y="0"/>
                    <a:pt x="47" y="15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16" y="15"/>
                    <a:pt x="16" y="15"/>
                  </a:cubicBezTo>
                  <a:lnTo>
                    <a:pt x="1" y="6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64" y="78"/>
                  </a:lnTo>
                  <a:lnTo>
                    <a:pt x="79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95" y="47"/>
                    <a:pt x="95" y="32"/>
                    <a:pt x="79" y="15"/>
                  </a:cubicBezTo>
                  <a:cubicBezTo>
                    <a:pt x="79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2" name="Google Shape;13762;p87"/>
            <p:cNvSpPr/>
            <p:nvPr/>
          </p:nvSpPr>
          <p:spPr>
            <a:xfrm>
              <a:off x="3127376" y="1825337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64"/>
                    <a:pt x="32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49" y="142"/>
                  </a:cubicBezTo>
                  <a:lnTo>
                    <a:pt x="64" y="142"/>
                  </a:lnTo>
                  <a:cubicBezTo>
                    <a:pt x="80" y="142"/>
                    <a:pt x="95" y="142"/>
                    <a:pt x="95" y="110"/>
                  </a:cubicBezTo>
                  <a:lnTo>
                    <a:pt x="95" y="47"/>
                  </a:lnTo>
                  <a:lnTo>
                    <a:pt x="95" y="16"/>
                  </a:lnTo>
                  <a:cubicBezTo>
                    <a:pt x="80" y="1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3" name="Google Shape;13763;p87"/>
            <p:cNvSpPr/>
            <p:nvPr/>
          </p:nvSpPr>
          <p:spPr>
            <a:xfrm>
              <a:off x="3412019" y="1761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111"/>
                  </a:moveTo>
                  <a:lnTo>
                    <a:pt x="16" y="127"/>
                  </a:lnTo>
                  <a:lnTo>
                    <a:pt x="63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95" y="174"/>
                  </a:lnTo>
                  <a:lnTo>
                    <a:pt x="111" y="174"/>
                  </a:lnTo>
                  <a:cubicBezTo>
                    <a:pt x="126" y="159"/>
                    <a:pt x="126" y="142"/>
                    <a:pt x="111" y="127"/>
                  </a:cubicBezTo>
                  <a:cubicBezTo>
                    <a:pt x="111" y="111"/>
                    <a:pt x="95" y="111"/>
                    <a:pt x="95" y="111"/>
                  </a:cubicBezTo>
                  <a:close/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lnTo>
                    <a:pt x="0" y="64"/>
                  </a:lnTo>
                  <a:lnTo>
                    <a:pt x="32" y="48"/>
                  </a:lnTo>
                  <a:cubicBezTo>
                    <a:pt x="16" y="48"/>
                    <a:pt x="32" y="48"/>
                    <a:pt x="32" y="32"/>
                  </a:cubicBezTo>
                  <a:cubicBezTo>
                    <a:pt x="32" y="16"/>
                    <a:pt x="32" y="16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4" name="Google Shape;13764;p87"/>
            <p:cNvSpPr/>
            <p:nvPr/>
          </p:nvSpPr>
          <p:spPr>
            <a:xfrm>
              <a:off x="3332828" y="1816814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75" y="0"/>
                  </a:moveTo>
                  <a:lnTo>
                    <a:pt x="175" y="0"/>
                  </a:lnTo>
                  <a:lnTo>
                    <a:pt x="158" y="0"/>
                  </a:lnTo>
                  <a:lnTo>
                    <a:pt x="127" y="17"/>
                  </a:lnTo>
                  <a:lnTo>
                    <a:pt x="112" y="17"/>
                  </a:lnTo>
                  <a:cubicBezTo>
                    <a:pt x="127" y="32"/>
                    <a:pt x="127" y="32"/>
                    <a:pt x="127" y="48"/>
                  </a:cubicBezTo>
                  <a:cubicBezTo>
                    <a:pt x="143" y="63"/>
                    <a:pt x="127" y="80"/>
                    <a:pt x="112" y="80"/>
                  </a:cubicBezTo>
                  <a:lnTo>
                    <a:pt x="95" y="80"/>
                  </a:lnTo>
                  <a:cubicBezTo>
                    <a:pt x="80" y="80"/>
                    <a:pt x="64" y="80"/>
                    <a:pt x="64" y="63"/>
                  </a:cubicBezTo>
                  <a:lnTo>
                    <a:pt x="64" y="63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111"/>
                    <a:pt x="17" y="126"/>
                  </a:cubicBezTo>
                  <a:cubicBezTo>
                    <a:pt x="17" y="126"/>
                    <a:pt x="32" y="143"/>
                    <a:pt x="49" y="143"/>
                  </a:cubicBezTo>
                  <a:cubicBezTo>
                    <a:pt x="49" y="143"/>
                    <a:pt x="64" y="143"/>
                    <a:pt x="64" y="126"/>
                  </a:cubicBezTo>
                  <a:lnTo>
                    <a:pt x="80" y="126"/>
                  </a:lnTo>
                  <a:lnTo>
                    <a:pt x="190" y="63"/>
                  </a:lnTo>
                  <a:lnTo>
                    <a:pt x="190" y="48"/>
                  </a:lnTo>
                  <a:lnTo>
                    <a:pt x="20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5" name="Google Shape;13765;p87"/>
            <p:cNvSpPr/>
            <p:nvPr/>
          </p:nvSpPr>
          <p:spPr>
            <a:xfrm>
              <a:off x="3189521" y="1798272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48" y="16"/>
                    <a:pt x="17" y="32"/>
                    <a:pt x="1" y="32"/>
                  </a:cubicBezTo>
                  <a:lnTo>
                    <a:pt x="1" y="48"/>
                  </a:lnTo>
                  <a:cubicBezTo>
                    <a:pt x="1" y="64"/>
                    <a:pt x="17" y="79"/>
                    <a:pt x="32" y="79"/>
                  </a:cubicBezTo>
                  <a:lnTo>
                    <a:pt x="32" y="79"/>
                  </a:lnTo>
                  <a:lnTo>
                    <a:pt x="80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80" y="48"/>
                    <a:pt x="64" y="32"/>
                    <a:pt x="80" y="16"/>
                  </a:cubicBezTo>
                  <a:lnTo>
                    <a:pt x="95" y="16"/>
                  </a:lnTo>
                  <a:cubicBezTo>
                    <a:pt x="80" y="16"/>
                    <a:pt x="64" y="16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6" name="Google Shape;13766;p87"/>
            <p:cNvSpPr/>
            <p:nvPr/>
          </p:nvSpPr>
          <p:spPr>
            <a:xfrm>
              <a:off x="3081802" y="1808799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95" y="0"/>
                  </a:moveTo>
                  <a:lnTo>
                    <a:pt x="95" y="16"/>
                  </a:lnTo>
                  <a:cubicBezTo>
                    <a:pt x="110" y="32"/>
                    <a:pt x="95" y="48"/>
                    <a:pt x="79" y="48"/>
                  </a:cubicBezTo>
                  <a:cubicBezTo>
                    <a:pt x="79" y="63"/>
                    <a:pt x="79" y="63"/>
                    <a:pt x="64" y="63"/>
                  </a:cubicBezTo>
                  <a:cubicBezTo>
                    <a:pt x="64" y="63"/>
                    <a:pt x="64" y="48"/>
                    <a:pt x="47" y="48"/>
                  </a:cubicBezTo>
                  <a:cubicBezTo>
                    <a:pt x="47" y="63"/>
                    <a:pt x="47" y="80"/>
                    <a:pt x="32" y="80"/>
                  </a:cubicBezTo>
                  <a:lnTo>
                    <a:pt x="16" y="80"/>
                  </a:lnTo>
                  <a:lnTo>
                    <a:pt x="1" y="80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47" y="126"/>
                    <a:pt x="64" y="126"/>
                    <a:pt x="64" y="126"/>
                  </a:cubicBezTo>
                  <a:lnTo>
                    <a:pt x="110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58" y="158"/>
                  </a:lnTo>
                  <a:cubicBezTo>
                    <a:pt x="158" y="158"/>
                    <a:pt x="173" y="158"/>
                    <a:pt x="173" y="143"/>
                  </a:cubicBezTo>
                  <a:lnTo>
                    <a:pt x="158" y="143"/>
                  </a:lnTo>
                  <a:cubicBezTo>
                    <a:pt x="127" y="126"/>
                    <a:pt x="127" y="111"/>
                    <a:pt x="127" y="95"/>
                  </a:cubicBezTo>
                  <a:cubicBezTo>
                    <a:pt x="142" y="80"/>
                    <a:pt x="142" y="80"/>
                    <a:pt x="158" y="80"/>
                  </a:cubicBezTo>
                  <a:lnTo>
                    <a:pt x="173" y="80"/>
                  </a:lnTo>
                  <a:lnTo>
                    <a:pt x="173" y="80"/>
                  </a:lnTo>
                  <a:lnTo>
                    <a:pt x="158" y="48"/>
                  </a:lnTo>
                  <a:cubicBezTo>
                    <a:pt x="158" y="48"/>
                    <a:pt x="158" y="32"/>
                    <a:pt x="142" y="32"/>
                  </a:cubicBezTo>
                  <a:cubicBezTo>
                    <a:pt x="142" y="16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7" name="Google Shape;13767;p87"/>
            <p:cNvSpPr/>
            <p:nvPr/>
          </p:nvSpPr>
          <p:spPr>
            <a:xfrm>
              <a:off x="3425568" y="1772702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15" y="64"/>
                    <a:pt x="15" y="80"/>
                    <a:pt x="47" y="80"/>
                  </a:cubicBezTo>
                  <a:lnTo>
                    <a:pt x="47" y="80"/>
                  </a:lnTo>
                  <a:lnTo>
                    <a:pt x="126" y="80"/>
                  </a:lnTo>
                  <a:cubicBezTo>
                    <a:pt x="141" y="64"/>
                    <a:pt x="141" y="64"/>
                    <a:pt x="141" y="32"/>
                  </a:cubicBezTo>
                  <a:lnTo>
                    <a:pt x="141" y="32"/>
                  </a:lnTo>
                  <a:cubicBezTo>
                    <a:pt x="141" y="17"/>
                    <a:pt x="126" y="1"/>
                    <a:pt x="110" y="1"/>
                  </a:cubicBezTo>
                  <a:lnTo>
                    <a:pt x="110" y="1"/>
                  </a:lnTo>
                  <a:lnTo>
                    <a:pt x="95" y="1"/>
                  </a:lnTo>
                  <a:lnTo>
                    <a:pt x="63" y="17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8" name="Google Shape;13768;p87"/>
            <p:cNvSpPr/>
            <p:nvPr/>
          </p:nvSpPr>
          <p:spPr>
            <a:xfrm>
              <a:off x="3167481" y="1797763"/>
              <a:ext cx="7569" cy="4548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80"/>
                  </a:lnTo>
                  <a:cubicBezTo>
                    <a:pt x="0" y="95"/>
                    <a:pt x="0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lnTo>
                    <a:pt x="32" y="127"/>
                  </a:lnTo>
                  <a:cubicBezTo>
                    <a:pt x="48" y="127"/>
                    <a:pt x="48" y="111"/>
                    <a:pt x="63" y="111"/>
                  </a:cubicBezTo>
                  <a:lnTo>
                    <a:pt x="63" y="111"/>
                  </a:lnTo>
                  <a:lnTo>
                    <a:pt x="63" y="111"/>
                  </a:lnTo>
                  <a:lnTo>
                    <a:pt x="80" y="127"/>
                  </a:lnTo>
                  <a:cubicBezTo>
                    <a:pt x="95" y="127"/>
                    <a:pt x="95" y="143"/>
                    <a:pt x="111" y="143"/>
                  </a:cubicBezTo>
                  <a:lnTo>
                    <a:pt x="111" y="143"/>
                  </a:lnTo>
                  <a:cubicBezTo>
                    <a:pt x="126" y="143"/>
                    <a:pt x="126" y="127"/>
                    <a:pt x="126" y="127"/>
                  </a:cubicBezTo>
                  <a:lnTo>
                    <a:pt x="143" y="127"/>
                  </a:lnTo>
                  <a:lnTo>
                    <a:pt x="206" y="95"/>
                  </a:lnTo>
                  <a:lnTo>
                    <a:pt x="221" y="95"/>
                  </a:lnTo>
                  <a:lnTo>
                    <a:pt x="221" y="80"/>
                  </a:lnTo>
                  <a:cubicBezTo>
                    <a:pt x="237" y="80"/>
                    <a:pt x="237" y="64"/>
                    <a:pt x="221" y="64"/>
                  </a:cubicBezTo>
                  <a:lnTo>
                    <a:pt x="221" y="48"/>
                  </a:lnTo>
                  <a:lnTo>
                    <a:pt x="221" y="48"/>
                  </a:lnTo>
                  <a:cubicBezTo>
                    <a:pt x="206" y="32"/>
                    <a:pt x="206" y="32"/>
                    <a:pt x="189" y="32"/>
                  </a:cubicBezTo>
                  <a:lnTo>
                    <a:pt x="189" y="32"/>
                  </a:lnTo>
                  <a:lnTo>
                    <a:pt x="174" y="48"/>
                  </a:lnTo>
                  <a:lnTo>
                    <a:pt x="111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69" name="Google Shape;13769;p87"/>
            <p:cNvSpPr/>
            <p:nvPr/>
          </p:nvSpPr>
          <p:spPr>
            <a:xfrm>
              <a:off x="3409507" y="1775246"/>
              <a:ext cx="4548" cy="3498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7"/>
                  </a:lnTo>
                  <a:cubicBezTo>
                    <a:pt x="1" y="47"/>
                    <a:pt x="1" y="63"/>
                    <a:pt x="1" y="78"/>
                  </a:cubicBezTo>
                  <a:lnTo>
                    <a:pt x="1" y="78"/>
                  </a:lnTo>
                  <a:cubicBezTo>
                    <a:pt x="16" y="78"/>
                    <a:pt x="32" y="95"/>
                    <a:pt x="32" y="110"/>
                  </a:cubicBezTo>
                  <a:lnTo>
                    <a:pt x="48" y="110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95"/>
                  </a:lnTo>
                  <a:cubicBezTo>
                    <a:pt x="79" y="78"/>
                    <a:pt x="95" y="63"/>
                    <a:pt x="111" y="63"/>
                  </a:cubicBezTo>
                  <a:lnTo>
                    <a:pt x="111" y="63"/>
                  </a:lnTo>
                  <a:lnTo>
                    <a:pt x="127" y="63"/>
                  </a:lnTo>
                  <a:lnTo>
                    <a:pt x="142" y="78"/>
                  </a:lnTo>
                  <a:lnTo>
                    <a:pt x="142" y="63"/>
                  </a:lnTo>
                  <a:lnTo>
                    <a:pt x="142" y="32"/>
                  </a:lnTo>
                  <a:cubicBezTo>
                    <a:pt x="142" y="15"/>
                    <a:pt x="142" y="15"/>
                    <a:pt x="127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0" name="Google Shape;13770;p87"/>
            <p:cNvSpPr/>
            <p:nvPr/>
          </p:nvSpPr>
          <p:spPr>
            <a:xfrm>
              <a:off x="3403496" y="179327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47"/>
                  </a:moveTo>
                  <a:lnTo>
                    <a:pt x="1" y="63"/>
                  </a:lnTo>
                  <a:lnTo>
                    <a:pt x="16" y="63"/>
                  </a:lnTo>
                  <a:lnTo>
                    <a:pt x="16" y="47"/>
                  </a:lnTo>
                  <a:close/>
                  <a:moveTo>
                    <a:pt x="79" y="0"/>
                  </a:moveTo>
                  <a:lnTo>
                    <a:pt x="79" y="15"/>
                  </a:lnTo>
                  <a:lnTo>
                    <a:pt x="79" y="47"/>
                  </a:lnTo>
                  <a:lnTo>
                    <a:pt x="127" y="32"/>
                  </a:lnTo>
                  <a:lnTo>
                    <a:pt x="110" y="15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1" name="Google Shape;13771;p87"/>
            <p:cNvSpPr/>
            <p:nvPr/>
          </p:nvSpPr>
          <p:spPr>
            <a:xfrm>
              <a:off x="3072801" y="1809308"/>
              <a:ext cx="2512" cy="4516"/>
            </a:xfrm>
            <a:custGeom>
              <a:avLst/>
              <a:gdLst/>
              <a:ahLst/>
              <a:cxnLst/>
              <a:rect l="l" t="t" r="r" b="b"/>
              <a:pathLst>
                <a:path w="79" h="142" extrusionOk="0">
                  <a:moveTo>
                    <a:pt x="47" y="0"/>
                  </a:moveTo>
                  <a:lnTo>
                    <a:pt x="32" y="0"/>
                  </a:lnTo>
                  <a:cubicBezTo>
                    <a:pt x="15" y="0"/>
                    <a:pt x="15" y="16"/>
                    <a:pt x="15" y="32"/>
                  </a:cubicBezTo>
                  <a:lnTo>
                    <a:pt x="0" y="95"/>
                  </a:lnTo>
                  <a:cubicBezTo>
                    <a:pt x="0" y="110"/>
                    <a:pt x="15" y="127"/>
                    <a:pt x="32" y="142"/>
                  </a:cubicBezTo>
                  <a:lnTo>
                    <a:pt x="32" y="142"/>
                  </a:lnTo>
                  <a:cubicBezTo>
                    <a:pt x="47" y="142"/>
                    <a:pt x="63" y="127"/>
                    <a:pt x="63" y="110"/>
                  </a:cubicBezTo>
                  <a:lnTo>
                    <a:pt x="78" y="47"/>
                  </a:lnTo>
                  <a:cubicBezTo>
                    <a:pt x="78" y="32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2" name="Google Shape;13772;p87"/>
            <p:cNvSpPr/>
            <p:nvPr/>
          </p:nvSpPr>
          <p:spPr>
            <a:xfrm>
              <a:off x="3019148" y="1808290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6"/>
                    <a:pt x="1" y="48"/>
                    <a:pt x="17" y="64"/>
                  </a:cubicBezTo>
                  <a:lnTo>
                    <a:pt x="17" y="64"/>
                  </a:lnTo>
                  <a:lnTo>
                    <a:pt x="17" y="64"/>
                  </a:lnTo>
                  <a:lnTo>
                    <a:pt x="17" y="79"/>
                  </a:lnTo>
                  <a:cubicBezTo>
                    <a:pt x="17" y="96"/>
                    <a:pt x="1" y="96"/>
                    <a:pt x="1" y="96"/>
                  </a:cubicBezTo>
                  <a:cubicBezTo>
                    <a:pt x="17" y="127"/>
                    <a:pt x="32" y="142"/>
                    <a:pt x="32" y="174"/>
                  </a:cubicBezTo>
                  <a:cubicBezTo>
                    <a:pt x="64" y="142"/>
                    <a:pt x="80" y="111"/>
                    <a:pt x="95" y="96"/>
                  </a:cubicBezTo>
                  <a:cubicBezTo>
                    <a:pt x="112" y="64"/>
                    <a:pt x="95" y="48"/>
                    <a:pt x="80" y="32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16"/>
                  </a:lnTo>
                  <a:cubicBezTo>
                    <a:pt x="64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3" name="Google Shape;13773;p87"/>
            <p:cNvSpPr/>
            <p:nvPr/>
          </p:nvSpPr>
          <p:spPr>
            <a:xfrm>
              <a:off x="3180488" y="181633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ubicBezTo>
                    <a:pt x="32" y="0"/>
                    <a:pt x="32" y="15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32" y="63"/>
                    <a:pt x="49" y="63"/>
                    <a:pt x="49" y="78"/>
                  </a:cubicBezTo>
                  <a:cubicBezTo>
                    <a:pt x="64" y="95"/>
                    <a:pt x="49" y="110"/>
                    <a:pt x="32" y="126"/>
                  </a:cubicBezTo>
                  <a:lnTo>
                    <a:pt x="1" y="126"/>
                  </a:lnTo>
                  <a:cubicBezTo>
                    <a:pt x="17" y="141"/>
                    <a:pt x="17" y="158"/>
                    <a:pt x="1" y="173"/>
                  </a:cubicBezTo>
                  <a:lnTo>
                    <a:pt x="1" y="173"/>
                  </a:lnTo>
                  <a:lnTo>
                    <a:pt x="1" y="189"/>
                  </a:lnTo>
                  <a:lnTo>
                    <a:pt x="17" y="189"/>
                  </a:lnTo>
                  <a:cubicBezTo>
                    <a:pt x="32" y="189"/>
                    <a:pt x="49" y="173"/>
                    <a:pt x="49" y="158"/>
                  </a:cubicBezTo>
                  <a:lnTo>
                    <a:pt x="80" y="47"/>
                  </a:lnTo>
                  <a:cubicBezTo>
                    <a:pt x="95" y="32"/>
                    <a:pt x="80" y="15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4" name="Google Shape;13774;p87"/>
            <p:cNvSpPr/>
            <p:nvPr/>
          </p:nvSpPr>
          <p:spPr>
            <a:xfrm>
              <a:off x="3190538" y="1794742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63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16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cubicBezTo>
                    <a:pt x="0" y="49"/>
                    <a:pt x="16" y="49"/>
                    <a:pt x="16" y="32"/>
                  </a:cubicBez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49"/>
                    <a:pt x="63" y="49"/>
                  </a:cubicBezTo>
                  <a:cubicBezTo>
                    <a:pt x="63" y="80"/>
                    <a:pt x="63" y="95"/>
                    <a:pt x="48" y="95"/>
                  </a:cubicBezTo>
                  <a:cubicBezTo>
                    <a:pt x="32" y="95"/>
                    <a:pt x="32" y="112"/>
                    <a:pt x="16" y="112"/>
                  </a:cubicBezTo>
                  <a:lnTo>
                    <a:pt x="32" y="112"/>
                  </a:lnTo>
                  <a:cubicBezTo>
                    <a:pt x="32" y="127"/>
                    <a:pt x="48" y="127"/>
                    <a:pt x="63" y="127"/>
                  </a:cubicBezTo>
                  <a:cubicBezTo>
                    <a:pt x="63" y="127"/>
                    <a:pt x="63" y="112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95" y="112"/>
                    <a:pt x="95" y="127"/>
                  </a:cubicBezTo>
                  <a:lnTo>
                    <a:pt x="126" y="143"/>
                  </a:lnTo>
                  <a:lnTo>
                    <a:pt x="126" y="143"/>
                  </a:lnTo>
                  <a:lnTo>
                    <a:pt x="158" y="95"/>
                  </a:lnTo>
                  <a:cubicBezTo>
                    <a:pt x="174" y="95"/>
                    <a:pt x="174" y="80"/>
                    <a:pt x="174" y="64"/>
                  </a:cubicBezTo>
                  <a:cubicBezTo>
                    <a:pt x="174" y="49"/>
                    <a:pt x="158" y="49"/>
                    <a:pt x="142" y="49"/>
                  </a:cubicBezTo>
                  <a:lnTo>
                    <a:pt x="126" y="49"/>
                  </a:lnTo>
                  <a:lnTo>
                    <a:pt x="126" y="32"/>
                  </a:lnTo>
                  <a:lnTo>
                    <a:pt x="126" y="32"/>
                  </a:lnTo>
                  <a:cubicBezTo>
                    <a:pt x="111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5" name="Google Shape;13775;p87"/>
            <p:cNvSpPr/>
            <p:nvPr/>
          </p:nvSpPr>
          <p:spPr>
            <a:xfrm>
              <a:off x="3082819" y="180628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15" y="1"/>
                  </a:moveTo>
                  <a:lnTo>
                    <a:pt x="15" y="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5" y="32"/>
                  </a:lnTo>
                  <a:cubicBezTo>
                    <a:pt x="32" y="48"/>
                    <a:pt x="15" y="79"/>
                    <a:pt x="0" y="95"/>
                  </a:cubicBezTo>
                  <a:lnTo>
                    <a:pt x="0" y="95"/>
                  </a:lnTo>
                  <a:lnTo>
                    <a:pt x="0" y="95"/>
                  </a:lnTo>
                  <a:lnTo>
                    <a:pt x="15" y="111"/>
                  </a:lnTo>
                  <a:lnTo>
                    <a:pt x="15" y="127"/>
                  </a:lnTo>
                  <a:cubicBezTo>
                    <a:pt x="32" y="127"/>
                    <a:pt x="32" y="142"/>
                    <a:pt x="32" y="142"/>
                  </a:cubicBezTo>
                  <a:cubicBezTo>
                    <a:pt x="47" y="142"/>
                    <a:pt x="47" y="142"/>
                    <a:pt x="47" y="127"/>
                  </a:cubicBezTo>
                  <a:cubicBezTo>
                    <a:pt x="63" y="127"/>
                    <a:pt x="78" y="111"/>
                    <a:pt x="63" y="95"/>
                  </a:cubicBezTo>
                  <a:lnTo>
                    <a:pt x="63" y="79"/>
                  </a:lnTo>
                  <a:lnTo>
                    <a:pt x="47" y="32"/>
                  </a:lnTo>
                  <a:cubicBezTo>
                    <a:pt x="47" y="16"/>
                    <a:pt x="32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6" name="Google Shape;13776;p87"/>
            <p:cNvSpPr/>
            <p:nvPr/>
          </p:nvSpPr>
          <p:spPr>
            <a:xfrm>
              <a:off x="3133928" y="180027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6"/>
                    <a:pt x="0" y="32"/>
                    <a:pt x="0" y="48"/>
                  </a:cubicBezTo>
                  <a:lnTo>
                    <a:pt x="32" y="111"/>
                  </a:lnTo>
                  <a:cubicBezTo>
                    <a:pt x="32" y="127"/>
                    <a:pt x="47" y="127"/>
                    <a:pt x="63" y="127"/>
                  </a:cubicBezTo>
                  <a:lnTo>
                    <a:pt x="63" y="127"/>
                  </a:lnTo>
                  <a:cubicBezTo>
                    <a:pt x="95" y="127"/>
                    <a:pt x="95" y="111"/>
                    <a:pt x="95" y="95"/>
                  </a:cubicBez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7" name="Google Shape;13777;p87"/>
            <p:cNvSpPr/>
            <p:nvPr/>
          </p:nvSpPr>
          <p:spPr>
            <a:xfrm>
              <a:off x="3280225" y="1803774"/>
              <a:ext cx="6074" cy="2544"/>
            </a:xfrm>
            <a:custGeom>
              <a:avLst/>
              <a:gdLst/>
              <a:ahLst/>
              <a:cxnLst/>
              <a:rect l="l" t="t" r="r" b="b"/>
              <a:pathLst>
                <a:path w="191" h="80" extrusionOk="0">
                  <a:moveTo>
                    <a:pt x="142" y="1"/>
                  </a:move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80"/>
                    <a:pt x="16" y="80"/>
                    <a:pt x="32" y="80"/>
                  </a:cubicBezTo>
                  <a:lnTo>
                    <a:pt x="32" y="80"/>
                  </a:lnTo>
                  <a:lnTo>
                    <a:pt x="159" y="80"/>
                  </a:lnTo>
                  <a:lnTo>
                    <a:pt x="174" y="80"/>
                  </a:lnTo>
                  <a:cubicBezTo>
                    <a:pt x="190" y="64"/>
                    <a:pt x="190" y="48"/>
                    <a:pt x="190" y="32"/>
                  </a:cubicBezTo>
                  <a:lnTo>
                    <a:pt x="190" y="32"/>
                  </a:lnTo>
                  <a:lnTo>
                    <a:pt x="159" y="32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8" name="Google Shape;13778;p87"/>
            <p:cNvSpPr/>
            <p:nvPr/>
          </p:nvSpPr>
          <p:spPr>
            <a:xfrm>
              <a:off x="3099325" y="181080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lnTo>
                    <a:pt x="17" y="95"/>
                  </a:lnTo>
                  <a:cubicBezTo>
                    <a:pt x="17" y="111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80" y="111"/>
                    <a:pt x="80" y="80"/>
                  </a:cubicBezTo>
                  <a:lnTo>
                    <a:pt x="80" y="32"/>
                  </a:lnTo>
                  <a:cubicBezTo>
                    <a:pt x="80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79" name="Google Shape;13779;p87"/>
            <p:cNvSpPr/>
            <p:nvPr/>
          </p:nvSpPr>
          <p:spPr>
            <a:xfrm>
              <a:off x="3322333" y="1786727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7"/>
                    <a:pt x="0" y="17"/>
                  </a:cubicBezTo>
                  <a:lnTo>
                    <a:pt x="0" y="49"/>
                  </a:lnTo>
                  <a:cubicBezTo>
                    <a:pt x="0" y="49"/>
                    <a:pt x="0" y="64"/>
                    <a:pt x="16" y="80"/>
                  </a:cubicBezTo>
                  <a:lnTo>
                    <a:pt x="79" y="112"/>
                  </a:lnTo>
                  <a:lnTo>
                    <a:pt x="95" y="112"/>
                  </a:lnTo>
                  <a:cubicBezTo>
                    <a:pt x="95" y="112"/>
                    <a:pt x="110" y="112"/>
                    <a:pt x="126" y="95"/>
                  </a:cubicBezTo>
                  <a:lnTo>
                    <a:pt x="126" y="95"/>
                  </a:lnTo>
                  <a:lnTo>
                    <a:pt x="110" y="95"/>
                  </a:lnTo>
                  <a:lnTo>
                    <a:pt x="95" y="95"/>
                  </a:lnTo>
                  <a:cubicBezTo>
                    <a:pt x="79" y="95"/>
                    <a:pt x="63" y="80"/>
                    <a:pt x="63" y="64"/>
                  </a:cubicBezTo>
                  <a:cubicBezTo>
                    <a:pt x="63" y="49"/>
                    <a:pt x="79" y="49"/>
                    <a:pt x="79" y="49"/>
                  </a:cubicBezTo>
                  <a:cubicBezTo>
                    <a:pt x="79" y="17"/>
                    <a:pt x="79" y="17"/>
                    <a:pt x="63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0" name="Google Shape;13780;p87"/>
            <p:cNvSpPr/>
            <p:nvPr/>
          </p:nvSpPr>
          <p:spPr>
            <a:xfrm>
              <a:off x="3171011" y="180479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0"/>
                  </a:moveTo>
                  <a:lnTo>
                    <a:pt x="158" y="0"/>
                  </a:lnTo>
                  <a:lnTo>
                    <a:pt x="141" y="0"/>
                  </a:lnTo>
                  <a:lnTo>
                    <a:pt x="32" y="32"/>
                  </a:lnTo>
                  <a:cubicBezTo>
                    <a:pt x="15" y="48"/>
                    <a:pt x="0" y="63"/>
                    <a:pt x="15" y="79"/>
                  </a:cubicBezTo>
                  <a:cubicBezTo>
                    <a:pt x="15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173" y="63"/>
                  </a:lnTo>
                  <a:lnTo>
                    <a:pt x="189" y="63"/>
                  </a:lnTo>
                  <a:lnTo>
                    <a:pt x="189" y="32"/>
                  </a:lnTo>
                  <a:cubicBezTo>
                    <a:pt x="189" y="16"/>
                    <a:pt x="189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1" name="Google Shape;13781;p87"/>
            <p:cNvSpPr/>
            <p:nvPr/>
          </p:nvSpPr>
          <p:spPr>
            <a:xfrm>
              <a:off x="3294282" y="1791752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32"/>
                  </a:cubicBezTo>
                  <a:lnTo>
                    <a:pt x="15" y="80"/>
                  </a:lnTo>
                  <a:cubicBezTo>
                    <a:pt x="0" y="95"/>
                    <a:pt x="15" y="111"/>
                    <a:pt x="32" y="126"/>
                  </a:cubicBezTo>
                  <a:lnTo>
                    <a:pt x="47" y="126"/>
                  </a:lnTo>
                  <a:cubicBezTo>
                    <a:pt x="63" y="126"/>
                    <a:pt x="63" y="111"/>
                    <a:pt x="78" y="111"/>
                  </a:cubicBezTo>
                  <a:lnTo>
                    <a:pt x="95" y="63"/>
                  </a:lnTo>
                  <a:cubicBezTo>
                    <a:pt x="110" y="32"/>
                    <a:pt x="95" y="17"/>
                    <a:pt x="78" y="17"/>
                  </a:cubicBezTo>
                  <a:cubicBezTo>
                    <a:pt x="78" y="0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2" name="Google Shape;13782;p87"/>
            <p:cNvSpPr/>
            <p:nvPr/>
          </p:nvSpPr>
          <p:spPr>
            <a:xfrm>
              <a:off x="3037722" y="1818817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15" y="32"/>
                    <a:pt x="32" y="48"/>
                    <a:pt x="32" y="48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95" y="63"/>
                  </a:lnTo>
                  <a:cubicBezTo>
                    <a:pt x="110" y="48"/>
                    <a:pt x="110" y="32"/>
                    <a:pt x="95" y="32"/>
                  </a:cubicBezTo>
                  <a:cubicBezTo>
                    <a:pt x="95" y="17"/>
                    <a:pt x="78" y="17"/>
                    <a:pt x="78" y="1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3" name="Google Shape;13783;p87"/>
            <p:cNvSpPr/>
            <p:nvPr/>
          </p:nvSpPr>
          <p:spPr>
            <a:xfrm>
              <a:off x="3153964" y="1816337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79" y="0"/>
                  </a:moveTo>
                  <a:lnTo>
                    <a:pt x="79" y="0"/>
                  </a:lnTo>
                  <a:cubicBezTo>
                    <a:pt x="79" y="15"/>
                    <a:pt x="64" y="15"/>
                    <a:pt x="64" y="15"/>
                  </a:cubicBezTo>
                  <a:lnTo>
                    <a:pt x="64" y="15"/>
                  </a:lnTo>
                  <a:cubicBezTo>
                    <a:pt x="47" y="15"/>
                    <a:pt x="47" y="32"/>
                    <a:pt x="47" y="47"/>
                  </a:cubicBezTo>
                  <a:lnTo>
                    <a:pt x="47" y="63"/>
                  </a:lnTo>
                  <a:lnTo>
                    <a:pt x="16" y="78"/>
                  </a:lnTo>
                  <a:cubicBezTo>
                    <a:pt x="1" y="95"/>
                    <a:pt x="1" y="110"/>
                    <a:pt x="16" y="126"/>
                  </a:cubicBezTo>
                  <a:cubicBezTo>
                    <a:pt x="16" y="141"/>
                    <a:pt x="32" y="141"/>
                    <a:pt x="32" y="141"/>
                  </a:cubicBezTo>
                  <a:lnTo>
                    <a:pt x="47" y="141"/>
                  </a:lnTo>
                  <a:lnTo>
                    <a:pt x="64" y="141"/>
                  </a:lnTo>
                  <a:lnTo>
                    <a:pt x="110" y="95"/>
                  </a:lnTo>
                  <a:cubicBezTo>
                    <a:pt x="127" y="95"/>
                    <a:pt x="127" y="78"/>
                    <a:pt x="127" y="78"/>
                  </a:cubicBezTo>
                  <a:lnTo>
                    <a:pt x="127" y="63"/>
                  </a:lnTo>
                  <a:lnTo>
                    <a:pt x="110" y="32"/>
                  </a:lnTo>
                  <a:cubicBezTo>
                    <a:pt x="110" y="15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4" name="Google Shape;13784;p87"/>
            <p:cNvSpPr/>
            <p:nvPr/>
          </p:nvSpPr>
          <p:spPr>
            <a:xfrm>
              <a:off x="3085809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64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2" y="49"/>
                  </a:lnTo>
                  <a:cubicBezTo>
                    <a:pt x="16" y="49"/>
                    <a:pt x="16" y="49"/>
                    <a:pt x="1" y="64"/>
                  </a:cubicBezTo>
                  <a:cubicBezTo>
                    <a:pt x="1" y="80"/>
                    <a:pt x="1" y="95"/>
                    <a:pt x="32" y="112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27"/>
                  </a:lnTo>
                  <a:cubicBezTo>
                    <a:pt x="79" y="127"/>
                    <a:pt x="95" y="112"/>
                    <a:pt x="95" y="112"/>
                  </a:cubicBez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64"/>
                    <a:pt x="158" y="64"/>
                    <a:pt x="158" y="49"/>
                  </a:cubicBezTo>
                  <a:cubicBezTo>
                    <a:pt x="158" y="32"/>
                    <a:pt x="158" y="32"/>
                    <a:pt x="142" y="1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5" name="Google Shape;13785;p87"/>
            <p:cNvSpPr/>
            <p:nvPr/>
          </p:nvSpPr>
          <p:spPr>
            <a:xfrm>
              <a:off x="3167004" y="1802279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6"/>
                  </a:lnTo>
                  <a:lnTo>
                    <a:pt x="32" y="32"/>
                  </a:lnTo>
                  <a:lnTo>
                    <a:pt x="15" y="32"/>
                  </a:lnTo>
                  <a:cubicBezTo>
                    <a:pt x="15" y="48"/>
                    <a:pt x="0" y="64"/>
                    <a:pt x="15" y="79"/>
                  </a:cubicBezTo>
                  <a:cubicBezTo>
                    <a:pt x="15" y="95"/>
                    <a:pt x="32" y="95"/>
                    <a:pt x="47" y="95"/>
                  </a:cubicBezTo>
                  <a:lnTo>
                    <a:pt x="63" y="95"/>
                  </a:lnTo>
                  <a:lnTo>
                    <a:pt x="78" y="79"/>
                  </a:lnTo>
                  <a:lnTo>
                    <a:pt x="110" y="79"/>
                  </a:lnTo>
                  <a:lnTo>
                    <a:pt x="110" y="79"/>
                  </a:lnTo>
                  <a:cubicBezTo>
                    <a:pt x="141" y="64"/>
                    <a:pt x="141" y="48"/>
                    <a:pt x="141" y="32"/>
                  </a:cubicBezTo>
                  <a:cubicBezTo>
                    <a:pt x="126" y="16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6" name="Google Shape;13786;p87"/>
            <p:cNvSpPr/>
            <p:nvPr/>
          </p:nvSpPr>
          <p:spPr>
            <a:xfrm>
              <a:off x="3411001" y="177871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" y="17"/>
                  </a:lnTo>
                  <a:lnTo>
                    <a:pt x="1" y="49"/>
                  </a:lnTo>
                  <a:lnTo>
                    <a:pt x="1" y="49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48" y="17"/>
                  </a:lnTo>
                  <a:cubicBezTo>
                    <a:pt x="48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7" name="Google Shape;13787;p87"/>
            <p:cNvSpPr/>
            <p:nvPr/>
          </p:nvSpPr>
          <p:spPr>
            <a:xfrm>
              <a:off x="3415518" y="1791275"/>
              <a:ext cx="4548" cy="4516"/>
            </a:xfrm>
            <a:custGeom>
              <a:avLst/>
              <a:gdLst/>
              <a:ahLst/>
              <a:cxnLst/>
              <a:rect l="l" t="t" r="r" b="b"/>
              <a:pathLst>
                <a:path w="143" h="142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6" y="0"/>
                    <a:pt x="96" y="0"/>
                    <a:pt x="96" y="15"/>
                  </a:cubicBezTo>
                  <a:lnTo>
                    <a:pt x="64" y="15"/>
                  </a:lnTo>
                  <a:cubicBezTo>
                    <a:pt x="64" y="15"/>
                    <a:pt x="48" y="32"/>
                    <a:pt x="32" y="32"/>
                  </a:cubicBezTo>
                  <a:cubicBezTo>
                    <a:pt x="16" y="32"/>
                    <a:pt x="16" y="47"/>
                    <a:pt x="16" y="47"/>
                  </a:cubicBezTo>
                  <a:cubicBezTo>
                    <a:pt x="1" y="63"/>
                    <a:pt x="1" y="63"/>
                    <a:pt x="1" y="78"/>
                  </a:cubicBezTo>
                  <a:lnTo>
                    <a:pt x="16" y="95"/>
                  </a:lnTo>
                  <a:cubicBezTo>
                    <a:pt x="16" y="110"/>
                    <a:pt x="16" y="126"/>
                    <a:pt x="1" y="126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64" y="126"/>
                    <a:pt x="64" y="95"/>
                  </a:cubicBezTo>
                  <a:lnTo>
                    <a:pt x="79" y="78"/>
                  </a:lnTo>
                  <a:lnTo>
                    <a:pt x="96" y="78"/>
                  </a:lnTo>
                  <a:cubicBezTo>
                    <a:pt x="96" y="78"/>
                    <a:pt x="111" y="78"/>
                    <a:pt x="127" y="63"/>
                  </a:cubicBezTo>
                  <a:cubicBezTo>
                    <a:pt x="142" y="63"/>
                    <a:pt x="142" y="32"/>
                    <a:pt x="142" y="15"/>
                  </a:cubicBezTo>
                  <a:lnTo>
                    <a:pt x="142" y="15"/>
                  </a:lnTo>
                  <a:cubicBezTo>
                    <a:pt x="127" y="1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8" name="Google Shape;13788;p87"/>
            <p:cNvSpPr/>
            <p:nvPr/>
          </p:nvSpPr>
          <p:spPr>
            <a:xfrm>
              <a:off x="3178008" y="1801294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" y="32"/>
                  </a:lnTo>
                  <a:cubicBezTo>
                    <a:pt x="16" y="32"/>
                    <a:pt x="16" y="32"/>
                    <a:pt x="1" y="47"/>
                  </a:cubicBezTo>
                  <a:lnTo>
                    <a:pt x="1" y="79"/>
                  </a:lnTo>
                  <a:lnTo>
                    <a:pt x="32" y="142"/>
                  </a:lnTo>
                  <a:cubicBezTo>
                    <a:pt x="32" y="158"/>
                    <a:pt x="47" y="173"/>
                    <a:pt x="64" y="173"/>
                  </a:cubicBezTo>
                  <a:lnTo>
                    <a:pt x="64" y="173"/>
                  </a:lnTo>
                  <a:lnTo>
                    <a:pt x="64" y="173"/>
                  </a:lnTo>
                  <a:lnTo>
                    <a:pt x="79" y="158"/>
                  </a:lnTo>
                  <a:cubicBezTo>
                    <a:pt x="95" y="158"/>
                    <a:pt x="95" y="126"/>
                    <a:pt x="95" y="110"/>
                  </a:cubicBezTo>
                  <a:lnTo>
                    <a:pt x="64" y="63"/>
                  </a:lnTo>
                  <a:lnTo>
                    <a:pt x="79" y="63"/>
                  </a:lnTo>
                  <a:cubicBezTo>
                    <a:pt x="95" y="47"/>
                    <a:pt x="110" y="32"/>
                    <a:pt x="95" y="16"/>
                  </a:cubicBezTo>
                  <a:lnTo>
                    <a:pt x="95" y="16"/>
                  </a:ln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89" name="Google Shape;13789;p87"/>
            <p:cNvSpPr/>
            <p:nvPr/>
          </p:nvSpPr>
          <p:spPr>
            <a:xfrm>
              <a:off x="3157463" y="1809308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2" y="47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0" y="64"/>
                  </a:lnTo>
                  <a:cubicBezTo>
                    <a:pt x="80" y="64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64"/>
                  </a:lnTo>
                  <a:cubicBezTo>
                    <a:pt x="126" y="47"/>
                    <a:pt x="126" y="32"/>
                    <a:pt x="111" y="16"/>
                  </a:cubicBez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0" name="Google Shape;13790;p87"/>
            <p:cNvSpPr/>
            <p:nvPr/>
          </p:nvSpPr>
          <p:spPr>
            <a:xfrm>
              <a:off x="3323828" y="1775246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142" y="0"/>
                  </a:moveTo>
                  <a:lnTo>
                    <a:pt x="142" y="0"/>
                  </a:lnTo>
                  <a:lnTo>
                    <a:pt x="126" y="15"/>
                  </a:lnTo>
                  <a:lnTo>
                    <a:pt x="48" y="63"/>
                  </a:lnTo>
                  <a:lnTo>
                    <a:pt x="16" y="78"/>
                  </a:lnTo>
                  <a:cubicBezTo>
                    <a:pt x="16" y="78"/>
                    <a:pt x="0" y="95"/>
                    <a:pt x="0" y="110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48" y="141"/>
                    <a:pt x="63" y="126"/>
                  </a:cubicBezTo>
                  <a:lnTo>
                    <a:pt x="95" y="110"/>
                  </a:lnTo>
                  <a:lnTo>
                    <a:pt x="142" y="78"/>
                  </a:lnTo>
                  <a:cubicBezTo>
                    <a:pt x="126" y="78"/>
                    <a:pt x="126" y="63"/>
                    <a:pt x="142" y="47"/>
                  </a:cubicBezTo>
                  <a:lnTo>
                    <a:pt x="158" y="32"/>
                  </a:lnTo>
                  <a:lnTo>
                    <a:pt x="174" y="32"/>
                  </a:lnTo>
                  <a:lnTo>
                    <a:pt x="189" y="32"/>
                  </a:lnTo>
                  <a:lnTo>
                    <a:pt x="189" y="32"/>
                  </a:lnTo>
                  <a:cubicBezTo>
                    <a:pt x="189" y="32"/>
                    <a:pt x="174" y="32"/>
                    <a:pt x="174" y="15"/>
                  </a:cubicBezTo>
                  <a:cubicBezTo>
                    <a:pt x="174" y="15"/>
                    <a:pt x="158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1" name="Google Shape;13791;p87"/>
            <p:cNvSpPr/>
            <p:nvPr/>
          </p:nvSpPr>
          <p:spPr>
            <a:xfrm>
              <a:off x="3432055" y="1787268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58" y="78"/>
                  </a:lnTo>
                  <a:lnTo>
                    <a:pt x="158" y="63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58" y="15"/>
                    <a:pt x="143" y="15"/>
                    <a:pt x="143" y="15"/>
                  </a:cubicBezTo>
                  <a:lnTo>
                    <a:pt x="111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2" name="Google Shape;13792;p87"/>
            <p:cNvSpPr/>
            <p:nvPr/>
          </p:nvSpPr>
          <p:spPr>
            <a:xfrm>
              <a:off x="3421560" y="1762684"/>
              <a:ext cx="3498" cy="6042"/>
            </a:xfrm>
            <a:custGeom>
              <a:avLst/>
              <a:gdLst/>
              <a:ahLst/>
              <a:cxnLst/>
              <a:rect l="l" t="t" r="r" b="b"/>
              <a:pathLst>
                <a:path w="110" h="190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7"/>
                  </a:cubicBezTo>
                  <a:lnTo>
                    <a:pt x="15" y="17"/>
                  </a:lnTo>
                  <a:cubicBezTo>
                    <a:pt x="15" y="32"/>
                    <a:pt x="15" y="48"/>
                    <a:pt x="0" y="64"/>
                  </a:cubicBezTo>
                  <a:lnTo>
                    <a:pt x="0" y="64"/>
                  </a:lnTo>
                  <a:cubicBezTo>
                    <a:pt x="0" y="80"/>
                    <a:pt x="0" y="112"/>
                    <a:pt x="15" y="127"/>
                  </a:cubicBezTo>
                  <a:cubicBezTo>
                    <a:pt x="15" y="112"/>
                    <a:pt x="15" y="112"/>
                    <a:pt x="32" y="112"/>
                  </a:cubicBezTo>
                  <a:lnTo>
                    <a:pt x="47" y="112"/>
                  </a:lnTo>
                  <a:cubicBezTo>
                    <a:pt x="63" y="112"/>
                    <a:pt x="78" y="127"/>
                    <a:pt x="78" y="143"/>
                  </a:cubicBezTo>
                  <a:lnTo>
                    <a:pt x="78" y="190"/>
                  </a:lnTo>
                  <a:lnTo>
                    <a:pt x="78" y="190"/>
                  </a:lnTo>
                  <a:cubicBezTo>
                    <a:pt x="78" y="175"/>
                    <a:pt x="78" y="158"/>
                    <a:pt x="95" y="158"/>
                  </a:cubicBezTo>
                  <a:lnTo>
                    <a:pt x="110" y="143"/>
                  </a:lnTo>
                  <a:lnTo>
                    <a:pt x="95" y="143"/>
                  </a:lnTo>
                  <a:lnTo>
                    <a:pt x="78" y="127"/>
                  </a:lnTo>
                  <a:lnTo>
                    <a:pt x="63" y="112"/>
                  </a:lnTo>
                  <a:cubicBezTo>
                    <a:pt x="47" y="112"/>
                    <a:pt x="47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63" y="32"/>
                  </a:ln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3" name="Google Shape;13793;p87"/>
            <p:cNvSpPr/>
            <p:nvPr/>
          </p:nvSpPr>
          <p:spPr>
            <a:xfrm>
              <a:off x="3421560" y="1809785"/>
              <a:ext cx="7028" cy="6042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73" y="1"/>
                    <a:pt x="158" y="17"/>
                    <a:pt x="158" y="32"/>
                  </a:cubicBezTo>
                  <a:lnTo>
                    <a:pt x="158" y="32"/>
                  </a:lnTo>
                  <a:cubicBezTo>
                    <a:pt x="158" y="49"/>
                    <a:pt x="141" y="49"/>
                    <a:pt x="110" y="49"/>
                  </a:cubicBezTo>
                  <a:lnTo>
                    <a:pt x="78" y="49"/>
                  </a:lnTo>
                  <a:lnTo>
                    <a:pt x="63" y="64"/>
                  </a:lnTo>
                  <a:cubicBezTo>
                    <a:pt x="47" y="64"/>
                    <a:pt x="47" y="64"/>
                    <a:pt x="32" y="80"/>
                  </a:cubicBezTo>
                  <a:lnTo>
                    <a:pt x="32" y="95"/>
                  </a:lnTo>
                  <a:lnTo>
                    <a:pt x="15" y="127"/>
                  </a:lnTo>
                  <a:lnTo>
                    <a:pt x="15" y="158"/>
                  </a:lnTo>
                  <a:cubicBezTo>
                    <a:pt x="0" y="175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63" y="190"/>
                    <a:pt x="78" y="190"/>
                    <a:pt x="78" y="175"/>
                  </a:cubicBezTo>
                  <a:lnTo>
                    <a:pt x="95" y="127"/>
                  </a:lnTo>
                  <a:cubicBezTo>
                    <a:pt x="95" y="127"/>
                    <a:pt x="110" y="112"/>
                    <a:pt x="126" y="112"/>
                  </a:cubicBezTo>
                  <a:cubicBezTo>
                    <a:pt x="158" y="112"/>
                    <a:pt x="204" y="112"/>
                    <a:pt x="221" y="49"/>
                  </a:cubicBezTo>
                  <a:lnTo>
                    <a:pt x="221" y="49"/>
                  </a:lnTo>
                  <a:lnTo>
                    <a:pt x="221" y="17"/>
                  </a:lnTo>
                  <a:cubicBezTo>
                    <a:pt x="204" y="17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4" name="Google Shape;13794;p87"/>
            <p:cNvSpPr/>
            <p:nvPr/>
          </p:nvSpPr>
          <p:spPr>
            <a:xfrm>
              <a:off x="3278730" y="1779254"/>
              <a:ext cx="5025" cy="5502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48" y="0"/>
                  </a:moveTo>
                  <a:lnTo>
                    <a:pt x="32" y="0"/>
                  </a:lnTo>
                  <a:lnTo>
                    <a:pt x="16" y="15"/>
                  </a:lnTo>
                  <a:lnTo>
                    <a:pt x="0" y="32"/>
                  </a:lnTo>
                  <a:cubicBezTo>
                    <a:pt x="0" y="47"/>
                    <a:pt x="0" y="47"/>
                    <a:pt x="16" y="63"/>
                  </a:cubicBezTo>
                  <a:lnTo>
                    <a:pt x="32" y="78"/>
                  </a:lnTo>
                  <a:lnTo>
                    <a:pt x="63" y="141"/>
                  </a:lnTo>
                  <a:lnTo>
                    <a:pt x="79" y="158"/>
                  </a:lnTo>
                  <a:cubicBezTo>
                    <a:pt x="79" y="173"/>
                    <a:pt x="95" y="173"/>
                    <a:pt x="111" y="173"/>
                  </a:cubicBezTo>
                  <a:lnTo>
                    <a:pt x="111" y="173"/>
                  </a:lnTo>
                  <a:cubicBezTo>
                    <a:pt x="126" y="173"/>
                    <a:pt x="142" y="158"/>
                    <a:pt x="142" y="141"/>
                  </a:cubicBezTo>
                  <a:lnTo>
                    <a:pt x="158" y="95"/>
                  </a:lnTo>
                  <a:cubicBezTo>
                    <a:pt x="158" y="78"/>
                    <a:pt x="142" y="63"/>
                    <a:pt x="126" y="63"/>
                  </a:cubicBezTo>
                  <a:lnTo>
                    <a:pt x="11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5" name="Google Shape;13795;p87"/>
            <p:cNvSpPr/>
            <p:nvPr/>
          </p:nvSpPr>
          <p:spPr>
            <a:xfrm>
              <a:off x="3183510" y="1787745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32" y="32"/>
                  </a:lnTo>
                  <a:cubicBezTo>
                    <a:pt x="17" y="32"/>
                    <a:pt x="0" y="63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lnTo>
                    <a:pt x="111" y="80"/>
                  </a:lnTo>
                  <a:lnTo>
                    <a:pt x="111" y="80"/>
                  </a:lnTo>
                  <a:cubicBezTo>
                    <a:pt x="127" y="63"/>
                    <a:pt x="143" y="48"/>
                    <a:pt x="127" y="32"/>
                  </a:cubicBezTo>
                  <a:cubicBezTo>
                    <a:pt x="127" y="17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6" name="Google Shape;13796;p87"/>
            <p:cNvSpPr/>
            <p:nvPr/>
          </p:nvSpPr>
          <p:spPr>
            <a:xfrm>
              <a:off x="3441597" y="1786250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78" y="1"/>
                  </a:lnTo>
                  <a:lnTo>
                    <a:pt x="32" y="32"/>
                  </a:lnTo>
                  <a:cubicBezTo>
                    <a:pt x="15" y="32"/>
                    <a:pt x="0" y="47"/>
                    <a:pt x="0" y="64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110" y="64"/>
                  </a:lnTo>
                  <a:cubicBezTo>
                    <a:pt x="126" y="64"/>
                    <a:pt x="141" y="47"/>
                    <a:pt x="126" y="16"/>
                  </a:cubicBezTo>
                  <a:lnTo>
                    <a:pt x="126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7" name="Google Shape;13797;p87"/>
            <p:cNvSpPr/>
            <p:nvPr/>
          </p:nvSpPr>
          <p:spPr>
            <a:xfrm>
              <a:off x="3057758" y="1825337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79" y="1"/>
                  </a:moveTo>
                  <a:lnTo>
                    <a:pt x="79" y="16"/>
                  </a:lnTo>
                  <a:lnTo>
                    <a:pt x="79" y="47"/>
                  </a:lnTo>
                  <a:lnTo>
                    <a:pt x="79" y="79"/>
                  </a:lnTo>
                  <a:lnTo>
                    <a:pt x="110" y="79"/>
                  </a:lnTo>
                  <a:lnTo>
                    <a:pt x="126" y="79"/>
                  </a:lnTo>
                  <a:lnTo>
                    <a:pt x="158" y="95"/>
                  </a:lnTo>
                  <a:lnTo>
                    <a:pt x="158" y="110"/>
                  </a:lnTo>
                  <a:cubicBezTo>
                    <a:pt x="173" y="110"/>
                    <a:pt x="173" y="127"/>
                    <a:pt x="190" y="127"/>
                  </a:cubicBez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cubicBezTo>
                    <a:pt x="205" y="95"/>
                    <a:pt x="205" y="95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05" y="32"/>
                    <a:pt x="173" y="32"/>
                    <a:pt x="142" y="16"/>
                  </a:cubicBezTo>
                  <a:lnTo>
                    <a:pt x="126" y="16"/>
                  </a:lnTo>
                  <a:cubicBezTo>
                    <a:pt x="110" y="16"/>
                    <a:pt x="95" y="1"/>
                    <a:pt x="79" y="1"/>
                  </a:cubicBezTo>
                  <a:close/>
                  <a:moveTo>
                    <a:pt x="32" y="1"/>
                  </a:moveTo>
                  <a:cubicBezTo>
                    <a:pt x="16" y="1"/>
                    <a:pt x="16" y="16"/>
                    <a:pt x="16" y="32"/>
                  </a:cubicBezTo>
                  <a:cubicBezTo>
                    <a:pt x="0" y="32"/>
                    <a:pt x="16" y="47"/>
                    <a:pt x="16" y="47"/>
                  </a:cubicBezTo>
                  <a:lnTo>
                    <a:pt x="16" y="32"/>
                  </a:lnTo>
                  <a:cubicBezTo>
                    <a:pt x="16" y="32"/>
                    <a:pt x="16" y="16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8" name="Google Shape;13798;p87"/>
            <p:cNvSpPr/>
            <p:nvPr/>
          </p:nvSpPr>
          <p:spPr>
            <a:xfrm>
              <a:off x="3185036" y="1792738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32"/>
                    <a:pt x="16" y="49"/>
                  </a:cubicBezTo>
                  <a:lnTo>
                    <a:pt x="16" y="49"/>
                  </a:lnTo>
                  <a:cubicBezTo>
                    <a:pt x="16" y="64"/>
                    <a:pt x="0" y="80"/>
                    <a:pt x="0" y="80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16" y="112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63" y="112"/>
                    <a:pt x="79" y="95"/>
                    <a:pt x="63" y="80"/>
                  </a:cubicBezTo>
                  <a:lnTo>
                    <a:pt x="63" y="49"/>
                  </a:lnTo>
                  <a:lnTo>
                    <a:pt x="63" y="49"/>
                  </a:lnTo>
                  <a:lnTo>
                    <a:pt x="47" y="17"/>
                  </a:ln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99" name="Google Shape;13799;p87"/>
            <p:cNvSpPr/>
            <p:nvPr/>
          </p:nvSpPr>
          <p:spPr>
            <a:xfrm>
              <a:off x="3408012" y="1772702"/>
              <a:ext cx="2544" cy="257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ubicBezTo>
                    <a:pt x="63" y="17"/>
                    <a:pt x="48" y="49"/>
                    <a:pt x="32" y="49"/>
                  </a:cubicBezTo>
                  <a:cubicBezTo>
                    <a:pt x="32" y="64"/>
                    <a:pt x="32" y="64"/>
                    <a:pt x="16" y="64"/>
                  </a:cubicBezTo>
                  <a:cubicBezTo>
                    <a:pt x="16" y="64"/>
                    <a:pt x="0" y="64"/>
                    <a:pt x="0" y="49"/>
                  </a:cubicBezTo>
                  <a:cubicBezTo>
                    <a:pt x="0" y="64"/>
                    <a:pt x="16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48" y="80"/>
                  </a:lnTo>
                  <a:cubicBezTo>
                    <a:pt x="79" y="80"/>
                    <a:pt x="79" y="64"/>
                    <a:pt x="79" y="32"/>
                  </a:cubicBezTo>
                  <a:cubicBezTo>
                    <a:pt x="79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0" name="Google Shape;13800;p87"/>
            <p:cNvSpPr/>
            <p:nvPr/>
          </p:nvSpPr>
          <p:spPr>
            <a:xfrm>
              <a:off x="3160993" y="1795760"/>
              <a:ext cx="6520" cy="454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8" y="17"/>
                    <a:pt x="158" y="17"/>
                    <a:pt x="141" y="17"/>
                  </a:cubicBezTo>
                  <a:lnTo>
                    <a:pt x="32" y="95"/>
                  </a:lnTo>
                  <a:cubicBezTo>
                    <a:pt x="15" y="95"/>
                    <a:pt x="0" y="111"/>
                    <a:pt x="15" y="143"/>
                  </a:cubicBezTo>
                  <a:lnTo>
                    <a:pt x="15" y="143"/>
                  </a:lnTo>
                  <a:lnTo>
                    <a:pt x="47" y="143"/>
                  </a:lnTo>
                  <a:lnTo>
                    <a:pt x="63" y="143"/>
                  </a:lnTo>
                  <a:lnTo>
                    <a:pt x="110" y="127"/>
                  </a:lnTo>
                  <a:lnTo>
                    <a:pt x="189" y="63"/>
                  </a:lnTo>
                  <a:cubicBezTo>
                    <a:pt x="204" y="63"/>
                    <a:pt x="204" y="32"/>
                    <a:pt x="189" y="17"/>
                  </a:cubicBezTo>
                  <a:cubicBezTo>
                    <a:pt x="189" y="17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1" name="Google Shape;13801;p87"/>
            <p:cNvSpPr/>
            <p:nvPr/>
          </p:nvSpPr>
          <p:spPr>
            <a:xfrm>
              <a:off x="3274214" y="1804283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6"/>
                    <a:pt x="1" y="32"/>
                  </a:cubicBezTo>
                  <a:cubicBezTo>
                    <a:pt x="1" y="48"/>
                    <a:pt x="16" y="64"/>
                    <a:pt x="32" y="79"/>
                  </a:cubicBezTo>
                  <a:lnTo>
                    <a:pt x="95" y="79"/>
                  </a:lnTo>
                  <a:lnTo>
                    <a:pt x="95" y="79"/>
                  </a:lnTo>
                  <a:cubicBezTo>
                    <a:pt x="111" y="79"/>
                    <a:pt x="127" y="64"/>
                    <a:pt x="142" y="48"/>
                  </a:cubicBezTo>
                  <a:cubicBezTo>
                    <a:pt x="142" y="32"/>
                    <a:pt x="127" y="16"/>
                    <a:pt x="111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2" name="Google Shape;13802;p87"/>
            <p:cNvSpPr/>
            <p:nvPr/>
          </p:nvSpPr>
          <p:spPr>
            <a:xfrm>
              <a:off x="3398980" y="179127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48" y="78"/>
                  </a:lnTo>
                  <a:lnTo>
                    <a:pt x="80" y="95"/>
                  </a:lnTo>
                  <a:lnTo>
                    <a:pt x="126" y="32"/>
                  </a:lnTo>
                  <a:lnTo>
                    <a:pt x="111" y="32"/>
                  </a:lnTo>
                  <a:lnTo>
                    <a:pt x="6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3" name="Google Shape;13803;p87"/>
            <p:cNvSpPr/>
            <p:nvPr/>
          </p:nvSpPr>
          <p:spPr>
            <a:xfrm>
              <a:off x="3406517" y="1769712"/>
              <a:ext cx="3530" cy="5025"/>
            </a:xfrm>
            <a:custGeom>
              <a:avLst/>
              <a:gdLst/>
              <a:ahLst/>
              <a:cxnLst/>
              <a:rect l="l" t="t" r="r" b="b"/>
              <a:pathLst>
                <a:path w="111" h="158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32" y="17"/>
                    <a:pt x="15" y="32"/>
                    <a:pt x="15" y="48"/>
                  </a:cubicBezTo>
                  <a:lnTo>
                    <a:pt x="15" y="63"/>
                  </a:lnTo>
                  <a:cubicBezTo>
                    <a:pt x="0" y="95"/>
                    <a:pt x="15" y="126"/>
                    <a:pt x="32" y="143"/>
                  </a:cubicBezTo>
                  <a:lnTo>
                    <a:pt x="47" y="143"/>
                  </a:lnTo>
                  <a:cubicBezTo>
                    <a:pt x="47" y="158"/>
                    <a:pt x="63" y="158"/>
                    <a:pt x="63" y="158"/>
                  </a:cubicBezTo>
                  <a:cubicBezTo>
                    <a:pt x="79" y="158"/>
                    <a:pt x="79" y="158"/>
                    <a:pt x="79" y="143"/>
                  </a:cubicBezTo>
                  <a:cubicBezTo>
                    <a:pt x="95" y="143"/>
                    <a:pt x="110" y="111"/>
                    <a:pt x="95" y="95"/>
                  </a:cubicBezTo>
                  <a:lnTo>
                    <a:pt x="95" y="95"/>
                  </a:lnTo>
                  <a:lnTo>
                    <a:pt x="79" y="80"/>
                  </a:lnTo>
                  <a:lnTo>
                    <a:pt x="95" y="63"/>
                  </a:lnTo>
                  <a:cubicBezTo>
                    <a:pt x="110" y="63"/>
                    <a:pt x="110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4" name="Google Shape;13804;p87"/>
            <p:cNvSpPr/>
            <p:nvPr/>
          </p:nvSpPr>
          <p:spPr>
            <a:xfrm>
              <a:off x="3379929" y="1771239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64" y="0"/>
                  </a:moveTo>
                  <a:lnTo>
                    <a:pt x="49" y="0"/>
                  </a:lnTo>
                  <a:lnTo>
                    <a:pt x="32" y="15"/>
                  </a:lnTo>
                  <a:lnTo>
                    <a:pt x="1" y="126"/>
                  </a:lnTo>
                  <a:lnTo>
                    <a:pt x="1" y="158"/>
                  </a:lnTo>
                  <a:cubicBezTo>
                    <a:pt x="1" y="158"/>
                    <a:pt x="1" y="173"/>
                    <a:pt x="17" y="189"/>
                  </a:cubicBezTo>
                  <a:lnTo>
                    <a:pt x="32" y="189"/>
                  </a:lnTo>
                  <a:lnTo>
                    <a:pt x="32" y="189"/>
                  </a:lnTo>
                  <a:cubicBezTo>
                    <a:pt x="49" y="189"/>
                    <a:pt x="64" y="173"/>
                    <a:pt x="64" y="158"/>
                  </a:cubicBezTo>
                  <a:lnTo>
                    <a:pt x="95" y="32"/>
                  </a:lnTo>
                  <a:cubicBezTo>
                    <a:pt x="95" y="15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5" name="Google Shape;13805;p87"/>
            <p:cNvSpPr/>
            <p:nvPr/>
          </p:nvSpPr>
          <p:spPr>
            <a:xfrm>
              <a:off x="3061256" y="1829344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80" y="1"/>
                    <a:pt x="63" y="16"/>
                    <a:pt x="63" y="32"/>
                  </a:cubicBezTo>
                  <a:cubicBezTo>
                    <a:pt x="48" y="32"/>
                    <a:pt x="48" y="16"/>
                    <a:pt x="48" y="16"/>
                  </a:cubicBezTo>
                  <a:lnTo>
                    <a:pt x="32" y="16"/>
                  </a:lnTo>
                  <a:lnTo>
                    <a:pt x="16" y="32"/>
                  </a:lnTo>
                  <a:cubicBezTo>
                    <a:pt x="16" y="47"/>
                    <a:pt x="0" y="47"/>
                    <a:pt x="0" y="64"/>
                  </a:cubicBezTo>
                  <a:lnTo>
                    <a:pt x="16" y="110"/>
                  </a:lnTo>
                  <a:cubicBezTo>
                    <a:pt x="16" y="127"/>
                    <a:pt x="32" y="142"/>
                    <a:pt x="48" y="142"/>
                  </a:cubicBezTo>
                  <a:lnTo>
                    <a:pt x="48" y="142"/>
                  </a:lnTo>
                  <a:cubicBezTo>
                    <a:pt x="80" y="142"/>
                    <a:pt x="95" y="127"/>
                    <a:pt x="111" y="110"/>
                  </a:cubicBezTo>
                  <a:cubicBezTo>
                    <a:pt x="126" y="95"/>
                    <a:pt x="126" y="79"/>
                    <a:pt x="126" y="79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6" name="Google Shape;13806;p87"/>
            <p:cNvSpPr/>
            <p:nvPr/>
          </p:nvSpPr>
          <p:spPr>
            <a:xfrm>
              <a:off x="3120379" y="1824351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5"/>
                    <a:pt x="0" y="32"/>
                    <a:pt x="17" y="47"/>
                  </a:cubicBezTo>
                  <a:lnTo>
                    <a:pt x="48" y="78"/>
                  </a:lnTo>
                  <a:lnTo>
                    <a:pt x="48" y="95"/>
                  </a:lnTo>
                  <a:cubicBezTo>
                    <a:pt x="63" y="110"/>
                    <a:pt x="80" y="110"/>
                    <a:pt x="80" y="110"/>
                  </a:cubicBezTo>
                  <a:lnTo>
                    <a:pt x="111" y="110"/>
                  </a:lnTo>
                  <a:cubicBezTo>
                    <a:pt x="111" y="95"/>
                    <a:pt x="126" y="78"/>
                    <a:pt x="111" y="63"/>
                  </a:cubicBezTo>
                  <a:cubicBezTo>
                    <a:pt x="111" y="78"/>
                    <a:pt x="95" y="78"/>
                    <a:pt x="95" y="78"/>
                  </a:cubicBezTo>
                  <a:cubicBezTo>
                    <a:pt x="95" y="78"/>
                    <a:pt x="80" y="78"/>
                    <a:pt x="80" y="63"/>
                  </a:cubicBezTo>
                  <a:lnTo>
                    <a:pt x="63" y="47"/>
                  </a:lnTo>
                  <a:cubicBezTo>
                    <a:pt x="48" y="47"/>
                    <a:pt x="32" y="15"/>
                    <a:pt x="4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7" name="Google Shape;13807;p87"/>
            <p:cNvSpPr/>
            <p:nvPr/>
          </p:nvSpPr>
          <p:spPr>
            <a:xfrm>
              <a:off x="3403496" y="1789749"/>
              <a:ext cx="6042" cy="7569"/>
            </a:xfrm>
            <a:custGeom>
              <a:avLst/>
              <a:gdLst/>
              <a:ahLst/>
              <a:cxnLst/>
              <a:rect l="l" t="t" r="r" b="b"/>
              <a:pathLst>
                <a:path w="190" h="238" extrusionOk="0">
                  <a:moveTo>
                    <a:pt x="79" y="0"/>
                  </a:moveTo>
                  <a:lnTo>
                    <a:pt x="79" y="0"/>
                  </a:lnTo>
                  <a:lnTo>
                    <a:pt x="64" y="0"/>
                  </a:lnTo>
                  <a:lnTo>
                    <a:pt x="47" y="17"/>
                  </a:lnTo>
                  <a:cubicBezTo>
                    <a:pt x="32" y="32"/>
                    <a:pt x="16" y="48"/>
                    <a:pt x="16" y="63"/>
                  </a:cubicBezTo>
                  <a:lnTo>
                    <a:pt x="32" y="63"/>
                  </a:lnTo>
                  <a:lnTo>
                    <a:pt x="32" y="63"/>
                  </a:lnTo>
                  <a:lnTo>
                    <a:pt x="64" y="63"/>
                  </a:lnTo>
                  <a:cubicBezTo>
                    <a:pt x="79" y="80"/>
                    <a:pt x="64" y="111"/>
                    <a:pt x="64" y="111"/>
                  </a:cubicBezTo>
                  <a:lnTo>
                    <a:pt x="16" y="158"/>
                  </a:lnTo>
                  <a:lnTo>
                    <a:pt x="16" y="174"/>
                  </a:lnTo>
                  <a:cubicBezTo>
                    <a:pt x="16" y="174"/>
                    <a:pt x="16" y="189"/>
                    <a:pt x="1" y="189"/>
                  </a:cubicBezTo>
                  <a:lnTo>
                    <a:pt x="1" y="221"/>
                  </a:lnTo>
                  <a:cubicBezTo>
                    <a:pt x="1" y="237"/>
                    <a:pt x="1" y="237"/>
                    <a:pt x="16" y="237"/>
                  </a:cubicBezTo>
                  <a:lnTo>
                    <a:pt x="32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158" y="206"/>
                  </a:lnTo>
                  <a:lnTo>
                    <a:pt x="174" y="206"/>
                  </a:lnTo>
                  <a:lnTo>
                    <a:pt x="174" y="206"/>
                  </a:lnTo>
                  <a:cubicBezTo>
                    <a:pt x="190" y="189"/>
                    <a:pt x="190" y="174"/>
                    <a:pt x="190" y="158"/>
                  </a:cubicBezTo>
                  <a:cubicBezTo>
                    <a:pt x="190" y="143"/>
                    <a:pt x="174" y="143"/>
                    <a:pt x="174" y="126"/>
                  </a:cubicBezTo>
                  <a:lnTo>
                    <a:pt x="158" y="126"/>
                  </a:lnTo>
                  <a:lnTo>
                    <a:pt x="142" y="126"/>
                  </a:lnTo>
                  <a:lnTo>
                    <a:pt x="127" y="143"/>
                  </a:lnTo>
                  <a:lnTo>
                    <a:pt x="79" y="158"/>
                  </a:lnTo>
                  <a:lnTo>
                    <a:pt x="79" y="126"/>
                  </a:lnTo>
                  <a:lnTo>
                    <a:pt x="79" y="111"/>
                  </a:lnTo>
                  <a:lnTo>
                    <a:pt x="79" y="80"/>
                  </a:lnTo>
                  <a:cubicBezTo>
                    <a:pt x="79" y="80"/>
                    <a:pt x="79" y="63"/>
                    <a:pt x="95" y="63"/>
                  </a:cubicBezTo>
                  <a:cubicBezTo>
                    <a:pt x="110" y="48"/>
                    <a:pt x="127" y="32"/>
                    <a:pt x="110" y="17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8" name="Google Shape;13808;p87"/>
            <p:cNvSpPr/>
            <p:nvPr/>
          </p:nvSpPr>
          <p:spPr>
            <a:xfrm>
              <a:off x="3160993" y="1815319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63" y="1"/>
                  </a:moveTo>
                  <a:cubicBezTo>
                    <a:pt x="78" y="1"/>
                    <a:pt x="63" y="16"/>
                    <a:pt x="63" y="16"/>
                  </a:cubicBezTo>
                  <a:cubicBezTo>
                    <a:pt x="63" y="32"/>
                    <a:pt x="47" y="32"/>
                    <a:pt x="47" y="32"/>
                  </a:cubicBezTo>
                  <a:lnTo>
                    <a:pt x="32" y="32"/>
                  </a:lnTo>
                  <a:lnTo>
                    <a:pt x="15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5" y="110"/>
                  </a:cubicBezTo>
                  <a:lnTo>
                    <a:pt x="32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95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26" y="142"/>
                  </a:lnTo>
                  <a:cubicBezTo>
                    <a:pt x="126" y="142"/>
                    <a:pt x="126" y="127"/>
                    <a:pt x="110" y="127"/>
                  </a:cubicBezTo>
                  <a:lnTo>
                    <a:pt x="78" y="79"/>
                  </a:lnTo>
                  <a:lnTo>
                    <a:pt x="95" y="32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95" y="16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09" name="Google Shape;13809;p87"/>
            <p:cNvSpPr/>
            <p:nvPr/>
          </p:nvSpPr>
          <p:spPr>
            <a:xfrm>
              <a:off x="3391951" y="1794742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"/>
                    <a:pt x="32" y="17"/>
                  </a:cubicBezTo>
                  <a:cubicBezTo>
                    <a:pt x="32" y="17"/>
                    <a:pt x="32" y="32"/>
                    <a:pt x="17" y="32"/>
                  </a:cubicBezTo>
                  <a:cubicBezTo>
                    <a:pt x="17" y="49"/>
                    <a:pt x="1" y="64"/>
                    <a:pt x="1" y="95"/>
                  </a:cubicBezTo>
                  <a:cubicBezTo>
                    <a:pt x="1" y="112"/>
                    <a:pt x="17" y="112"/>
                    <a:pt x="17" y="127"/>
                  </a:cubicBezTo>
                  <a:cubicBezTo>
                    <a:pt x="32" y="127"/>
                    <a:pt x="32" y="127"/>
                    <a:pt x="49" y="143"/>
                  </a:cubicBezTo>
                  <a:lnTo>
                    <a:pt x="64" y="143"/>
                  </a:lnTo>
                  <a:cubicBezTo>
                    <a:pt x="80" y="143"/>
                    <a:pt x="80" y="143"/>
                    <a:pt x="95" y="127"/>
                  </a:cubicBezTo>
                  <a:lnTo>
                    <a:pt x="95" y="127"/>
                  </a:lnTo>
                  <a:cubicBezTo>
                    <a:pt x="95" y="112"/>
                    <a:pt x="95" y="80"/>
                    <a:pt x="80" y="80"/>
                  </a:cubicBezTo>
                  <a:lnTo>
                    <a:pt x="80" y="80"/>
                  </a:lnTo>
                  <a:lnTo>
                    <a:pt x="80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80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0" name="Google Shape;13810;p87"/>
            <p:cNvSpPr/>
            <p:nvPr/>
          </p:nvSpPr>
          <p:spPr>
            <a:xfrm>
              <a:off x="3393955" y="179728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1" name="Google Shape;13811;p87"/>
            <p:cNvSpPr/>
            <p:nvPr/>
          </p:nvSpPr>
          <p:spPr>
            <a:xfrm>
              <a:off x="3334832" y="1809785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4" y="1"/>
                  </a:moveTo>
                  <a:lnTo>
                    <a:pt x="17" y="32"/>
                  </a:lnTo>
                  <a:lnTo>
                    <a:pt x="32" y="49"/>
                  </a:lnTo>
                  <a:cubicBezTo>
                    <a:pt x="32" y="64"/>
                    <a:pt x="17" y="80"/>
                    <a:pt x="1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64" y="80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cubicBezTo>
                    <a:pt x="95" y="143"/>
                    <a:pt x="95" y="158"/>
                    <a:pt x="112" y="158"/>
                  </a:cubicBezTo>
                  <a:lnTo>
                    <a:pt x="127" y="158"/>
                  </a:lnTo>
                  <a:lnTo>
                    <a:pt x="127" y="158"/>
                  </a:lnTo>
                  <a:cubicBezTo>
                    <a:pt x="143" y="158"/>
                    <a:pt x="158" y="143"/>
                    <a:pt x="158" y="127"/>
                  </a:cubicBezTo>
                  <a:lnTo>
                    <a:pt x="158" y="112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43" y="49"/>
                  </a:lnTo>
                  <a:lnTo>
                    <a:pt x="127" y="32"/>
                  </a:lnTo>
                  <a:lnTo>
                    <a:pt x="127" y="49"/>
                  </a:lnTo>
                  <a:cubicBezTo>
                    <a:pt x="127" y="64"/>
                    <a:pt x="112" y="64"/>
                    <a:pt x="95" y="64"/>
                  </a:cubicBezTo>
                  <a:lnTo>
                    <a:pt x="95" y="64"/>
                  </a:lnTo>
                  <a:cubicBezTo>
                    <a:pt x="64" y="64"/>
                    <a:pt x="64" y="49"/>
                    <a:pt x="64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2" name="Google Shape;13812;p87"/>
            <p:cNvSpPr/>
            <p:nvPr/>
          </p:nvSpPr>
          <p:spPr>
            <a:xfrm>
              <a:off x="3353405" y="1813315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78" y="1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95" y="64"/>
                    <a:pt x="95" y="64"/>
                    <a:pt x="110" y="47"/>
                  </a:cubicBezTo>
                  <a:cubicBezTo>
                    <a:pt x="110" y="32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3" name="Google Shape;13813;p87"/>
            <p:cNvSpPr/>
            <p:nvPr/>
          </p:nvSpPr>
          <p:spPr>
            <a:xfrm>
              <a:off x="3295745" y="1814333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lnTo>
                    <a:pt x="95" y="15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64" y="95"/>
                  </a:lnTo>
                  <a:cubicBezTo>
                    <a:pt x="49" y="95"/>
                    <a:pt x="49" y="95"/>
                    <a:pt x="49" y="78"/>
                  </a:cubicBezTo>
                  <a:lnTo>
                    <a:pt x="17" y="78"/>
                  </a:lnTo>
                  <a:lnTo>
                    <a:pt x="17" y="78"/>
                  </a:lnTo>
                  <a:cubicBezTo>
                    <a:pt x="17" y="95"/>
                    <a:pt x="17" y="110"/>
                    <a:pt x="1" y="110"/>
                  </a:cubicBezTo>
                  <a:lnTo>
                    <a:pt x="1" y="126"/>
                  </a:lnTo>
                  <a:cubicBezTo>
                    <a:pt x="17" y="126"/>
                    <a:pt x="17" y="141"/>
                    <a:pt x="32" y="141"/>
                  </a:cubicBezTo>
                  <a:cubicBezTo>
                    <a:pt x="49" y="141"/>
                    <a:pt x="49" y="126"/>
                    <a:pt x="64" y="126"/>
                  </a:cubicBezTo>
                  <a:lnTo>
                    <a:pt x="64" y="110"/>
                  </a:lnTo>
                  <a:cubicBezTo>
                    <a:pt x="80" y="110"/>
                    <a:pt x="80" y="95"/>
                    <a:pt x="95" y="95"/>
                  </a:cubicBezTo>
                  <a:lnTo>
                    <a:pt x="95" y="95"/>
                  </a:lnTo>
                  <a:lnTo>
                    <a:pt x="143" y="47"/>
                  </a:lnTo>
                  <a:cubicBezTo>
                    <a:pt x="158" y="47"/>
                    <a:pt x="175" y="32"/>
                    <a:pt x="175" y="32"/>
                  </a:cubicBezTo>
                  <a:lnTo>
                    <a:pt x="190" y="32"/>
                  </a:lnTo>
                  <a:lnTo>
                    <a:pt x="175" y="15"/>
                  </a:lnTo>
                  <a:cubicBezTo>
                    <a:pt x="175" y="32"/>
                    <a:pt x="158" y="32"/>
                    <a:pt x="158" y="32"/>
                  </a:cubicBezTo>
                  <a:lnTo>
                    <a:pt x="143" y="32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4" name="Google Shape;13814;p87"/>
            <p:cNvSpPr/>
            <p:nvPr/>
          </p:nvSpPr>
          <p:spPr>
            <a:xfrm>
              <a:off x="3316322" y="1814333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79" y="0"/>
                  </a:moveTo>
                  <a:lnTo>
                    <a:pt x="32" y="15"/>
                  </a:lnTo>
                  <a:cubicBezTo>
                    <a:pt x="15" y="15"/>
                    <a:pt x="15" y="15"/>
                    <a:pt x="0" y="32"/>
                  </a:cubicBezTo>
                  <a:cubicBezTo>
                    <a:pt x="15" y="32"/>
                    <a:pt x="15" y="15"/>
                    <a:pt x="15" y="15"/>
                  </a:cubicBezTo>
                  <a:lnTo>
                    <a:pt x="15" y="15"/>
                  </a:lnTo>
                  <a:cubicBezTo>
                    <a:pt x="32" y="15"/>
                    <a:pt x="47" y="32"/>
                    <a:pt x="47" y="32"/>
                  </a:cubicBezTo>
                  <a:lnTo>
                    <a:pt x="47" y="47"/>
                  </a:lnTo>
                  <a:lnTo>
                    <a:pt x="63" y="47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126" y="63"/>
                  </a:lnTo>
                  <a:cubicBezTo>
                    <a:pt x="142" y="63"/>
                    <a:pt x="158" y="47"/>
                    <a:pt x="158" y="32"/>
                  </a:cubicBezTo>
                  <a:lnTo>
                    <a:pt x="158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5" name="Google Shape;13815;p87"/>
            <p:cNvSpPr/>
            <p:nvPr/>
          </p:nvSpPr>
          <p:spPr>
            <a:xfrm>
              <a:off x="3393478" y="1752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0"/>
                  </a:moveTo>
                  <a:lnTo>
                    <a:pt x="79" y="0"/>
                  </a:lnTo>
                  <a:cubicBezTo>
                    <a:pt x="79" y="0"/>
                    <a:pt x="64" y="15"/>
                    <a:pt x="47" y="15"/>
                  </a:cubicBezTo>
                  <a:lnTo>
                    <a:pt x="16" y="126"/>
                  </a:lnTo>
                  <a:cubicBezTo>
                    <a:pt x="1" y="158"/>
                    <a:pt x="16" y="173"/>
                    <a:pt x="32" y="173"/>
                  </a:cubicBezTo>
                  <a:lnTo>
                    <a:pt x="47" y="173"/>
                  </a:lnTo>
                  <a:cubicBezTo>
                    <a:pt x="64" y="173"/>
                    <a:pt x="79" y="173"/>
                    <a:pt x="79" y="158"/>
                  </a:cubicBezTo>
                  <a:lnTo>
                    <a:pt x="79" y="142"/>
                  </a:lnTo>
                  <a:cubicBezTo>
                    <a:pt x="64" y="142"/>
                    <a:pt x="64" y="126"/>
                    <a:pt x="47" y="110"/>
                  </a:cubicBezTo>
                  <a:cubicBezTo>
                    <a:pt x="47" y="95"/>
                    <a:pt x="64" y="79"/>
                    <a:pt x="79" y="63"/>
                  </a:cubicBezTo>
                  <a:lnTo>
                    <a:pt x="110" y="63"/>
                  </a:lnTo>
                  <a:lnTo>
                    <a:pt x="127" y="47"/>
                  </a:lnTo>
                  <a:cubicBezTo>
                    <a:pt x="127" y="32"/>
                    <a:pt x="11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6" name="Google Shape;13816;p87"/>
            <p:cNvSpPr/>
            <p:nvPr/>
          </p:nvSpPr>
          <p:spPr>
            <a:xfrm>
              <a:off x="3176004" y="183134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lnTo>
                    <a:pt x="47" y="1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7" name="Google Shape;13817;p87"/>
            <p:cNvSpPr/>
            <p:nvPr/>
          </p:nvSpPr>
          <p:spPr>
            <a:xfrm>
              <a:off x="3265690" y="181531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6"/>
                    <a:pt x="63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64"/>
                    <a:pt x="48" y="64"/>
                    <a:pt x="48" y="79"/>
                  </a:cubicBezTo>
                  <a:cubicBezTo>
                    <a:pt x="32" y="79"/>
                    <a:pt x="32" y="95"/>
                    <a:pt x="32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0" y="110"/>
                  </a:cubicBezTo>
                  <a:lnTo>
                    <a:pt x="0" y="127"/>
                  </a:lnTo>
                  <a:lnTo>
                    <a:pt x="0" y="158"/>
                  </a:lnTo>
                  <a:cubicBezTo>
                    <a:pt x="17" y="173"/>
                    <a:pt x="17" y="173"/>
                    <a:pt x="32" y="173"/>
                  </a:cubicBezTo>
                  <a:cubicBezTo>
                    <a:pt x="32" y="173"/>
                    <a:pt x="48" y="173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32" y="127"/>
                  </a:lnTo>
                  <a:cubicBezTo>
                    <a:pt x="32" y="110"/>
                    <a:pt x="32" y="79"/>
                    <a:pt x="48" y="79"/>
                  </a:cubicBezTo>
                  <a:lnTo>
                    <a:pt x="63" y="64"/>
                  </a:lnTo>
                  <a:lnTo>
                    <a:pt x="63" y="64"/>
                  </a:lnTo>
                  <a:cubicBezTo>
                    <a:pt x="80" y="64"/>
                    <a:pt x="95" y="79"/>
                    <a:pt x="95" y="79"/>
                  </a:cubicBezTo>
                  <a:lnTo>
                    <a:pt x="111" y="110"/>
                  </a:lnTo>
                  <a:cubicBezTo>
                    <a:pt x="111" y="95"/>
                    <a:pt x="126" y="79"/>
                    <a:pt x="126" y="64"/>
                  </a:cubicBezTo>
                  <a:lnTo>
                    <a:pt x="126" y="64"/>
                  </a:lnTo>
                  <a:lnTo>
                    <a:pt x="126" y="47"/>
                  </a:lnTo>
                  <a:cubicBezTo>
                    <a:pt x="143" y="32"/>
                    <a:pt x="126" y="16"/>
                    <a:pt x="126" y="16"/>
                  </a:cubicBezTo>
                  <a:cubicBezTo>
                    <a:pt x="111" y="16"/>
                    <a:pt x="111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8" name="Google Shape;13818;p87"/>
            <p:cNvSpPr/>
            <p:nvPr/>
          </p:nvSpPr>
          <p:spPr>
            <a:xfrm>
              <a:off x="3412528" y="1781734"/>
              <a:ext cx="3530" cy="5565"/>
            </a:xfrm>
            <a:custGeom>
              <a:avLst/>
              <a:gdLst/>
              <a:ahLst/>
              <a:cxnLst/>
              <a:rect l="l" t="t" r="r" b="b"/>
              <a:pathLst>
                <a:path w="111" h="175" extrusionOk="0">
                  <a:moveTo>
                    <a:pt x="79" y="0"/>
                  </a:moveTo>
                  <a:lnTo>
                    <a:pt x="79" y="0"/>
                  </a:lnTo>
                  <a:cubicBezTo>
                    <a:pt x="63" y="0"/>
                    <a:pt x="63" y="0"/>
                    <a:pt x="63" y="17"/>
                  </a:cubicBezTo>
                  <a:cubicBezTo>
                    <a:pt x="63" y="17"/>
                    <a:pt x="47" y="17"/>
                    <a:pt x="47" y="32"/>
                  </a:cubicBezTo>
                  <a:lnTo>
                    <a:pt x="32" y="63"/>
                  </a:lnTo>
                  <a:lnTo>
                    <a:pt x="0" y="126"/>
                  </a:lnTo>
                  <a:cubicBezTo>
                    <a:pt x="0" y="143"/>
                    <a:pt x="0" y="158"/>
                    <a:pt x="16" y="174"/>
                  </a:cubicBezTo>
                  <a:lnTo>
                    <a:pt x="32" y="174"/>
                  </a:lnTo>
                  <a:cubicBezTo>
                    <a:pt x="47" y="174"/>
                    <a:pt x="63" y="158"/>
                    <a:pt x="63" y="158"/>
                  </a:cubicBezTo>
                  <a:lnTo>
                    <a:pt x="63" y="143"/>
                  </a:lnTo>
                  <a:cubicBezTo>
                    <a:pt x="79" y="143"/>
                    <a:pt x="79" y="126"/>
                    <a:pt x="79" y="126"/>
                  </a:cubicBezTo>
                  <a:lnTo>
                    <a:pt x="79" y="126"/>
                  </a:lnTo>
                  <a:lnTo>
                    <a:pt x="110" y="63"/>
                  </a:lnTo>
                  <a:lnTo>
                    <a:pt x="110" y="48"/>
                  </a:lnTo>
                  <a:lnTo>
                    <a:pt x="110" y="17"/>
                  </a:lnTo>
                  <a:lnTo>
                    <a:pt x="95" y="17"/>
                  </a:lnTo>
                  <a:cubicBezTo>
                    <a:pt x="95" y="17"/>
                    <a:pt x="79" y="17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19" name="Google Shape;13819;p87"/>
            <p:cNvSpPr/>
            <p:nvPr/>
          </p:nvSpPr>
          <p:spPr>
            <a:xfrm>
              <a:off x="3165986" y="1826832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27" y="80"/>
                  </a:lnTo>
                  <a:cubicBezTo>
                    <a:pt x="142" y="80"/>
                    <a:pt x="158" y="48"/>
                    <a:pt x="158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42" y="48"/>
                    <a:pt x="142" y="48"/>
                    <a:pt x="127" y="48"/>
                  </a:cubicBezTo>
                  <a:lnTo>
                    <a:pt x="110" y="48"/>
                  </a:lnTo>
                  <a:lnTo>
                    <a:pt x="79" y="32"/>
                  </a:lnTo>
                  <a:cubicBezTo>
                    <a:pt x="79" y="17"/>
                    <a:pt x="64" y="17"/>
                    <a:pt x="64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0" name="Google Shape;13820;p87"/>
            <p:cNvSpPr/>
            <p:nvPr/>
          </p:nvSpPr>
          <p:spPr>
            <a:xfrm>
              <a:off x="3398980" y="1802788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0" y="32"/>
                    <a:pt x="0" y="32"/>
                    <a:pt x="0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79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32" y="95"/>
                    <a:pt x="48" y="95"/>
                    <a:pt x="48" y="79"/>
                  </a:cubicBezTo>
                  <a:lnTo>
                    <a:pt x="48" y="79"/>
                  </a:lnTo>
                  <a:lnTo>
                    <a:pt x="80" y="63"/>
                  </a:lnTo>
                  <a:lnTo>
                    <a:pt x="95" y="48"/>
                  </a:lnTo>
                  <a:cubicBezTo>
                    <a:pt x="111" y="32"/>
                    <a:pt x="111" y="16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1" name="Google Shape;13821;p87"/>
            <p:cNvSpPr/>
            <p:nvPr/>
          </p:nvSpPr>
          <p:spPr>
            <a:xfrm>
              <a:off x="3444077" y="1799767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"/>
                    <a:pt x="63" y="17"/>
                  </a:cubicBezTo>
                  <a:lnTo>
                    <a:pt x="63" y="32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17" y="111"/>
                  </a:lnTo>
                  <a:lnTo>
                    <a:pt x="0" y="111"/>
                  </a:lnTo>
                  <a:lnTo>
                    <a:pt x="0" y="158"/>
                  </a:lnTo>
                  <a:cubicBezTo>
                    <a:pt x="17" y="158"/>
                    <a:pt x="17" y="158"/>
                    <a:pt x="32" y="174"/>
                  </a:cubicBezTo>
                  <a:lnTo>
                    <a:pt x="32" y="174"/>
                  </a:lnTo>
                  <a:cubicBezTo>
                    <a:pt x="48" y="174"/>
                    <a:pt x="48" y="174"/>
                    <a:pt x="48" y="158"/>
                  </a:cubicBezTo>
                  <a:lnTo>
                    <a:pt x="80" y="143"/>
                  </a:lnTo>
                  <a:lnTo>
                    <a:pt x="126" y="127"/>
                  </a:lnTo>
                  <a:cubicBezTo>
                    <a:pt x="126" y="111"/>
                    <a:pt x="143" y="111"/>
                    <a:pt x="143" y="95"/>
                  </a:cubicBezTo>
                  <a:lnTo>
                    <a:pt x="126" y="32"/>
                  </a:lnTo>
                  <a:lnTo>
                    <a:pt x="126" y="32"/>
                  </a:lnTo>
                  <a:cubicBezTo>
                    <a:pt x="126" y="17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2" name="Google Shape;13822;p87"/>
            <p:cNvSpPr/>
            <p:nvPr/>
          </p:nvSpPr>
          <p:spPr>
            <a:xfrm>
              <a:off x="3438575" y="1802788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79" y="0"/>
                  </a:moveTo>
                  <a:lnTo>
                    <a:pt x="79" y="0"/>
                  </a:lnTo>
                  <a:lnTo>
                    <a:pt x="79" y="0"/>
                  </a:lnTo>
                  <a:lnTo>
                    <a:pt x="32" y="0"/>
                  </a:lnTo>
                  <a:lnTo>
                    <a:pt x="16" y="16"/>
                  </a:lnTo>
                  <a:cubicBezTo>
                    <a:pt x="1" y="16"/>
                    <a:pt x="1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6" y="79"/>
                    <a:pt x="16" y="79"/>
                    <a:pt x="32" y="79"/>
                  </a:cubicBezTo>
                  <a:lnTo>
                    <a:pt x="32" y="79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48"/>
                    <a:pt x="127" y="32"/>
                    <a:pt x="110" y="16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3" name="Google Shape;13823;p87"/>
            <p:cNvSpPr/>
            <p:nvPr/>
          </p:nvSpPr>
          <p:spPr>
            <a:xfrm>
              <a:off x="3329361" y="1813315"/>
              <a:ext cx="4516" cy="3530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32" y="1"/>
                    <a:pt x="15" y="1"/>
                    <a:pt x="15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47"/>
                    <a:pt x="15" y="64"/>
                    <a:pt x="32" y="64"/>
                  </a:cubicBez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7" y="79"/>
                  </a:lnTo>
                  <a:cubicBezTo>
                    <a:pt x="63" y="95"/>
                    <a:pt x="63" y="95"/>
                    <a:pt x="63" y="110"/>
                  </a:cubicBezTo>
                  <a:lnTo>
                    <a:pt x="78" y="110"/>
                  </a:lnTo>
                  <a:lnTo>
                    <a:pt x="78" y="110"/>
                  </a:lnTo>
                  <a:lnTo>
                    <a:pt x="110" y="79"/>
                  </a:lnTo>
                  <a:lnTo>
                    <a:pt x="126" y="79"/>
                  </a:lnTo>
                  <a:cubicBezTo>
                    <a:pt x="141" y="79"/>
                    <a:pt x="141" y="64"/>
                    <a:pt x="141" y="47"/>
                  </a:cubicBezTo>
                  <a:cubicBezTo>
                    <a:pt x="141" y="32"/>
                    <a:pt x="141" y="32"/>
                    <a:pt x="126" y="32"/>
                  </a:cubicBezTo>
                  <a:cubicBezTo>
                    <a:pt x="126" y="16"/>
                    <a:pt x="126" y="16"/>
                    <a:pt x="110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4" name="Google Shape;13824;p87"/>
            <p:cNvSpPr/>
            <p:nvPr/>
          </p:nvSpPr>
          <p:spPr>
            <a:xfrm>
              <a:off x="3296286" y="1810803"/>
              <a:ext cx="9032" cy="4548"/>
            </a:xfrm>
            <a:custGeom>
              <a:avLst/>
              <a:gdLst/>
              <a:ahLst/>
              <a:cxnLst/>
              <a:rect l="l" t="t" r="r" b="b"/>
              <a:pathLst>
                <a:path w="28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17"/>
                    <a:pt x="15" y="17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95"/>
                    <a:pt x="63" y="95"/>
                    <a:pt x="63" y="111"/>
                  </a:cubicBezTo>
                  <a:lnTo>
                    <a:pt x="78" y="111"/>
                  </a:lnTo>
                  <a:lnTo>
                    <a:pt x="110" y="143"/>
                  </a:lnTo>
                  <a:lnTo>
                    <a:pt x="126" y="143"/>
                  </a:lnTo>
                  <a:lnTo>
                    <a:pt x="141" y="143"/>
                  </a:lnTo>
                  <a:cubicBezTo>
                    <a:pt x="141" y="143"/>
                    <a:pt x="158" y="143"/>
                    <a:pt x="158" y="126"/>
                  </a:cubicBezTo>
                  <a:lnTo>
                    <a:pt x="173" y="143"/>
                  </a:lnTo>
                  <a:lnTo>
                    <a:pt x="236" y="143"/>
                  </a:lnTo>
                  <a:lnTo>
                    <a:pt x="252" y="143"/>
                  </a:lnTo>
                  <a:cubicBezTo>
                    <a:pt x="267" y="143"/>
                    <a:pt x="284" y="126"/>
                    <a:pt x="284" y="111"/>
                  </a:cubicBezTo>
                  <a:lnTo>
                    <a:pt x="284" y="95"/>
                  </a:lnTo>
                  <a:cubicBezTo>
                    <a:pt x="267" y="95"/>
                    <a:pt x="267" y="95"/>
                    <a:pt x="267" y="80"/>
                  </a:cubicBezTo>
                  <a:cubicBezTo>
                    <a:pt x="267" y="95"/>
                    <a:pt x="267" y="95"/>
                    <a:pt x="252" y="95"/>
                  </a:cubicBezTo>
                  <a:lnTo>
                    <a:pt x="236" y="126"/>
                  </a:lnTo>
                  <a:lnTo>
                    <a:pt x="221" y="126"/>
                  </a:lnTo>
                  <a:cubicBezTo>
                    <a:pt x="204" y="126"/>
                    <a:pt x="189" y="126"/>
                    <a:pt x="189" y="111"/>
                  </a:cubicBezTo>
                  <a:cubicBezTo>
                    <a:pt x="173" y="95"/>
                    <a:pt x="173" y="80"/>
                    <a:pt x="189" y="63"/>
                  </a:cubicBezTo>
                  <a:lnTo>
                    <a:pt x="173" y="63"/>
                  </a:lnTo>
                  <a:lnTo>
                    <a:pt x="14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5" name="Google Shape;13825;p87"/>
            <p:cNvSpPr/>
            <p:nvPr/>
          </p:nvSpPr>
          <p:spPr>
            <a:xfrm>
              <a:off x="3264196" y="182234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79" y="0"/>
                    <a:pt x="79" y="15"/>
                  </a:cubicBezTo>
                  <a:lnTo>
                    <a:pt x="64" y="15"/>
                  </a:lnTo>
                  <a:lnTo>
                    <a:pt x="32" y="32"/>
                  </a:lnTo>
                  <a:cubicBezTo>
                    <a:pt x="16" y="47"/>
                    <a:pt x="1" y="63"/>
                    <a:pt x="16" y="78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63"/>
                  </a:lnTo>
                  <a:cubicBezTo>
                    <a:pt x="127" y="63"/>
                    <a:pt x="142" y="32"/>
                    <a:pt x="127" y="15"/>
                  </a:cubicBezTo>
                  <a:lnTo>
                    <a:pt x="127" y="15"/>
                  </a:ln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6" name="Google Shape;13826;p87"/>
            <p:cNvSpPr/>
            <p:nvPr/>
          </p:nvSpPr>
          <p:spPr>
            <a:xfrm>
              <a:off x="3322333" y="176370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63"/>
                    <a:pt x="16" y="80"/>
                    <a:pt x="32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63"/>
                  </a:cubicBezTo>
                  <a:lnTo>
                    <a:pt x="126" y="63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26" y="16"/>
                    <a:pt x="110" y="0"/>
                    <a:pt x="9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7" name="Google Shape;13827;p87"/>
            <p:cNvSpPr/>
            <p:nvPr/>
          </p:nvSpPr>
          <p:spPr>
            <a:xfrm>
              <a:off x="3243650" y="1772702"/>
              <a:ext cx="4548" cy="2576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cubicBezTo>
                    <a:pt x="0" y="49"/>
                    <a:pt x="17" y="64"/>
                    <a:pt x="32" y="64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1" y="80"/>
                    <a:pt x="126" y="64"/>
                    <a:pt x="126" y="49"/>
                  </a:cubicBezTo>
                  <a:cubicBezTo>
                    <a:pt x="143" y="32"/>
                    <a:pt x="126" y="17"/>
                    <a:pt x="111" y="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8" name="Google Shape;13828;p87"/>
            <p:cNvSpPr/>
            <p:nvPr/>
          </p:nvSpPr>
          <p:spPr>
            <a:xfrm>
              <a:off x="3376940" y="1790258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48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0" y="127"/>
                  </a:lnTo>
                  <a:cubicBezTo>
                    <a:pt x="0" y="142"/>
                    <a:pt x="0" y="158"/>
                    <a:pt x="17" y="158"/>
                  </a:cubicBezTo>
                  <a:lnTo>
                    <a:pt x="80" y="190"/>
                  </a:lnTo>
                  <a:cubicBezTo>
                    <a:pt x="80" y="190"/>
                    <a:pt x="80" y="205"/>
                    <a:pt x="95" y="205"/>
                  </a:cubicBezTo>
                  <a:lnTo>
                    <a:pt x="111" y="190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42"/>
                  </a:lnTo>
                  <a:cubicBezTo>
                    <a:pt x="174" y="127"/>
                    <a:pt x="158" y="110"/>
                    <a:pt x="158" y="110"/>
                  </a:cubicBezTo>
                  <a:cubicBezTo>
                    <a:pt x="158" y="95"/>
                    <a:pt x="143" y="95"/>
                    <a:pt x="126" y="95"/>
                  </a:cubicBezTo>
                  <a:lnTo>
                    <a:pt x="126" y="95"/>
                  </a:lnTo>
                  <a:lnTo>
                    <a:pt x="126" y="95"/>
                  </a:lnTo>
                  <a:cubicBezTo>
                    <a:pt x="126" y="110"/>
                    <a:pt x="126" y="142"/>
                    <a:pt x="95" y="142"/>
                  </a:cubicBezTo>
                  <a:lnTo>
                    <a:pt x="80" y="142"/>
                  </a:lnTo>
                  <a:lnTo>
                    <a:pt x="80" y="142"/>
                  </a:lnTo>
                  <a:cubicBezTo>
                    <a:pt x="63" y="142"/>
                    <a:pt x="48" y="127"/>
                    <a:pt x="32" y="110"/>
                  </a:cubicBezTo>
                  <a:cubicBezTo>
                    <a:pt x="32" y="95"/>
                    <a:pt x="48" y="79"/>
                    <a:pt x="63" y="64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111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29" name="Google Shape;13829;p87"/>
            <p:cNvSpPr/>
            <p:nvPr/>
          </p:nvSpPr>
          <p:spPr>
            <a:xfrm>
              <a:off x="3398980" y="180078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95" y="0"/>
                  </a:lnTo>
                  <a:lnTo>
                    <a:pt x="48" y="0"/>
                  </a:lnTo>
                  <a:cubicBezTo>
                    <a:pt x="32" y="16"/>
                    <a:pt x="32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cubicBezTo>
                    <a:pt x="17" y="16"/>
                    <a:pt x="0" y="32"/>
                    <a:pt x="0" y="48"/>
                  </a:cubicBezTo>
                  <a:cubicBezTo>
                    <a:pt x="0" y="63"/>
                    <a:pt x="17" y="63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6" y="63"/>
                    <a:pt x="143" y="48"/>
                    <a:pt x="143" y="32"/>
                  </a:cubicBezTo>
                  <a:cubicBezTo>
                    <a:pt x="143" y="32"/>
                    <a:pt x="143" y="16"/>
                    <a:pt x="126" y="16"/>
                  </a:cubicBezTo>
                  <a:cubicBezTo>
                    <a:pt x="126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0" name="Google Shape;13830;p87"/>
            <p:cNvSpPr/>
            <p:nvPr/>
          </p:nvSpPr>
          <p:spPr>
            <a:xfrm>
              <a:off x="3290275" y="1815796"/>
              <a:ext cx="3498" cy="2576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10" y="1"/>
                  </a:move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17"/>
                    <a:pt x="63" y="1"/>
                  </a:cubicBezTo>
                  <a:lnTo>
                    <a:pt x="47" y="17"/>
                  </a:lnTo>
                  <a:lnTo>
                    <a:pt x="0" y="32"/>
                  </a:lnTo>
                  <a:cubicBezTo>
                    <a:pt x="0" y="49"/>
                    <a:pt x="0" y="64"/>
                    <a:pt x="15" y="64"/>
                  </a:cubicBezTo>
                  <a:lnTo>
                    <a:pt x="32" y="80"/>
                  </a:lnTo>
                  <a:cubicBezTo>
                    <a:pt x="47" y="80"/>
                    <a:pt x="63" y="64"/>
                    <a:pt x="63" y="64"/>
                  </a:cubicBezTo>
                  <a:lnTo>
                    <a:pt x="78" y="49"/>
                  </a:lnTo>
                  <a:lnTo>
                    <a:pt x="95" y="17"/>
                  </a:lnTo>
                  <a:cubicBezTo>
                    <a:pt x="110" y="17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1" name="Google Shape;13831;p87"/>
            <p:cNvSpPr/>
            <p:nvPr/>
          </p:nvSpPr>
          <p:spPr>
            <a:xfrm>
              <a:off x="3393955" y="1784247"/>
              <a:ext cx="3562" cy="6520"/>
            </a:xfrm>
            <a:custGeom>
              <a:avLst/>
              <a:gdLst/>
              <a:ahLst/>
              <a:cxnLst/>
              <a:rect l="l" t="t" r="r" b="b"/>
              <a:pathLst>
                <a:path w="112" h="205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49" y="1"/>
                    <a:pt x="49" y="16"/>
                  </a:cubicBezTo>
                  <a:lnTo>
                    <a:pt x="49" y="16"/>
                  </a:lnTo>
                  <a:lnTo>
                    <a:pt x="1" y="158"/>
                  </a:lnTo>
                  <a:lnTo>
                    <a:pt x="1" y="173"/>
                  </a:lnTo>
                  <a:cubicBezTo>
                    <a:pt x="1" y="190"/>
                    <a:pt x="17" y="190"/>
                    <a:pt x="17" y="190"/>
                  </a:cubicBezTo>
                  <a:cubicBezTo>
                    <a:pt x="17" y="205"/>
                    <a:pt x="32" y="205"/>
                    <a:pt x="32" y="205"/>
                  </a:cubicBezTo>
                  <a:lnTo>
                    <a:pt x="49" y="205"/>
                  </a:lnTo>
                  <a:cubicBezTo>
                    <a:pt x="64" y="205"/>
                    <a:pt x="80" y="190"/>
                    <a:pt x="80" y="173"/>
                  </a:cubicBezTo>
                  <a:lnTo>
                    <a:pt x="80" y="173"/>
                  </a:lnTo>
                  <a:lnTo>
                    <a:pt x="95" y="95"/>
                  </a:lnTo>
                  <a:lnTo>
                    <a:pt x="112" y="32"/>
                  </a:lnTo>
                  <a:lnTo>
                    <a:pt x="112" y="32"/>
                  </a:lnTo>
                  <a:cubicBezTo>
                    <a:pt x="112" y="16"/>
                    <a:pt x="112" y="16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2" name="Google Shape;13832;p87"/>
            <p:cNvSpPr/>
            <p:nvPr/>
          </p:nvSpPr>
          <p:spPr>
            <a:xfrm>
              <a:off x="3423023" y="1754669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95" y="17"/>
                  </a:moveTo>
                  <a:cubicBezTo>
                    <a:pt x="112" y="17"/>
                    <a:pt x="112" y="32"/>
                    <a:pt x="112" y="48"/>
                  </a:cubicBezTo>
                  <a:lnTo>
                    <a:pt x="112" y="48"/>
                  </a:lnTo>
                  <a:lnTo>
                    <a:pt x="175" y="32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95" y="17"/>
                  </a:lnTo>
                  <a:close/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7" y="17"/>
                  </a:lnTo>
                  <a:lnTo>
                    <a:pt x="32" y="32"/>
                  </a:lnTo>
                  <a:cubicBezTo>
                    <a:pt x="49" y="32"/>
                    <a:pt x="49" y="48"/>
                    <a:pt x="49" y="48"/>
                  </a:cubicBezTo>
                  <a:lnTo>
                    <a:pt x="49" y="32"/>
                  </a:lnTo>
                  <a:cubicBezTo>
                    <a:pt x="49" y="17"/>
                    <a:pt x="64" y="17"/>
                    <a:pt x="64" y="1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3" name="Google Shape;13833;p87"/>
            <p:cNvSpPr/>
            <p:nvPr/>
          </p:nvSpPr>
          <p:spPr>
            <a:xfrm>
              <a:off x="3162996" y="1812806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5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lnTo>
                    <a:pt x="0" y="80"/>
                  </a:lnTo>
                  <a:cubicBezTo>
                    <a:pt x="15" y="80"/>
                    <a:pt x="15" y="80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63" y="95"/>
                    <a:pt x="78" y="95"/>
                    <a:pt x="95" y="80"/>
                  </a:cubicBezTo>
                  <a:lnTo>
                    <a:pt x="95" y="80"/>
                  </a:lnTo>
                  <a:cubicBezTo>
                    <a:pt x="110" y="80"/>
                    <a:pt x="110" y="48"/>
                    <a:pt x="110" y="32"/>
                  </a:cubicBezTo>
                  <a:cubicBezTo>
                    <a:pt x="110" y="17"/>
                    <a:pt x="95" y="17"/>
                    <a:pt x="78" y="17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4" name="Google Shape;13834;p87"/>
            <p:cNvSpPr/>
            <p:nvPr/>
          </p:nvSpPr>
          <p:spPr>
            <a:xfrm>
              <a:off x="3425568" y="1800276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32"/>
                  </a:cubicBezTo>
                  <a:cubicBezTo>
                    <a:pt x="0" y="48"/>
                    <a:pt x="15" y="64"/>
                    <a:pt x="32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3" y="79"/>
                    <a:pt x="63" y="79"/>
                    <a:pt x="63" y="95"/>
                  </a:cubicBezTo>
                  <a:cubicBezTo>
                    <a:pt x="78" y="95"/>
                    <a:pt x="95" y="111"/>
                    <a:pt x="110" y="111"/>
                  </a:cubicBezTo>
                  <a:cubicBezTo>
                    <a:pt x="126" y="111"/>
                    <a:pt x="141" y="95"/>
                    <a:pt x="158" y="79"/>
                  </a:cubicBezTo>
                  <a:lnTo>
                    <a:pt x="173" y="79"/>
                  </a:lnTo>
                  <a:lnTo>
                    <a:pt x="173" y="32"/>
                  </a:lnTo>
                  <a:cubicBezTo>
                    <a:pt x="158" y="16"/>
                    <a:pt x="158" y="16"/>
                    <a:pt x="141" y="16"/>
                  </a:cubicBezTo>
                  <a:cubicBezTo>
                    <a:pt x="126" y="16"/>
                    <a:pt x="126" y="16"/>
                    <a:pt x="110" y="32"/>
                  </a:cubicBezTo>
                  <a:lnTo>
                    <a:pt x="110" y="32"/>
                  </a:lnTo>
                  <a:lnTo>
                    <a:pt x="95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5" name="Google Shape;13835;p87"/>
            <p:cNvSpPr/>
            <p:nvPr/>
          </p:nvSpPr>
          <p:spPr>
            <a:xfrm>
              <a:off x="3386481" y="1785741"/>
              <a:ext cx="3498" cy="356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5" y="63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63" y="95"/>
                    <a:pt x="78" y="95"/>
                    <a:pt x="95" y="95"/>
                  </a:cubicBezTo>
                  <a:lnTo>
                    <a:pt x="110" y="95"/>
                  </a:lnTo>
                  <a:lnTo>
                    <a:pt x="110" y="95"/>
                  </a:lnTo>
                  <a:lnTo>
                    <a:pt x="11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6" name="Google Shape;13836;p87"/>
            <p:cNvSpPr/>
            <p:nvPr/>
          </p:nvSpPr>
          <p:spPr>
            <a:xfrm>
              <a:off x="3425027" y="1788254"/>
              <a:ext cx="4580" cy="6520"/>
            </a:xfrm>
            <a:custGeom>
              <a:avLst/>
              <a:gdLst/>
              <a:ahLst/>
              <a:cxnLst/>
              <a:rect l="l" t="t" r="r" b="b"/>
              <a:pathLst>
                <a:path w="144" h="205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32"/>
                  </a:cubicBezTo>
                  <a:lnTo>
                    <a:pt x="32" y="47"/>
                  </a:lnTo>
                  <a:lnTo>
                    <a:pt x="1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27" y="205"/>
                  </a:lnTo>
                  <a:cubicBezTo>
                    <a:pt x="143" y="205"/>
                    <a:pt x="143" y="173"/>
                    <a:pt x="127" y="158"/>
                  </a:cubicBezTo>
                  <a:lnTo>
                    <a:pt x="127" y="14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64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16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7" name="Google Shape;13837;p87"/>
            <p:cNvSpPr/>
            <p:nvPr/>
          </p:nvSpPr>
          <p:spPr>
            <a:xfrm>
              <a:off x="3437049" y="1788254"/>
              <a:ext cx="2035" cy="2512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1" y="1"/>
                  </a:moveTo>
                  <a:lnTo>
                    <a:pt x="1" y="32"/>
                  </a:lnTo>
                  <a:lnTo>
                    <a:pt x="1" y="47"/>
                  </a:lnTo>
                  <a:cubicBezTo>
                    <a:pt x="1" y="64"/>
                    <a:pt x="1" y="64"/>
                    <a:pt x="17" y="64"/>
                  </a:cubicBez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lnTo>
                    <a:pt x="49" y="64"/>
                  </a:lnTo>
                  <a:cubicBezTo>
                    <a:pt x="64" y="64"/>
                    <a:pt x="64" y="47"/>
                    <a:pt x="64" y="47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32" y="32"/>
                    <a:pt x="17" y="1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8" name="Google Shape;13838;p87"/>
            <p:cNvSpPr/>
            <p:nvPr/>
          </p:nvSpPr>
          <p:spPr>
            <a:xfrm>
              <a:off x="3076808" y="1807304"/>
              <a:ext cx="3498" cy="2512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9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32" y="16"/>
                  </a:lnTo>
                  <a:cubicBezTo>
                    <a:pt x="15" y="16"/>
                    <a:pt x="0" y="32"/>
                    <a:pt x="0" y="47"/>
                  </a:cubicBezTo>
                  <a:cubicBezTo>
                    <a:pt x="0" y="63"/>
                    <a:pt x="15" y="79"/>
                    <a:pt x="32" y="79"/>
                  </a:cubicBezTo>
                  <a:lnTo>
                    <a:pt x="47" y="79"/>
                  </a:lnTo>
                  <a:lnTo>
                    <a:pt x="63" y="63"/>
                  </a:lnTo>
                  <a:lnTo>
                    <a:pt x="63" y="47"/>
                  </a:lnTo>
                  <a:cubicBezTo>
                    <a:pt x="63" y="32"/>
                    <a:pt x="63" y="32"/>
                    <a:pt x="78" y="16"/>
                  </a:cubicBezTo>
                  <a:lnTo>
                    <a:pt x="95" y="16"/>
                  </a:lnTo>
                  <a:cubicBezTo>
                    <a:pt x="95" y="0"/>
                    <a:pt x="95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39" name="Google Shape;13839;p87"/>
            <p:cNvSpPr/>
            <p:nvPr/>
          </p:nvSpPr>
          <p:spPr>
            <a:xfrm>
              <a:off x="3426045" y="1777250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48" y="110"/>
                  </a:lnTo>
                  <a:cubicBezTo>
                    <a:pt x="63" y="110"/>
                    <a:pt x="80" y="95"/>
                    <a:pt x="80" y="63"/>
                  </a:cubicBezTo>
                  <a:lnTo>
                    <a:pt x="63" y="15"/>
                  </a:lnTo>
                  <a:cubicBezTo>
                    <a:pt x="63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0" name="Google Shape;13840;p87"/>
            <p:cNvSpPr/>
            <p:nvPr/>
          </p:nvSpPr>
          <p:spPr>
            <a:xfrm>
              <a:off x="3400506" y="1791752"/>
              <a:ext cx="5502" cy="4548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17"/>
                  </a:lnTo>
                  <a:lnTo>
                    <a:pt x="32" y="80"/>
                  </a:lnTo>
                  <a:lnTo>
                    <a:pt x="15" y="80"/>
                  </a:lnTo>
                  <a:cubicBezTo>
                    <a:pt x="0" y="95"/>
                    <a:pt x="0" y="111"/>
                    <a:pt x="15" y="126"/>
                  </a:cubicBezTo>
                  <a:cubicBezTo>
                    <a:pt x="15" y="143"/>
                    <a:pt x="32" y="143"/>
                    <a:pt x="47" y="143"/>
                  </a:cubicBezTo>
                  <a:cubicBezTo>
                    <a:pt x="47" y="143"/>
                    <a:pt x="63" y="143"/>
                    <a:pt x="63" y="126"/>
                  </a:cubicBezTo>
                  <a:lnTo>
                    <a:pt x="95" y="111"/>
                  </a:lnTo>
                  <a:lnTo>
                    <a:pt x="110" y="95"/>
                  </a:lnTo>
                  <a:lnTo>
                    <a:pt x="158" y="48"/>
                  </a:lnTo>
                  <a:cubicBezTo>
                    <a:pt x="158" y="48"/>
                    <a:pt x="173" y="17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1" name="Google Shape;13841;p87"/>
            <p:cNvSpPr/>
            <p:nvPr/>
          </p:nvSpPr>
          <p:spPr>
            <a:xfrm>
              <a:off x="3399966" y="1773720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cubicBezTo>
                    <a:pt x="17" y="48"/>
                    <a:pt x="17" y="63"/>
                    <a:pt x="17" y="63"/>
                  </a:cubicBezTo>
                  <a:lnTo>
                    <a:pt x="80" y="80"/>
                  </a:lnTo>
                  <a:lnTo>
                    <a:pt x="95" y="95"/>
                  </a:lnTo>
                  <a:cubicBezTo>
                    <a:pt x="112" y="95"/>
                    <a:pt x="127" y="80"/>
                    <a:pt x="127" y="63"/>
                  </a:cubicBezTo>
                  <a:cubicBezTo>
                    <a:pt x="143" y="48"/>
                    <a:pt x="127" y="32"/>
                    <a:pt x="112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2" name="Google Shape;13842;p87"/>
            <p:cNvSpPr/>
            <p:nvPr/>
          </p:nvSpPr>
          <p:spPr>
            <a:xfrm>
              <a:off x="3344850" y="1786250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47"/>
                    <a:pt x="17" y="64"/>
                    <a:pt x="32" y="64"/>
                  </a:cubicBezTo>
                  <a:lnTo>
                    <a:pt x="64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64"/>
                    <a:pt x="127" y="47"/>
                  </a:cubicBezTo>
                  <a:lnTo>
                    <a:pt x="127" y="47"/>
                  </a:lnTo>
                  <a:cubicBezTo>
                    <a:pt x="127" y="47"/>
                    <a:pt x="112" y="47"/>
                    <a:pt x="112" y="32"/>
                  </a:cubicBezTo>
                  <a:lnTo>
                    <a:pt x="95" y="32"/>
                  </a:lnTo>
                  <a:lnTo>
                    <a:pt x="80" y="16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3" name="Google Shape;13843;p87"/>
            <p:cNvSpPr/>
            <p:nvPr/>
          </p:nvSpPr>
          <p:spPr>
            <a:xfrm>
              <a:off x="3079289" y="1804792"/>
              <a:ext cx="4548" cy="4548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8" y="0"/>
                  </a:moveTo>
                  <a:lnTo>
                    <a:pt x="32" y="0"/>
                  </a:lnTo>
                  <a:lnTo>
                    <a:pt x="17" y="16"/>
                  </a:lnTo>
                  <a:cubicBezTo>
                    <a:pt x="0" y="16"/>
                    <a:pt x="0" y="48"/>
                    <a:pt x="17" y="63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8" y="79"/>
                    <a:pt x="48" y="79"/>
                    <a:pt x="63" y="95"/>
                  </a:cubicBez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80" y="126"/>
                  </a:lnTo>
                  <a:lnTo>
                    <a:pt x="80" y="126"/>
                  </a:lnTo>
                  <a:cubicBezTo>
                    <a:pt x="95" y="126"/>
                    <a:pt x="111" y="126"/>
                    <a:pt x="111" y="142"/>
                  </a:cubicBezTo>
                  <a:lnTo>
                    <a:pt x="111" y="142"/>
                  </a:lnTo>
                  <a:cubicBezTo>
                    <a:pt x="126" y="126"/>
                    <a:pt x="143" y="95"/>
                    <a:pt x="126" y="79"/>
                  </a:cubicBezTo>
                  <a:lnTo>
                    <a:pt x="111" y="63"/>
                  </a:lnTo>
                  <a:lnTo>
                    <a:pt x="63" y="16"/>
                  </a:ln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4" name="Google Shape;13844;p87"/>
            <p:cNvSpPr/>
            <p:nvPr/>
          </p:nvSpPr>
          <p:spPr>
            <a:xfrm>
              <a:off x="3371915" y="177572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48" y="0"/>
                    <a:pt x="17" y="17"/>
                    <a:pt x="1" y="32"/>
                  </a:cubicBezTo>
                  <a:lnTo>
                    <a:pt x="1" y="111"/>
                  </a:lnTo>
                  <a:cubicBezTo>
                    <a:pt x="1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4" y="126"/>
                    <a:pt x="64" y="111"/>
                    <a:pt x="64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95" y="63"/>
                    <a:pt x="112" y="63"/>
                    <a:pt x="112" y="48"/>
                  </a:cubicBezTo>
                  <a:lnTo>
                    <a:pt x="112" y="32"/>
                  </a:lnTo>
                  <a:cubicBezTo>
                    <a:pt x="112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5" name="Google Shape;13845;p87"/>
            <p:cNvSpPr/>
            <p:nvPr/>
          </p:nvSpPr>
          <p:spPr>
            <a:xfrm>
              <a:off x="3178008" y="1818340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32" y="15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2" y="110"/>
                  </a:lnTo>
                  <a:cubicBezTo>
                    <a:pt x="32" y="110"/>
                    <a:pt x="47" y="126"/>
                    <a:pt x="64" y="126"/>
                  </a:cubicBezTo>
                  <a:cubicBezTo>
                    <a:pt x="64" y="126"/>
                    <a:pt x="64" y="110"/>
                    <a:pt x="79" y="110"/>
                  </a:cubicBezTo>
                  <a:lnTo>
                    <a:pt x="79" y="110"/>
                  </a:lnTo>
                  <a:cubicBezTo>
                    <a:pt x="95" y="95"/>
                    <a:pt x="95" y="78"/>
                    <a:pt x="79" y="63"/>
                  </a:cubicBezTo>
                  <a:lnTo>
                    <a:pt x="110" y="63"/>
                  </a:lnTo>
                  <a:cubicBezTo>
                    <a:pt x="127" y="47"/>
                    <a:pt x="142" y="32"/>
                    <a:pt x="127" y="15"/>
                  </a:cubicBezTo>
                  <a:cubicBezTo>
                    <a:pt x="127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6" name="Google Shape;13846;p87"/>
            <p:cNvSpPr/>
            <p:nvPr/>
          </p:nvSpPr>
          <p:spPr>
            <a:xfrm>
              <a:off x="3412528" y="1793279"/>
              <a:ext cx="3530" cy="2512"/>
            </a:xfrm>
            <a:custGeom>
              <a:avLst/>
              <a:gdLst/>
              <a:ahLst/>
              <a:cxnLst/>
              <a:rect l="l" t="t" r="r" b="b"/>
              <a:pathLst>
                <a:path w="111" h="79" extrusionOk="0">
                  <a:moveTo>
                    <a:pt x="79" y="0"/>
                  </a:moveTo>
                  <a:lnTo>
                    <a:pt x="79" y="0"/>
                  </a:lnTo>
                  <a:lnTo>
                    <a:pt x="32" y="15"/>
                  </a:lnTo>
                  <a:cubicBezTo>
                    <a:pt x="16" y="15"/>
                    <a:pt x="0" y="15"/>
                    <a:pt x="0" y="32"/>
                  </a:cubicBezTo>
                  <a:lnTo>
                    <a:pt x="0" y="47"/>
                  </a:lnTo>
                  <a:lnTo>
                    <a:pt x="16" y="47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47"/>
                  </a:lnTo>
                  <a:cubicBezTo>
                    <a:pt x="63" y="63"/>
                    <a:pt x="63" y="63"/>
                    <a:pt x="63" y="78"/>
                  </a:cubicBezTo>
                  <a:lnTo>
                    <a:pt x="79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110" y="63"/>
                    <a:pt x="110" y="47"/>
                    <a:pt x="110" y="32"/>
                  </a:cubicBezTo>
                  <a:lnTo>
                    <a:pt x="95" y="15"/>
                  </a:lnTo>
                  <a:cubicBezTo>
                    <a:pt x="79" y="15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7" name="Google Shape;13847;p87"/>
            <p:cNvSpPr/>
            <p:nvPr/>
          </p:nvSpPr>
          <p:spPr>
            <a:xfrm>
              <a:off x="3154441" y="1813315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64" y="47"/>
                  </a:moveTo>
                  <a:lnTo>
                    <a:pt x="64" y="47"/>
                  </a:lnTo>
                  <a:lnTo>
                    <a:pt x="64" y="47"/>
                  </a:lnTo>
                  <a:close/>
                  <a:moveTo>
                    <a:pt x="32" y="1"/>
                  </a:moveTo>
                  <a:cubicBezTo>
                    <a:pt x="17" y="1"/>
                    <a:pt x="17" y="16"/>
                    <a:pt x="1" y="32"/>
                  </a:cubicBezTo>
                  <a:cubicBezTo>
                    <a:pt x="1" y="47"/>
                    <a:pt x="17" y="79"/>
                    <a:pt x="17" y="95"/>
                  </a:cubicBezTo>
                  <a:cubicBezTo>
                    <a:pt x="17" y="95"/>
                    <a:pt x="32" y="110"/>
                    <a:pt x="49" y="110"/>
                  </a:cubicBezTo>
                  <a:lnTo>
                    <a:pt x="49" y="110"/>
                  </a:lnTo>
                  <a:cubicBezTo>
                    <a:pt x="49" y="110"/>
                    <a:pt x="64" y="110"/>
                    <a:pt x="64" y="95"/>
                  </a:cubicBezTo>
                  <a:lnTo>
                    <a:pt x="64" y="95"/>
                  </a:lnTo>
                  <a:cubicBezTo>
                    <a:pt x="80" y="95"/>
                    <a:pt x="80" y="64"/>
                    <a:pt x="80" y="47"/>
                  </a:cubicBezTo>
                  <a:lnTo>
                    <a:pt x="80" y="47"/>
                  </a:lnTo>
                  <a:lnTo>
                    <a:pt x="80" y="47"/>
                  </a:lnTo>
                  <a:lnTo>
                    <a:pt x="95" y="47"/>
                  </a:lnTo>
                  <a:lnTo>
                    <a:pt x="95" y="47"/>
                  </a:lnTo>
                  <a:cubicBezTo>
                    <a:pt x="95" y="32"/>
                    <a:pt x="112" y="16"/>
                    <a:pt x="112" y="16"/>
                  </a:cubicBezTo>
                  <a:lnTo>
                    <a:pt x="127" y="16"/>
                  </a:lnTo>
                  <a:lnTo>
                    <a:pt x="127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8" name="Google Shape;13848;p87"/>
            <p:cNvSpPr/>
            <p:nvPr/>
          </p:nvSpPr>
          <p:spPr>
            <a:xfrm>
              <a:off x="3156445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49" name="Google Shape;13849;p87"/>
            <p:cNvSpPr/>
            <p:nvPr/>
          </p:nvSpPr>
          <p:spPr>
            <a:xfrm>
              <a:off x="3387467" y="1788731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16" y="17"/>
                  </a:cubicBezTo>
                  <a:lnTo>
                    <a:pt x="16" y="17"/>
                  </a:lnTo>
                  <a:lnTo>
                    <a:pt x="16" y="17"/>
                  </a:lnTo>
                  <a:cubicBezTo>
                    <a:pt x="1" y="32"/>
                    <a:pt x="1" y="64"/>
                    <a:pt x="16" y="95"/>
                  </a:cubicBezTo>
                  <a:lnTo>
                    <a:pt x="16" y="95"/>
                  </a:lnTo>
                  <a:cubicBezTo>
                    <a:pt x="16" y="112"/>
                    <a:pt x="32" y="127"/>
                    <a:pt x="47" y="127"/>
                  </a:cubicBezTo>
                  <a:lnTo>
                    <a:pt x="64" y="127"/>
                  </a:lnTo>
                  <a:cubicBezTo>
                    <a:pt x="79" y="112"/>
                    <a:pt x="79" y="112"/>
                    <a:pt x="79" y="95"/>
                  </a:cubicBezTo>
                  <a:lnTo>
                    <a:pt x="79" y="80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42" y="17"/>
                    <a:pt x="127" y="1"/>
                    <a:pt x="95" y="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0" name="Google Shape;13850;p87"/>
            <p:cNvSpPr/>
            <p:nvPr/>
          </p:nvSpPr>
          <p:spPr>
            <a:xfrm>
              <a:off x="3080816" y="1814333"/>
              <a:ext cx="2512" cy="3498"/>
            </a:xfrm>
            <a:custGeom>
              <a:avLst/>
              <a:gdLst/>
              <a:ahLst/>
              <a:cxnLst/>
              <a:rect l="l" t="t" r="r" b="b"/>
              <a:pathLst>
                <a:path w="79" h="110" extrusionOk="0">
                  <a:moveTo>
                    <a:pt x="32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2"/>
                  </a:lnTo>
                  <a:cubicBezTo>
                    <a:pt x="32" y="47"/>
                    <a:pt x="32" y="63"/>
                    <a:pt x="15" y="78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15" y="95"/>
                    <a:pt x="32" y="110"/>
                    <a:pt x="47" y="110"/>
                  </a:cubicBezTo>
                  <a:lnTo>
                    <a:pt x="63" y="95"/>
                  </a:lnTo>
                  <a:cubicBezTo>
                    <a:pt x="78" y="95"/>
                    <a:pt x="78" y="78"/>
                    <a:pt x="78" y="63"/>
                  </a:cubicBezTo>
                  <a:lnTo>
                    <a:pt x="63" y="32"/>
                  </a:lnTo>
                  <a:lnTo>
                    <a:pt x="63" y="15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1" name="Google Shape;13851;p87"/>
            <p:cNvSpPr/>
            <p:nvPr/>
          </p:nvSpPr>
          <p:spPr>
            <a:xfrm>
              <a:off x="3357889" y="1809785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cubicBezTo>
                    <a:pt x="48" y="17"/>
                    <a:pt x="32" y="17"/>
                    <a:pt x="32" y="32"/>
                  </a:cubicBezTo>
                  <a:lnTo>
                    <a:pt x="0" y="127"/>
                  </a:ln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63" y="158"/>
                  </a:lnTo>
                  <a:lnTo>
                    <a:pt x="80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126" y="64"/>
                  </a:lnTo>
                  <a:lnTo>
                    <a:pt x="126" y="32"/>
                  </a:lnTo>
                  <a:cubicBezTo>
                    <a:pt x="126" y="17"/>
                    <a:pt x="111" y="17"/>
                    <a:pt x="111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2" name="Google Shape;13852;p87"/>
            <p:cNvSpPr/>
            <p:nvPr/>
          </p:nvSpPr>
          <p:spPr>
            <a:xfrm>
              <a:off x="3326817" y="177871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4" y="49"/>
                  </a:moveTo>
                  <a:lnTo>
                    <a:pt x="64" y="49"/>
                  </a:lnTo>
                  <a:lnTo>
                    <a:pt x="64" y="49"/>
                  </a:lnTo>
                  <a:close/>
                  <a:moveTo>
                    <a:pt x="64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80"/>
                  </a:lnTo>
                  <a:cubicBezTo>
                    <a:pt x="1" y="95"/>
                    <a:pt x="17" y="112"/>
                    <a:pt x="32" y="127"/>
                  </a:cubicBezTo>
                  <a:lnTo>
                    <a:pt x="64" y="127"/>
                  </a:lnTo>
                  <a:lnTo>
                    <a:pt x="80" y="127"/>
                  </a:lnTo>
                  <a:cubicBezTo>
                    <a:pt x="95" y="112"/>
                    <a:pt x="95" y="95"/>
                    <a:pt x="80" y="80"/>
                  </a:cubicBez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9"/>
                    <a:pt x="112" y="17"/>
                  </a:cubicBezTo>
                  <a:lnTo>
                    <a:pt x="11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3" name="Google Shape;13853;p87"/>
            <p:cNvSpPr/>
            <p:nvPr/>
          </p:nvSpPr>
          <p:spPr>
            <a:xfrm>
              <a:off x="3328821" y="178023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4" name="Google Shape;13854;p87"/>
            <p:cNvSpPr/>
            <p:nvPr/>
          </p:nvSpPr>
          <p:spPr>
            <a:xfrm>
              <a:off x="3317785" y="181232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3" y="0"/>
                  </a:moveTo>
                  <a:lnTo>
                    <a:pt x="33" y="0"/>
                  </a:lnTo>
                  <a:cubicBezTo>
                    <a:pt x="17" y="0"/>
                    <a:pt x="1" y="15"/>
                    <a:pt x="1" y="15"/>
                  </a:cubicBezTo>
                  <a:cubicBezTo>
                    <a:pt x="1" y="47"/>
                    <a:pt x="1" y="63"/>
                    <a:pt x="33" y="63"/>
                  </a:cubicBezTo>
                  <a:lnTo>
                    <a:pt x="33" y="63"/>
                  </a:lnTo>
                  <a:lnTo>
                    <a:pt x="112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3" y="95"/>
                    <a:pt x="159" y="78"/>
                    <a:pt x="159" y="63"/>
                  </a:cubicBezTo>
                  <a:cubicBezTo>
                    <a:pt x="175" y="47"/>
                    <a:pt x="159" y="32"/>
                    <a:pt x="143" y="32"/>
                  </a:cubicBezTo>
                  <a:lnTo>
                    <a:pt x="143" y="32"/>
                  </a:lnTo>
                  <a:lnTo>
                    <a:pt x="127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5" name="Google Shape;13855;p87"/>
            <p:cNvSpPr/>
            <p:nvPr/>
          </p:nvSpPr>
          <p:spPr>
            <a:xfrm>
              <a:off x="3419016" y="1801294"/>
              <a:ext cx="2576" cy="2035"/>
            </a:xfrm>
            <a:custGeom>
              <a:avLst/>
              <a:gdLst/>
              <a:ahLst/>
              <a:cxnLst/>
              <a:rect l="l" t="t" r="r" b="b"/>
              <a:pathLst>
                <a:path w="81" h="64" extrusionOk="0">
                  <a:moveTo>
                    <a:pt x="49" y="0"/>
                  </a:moveTo>
                  <a:lnTo>
                    <a:pt x="49" y="0"/>
                  </a:lnTo>
                  <a:lnTo>
                    <a:pt x="17" y="0"/>
                  </a:lnTo>
                  <a:lnTo>
                    <a:pt x="1" y="16"/>
                  </a:lnTo>
                  <a:lnTo>
                    <a:pt x="32" y="47"/>
                  </a:lnTo>
                  <a:lnTo>
                    <a:pt x="3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4" y="47"/>
                  </a:lnTo>
                  <a:cubicBezTo>
                    <a:pt x="80" y="47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6" name="Google Shape;13856;p87"/>
            <p:cNvSpPr/>
            <p:nvPr/>
          </p:nvSpPr>
          <p:spPr>
            <a:xfrm>
              <a:off x="3440070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63" y="1"/>
                  </a:moveTo>
                  <a:lnTo>
                    <a:pt x="32" y="16"/>
                  </a:lnTo>
                  <a:cubicBezTo>
                    <a:pt x="0" y="16"/>
                    <a:pt x="0" y="47"/>
                    <a:pt x="0" y="64"/>
                  </a:cubicBezTo>
                  <a:cubicBezTo>
                    <a:pt x="17" y="79"/>
                    <a:pt x="32" y="79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63" y="79"/>
                  </a:lnTo>
                  <a:lnTo>
                    <a:pt x="95" y="64"/>
                  </a:lnTo>
                  <a:cubicBezTo>
                    <a:pt x="111" y="47"/>
                    <a:pt x="111" y="47"/>
                    <a:pt x="111" y="32"/>
                  </a:cubicBezTo>
                  <a:cubicBezTo>
                    <a:pt x="126" y="32"/>
                    <a:pt x="126" y="16"/>
                    <a:pt x="111" y="16"/>
                  </a:cubicBezTo>
                  <a:lnTo>
                    <a:pt x="11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7" name="Google Shape;13857;p87"/>
            <p:cNvSpPr/>
            <p:nvPr/>
          </p:nvSpPr>
          <p:spPr>
            <a:xfrm>
              <a:off x="3416535" y="1800785"/>
              <a:ext cx="5057" cy="4548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0" y="0"/>
                    <a:pt x="0" y="16"/>
                    <a:pt x="0" y="32"/>
                  </a:cubicBezTo>
                  <a:lnTo>
                    <a:pt x="0" y="48"/>
                  </a:lnTo>
                  <a:cubicBezTo>
                    <a:pt x="0" y="79"/>
                    <a:pt x="16" y="79"/>
                    <a:pt x="32" y="95"/>
                  </a:cubicBezTo>
                  <a:lnTo>
                    <a:pt x="32" y="95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47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cubicBezTo>
                    <a:pt x="79" y="79"/>
                    <a:pt x="95" y="79"/>
                    <a:pt x="95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27" y="111"/>
                    <a:pt x="142" y="126"/>
                    <a:pt x="127" y="142"/>
                  </a:cubicBezTo>
                  <a:lnTo>
                    <a:pt x="127" y="142"/>
                  </a:lnTo>
                  <a:lnTo>
                    <a:pt x="127" y="142"/>
                  </a:lnTo>
                  <a:cubicBezTo>
                    <a:pt x="142" y="142"/>
                    <a:pt x="158" y="142"/>
                    <a:pt x="158" y="126"/>
                  </a:cubicBezTo>
                  <a:lnTo>
                    <a:pt x="158" y="126"/>
                  </a:lnTo>
                  <a:cubicBezTo>
                    <a:pt x="158" y="95"/>
                    <a:pt x="142" y="79"/>
                    <a:pt x="127" y="79"/>
                  </a:cubicBezTo>
                  <a:lnTo>
                    <a:pt x="127" y="79"/>
                  </a:lnTo>
                  <a:lnTo>
                    <a:pt x="110" y="79"/>
                  </a:lnTo>
                  <a:lnTo>
                    <a:pt x="110" y="63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64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8" name="Google Shape;13858;p87"/>
            <p:cNvSpPr/>
            <p:nvPr/>
          </p:nvSpPr>
          <p:spPr>
            <a:xfrm>
              <a:off x="3440579" y="177123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32" y="6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59" name="Google Shape;13859;p87"/>
            <p:cNvSpPr/>
            <p:nvPr/>
          </p:nvSpPr>
          <p:spPr>
            <a:xfrm>
              <a:off x="3042715" y="181232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110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0" name="Google Shape;13860;p87"/>
            <p:cNvSpPr/>
            <p:nvPr/>
          </p:nvSpPr>
          <p:spPr>
            <a:xfrm>
              <a:off x="3418539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6" y="1"/>
                    <a:pt x="1" y="16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32" y="79"/>
                  </a:lnTo>
                  <a:lnTo>
                    <a:pt x="47" y="64"/>
                  </a:lnTo>
                  <a:lnTo>
                    <a:pt x="79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127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1" name="Google Shape;13861;p87"/>
            <p:cNvSpPr/>
            <p:nvPr/>
          </p:nvSpPr>
          <p:spPr>
            <a:xfrm>
              <a:off x="3197058" y="1796269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1" y="47"/>
                    <a:pt x="1" y="64"/>
                    <a:pt x="1" y="79"/>
                  </a:cubicBezTo>
                  <a:cubicBezTo>
                    <a:pt x="16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2" name="Google Shape;13862;p87"/>
            <p:cNvSpPr/>
            <p:nvPr/>
          </p:nvSpPr>
          <p:spPr>
            <a:xfrm>
              <a:off x="3323828" y="1785264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0" y="15"/>
                    <a:pt x="0" y="32"/>
                    <a:pt x="16" y="47"/>
                  </a:cubicBezTo>
                  <a:lnTo>
                    <a:pt x="16" y="63"/>
                  </a:lnTo>
                  <a:cubicBezTo>
                    <a:pt x="32" y="63"/>
                    <a:pt x="32" y="63"/>
                    <a:pt x="32" y="95"/>
                  </a:cubicBezTo>
                  <a:cubicBezTo>
                    <a:pt x="32" y="95"/>
                    <a:pt x="16" y="95"/>
                    <a:pt x="16" y="110"/>
                  </a:cubicBezTo>
                  <a:cubicBezTo>
                    <a:pt x="16" y="126"/>
                    <a:pt x="32" y="141"/>
                    <a:pt x="48" y="141"/>
                  </a:cubicBezTo>
                  <a:lnTo>
                    <a:pt x="63" y="141"/>
                  </a:lnTo>
                  <a:lnTo>
                    <a:pt x="79" y="141"/>
                  </a:lnTo>
                  <a:cubicBezTo>
                    <a:pt x="79" y="141"/>
                    <a:pt x="95" y="126"/>
                    <a:pt x="95" y="110"/>
                  </a:cubicBezTo>
                  <a:lnTo>
                    <a:pt x="95" y="110"/>
                  </a:lnTo>
                  <a:cubicBezTo>
                    <a:pt x="95" y="78"/>
                    <a:pt x="111" y="32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3" name="Google Shape;13863;p87"/>
            <p:cNvSpPr/>
            <p:nvPr/>
          </p:nvSpPr>
          <p:spPr>
            <a:xfrm>
              <a:off x="3375922" y="1780239"/>
              <a:ext cx="2576" cy="4516"/>
            </a:xfrm>
            <a:custGeom>
              <a:avLst/>
              <a:gdLst/>
              <a:ahLst/>
              <a:cxnLst/>
              <a:rect l="l" t="t" r="r" b="b"/>
              <a:pathLst>
                <a:path w="81" h="142" extrusionOk="0">
                  <a:moveTo>
                    <a:pt x="32" y="1"/>
                  </a:moveTo>
                  <a:lnTo>
                    <a:pt x="17" y="1"/>
                  </a:lnTo>
                  <a:lnTo>
                    <a:pt x="17" y="16"/>
                  </a:lnTo>
                  <a:cubicBezTo>
                    <a:pt x="1" y="16"/>
                    <a:pt x="1" y="32"/>
                    <a:pt x="1" y="32"/>
                  </a:cubicBezTo>
                  <a:lnTo>
                    <a:pt x="1" y="47"/>
                  </a:lnTo>
                  <a:lnTo>
                    <a:pt x="1" y="64"/>
                  </a:lnTo>
                  <a:lnTo>
                    <a:pt x="1" y="64"/>
                  </a:lnTo>
                  <a:cubicBezTo>
                    <a:pt x="17" y="64"/>
                    <a:pt x="17" y="79"/>
                    <a:pt x="17" y="95"/>
                  </a:cubicBez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9" y="142"/>
                  </a:lnTo>
                  <a:cubicBezTo>
                    <a:pt x="49" y="142"/>
                    <a:pt x="64" y="142"/>
                    <a:pt x="64" y="127"/>
                  </a:cubicBezTo>
                  <a:cubicBezTo>
                    <a:pt x="64" y="127"/>
                    <a:pt x="80" y="127"/>
                    <a:pt x="80" y="110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49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4" name="Google Shape;13864;p87"/>
            <p:cNvSpPr/>
            <p:nvPr/>
          </p:nvSpPr>
          <p:spPr>
            <a:xfrm>
              <a:off x="3185036" y="1795760"/>
              <a:ext cx="7537" cy="3562"/>
            </a:xfrm>
            <a:custGeom>
              <a:avLst/>
              <a:gdLst/>
              <a:ahLst/>
              <a:cxnLst/>
              <a:rect l="l" t="t" r="r" b="b"/>
              <a:pathLst>
                <a:path w="237" h="112" extrusionOk="0">
                  <a:moveTo>
                    <a:pt x="205" y="0"/>
                  </a:moveTo>
                  <a:lnTo>
                    <a:pt x="205" y="0"/>
                  </a:lnTo>
                  <a:lnTo>
                    <a:pt x="189" y="0"/>
                  </a:lnTo>
                  <a:cubicBezTo>
                    <a:pt x="189" y="17"/>
                    <a:pt x="173" y="17"/>
                    <a:pt x="173" y="17"/>
                  </a:cubicBezTo>
                  <a:cubicBezTo>
                    <a:pt x="158" y="17"/>
                    <a:pt x="158" y="32"/>
                    <a:pt x="158" y="32"/>
                  </a:cubicBezTo>
                  <a:cubicBezTo>
                    <a:pt x="142" y="32"/>
                    <a:pt x="126" y="48"/>
                    <a:pt x="126" y="48"/>
                  </a:cubicBezTo>
                  <a:cubicBezTo>
                    <a:pt x="126" y="48"/>
                    <a:pt x="110" y="48"/>
                    <a:pt x="110" y="32"/>
                  </a:cubicBezTo>
                  <a:cubicBezTo>
                    <a:pt x="110" y="32"/>
                    <a:pt x="95" y="17"/>
                    <a:pt x="79" y="17"/>
                  </a:cubicBezTo>
                  <a:lnTo>
                    <a:pt x="79" y="17"/>
                  </a:lnTo>
                  <a:cubicBezTo>
                    <a:pt x="63" y="32"/>
                    <a:pt x="47" y="32"/>
                    <a:pt x="47" y="32"/>
                  </a:cubicBezTo>
                  <a:lnTo>
                    <a:pt x="32" y="48"/>
                  </a:lnTo>
                  <a:cubicBezTo>
                    <a:pt x="16" y="48"/>
                    <a:pt x="0" y="80"/>
                    <a:pt x="16" y="95"/>
                  </a:cubicBezTo>
                  <a:cubicBezTo>
                    <a:pt x="16" y="95"/>
                    <a:pt x="16" y="111"/>
                    <a:pt x="32" y="111"/>
                  </a:cubicBezTo>
                  <a:lnTo>
                    <a:pt x="47" y="111"/>
                  </a:lnTo>
                  <a:lnTo>
                    <a:pt x="63" y="80"/>
                  </a:lnTo>
                  <a:cubicBezTo>
                    <a:pt x="63" y="63"/>
                    <a:pt x="79" y="48"/>
                    <a:pt x="95" y="48"/>
                  </a:cubicBezTo>
                  <a:lnTo>
                    <a:pt x="95" y="48"/>
                  </a:lnTo>
                  <a:lnTo>
                    <a:pt x="110" y="63"/>
                  </a:lnTo>
                  <a:cubicBezTo>
                    <a:pt x="126" y="63"/>
                    <a:pt x="126" y="80"/>
                    <a:pt x="126" y="95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42" y="111"/>
                  </a:lnTo>
                  <a:cubicBezTo>
                    <a:pt x="158" y="111"/>
                    <a:pt x="189" y="95"/>
                    <a:pt x="189" y="80"/>
                  </a:cubicBezTo>
                  <a:lnTo>
                    <a:pt x="189" y="80"/>
                  </a:lnTo>
                  <a:cubicBezTo>
                    <a:pt x="205" y="80"/>
                    <a:pt x="205" y="63"/>
                    <a:pt x="221" y="63"/>
                  </a:cubicBezTo>
                  <a:cubicBezTo>
                    <a:pt x="236" y="63"/>
                    <a:pt x="236" y="48"/>
                    <a:pt x="236" y="17"/>
                  </a:cubicBezTo>
                  <a:cubicBezTo>
                    <a:pt x="236" y="17"/>
                    <a:pt x="22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5" name="Google Shape;13865;p87"/>
            <p:cNvSpPr/>
            <p:nvPr/>
          </p:nvSpPr>
          <p:spPr>
            <a:xfrm>
              <a:off x="3171011" y="181834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5" y="15"/>
                    <a:pt x="15" y="32"/>
                  </a:cubicBezTo>
                  <a:cubicBezTo>
                    <a:pt x="0" y="47"/>
                    <a:pt x="15" y="63"/>
                    <a:pt x="32" y="78"/>
                  </a:cubicBezTo>
                  <a:lnTo>
                    <a:pt x="47" y="78"/>
                  </a:lnTo>
                  <a:cubicBezTo>
                    <a:pt x="63" y="78"/>
                    <a:pt x="78" y="78"/>
                    <a:pt x="95" y="95"/>
                  </a:cubicBezTo>
                  <a:cubicBezTo>
                    <a:pt x="110" y="95"/>
                    <a:pt x="110" y="95"/>
                    <a:pt x="126" y="110"/>
                  </a:cubicBezTo>
                  <a:lnTo>
                    <a:pt x="141" y="110"/>
                  </a:lnTo>
                  <a:lnTo>
                    <a:pt x="158" y="110"/>
                  </a:lnTo>
                  <a:cubicBezTo>
                    <a:pt x="173" y="110"/>
                    <a:pt x="189" y="110"/>
                    <a:pt x="189" y="95"/>
                  </a:cubicBezTo>
                  <a:lnTo>
                    <a:pt x="189" y="95"/>
                  </a:lnTo>
                  <a:lnTo>
                    <a:pt x="189" y="95"/>
                  </a:lnTo>
                  <a:lnTo>
                    <a:pt x="173" y="95"/>
                  </a:lnTo>
                  <a:lnTo>
                    <a:pt x="158" y="78"/>
                  </a:lnTo>
                  <a:lnTo>
                    <a:pt x="141" y="78"/>
                  </a:lnTo>
                  <a:cubicBezTo>
                    <a:pt x="141" y="95"/>
                    <a:pt x="126" y="95"/>
                    <a:pt x="126" y="95"/>
                  </a:cubicBezTo>
                  <a:cubicBezTo>
                    <a:pt x="110" y="95"/>
                    <a:pt x="95" y="78"/>
                    <a:pt x="95" y="63"/>
                  </a:cubicBezTo>
                  <a:cubicBezTo>
                    <a:pt x="95" y="47"/>
                    <a:pt x="95" y="32"/>
                    <a:pt x="110" y="15"/>
                  </a:cubicBezTo>
                  <a:lnTo>
                    <a:pt x="7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6" name="Google Shape;13866;p87"/>
            <p:cNvSpPr/>
            <p:nvPr/>
          </p:nvSpPr>
          <p:spPr>
            <a:xfrm>
              <a:off x="3385463" y="177670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6" y="17"/>
                  </a:lnTo>
                  <a:cubicBezTo>
                    <a:pt x="1" y="32"/>
                    <a:pt x="16" y="49"/>
                    <a:pt x="32" y="64"/>
                  </a:cubicBezTo>
                  <a:lnTo>
                    <a:pt x="47" y="64"/>
                  </a:lnTo>
                  <a:cubicBezTo>
                    <a:pt x="47" y="49"/>
                    <a:pt x="64" y="32"/>
                    <a:pt x="64" y="32"/>
                  </a:cubicBezTo>
                  <a:lnTo>
                    <a:pt x="127" y="32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7" name="Google Shape;13867;p87"/>
            <p:cNvSpPr/>
            <p:nvPr/>
          </p:nvSpPr>
          <p:spPr>
            <a:xfrm>
              <a:off x="3415009" y="1777250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64" y="15"/>
                  </a:lnTo>
                  <a:lnTo>
                    <a:pt x="48" y="32"/>
                  </a:lnTo>
                  <a:lnTo>
                    <a:pt x="1" y="15"/>
                  </a:lnTo>
                  <a:lnTo>
                    <a:pt x="1" y="15"/>
                  </a:lnTo>
                  <a:cubicBezTo>
                    <a:pt x="1" y="32"/>
                    <a:pt x="17" y="32"/>
                    <a:pt x="17" y="47"/>
                  </a:cubicBezTo>
                  <a:lnTo>
                    <a:pt x="17" y="95"/>
                  </a:lnTo>
                  <a:lnTo>
                    <a:pt x="17" y="95"/>
                  </a:lnTo>
                  <a:lnTo>
                    <a:pt x="80" y="78"/>
                  </a:lnTo>
                  <a:lnTo>
                    <a:pt x="112" y="63"/>
                  </a:lnTo>
                  <a:cubicBezTo>
                    <a:pt x="112" y="47"/>
                    <a:pt x="127" y="47"/>
                    <a:pt x="127" y="32"/>
                  </a:cubicBezTo>
                  <a:lnTo>
                    <a:pt x="112" y="15"/>
                  </a:lnTo>
                  <a:cubicBezTo>
                    <a:pt x="112" y="0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8" name="Google Shape;13868;p87"/>
            <p:cNvSpPr/>
            <p:nvPr/>
          </p:nvSpPr>
          <p:spPr>
            <a:xfrm>
              <a:off x="3294759" y="181531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7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16"/>
                  </a:lnTo>
                  <a:cubicBezTo>
                    <a:pt x="32" y="16"/>
                    <a:pt x="48" y="32"/>
                    <a:pt x="48" y="47"/>
                  </a:cubicBezTo>
                  <a:lnTo>
                    <a:pt x="80" y="47"/>
                  </a:lnTo>
                  <a:cubicBezTo>
                    <a:pt x="80" y="64"/>
                    <a:pt x="80" y="64"/>
                    <a:pt x="95" y="64"/>
                  </a:cubicBezTo>
                  <a:lnTo>
                    <a:pt x="126" y="32"/>
                  </a:lnTo>
                  <a:lnTo>
                    <a:pt x="126" y="1"/>
                  </a:lnTo>
                  <a:cubicBezTo>
                    <a:pt x="111" y="16"/>
                    <a:pt x="111" y="32"/>
                    <a:pt x="95" y="32"/>
                  </a:cubicBezTo>
                  <a:lnTo>
                    <a:pt x="80" y="32"/>
                  </a:lnTo>
                  <a:cubicBezTo>
                    <a:pt x="63" y="32"/>
                    <a:pt x="48" y="16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69" name="Google Shape;13869;p87"/>
            <p:cNvSpPr/>
            <p:nvPr/>
          </p:nvSpPr>
          <p:spPr>
            <a:xfrm>
              <a:off x="3311774" y="180679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7" y="79"/>
                  </a:lnTo>
                  <a:cubicBezTo>
                    <a:pt x="32" y="95"/>
                    <a:pt x="32" y="111"/>
                    <a:pt x="32" y="126"/>
                  </a:cubicBezTo>
                  <a:cubicBezTo>
                    <a:pt x="32" y="126"/>
                    <a:pt x="49" y="111"/>
                    <a:pt x="64" y="111"/>
                  </a:cubicBezTo>
                  <a:lnTo>
                    <a:pt x="80" y="48"/>
                  </a:lnTo>
                  <a:cubicBezTo>
                    <a:pt x="95" y="32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0" name="Google Shape;13870;p87"/>
            <p:cNvSpPr/>
            <p:nvPr/>
          </p:nvSpPr>
          <p:spPr>
            <a:xfrm>
              <a:off x="3394972" y="1754192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63" y="0"/>
                  </a:lnTo>
                  <a:lnTo>
                    <a:pt x="32" y="0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17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95" y="63"/>
                  </a:lnTo>
                  <a:cubicBezTo>
                    <a:pt x="126" y="47"/>
                    <a:pt x="126" y="32"/>
                    <a:pt x="126" y="16"/>
                  </a:cubicBezTo>
                  <a:cubicBezTo>
                    <a:pt x="126" y="0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1" name="Google Shape;13871;p87"/>
            <p:cNvSpPr/>
            <p:nvPr/>
          </p:nvSpPr>
          <p:spPr>
            <a:xfrm>
              <a:off x="3086286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49" y="0"/>
                  </a:moveTo>
                  <a:lnTo>
                    <a:pt x="1" y="32"/>
                  </a:lnTo>
                  <a:cubicBezTo>
                    <a:pt x="17" y="32"/>
                    <a:pt x="17" y="47"/>
                    <a:pt x="32" y="47"/>
                  </a:cubicBezTo>
                  <a:lnTo>
                    <a:pt x="32" y="47"/>
                  </a:lnTo>
                  <a:lnTo>
                    <a:pt x="80" y="47"/>
                  </a:lnTo>
                  <a:lnTo>
                    <a:pt x="80" y="63"/>
                  </a:lnTo>
                  <a:cubicBezTo>
                    <a:pt x="95" y="63"/>
                    <a:pt x="95" y="47"/>
                    <a:pt x="95" y="47"/>
                  </a:cubicBezTo>
                  <a:cubicBezTo>
                    <a:pt x="80" y="47"/>
                    <a:pt x="64" y="32"/>
                    <a:pt x="4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2" name="Google Shape;13872;p87"/>
            <p:cNvSpPr/>
            <p:nvPr/>
          </p:nvSpPr>
          <p:spPr>
            <a:xfrm>
              <a:off x="3456608" y="1802788"/>
              <a:ext cx="1527" cy="6551"/>
            </a:xfrm>
            <a:custGeom>
              <a:avLst/>
              <a:gdLst/>
              <a:ahLst/>
              <a:cxnLst/>
              <a:rect l="l" t="t" r="r" b="b"/>
              <a:pathLst>
                <a:path w="48" h="206" extrusionOk="0">
                  <a:moveTo>
                    <a:pt x="48" y="0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32" y="63"/>
                    <a:pt x="32" y="79"/>
                    <a:pt x="16" y="79"/>
                  </a:cubicBezTo>
                  <a:lnTo>
                    <a:pt x="16" y="79"/>
                  </a:lnTo>
                  <a:lnTo>
                    <a:pt x="1" y="174"/>
                  </a:lnTo>
                  <a:lnTo>
                    <a:pt x="1" y="205"/>
                  </a:lnTo>
                  <a:cubicBezTo>
                    <a:pt x="16" y="189"/>
                    <a:pt x="32" y="189"/>
                    <a:pt x="48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3" name="Google Shape;13873;p87"/>
            <p:cNvSpPr/>
            <p:nvPr/>
          </p:nvSpPr>
          <p:spPr>
            <a:xfrm>
              <a:off x="3349398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5" y="48"/>
                  </a:moveTo>
                  <a:cubicBezTo>
                    <a:pt x="32" y="63"/>
                    <a:pt x="15" y="80"/>
                    <a:pt x="0" y="80"/>
                  </a:cubicBezTo>
                  <a:lnTo>
                    <a:pt x="15" y="80"/>
                  </a:lnTo>
                  <a:lnTo>
                    <a:pt x="47" y="80"/>
                  </a:lnTo>
                  <a:lnTo>
                    <a:pt x="63" y="63"/>
                  </a:lnTo>
                  <a:lnTo>
                    <a:pt x="47" y="63"/>
                  </a:lnTo>
                  <a:lnTo>
                    <a:pt x="47" y="63"/>
                  </a:lnTo>
                  <a:cubicBezTo>
                    <a:pt x="47" y="63"/>
                    <a:pt x="32" y="48"/>
                    <a:pt x="15" y="48"/>
                  </a:cubicBezTo>
                  <a:close/>
                  <a:moveTo>
                    <a:pt x="15" y="0"/>
                  </a:moveTo>
                  <a:lnTo>
                    <a:pt x="0" y="17"/>
                  </a:lnTo>
                  <a:cubicBezTo>
                    <a:pt x="15" y="17"/>
                    <a:pt x="15" y="17"/>
                    <a:pt x="15" y="32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4" name="Google Shape;13874;p87"/>
            <p:cNvSpPr/>
            <p:nvPr/>
          </p:nvSpPr>
          <p:spPr>
            <a:xfrm>
              <a:off x="3118885" y="1789272"/>
              <a:ext cx="3530" cy="3498"/>
            </a:xfrm>
            <a:custGeom>
              <a:avLst/>
              <a:gdLst/>
              <a:ahLst/>
              <a:cxnLst/>
              <a:rect l="l" t="t" r="r" b="b"/>
              <a:pathLst>
                <a:path w="111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63"/>
                  </a:lnTo>
                  <a:lnTo>
                    <a:pt x="47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110" y="110"/>
                    <a:pt x="110" y="95"/>
                    <a:pt x="110" y="95"/>
                  </a:cubicBezTo>
                  <a:lnTo>
                    <a:pt x="110" y="78"/>
                  </a:lnTo>
                  <a:lnTo>
                    <a:pt x="110" y="78"/>
                  </a:lnTo>
                  <a:lnTo>
                    <a:pt x="110" y="63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5" name="Google Shape;13875;p87"/>
            <p:cNvSpPr/>
            <p:nvPr/>
          </p:nvSpPr>
          <p:spPr>
            <a:xfrm>
              <a:off x="3349875" y="1812329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48" y="0"/>
                  </a:moveTo>
                  <a:lnTo>
                    <a:pt x="48" y="15"/>
                  </a:lnTo>
                  <a:lnTo>
                    <a:pt x="0" y="141"/>
                  </a:lnTo>
                  <a:lnTo>
                    <a:pt x="0" y="158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0" y="189"/>
                  </a:lnTo>
                  <a:cubicBezTo>
                    <a:pt x="17" y="189"/>
                    <a:pt x="32" y="204"/>
                    <a:pt x="32" y="204"/>
                  </a:cubicBezTo>
                  <a:lnTo>
                    <a:pt x="3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143" y="204"/>
                  </a:lnTo>
                  <a:lnTo>
                    <a:pt x="143" y="204"/>
                  </a:lnTo>
                  <a:cubicBezTo>
                    <a:pt x="158" y="204"/>
                    <a:pt x="174" y="189"/>
                    <a:pt x="174" y="158"/>
                  </a:cubicBezTo>
                  <a:cubicBezTo>
                    <a:pt x="174" y="158"/>
                    <a:pt x="158" y="141"/>
                    <a:pt x="143" y="141"/>
                  </a:cubicBezTo>
                  <a:lnTo>
                    <a:pt x="143" y="126"/>
                  </a:lnTo>
                  <a:lnTo>
                    <a:pt x="143" y="126"/>
                  </a:lnTo>
                  <a:lnTo>
                    <a:pt x="80" y="126"/>
                  </a:lnTo>
                  <a:lnTo>
                    <a:pt x="95" y="95"/>
                  </a:lnTo>
                  <a:lnTo>
                    <a:pt x="111" y="63"/>
                  </a:lnTo>
                  <a:lnTo>
                    <a:pt x="111" y="47"/>
                  </a:lnTo>
                  <a:lnTo>
                    <a:pt x="95" y="47"/>
                  </a:lnTo>
                  <a:lnTo>
                    <a:pt x="80" y="47"/>
                  </a:lnTo>
                  <a:cubicBezTo>
                    <a:pt x="80" y="47"/>
                    <a:pt x="63" y="47"/>
                    <a:pt x="63" y="32"/>
                  </a:cubicBezTo>
                  <a:cubicBezTo>
                    <a:pt x="48" y="32"/>
                    <a:pt x="48" y="15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6" name="Google Shape;13876;p87"/>
            <p:cNvSpPr/>
            <p:nvPr/>
          </p:nvSpPr>
          <p:spPr>
            <a:xfrm>
              <a:off x="3081293" y="1794742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3" y="1"/>
                    <a:pt x="63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cubicBezTo>
                    <a:pt x="17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80" y="80"/>
                  </a:lnTo>
                  <a:lnTo>
                    <a:pt x="95" y="112"/>
                  </a:lnTo>
                  <a:cubicBezTo>
                    <a:pt x="95" y="127"/>
                    <a:pt x="111" y="127"/>
                    <a:pt x="126" y="127"/>
                  </a:cubicBezTo>
                  <a:lnTo>
                    <a:pt x="126" y="127"/>
                  </a:lnTo>
                  <a:lnTo>
                    <a:pt x="143" y="127"/>
                  </a:lnTo>
                  <a:cubicBezTo>
                    <a:pt x="158" y="112"/>
                    <a:pt x="158" y="95"/>
                    <a:pt x="158" y="80"/>
                  </a:cubicBezTo>
                  <a:lnTo>
                    <a:pt x="143" y="49"/>
                  </a:lnTo>
                  <a:cubicBezTo>
                    <a:pt x="126" y="49"/>
                    <a:pt x="126" y="49"/>
                    <a:pt x="111" y="32"/>
                  </a:cubicBezTo>
                  <a:lnTo>
                    <a:pt x="111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7" name="Google Shape;13877;p87"/>
            <p:cNvSpPr/>
            <p:nvPr/>
          </p:nvSpPr>
          <p:spPr>
            <a:xfrm>
              <a:off x="3021152" y="180227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32"/>
                    <a:pt x="32" y="32"/>
                    <a:pt x="32" y="48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112" y="95"/>
                    <a:pt x="112" y="79"/>
                    <a:pt x="127" y="64"/>
                  </a:cubicBezTo>
                  <a:lnTo>
                    <a:pt x="127" y="64"/>
                  </a:lnTo>
                  <a:cubicBezTo>
                    <a:pt x="127" y="48"/>
                    <a:pt x="112" y="32"/>
                    <a:pt x="95" y="32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8" name="Google Shape;13878;p87"/>
            <p:cNvSpPr/>
            <p:nvPr/>
          </p:nvSpPr>
          <p:spPr>
            <a:xfrm>
              <a:off x="3302774" y="1821807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"/>
                    <a:pt x="0" y="17"/>
                  </a:cubicBezTo>
                  <a:lnTo>
                    <a:pt x="0" y="32"/>
                  </a:lnTo>
                  <a:cubicBezTo>
                    <a:pt x="0" y="49"/>
                    <a:pt x="17" y="64"/>
                    <a:pt x="32" y="64"/>
                  </a:cubicBezTo>
                  <a:lnTo>
                    <a:pt x="48" y="64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74" y="80"/>
                  </a:lnTo>
                  <a:cubicBezTo>
                    <a:pt x="174" y="80"/>
                    <a:pt x="189" y="64"/>
                    <a:pt x="189" y="49"/>
                  </a:cubicBezTo>
                  <a:cubicBezTo>
                    <a:pt x="189" y="32"/>
                    <a:pt x="174" y="17"/>
                    <a:pt x="158" y="17"/>
                  </a:cubicBezTo>
                  <a:lnTo>
                    <a:pt x="158" y="17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79" name="Google Shape;13879;p87"/>
            <p:cNvSpPr/>
            <p:nvPr/>
          </p:nvSpPr>
          <p:spPr>
            <a:xfrm>
              <a:off x="3200556" y="1772225"/>
              <a:ext cx="6551" cy="2512"/>
            </a:xfrm>
            <a:custGeom>
              <a:avLst/>
              <a:gdLst/>
              <a:ahLst/>
              <a:cxnLst/>
              <a:rect l="l" t="t" r="r" b="b"/>
              <a:pathLst>
                <a:path w="206" h="79" extrusionOk="0">
                  <a:moveTo>
                    <a:pt x="206" y="1"/>
                  </a:moveTo>
                  <a:cubicBezTo>
                    <a:pt x="143" y="1"/>
                    <a:pt x="95" y="1"/>
                    <a:pt x="48" y="16"/>
                  </a:cubicBezTo>
                  <a:lnTo>
                    <a:pt x="32" y="16"/>
                  </a:lnTo>
                  <a:cubicBezTo>
                    <a:pt x="17" y="32"/>
                    <a:pt x="0" y="47"/>
                    <a:pt x="17" y="64"/>
                  </a:cubicBezTo>
                  <a:cubicBezTo>
                    <a:pt x="17" y="79"/>
                    <a:pt x="32" y="79"/>
                    <a:pt x="48" y="79"/>
                  </a:cubicBezTo>
                  <a:lnTo>
                    <a:pt x="63" y="79"/>
                  </a:lnTo>
                  <a:lnTo>
                    <a:pt x="174" y="16"/>
                  </a:lnTo>
                  <a:cubicBezTo>
                    <a:pt x="189" y="16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0" name="Google Shape;13880;p87"/>
            <p:cNvSpPr/>
            <p:nvPr/>
          </p:nvSpPr>
          <p:spPr>
            <a:xfrm>
              <a:off x="3411001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221" y="0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174" y="16"/>
                  </a:lnTo>
                  <a:lnTo>
                    <a:pt x="127" y="32"/>
                  </a:lnTo>
                  <a:lnTo>
                    <a:pt x="127" y="48"/>
                  </a:lnTo>
                  <a:cubicBezTo>
                    <a:pt x="111" y="63"/>
                    <a:pt x="111" y="63"/>
                    <a:pt x="95" y="63"/>
                  </a:cubicBezTo>
                  <a:lnTo>
                    <a:pt x="80" y="63"/>
                  </a:lnTo>
                  <a:cubicBezTo>
                    <a:pt x="64" y="63"/>
                    <a:pt x="64" y="48"/>
                    <a:pt x="64" y="32"/>
                  </a:cubicBezTo>
                  <a:lnTo>
                    <a:pt x="32" y="48"/>
                  </a:lnTo>
                  <a:lnTo>
                    <a:pt x="17" y="48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79"/>
                  </a:cubicBezTo>
                  <a:lnTo>
                    <a:pt x="17" y="95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127" y="95"/>
                  </a:lnTo>
                  <a:lnTo>
                    <a:pt x="190" y="79"/>
                  </a:lnTo>
                  <a:lnTo>
                    <a:pt x="221" y="79"/>
                  </a:lnTo>
                  <a:lnTo>
                    <a:pt x="253" y="63"/>
                  </a:lnTo>
                  <a:lnTo>
                    <a:pt x="253" y="32"/>
                  </a:lnTo>
                  <a:lnTo>
                    <a:pt x="253" y="32"/>
                  </a:lnTo>
                  <a:cubicBezTo>
                    <a:pt x="253" y="16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1" name="Google Shape;13881;p87"/>
            <p:cNvSpPr/>
            <p:nvPr/>
          </p:nvSpPr>
          <p:spPr>
            <a:xfrm>
              <a:off x="3131924" y="182435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5" y="63"/>
                  </a:moveTo>
                  <a:lnTo>
                    <a:pt x="15" y="63"/>
                  </a:lnTo>
                  <a:lnTo>
                    <a:pt x="15" y="63"/>
                  </a:lnTo>
                  <a:close/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5" y="15"/>
                  </a:cubicBezTo>
                  <a:cubicBezTo>
                    <a:pt x="0" y="32"/>
                    <a:pt x="0" y="47"/>
                    <a:pt x="15" y="63"/>
                  </a:cubicBezTo>
                  <a:lnTo>
                    <a:pt x="15" y="63"/>
                  </a:lnTo>
                  <a:cubicBezTo>
                    <a:pt x="15" y="78"/>
                    <a:pt x="32" y="110"/>
                    <a:pt x="47" y="126"/>
                  </a:cubicBez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95" y="141"/>
                    <a:pt x="110" y="141"/>
                    <a:pt x="110" y="141"/>
                  </a:cubicBezTo>
                  <a:lnTo>
                    <a:pt x="126" y="141"/>
                  </a:lnTo>
                  <a:lnTo>
                    <a:pt x="126" y="141"/>
                  </a:lnTo>
                  <a:cubicBezTo>
                    <a:pt x="141" y="126"/>
                    <a:pt x="141" y="126"/>
                    <a:pt x="141" y="110"/>
                  </a:cubicBezTo>
                  <a:lnTo>
                    <a:pt x="141" y="95"/>
                  </a:lnTo>
                  <a:lnTo>
                    <a:pt x="141" y="78"/>
                  </a:lnTo>
                  <a:cubicBezTo>
                    <a:pt x="126" y="63"/>
                    <a:pt x="110" y="47"/>
                    <a:pt x="95" y="47"/>
                  </a:cubicBezTo>
                  <a:lnTo>
                    <a:pt x="78" y="47"/>
                  </a:lnTo>
                  <a:cubicBezTo>
                    <a:pt x="78" y="32"/>
                    <a:pt x="78" y="32"/>
                    <a:pt x="63" y="15"/>
                  </a:cubicBez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2" name="Google Shape;13882;p87"/>
            <p:cNvSpPr/>
            <p:nvPr/>
          </p:nvSpPr>
          <p:spPr>
            <a:xfrm>
              <a:off x="3132401" y="182635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3" name="Google Shape;13883;p87"/>
            <p:cNvSpPr/>
            <p:nvPr/>
          </p:nvSpPr>
          <p:spPr>
            <a:xfrm>
              <a:off x="3196072" y="1783261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5" y="47"/>
                  </a:lnTo>
                  <a:cubicBezTo>
                    <a:pt x="15" y="47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5" y="110"/>
                    <a:pt x="32" y="110"/>
                  </a:cubicBezTo>
                  <a:lnTo>
                    <a:pt x="47" y="110"/>
                  </a:lnTo>
                  <a:lnTo>
                    <a:pt x="63" y="95"/>
                  </a:lnTo>
                  <a:lnTo>
                    <a:pt x="141" y="63"/>
                  </a:lnTo>
                  <a:cubicBezTo>
                    <a:pt x="158" y="63"/>
                    <a:pt x="173" y="32"/>
                    <a:pt x="158" y="15"/>
                  </a:cubicBez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4" name="Google Shape;13884;p87"/>
            <p:cNvSpPr/>
            <p:nvPr/>
          </p:nvSpPr>
          <p:spPr>
            <a:xfrm>
              <a:off x="3017145" y="1801294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cubicBezTo>
                    <a:pt x="17" y="16"/>
                    <a:pt x="1" y="32"/>
                    <a:pt x="17" y="47"/>
                  </a:cubicBezTo>
                  <a:lnTo>
                    <a:pt x="32" y="95"/>
                  </a:lnTo>
                  <a:cubicBezTo>
                    <a:pt x="32" y="110"/>
                    <a:pt x="49" y="110"/>
                    <a:pt x="49" y="110"/>
                  </a:cubicBezTo>
                  <a:cubicBezTo>
                    <a:pt x="49" y="126"/>
                    <a:pt x="49" y="126"/>
                    <a:pt x="64" y="126"/>
                  </a:cubicBezTo>
                  <a:lnTo>
                    <a:pt x="49" y="110"/>
                  </a:lnTo>
                  <a:lnTo>
                    <a:pt x="32" y="63"/>
                  </a:lnTo>
                  <a:cubicBezTo>
                    <a:pt x="32" y="47"/>
                    <a:pt x="49" y="32"/>
                    <a:pt x="64" y="32"/>
                  </a:cubicBezTo>
                  <a:lnTo>
                    <a:pt x="64" y="16"/>
                  </a:lnTo>
                  <a:lnTo>
                    <a:pt x="80" y="16"/>
                  </a:lnTo>
                  <a:lnTo>
                    <a:pt x="80" y="32"/>
                  </a:lnTo>
                  <a:cubicBezTo>
                    <a:pt x="80" y="16"/>
                    <a:pt x="80" y="16"/>
                    <a:pt x="64" y="16"/>
                  </a:cubicBezTo>
                  <a:cubicBezTo>
                    <a:pt x="64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5" name="Google Shape;13885;p87"/>
            <p:cNvSpPr/>
            <p:nvPr/>
          </p:nvSpPr>
          <p:spPr>
            <a:xfrm>
              <a:off x="3317308" y="1817800"/>
              <a:ext cx="7537" cy="4039"/>
            </a:xfrm>
            <a:custGeom>
              <a:avLst/>
              <a:gdLst/>
              <a:ahLst/>
              <a:cxnLst/>
              <a:rect l="l" t="t" r="r" b="b"/>
              <a:pathLst>
                <a:path w="237" h="127" extrusionOk="0">
                  <a:moveTo>
                    <a:pt x="111" y="1"/>
                  </a:moveTo>
                  <a:cubicBezTo>
                    <a:pt x="127" y="17"/>
                    <a:pt x="127" y="17"/>
                    <a:pt x="127" y="32"/>
                  </a:cubicBezTo>
                  <a:cubicBezTo>
                    <a:pt x="127" y="49"/>
                    <a:pt x="111" y="64"/>
                    <a:pt x="95" y="64"/>
                  </a:cubicBezTo>
                  <a:lnTo>
                    <a:pt x="79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79" y="95"/>
                  </a:lnTo>
                  <a:lnTo>
                    <a:pt x="79" y="95"/>
                  </a:lnTo>
                  <a:cubicBezTo>
                    <a:pt x="95" y="95"/>
                    <a:pt x="111" y="80"/>
                    <a:pt x="111" y="80"/>
                  </a:cubicBezTo>
                  <a:lnTo>
                    <a:pt x="111" y="80"/>
                  </a:lnTo>
                  <a:cubicBezTo>
                    <a:pt x="111" y="80"/>
                    <a:pt x="127" y="80"/>
                    <a:pt x="127" y="95"/>
                  </a:cubicBezTo>
                  <a:cubicBezTo>
                    <a:pt x="142" y="95"/>
                    <a:pt x="158" y="112"/>
                    <a:pt x="190" y="112"/>
                  </a:cubicBezTo>
                  <a:lnTo>
                    <a:pt x="190" y="127"/>
                  </a:lnTo>
                  <a:cubicBezTo>
                    <a:pt x="205" y="127"/>
                    <a:pt x="221" y="112"/>
                    <a:pt x="221" y="95"/>
                  </a:cubicBezTo>
                  <a:cubicBezTo>
                    <a:pt x="237" y="80"/>
                    <a:pt x="221" y="49"/>
                    <a:pt x="205" y="49"/>
                  </a:cubicBezTo>
                  <a:lnTo>
                    <a:pt x="190" y="49"/>
                  </a:lnTo>
                  <a:cubicBezTo>
                    <a:pt x="174" y="49"/>
                    <a:pt x="174" y="32"/>
                    <a:pt x="174" y="32"/>
                  </a:cubicBezTo>
                  <a:cubicBezTo>
                    <a:pt x="174" y="32"/>
                    <a:pt x="158" y="17"/>
                    <a:pt x="142" y="17"/>
                  </a:cubicBezTo>
                  <a:cubicBezTo>
                    <a:pt x="127" y="17"/>
                    <a:pt x="127" y="1"/>
                    <a:pt x="11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6" name="Google Shape;13886;p87"/>
            <p:cNvSpPr/>
            <p:nvPr/>
          </p:nvSpPr>
          <p:spPr>
            <a:xfrm>
              <a:off x="3424041" y="1754669"/>
              <a:ext cx="6042" cy="7060"/>
            </a:xfrm>
            <a:custGeom>
              <a:avLst/>
              <a:gdLst/>
              <a:ahLst/>
              <a:cxnLst/>
              <a:rect l="l" t="t" r="r" b="b"/>
              <a:pathLst>
                <a:path w="190" h="222" extrusionOk="0">
                  <a:moveTo>
                    <a:pt x="32" y="1"/>
                  </a:moveTo>
                  <a:cubicBezTo>
                    <a:pt x="32" y="17"/>
                    <a:pt x="17" y="17"/>
                    <a:pt x="17" y="32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0" y="80"/>
                    <a:pt x="17" y="95"/>
                    <a:pt x="17" y="111"/>
                  </a:cubicBezTo>
                  <a:lnTo>
                    <a:pt x="17" y="127"/>
                  </a:lnTo>
                  <a:cubicBezTo>
                    <a:pt x="17" y="143"/>
                    <a:pt x="32" y="143"/>
                    <a:pt x="32" y="143"/>
                  </a:cubicBezTo>
                  <a:lnTo>
                    <a:pt x="48" y="143"/>
                  </a:lnTo>
                  <a:lnTo>
                    <a:pt x="111" y="111"/>
                  </a:lnTo>
                  <a:lnTo>
                    <a:pt x="80" y="190"/>
                  </a:lnTo>
                  <a:cubicBezTo>
                    <a:pt x="80" y="206"/>
                    <a:pt x="95" y="221"/>
                    <a:pt x="111" y="221"/>
                  </a:cubicBezTo>
                  <a:lnTo>
                    <a:pt x="126" y="221"/>
                  </a:lnTo>
                  <a:cubicBezTo>
                    <a:pt x="143" y="221"/>
                    <a:pt x="143" y="221"/>
                    <a:pt x="158" y="206"/>
                  </a:cubicBezTo>
                  <a:lnTo>
                    <a:pt x="158" y="174"/>
                  </a:lnTo>
                  <a:lnTo>
                    <a:pt x="189" y="80"/>
                  </a:lnTo>
                  <a:lnTo>
                    <a:pt x="189" y="64"/>
                  </a:lnTo>
                  <a:cubicBezTo>
                    <a:pt x="189" y="64"/>
                    <a:pt x="189" y="48"/>
                    <a:pt x="174" y="32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43" y="32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80" y="17"/>
                    <a:pt x="63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7" name="Google Shape;13887;p87"/>
            <p:cNvSpPr/>
            <p:nvPr/>
          </p:nvSpPr>
          <p:spPr>
            <a:xfrm>
              <a:off x="3142928" y="1823333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48" y="1"/>
                  </a:moveTo>
                  <a:lnTo>
                    <a:pt x="32" y="1"/>
                  </a:lnTo>
                  <a:lnTo>
                    <a:pt x="32" y="16"/>
                  </a:lnTo>
                  <a:cubicBezTo>
                    <a:pt x="16" y="16"/>
                    <a:pt x="1" y="32"/>
                    <a:pt x="16" y="47"/>
                  </a:cubicBezTo>
                  <a:lnTo>
                    <a:pt x="16" y="7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" y="110"/>
                  </a:lnTo>
                  <a:cubicBezTo>
                    <a:pt x="1" y="127"/>
                    <a:pt x="1" y="158"/>
                    <a:pt x="16" y="158"/>
                  </a:cubicBezTo>
                  <a:cubicBezTo>
                    <a:pt x="16" y="173"/>
                    <a:pt x="32" y="173"/>
                    <a:pt x="32" y="173"/>
                  </a:cubicBezTo>
                  <a:cubicBezTo>
                    <a:pt x="48" y="173"/>
                    <a:pt x="48" y="173"/>
                    <a:pt x="64" y="158"/>
                  </a:cubicBezTo>
                  <a:lnTo>
                    <a:pt x="64" y="158"/>
                  </a:lnTo>
                  <a:cubicBezTo>
                    <a:pt x="79" y="142"/>
                    <a:pt x="79" y="127"/>
                    <a:pt x="95" y="110"/>
                  </a:cubicBezTo>
                  <a:cubicBezTo>
                    <a:pt x="95" y="110"/>
                    <a:pt x="95" y="95"/>
                    <a:pt x="79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95" y="47"/>
                    <a:pt x="95" y="32"/>
                  </a:cubicBezTo>
                  <a:cubicBezTo>
                    <a:pt x="95" y="32"/>
                    <a:pt x="79" y="32"/>
                    <a:pt x="79" y="16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8" name="Google Shape;13888;p87"/>
            <p:cNvSpPr/>
            <p:nvPr/>
          </p:nvSpPr>
          <p:spPr>
            <a:xfrm>
              <a:off x="3326817" y="1815319"/>
              <a:ext cx="4580" cy="4516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112" y="1"/>
                  </a:moveTo>
                  <a:lnTo>
                    <a:pt x="112" y="1"/>
                  </a:lnTo>
                  <a:lnTo>
                    <a:pt x="95" y="1"/>
                  </a:lnTo>
                  <a:cubicBezTo>
                    <a:pt x="95" y="1"/>
                    <a:pt x="95" y="16"/>
                    <a:pt x="80" y="16"/>
                  </a:cubicBezTo>
                  <a:lnTo>
                    <a:pt x="80" y="16"/>
                  </a:lnTo>
                  <a:lnTo>
                    <a:pt x="80" y="16"/>
                  </a:lnTo>
                  <a:cubicBezTo>
                    <a:pt x="64" y="32"/>
                    <a:pt x="64" y="32"/>
                    <a:pt x="48" y="32"/>
                  </a:cubicBezTo>
                  <a:lnTo>
                    <a:pt x="48" y="47"/>
                  </a:lnTo>
                  <a:lnTo>
                    <a:pt x="48" y="47"/>
                  </a:lnTo>
                  <a:cubicBezTo>
                    <a:pt x="32" y="47"/>
                    <a:pt x="32" y="64"/>
                    <a:pt x="17" y="64"/>
                  </a:cubicBezTo>
                  <a:lnTo>
                    <a:pt x="17" y="79"/>
                  </a:lnTo>
                  <a:cubicBezTo>
                    <a:pt x="1" y="95"/>
                    <a:pt x="1" y="110"/>
                    <a:pt x="17" y="127"/>
                  </a:cubicBezTo>
                  <a:cubicBezTo>
                    <a:pt x="32" y="127"/>
                    <a:pt x="32" y="142"/>
                    <a:pt x="48" y="142"/>
                  </a:cubicBezTo>
                  <a:lnTo>
                    <a:pt x="64" y="127"/>
                  </a:lnTo>
                  <a:cubicBezTo>
                    <a:pt x="80" y="127"/>
                    <a:pt x="80" y="110"/>
                    <a:pt x="80" y="110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2" y="79"/>
                  </a:lnTo>
                  <a:cubicBezTo>
                    <a:pt x="127" y="79"/>
                    <a:pt x="127" y="64"/>
                    <a:pt x="127" y="64"/>
                  </a:cubicBezTo>
                  <a:cubicBezTo>
                    <a:pt x="127" y="64"/>
                    <a:pt x="143" y="64"/>
                    <a:pt x="143" y="47"/>
                  </a:cubicBezTo>
                  <a:cubicBezTo>
                    <a:pt x="143" y="32"/>
                    <a:pt x="143" y="32"/>
                    <a:pt x="12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89" name="Google Shape;13889;p87"/>
            <p:cNvSpPr/>
            <p:nvPr/>
          </p:nvSpPr>
          <p:spPr>
            <a:xfrm>
              <a:off x="3021152" y="1794265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80" y="1"/>
                  </a:moveTo>
                  <a:lnTo>
                    <a:pt x="80" y="1"/>
                  </a:lnTo>
                  <a:lnTo>
                    <a:pt x="64" y="1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1" y="47"/>
                    <a:pt x="1" y="64"/>
                    <a:pt x="1" y="64"/>
                  </a:cubicBezTo>
                  <a:cubicBezTo>
                    <a:pt x="1" y="79"/>
                    <a:pt x="17" y="95"/>
                    <a:pt x="32" y="95"/>
                  </a:cubicBezTo>
                  <a:lnTo>
                    <a:pt x="32" y="95"/>
                  </a:lnTo>
                  <a:lnTo>
                    <a:pt x="95" y="110"/>
                  </a:lnTo>
                  <a:lnTo>
                    <a:pt x="95" y="110"/>
                  </a:lnTo>
                  <a:cubicBezTo>
                    <a:pt x="112" y="110"/>
                    <a:pt x="127" y="95"/>
                    <a:pt x="127" y="79"/>
                  </a:cubicBezTo>
                  <a:cubicBezTo>
                    <a:pt x="143" y="64"/>
                    <a:pt x="127" y="47"/>
                    <a:pt x="112" y="47"/>
                  </a:cubicBezTo>
                  <a:lnTo>
                    <a:pt x="112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0" name="Google Shape;13890;p87"/>
            <p:cNvSpPr/>
            <p:nvPr/>
          </p:nvSpPr>
          <p:spPr>
            <a:xfrm>
              <a:off x="3268203" y="1771239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47" y="15"/>
                    <a:pt x="32" y="15"/>
                    <a:pt x="16" y="15"/>
                  </a:cubicBezTo>
                  <a:lnTo>
                    <a:pt x="1" y="15"/>
                  </a:lnTo>
                  <a:cubicBezTo>
                    <a:pt x="1" y="32"/>
                    <a:pt x="1" y="47"/>
                    <a:pt x="16" y="63"/>
                  </a:cubicBezTo>
                  <a:cubicBezTo>
                    <a:pt x="32" y="63"/>
                    <a:pt x="47" y="63"/>
                    <a:pt x="47" y="78"/>
                  </a:cubicBezTo>
                  <a:lnTo>
                    <a:pt x="79" y="78"/>
                  </a:lnTo>
                  <a:lnTo>
                    <a:pt x="95" y="78"/>
                  </a:lnTo>
                  <a:cubicBezTo>
                    <a:pt x="110" y="63"/>
                    <a:pt x="110" y="63"/>
                    <a:pt x="127" y="63"/>
                  </a:cubicBezTo>
                  <a:lnTo>
                    <a:pt x="127" y="63"/>
                  </a:lnTo>
                  <a:cubicBezTo>
                    <a:pt x="142" y="63"/>
                    <a:pt x="142" y="78"/>
                    <a:pt x="142" y="78"/>
                  </a:cubicBezTo>
                  <a:lnTo>
                    <a:pt x="142" y="78"/>
                  </a:lnTo>
                  <a:cubicBezTo>
                    <a:pt x="158" y="95"/>
                    <a:pt x="158" y="95"/>
                    <a:pt x="173" y="95"/>
                  </a:cubicBezTo>
                  <a:lnTo>
                    <a:pt x="190" y="95"/>
                  </a:lnTo>
                  <a:cubicBezTo>
                    <a:pt x="205" y="95"/>
                    <a:pt x="205" y="78"/>
                    <a:pt x="205" y="78"/>
                  </a:cubicBezTo>
                  <a:lnTo>
                    <a:pt x="205" y="47"/>
                  </a:lnTo>
                  <a:cubicBezTo>
                    <a:pt x="205" y="32"/>
                    <a:pt x="190" y="32"/>
                    <a:pt x="190" y="15"/>
                  </a:cubicBezTo>
                  <a:lnTo>
                    <a:pt x="190" y="15"/>
                  </a:lnTo>
                  <a:cubicBezTo>
                    <a:pt x="190" y="47"/>
                    <a:pt x="173" y="63"/>
                    <a:pt x="158" y="63"/>
                  </a:cubicBezTo>
                  <a:lnTo>
                    <a:pt x="142" y="63"/>
                  </a:lnTo>
                  <a:cubicBezTo>
                    <a:pt x="127" y="63"/>
                    <a:pt x="110" y="47"/>
                    <a:pt x="110" y="32"/>
                  </a:cubicBezTo>
                  <a:lnTo>
                    <a:pt x="110" y="0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1" name="Google Shape;13891;p87"/>
            <p:cNvSpPr/>
            <p:nvPr/>
          </p:nvSpPr>
          <p:spPr>
            <a:xfrm>
              <a:off x="3417012" y="1755178"/>
              <a:ext cx="7569" cy="7537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90" y="1"/>
                  </a:moveTo>
                  <a:lnTo>
                    <a:pt x="158" y="1"/>
                  </a:lnTo>
                  <a:lnTo>
                    <a:pt x="143" y="16"/>
                  </a:lnTo>
                  <a:lnTo>
                    <a:pt x="127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9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7" y="16"/>
                    <a:pt x="17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cubicBezTo>
                    <a:pt x="49" y="79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95"/>
                    <a:pt x="127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cubicBezTo>
                    <a:pt x="158" y="95"/>
                    <a:pt x="158" y="95"/>
                    <a:pt x="175" y="111"/>
                  </a:cubicBezTo>
                  <a:cubicBezTo>
                    <a:pt x="175" y="142"/>
                    <a:pt x="175" y="158"/>
                    <a:pt x="158" y="174"/>
                  </a:cubicBezTo>
                  <a:lnTo>
                    <a:pt x="158" y="205"/>
                  </a:lnTo>
                  <a:cubicBezTo>
                    <a:pt x="158" y="221"/>
                    <a:pt x="158" y="221"/>
                    <a:pt x="175" y="221"/>
                  </a:cubicBezTo>
                  <a:cubicBezTo>
                    <a:pt x="175" y="237"/>
                    <a:pt x="175" y="237"/>
                    <a:pt x="190" y="237"/>
                  </a:cubicBezTo>
                  <a:lnTo>
                    <a:pt x="190" y="237"/>
                  </a:lnTo>
                  <a:cubicBezTo>
                    <a:pt x="206" y="237"/>
                    <a:pt x="206" y="221"/>
                    <a:pt x="221" y="221"/>
                  </a:cubicBezTo>
                  <a:cubicBezTo>
                    <a:pt x="238" y="190"/>
                    <a:pt x="238" y="142"/>
                    <a:pt x="238" y="111"/>
                  </a:cubicBezTo>
                  <a:lnTo>
                    <a:pt x="238" y="95"/>
                  </a:lnTo>
                  <a:cubicBezTo>
                    <a:pt x="238" y="79"/>
                    <a:pt x="221" y="64"/>
                    <a:pt x="238" y="48"/>
                  </a:cubicBezTo>
                  <a:lnTo>
                    <a:pt x="238" y="32"/>
                  </a:lnTo>
                  <a:cubicBezTo>
                    <a:pt x="238" y="32"/>
                    <a:pt x="238" y="16"/>
                    <a:pt x="221" y="16"/>
                  </a:cubicBezTo>
                  <a:lnTo>
                    <a:pt x="206" y="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2" name="Google Shape;13892;p87"/>
            <p:cNvSpPr/>
            <p:nvPr/>
          </p:nvSpPr>
          <p:spPr>
            <a:xfrm>
              <a:off x="3271701" y="176923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47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26"/>
                    <a:pt x="80" y="110"/>
                    <a:pt x="80" y="78"/>
                  </a:cubicBezTo>
                  <a:lnTo>
                    <a:pt x="80" y="78"/>
                  </a:lnTo>
                  <a:lnTo>
                    <a:pt x="63" y="32"/>
                  </a:lnTo>
                  <a:lnTo>
                    <a:pt x="63" y="15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3" name="Google Shape;13893;p87"/>
            <p:cNvSpPr/>
            <p:nvPr/>
          </p:nvSpPr>
          <p:spPr>
            <a:xfrm>
              <a:off x="3080275" y="178974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48"/>
                  </a:moveTo>
                  <a:lnTo>
                    <a:pt x="95" y="32"/>
                  </a:lnTo>
                  <a:lnTo>
                    <a:pt x="95" y="48"/>
                  </a:lnTo>
                  <a:lnTo>
                    <a:pt x="95" y="48"/>
                  </a:lnTo>
                  <a:close/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32"/>
                  </a:lnTo>
                  <a:cubicBezTo>
                    <a:pt x="17" y="95"/>
                    <a:pt x="64" y="111"/>
                    <a:pt x="95" y="111"/>
                  </a:cubicBezTo>
                  <a:lnTo>
                    <a:pt x="11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cubicBezTo>
                    <a:pt x="158" y="111"/>
                    <a:pt x="175" y="95"/>
                    <a:pt x="175" y="95"/>
                  </a:cubicBezTo>
                  <a:lnTo>
                    <a:pt x="175" y="80"/>
                  </a:lnTo>
                  <a:lnTo>
                    <a:pt x="175" y="63"/>
                  </a:lnTo>
                  <a:lnTo>
                    <a:pt x="175" y="48"/>
                  </a:lnTo>
                  <a:cubicBezTo>
                    <a:pt x="158" y="48"/>
                    <a:pt x="158" y="32"/>
                    <a:pt x="158" y="32"/>
                  </a:cubicBezTo>
                  <a:lnTo>
                    <a:pt x="143" y="17"/>
                  </a:lnTo>
                  <a:lnTo>
                    <a:pt x="127" y="17"/>
                  </a:lnTo>
                  <a:lnTo>
                    <a:pt x="95" y="32"/>
                  </a:lnTo>
                  <a:lnTo>
                    <a:pt x="95" y="32"/>
                  </a:lnTo>
                  <a:cubicBezTo>
                    <a:pt x="80" y="32"/>
                    <a:pt x="64" y="17"/>
                    <a:pt x="64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4" name="Google Shape;13894;p87"/>
            <p:cNvSpPr/>
            <p:nvPr/>
          </p:nvSpPr>
          <p:spPr>
            <a:xfrm>
              <a:off x="3083296" y="1790735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"/>
                  </a:move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5" name="Google Shape;13895;p87"/>
            <p:cNvSpPr/>
            <p:nvPr/>
          </p:nvSpPr>
          <p:spPr>
            <a:xfrm>
              <a:off x="3340843" y="1788731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32" y="17"/>
                    <a:pt x="49" y="49"/>
                    <a:pt x="32" y="64"/>
                  </a:cubicBezTo>
                  <a:lnTo>
                    <a:pt x="32" y="80"/>
                  </a:lnTo>
                  <a:lnTo>
                    <a:pt x="49" y="95"/>
                  </a:lnTo>
                  <a:lnTo>
                    <a:pt x="32" y="95"/>
                  </a:lnTo>
                  <a:cubicBezTo>
                    <a:pt x="17" y="95"/>
                    <a:pt x="1" y="127"/>
                    <a:pt x="17" y="143"/>
                  </a:cubicBezTo>
                  <a:cubicBezTo>
                    <a:pt x="17" y="143"/>
                    <a:pt x="17" y="158"/>
                    <a:pt x="32" y="158"/>
                  </a:cubicBezTo>
                  <a:lnTo>
                    <a:pt x="32" y="158"/>
                  </a:lnTo>
                  <a:lnTo>
                    <a:pt x="112" y="127"/>
                  </a:lnTo>
                  <a:cubicBezTo>
                    <a:pt x="112" y="112"/>
                    <a:pt x="127" y="95"/>
                    <a:pt x="143" y="95"/>
                  </a:cubicBezTo>
                  <a:lnTo>
                    <a:pt x="158" y="95"/>
                  </a:lnTo>
                  <a:cubicBezTo>
                    <a:pt x="158" y="80"/>
                    <a:pt x="143" y="80"/>
                    <a:pt x="143" y="64"/>
                  </a:cubicBezTo>
                  <a:lnTo>
                    <a:pt x="95" y="49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6" name="Google Shape;13896;p87"/>
            <p:cNvSpPr/>
            <p:nvPr/>
          </p:nvSpPr>
          <p:spPr>
            <a:xfrm>
              <a:off x="3092837" y="1786727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80"/>
                  </a:lnTo>
                  <a:cubicBezTo>
                    <a:pt x="0" y="95"/>
                    <a:pt x="0" y="95"/>
                    <a:pt x="15" y="112"/>
                  </a:cubicBezTo>
                  <a:lnTo>
                    <a:pt x="15" y="112"/>
                  </a:lnTo>
                  <a:cubicBezTo>
                    <a:pt x="15" y="112"/>
                    <a:pt x="15" y="127"/>
                    <a:pt x="32" y="127"/>
                  </a:cubicBezTo>
                  <a:lnTo>
                    <a:pt x="110" y="158"/>
                  </a:lnTo>
                  <a:lnTo>
                    <a:pt x="126" y="158"/>
                  </a:lnTo>
                  <a:lnTo>
                    <a:pt x="142" y="158"/>
                  </a:lnTo>
                  <a:lnTo>
                    <a:pt x="142" y="158"/>
                  </a:lnTo>
                  <a:cubicBezTo>
                    <a:pt x="158" y="158"/>
                    <a:pt x="158" y="158"/>
                    <a:pt x="158" y="143"/>
                  </a:cubicBezTo>
                  <a:lnTo>
                    <a:pt x="173" y="143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cubicBezTo>
                    <a:pt x="189" y="64"/>
                    <a:pt x="189" y="49"/>
                    <a:pt x="173" y="32"/>
                  </a:cubicBezTo>
                  <a:lnTo>
                    <a:pt x="158" y="32"/>
                  </a:lnTo>
                  <a:cubicBezTo>
                    <a:pt x="142" y="32"/>
                    <a:pt x="126" y="49"/>
                    <a:pt x="126" y="64"/>
                  </a:cubicBezTo>
                  <a:lnTo>
                    <a:pt x="110" y="80"/>
                  </a:lnTo>
                  <a:lnTo>
                    <a:pt x="78" y="80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110" y="32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7" name="Google Shape;13897;p87"/>
            <p:cNvSpPr/>
            <p:nvPr/>
          </p:nvSpPr>
          <p:spPr>
            <a:xfrm>
              <a:off x="3273228" y="181131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9" y="1"/>
                    <a:pt x="79" y="16"/>
                    <a:pt x="79" y="32"/>
                  </a:cubicBezTo>
                  <a:lnTo>
                    <a:pt x="63" y="79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95" y="158"/>
                  </a:lnTo>
                  <a:lnTo>
                    <a:pt x="110" y="158"/>
                  </a:lnTo>
                  <a:lnTo>
                    <a:pt x="126" y="158"/>
                  </a:lnTo>
                  <a:cubicBezTo>
                    <a:pt x="126" y="142"/>
                    <a:pt x="142" y="127"/>
                    <a:pt x="142" y="127"/>
                  </a:cubicBezTo>
                  <a:lnTo>
                    <a:pt x="142" y="95"/>
                  </a:lnTo>
                  <a:lnTo>
                    <a:pt x="142" y="32"/>
                  </a:lnTo>
                  <a:lnTo>
                    <a:pt x="142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8" name="Google Shape;13898;p87"/>
            <p:cNvSpPr/>
            <p:nvPr/>
          </p:nvSpPr>
          <p:spPr>
            <a:xfrm>
              <a:off x="3084823" y="1793279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78" y="0"/>
                  </a:moveTo>
                  <a:lnTo>
                    <a:pt x="6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15" y="95"/>
                    <a:pt x="15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95" y="63"/>
                  </a:lnTo>
                  <a:cubicBezTo>
                    <a:pt x="78" y="47"/>
                    <a:pt x="95" y="32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99" name="Google Shape;13899;p87"/>
            <p:cNvSpPr/>
            <p:nvPr/>
          </p:nvSpPr>
          <p:spPr>
            <a:xfrm>
              <a:off x="3310311" y="1819326"/>
              <a:ext cx="3498" cy="3053"/>
            </a:xfrm>
            <a:custGeom>
              <a:avLst/>
              <a:gdLst/>
              <a:ahLst/>
              <a:cxnLst/>
              <a:rect l="l" t="t" r="r" b="b"/>
              <a:pathLst>
                <a:path w="110" h="96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15" y="16"/>
                  </a:cubicBezTo>
                  <a:lnTo>
                    <a:pt x="15" y="16"/>
                  </a:lnTo>
                  <a:cubicBezTo>
                    <a:pt x="0" y="32"/>
                    <a:pt x="15" y="47"/>
                    <a:pt x="15" y="64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cubicBezTo>
                    <a:pt x="110" y="64"/>
                    <a:pt x="110" y="47"/>
                    <a:pt x="95" y="32"/>
                  </a:cubicBez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0" name="Google Shape;13900;p87"/>
            <p:cNvSpPr/>
            <p:nvPr/>
          </p:nvSpPr>
          <p:spPr>
            <a:xfrm>
              <a:off x="3423023" y="1752666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17" y="32"/>
                  </a:cubicBezTo>
                  <a:cubicBezTo>
                    <a:pt x="1" y="48"/>
                    <a:pt x="17" y="48"/>
                    <a:pt x="17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95" y="80"/>
                  </a:lnTo>
                  <a:lnTo>
                    <a:pt x="190" y="80"/>
                  </a:lnTo>
                  <a:lnTo>
                    <a:pt x="253" y="80"/>
                  </a:lnTo>
                  <a:lnTo>
                    <a:pt x="253" y="80"/>
                  </a:lnTo>
                  <a:cubicBezTo>
                    <a:pt x="269" y="80"/>
                    <a:pt x="284" y="64"/>
                    <a:pt x="284" y="48"/>
                  </a:cubicBezTo>
                  <a:lnTo>
                    <a:pt x="284" y="32"/>
                  </a:lnTo>
                  <a:cubicBezTo>
                    <a:pt x="284" y="17"/>
                    <a:pt x="269" y="17"/>
                    <a:pt x="253" y="17"/>
                  </a:cubicBezTo>
                  <a:lnTo>
                    <a:pt x="19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1" name="Google Shape;13901;p87"/>
            <p:cNvSpPr/>
            <p:nvPr/>
          </p:nvSpPr>
          <p:spPr>
            <a:xfrm>
              <a:off x="3292278" y="181331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95"/>
                    <a:pt x="15" y="95"/>
                  </a:cubicBezTo>
                  <a:lnTo>
                    <a:pt x="15" y="95"/>
                  </a:lnTo>
                  <a:lnTo>
                    <a:pt x="47" y="79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95" y="64"/>
                  </a:lnTo>
                  <a:lnTo>
                    <a:pt x="78" y="64"/>
                  </a:lnTo>
                  <a:cubicBezTo>
                    <a:pt x="78" y="47"/>
                    <a:pt x="63" y="16"/>
                    <a:pt x="78" y="16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2" name="Google Shape;13902;p87"/>
            <p:cNvSpPr/>
            <p:nvPr/>
          </p:nvSpPr>
          <p:spPr>
            <a:xfrm>
              <a:off x="3317308" y="1776232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1" y="47"/>
                  </a:lnTo>
                  <a:cubicBezTo>
                    <a:pt x="1" y="64"/>
                    <a:pt x="1" y="95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cubicBezTo>
                    <a:pt x="32" y="110"/>
                    <a:pt x="48" y="110"/>
                    <a:pt x="48" y="95"/>
                  </a:cubicBezTo>
                  <a:lnTo>
                    <a:pt x="32" y="47"/>
                  </a:lnTo>
                  <a:cubicBezTo>
                    <a:pt x="32" y="32"/>
                    <a:pt x="48" y="1"/>
                    <a:pt x="64" y="1"/>
                  </a:cubicBez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3" name="Google Shape;13903;p87"/>
            <p:cNvSpPr/>
            <p:nvPr/>
          </p:nvSpPr>
          <p:spPr>
            <a:xfrm>
              <a:off x="3436063" y="1763702"/>
              <a:ext cx="2035" cy="4548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16"/>
                  </a:cubicBezTo>
                  <a:lnTo>
                    <a:pt x="0" y="32"/>
                  </a:lnTo>
                  <a:lnTo>
                    <a:pt x="0" y="111"/>
                  </a:lnTo>
                  <a:cubicBezTo>
                    <a:pt x="0" y="126"/>
                    <a:pt x="17" y="126"/>
                    <a:pt x="32" y="143"/>
                  </a:cubicBezTo>
                  <a:lnTo>
                    <a:pt x="17" y="126"/>
                  </a:lnTo>
                  <a:lnTo>
                    <a:pt x="17" y="111"/>
                  </a:lnTo>
                  <a:lnTo>
                    <a:pt x="48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63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4" name="Google Shape;13904;p87"/>
            <p:cNvSpPr/>
            <p:nvPr/>
          </p:nvSpPr>
          <p:spPr>
            <a:xfrm>
              <a:off x="3400983" y="1765705"/>
              <a:ext cx="6551" cy="5025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7"/>
                    <a:pt x="0" y="32"/>
                    <a:pt x="17" y="48"/>
                  </a:cubicBezTo>
                  <a:lnTo>
                    <a:pt x="17" y="63"/>
                  </a:lnTo>
                  <a:lnTo>
                    <a:pt x="32" y="111"/>
                  </a:lnTo>
                  <a:lnTo>
                    <a:pt x="32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95" y="126"/>
                  </a:lnTo>
                  <a:lnTo>
                    <a:pt x="126" y="126"/>
                  </a:lnTo>
                  <a:lnTo>
                    <a:pt x="126" y="143"/>
                  </a:lnTo>
                  <a:cubicBezTo>
                    <a:pt x="143" y="158"/>
                    <a:pt x="143" y="158"/>
                    <a:pt x="158" y="158"/>
                  </a:cubicBezTo>
                  <a:lnTo>
                    <a:pt x="174" y="158"/>
                  </a:lnTo>
                  <a:cubicBezTo>
                    <a:pt x="189" y="143"/>
                    <a:pt x="206" y="126"/>
                    <a:pt x="189" y="111"/>
                  </a:cubicBezTo>
                  <a:lnTo>
                    <a:pt x="189" y="95"/>
                  </a:lnTo>
                  <a:lnTo>
                    <a:pt x="174" y="63"/>
                  </a:lnTo>
                  <a:cubicBezTo>
                    <a:pt x="158" y="48"/>
                    <a:pt x="158" y="48"/>
                    <a:pt x="143" y="48"/>
                  </a:cubicBezTo>
                  <a:lnTo>
                    <a:pt x="126" y="48"/>
                  </a:lnTo>
                  <a:lnTo>
                    <a:pt x="80" y="63"/>
                  </a:lnTo>
                  <a:lnTo>
                    <a:pt x="80" y="32"/>
                  </a:lnTo>
                  <a:cubicBezTo>
                    <a:pt x="80" y="17"/>
                    <a:pt x="63" y="17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5" name="Google Shape;13905;p87"/>
            <p:cNvSpPr/>
            <p:nvPr/>
          </p:nvSpPr>
          <p:spPr>
            <a:xfrm>
              <a:off x="3049203" y="180227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16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17" y="64"/>
                  </a:lnTo>
                  <a:lnTo>
                    <a:pt x="64" y="95"/>
                  </a:lnTo>
                  <a:cubicBezTo>
                    <a:pt x="80" y="79"/>
                    <a:pt x="80" y="79"/>
                    <a:pt x="96" y="79"/>
                  </a:cubicBezTo>
                  <a:lnTo>
                    <a:pt x="96" y="79"/>
                  </a:lnTo>
                  <a:cubicBezTo>
                    <a:pt x="112" y="79"/>
                    <a:pt x="127" y="95"/>
                    <a:pt x="127" y="111"/>
                  </a:cubicBezTo>
                  <a:lnTo>
                    <a:pt x="127" y="111"/>
                  </a:lnTo>
                  <a:cubicBezTo>
                    <a:pt x="143" y="111"/>
                    <a:pt x="143" y="111"/>
                    <a:pt x="159" y="95"/>
                  </a:cubicBezTo>
                  <a:cubicBezTo>
                    <a:pt x="159" y="79"/>
                    <a:pt x="159" y="64"/>
                    <a:pt x="143" y="48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6" name="Google Shape;13906;p87"/>
            <p:cNvSpPr/>
            <p:nvPr/>
          </p:nvSpPr>
          <p:spPr>
            <a:xfrm>
              <a:off x="3176004" y="1789749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16" y="80"/>
                  </a:moveTo>
                  <a:lnTo>
                    <a:pt x="16" y="80"/>
                  </a:lnTo>
                  <a:lnTo>
                    <a:pt x="16" y="80"/>
                  </a:lnTo>
                  <a:close/>
                  <a:moveTo>
                    <a:pt x="79" y="0"/>
                  </a:moveTo>
                  <a:lnTo>
                    <a:pt x="64" y="0"/>
                  </a:lnTo>
                  <a:cubicBezTo>
                    <a:pt x="64" y="0"/>
                    <a:pt x="47" y="0"/>
                    <a:pt x="32" y="17"/>
                  </a:cubicBezTo>
                  <a:cubicBezTo>
                    <a:pt x="16" y="32"/>
                    <a:pt x="16" y="48"/>
                    <a:pt x="16" y="63"/>
                  </a:cubicBezTo>
                  <a:lnTo>
                    <a:pt x="16" y="80"/>
                  </a:lnTo>
                  <a:lnTo>
                    <a:pt x="16" y="80"/>
                  </a:lnTo>
                  <a:cubicBezTo>
                    <a:pt x="1" y="95"/>
                    <a:pt x="16" y="111"/>
                    <a:pt x="16" y="126"/>
                  </a:cubicBezTo>
                  <a:cubicBezTo>
                    <a:pt x="32" y="126"/>
                    <a:pt x="32" y="143"/>
                    <a:pt x="47" y="143"/>
                  </a:cubicBezTo>
                  <a:cubicBezTo>
                    <a:pt x="47" y="143"/>
                    <a:pt x="64" y="126"/>
                    <a:pt x="79" y="126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63"/>
                    <a:pt x="127" y="63"/>
                    <a:pt x="127" y="48"/>
                  </a:cubicBezTo>
                  <a:cubicBezTo>
                    <a:pt x="127" y="17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7" name="Google Shape;13907;p87"/>
            <p:cNvSpPr/>
            <p:nvPr/>
          </p:nvSpPr>
          <p:spPr>
            <a:xfrm>
              <a:off x="3176481" y="179226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8" name="Google Shape;13908;p87"/>
            <p:cNvSpPr/>
            <p:nvPr/>
          </p:nvSpPr>
          <p:spPr>
            <a:xfrm>
              <a:off x="3314795" y="1814810"/>
              <a:ext cx="3562" cy="6551"/>
            </a:xfrm>
            <a:custGeom>
              <a:avLst/>
              <a:gdLst/>
              <a:ahLst/>
              <a:cxnLst/>
              <a:rect l="l" t="t" r="r" b="b"/>
              <a:pathLst>
                <a:path w="112" h="206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63" y="17"/>
                    <a:pt x="48" y="17"/>
                  </a:cubicBezTo>
                  <a:lnTo>
                    <a:pt x="48" y="17"/>
                  </a:lnTo>
                  <a:lnTo>
                    <a:pt x="48" y="17"/>
                  </a:lnTo>
                  <a:cubicBezTo>
                    <a:pt x="32" y="17"/>
                    <a:pt x="17" y="32"/>
                    <a:pt x="17" y="48"/>
                  </a:cubicBezTo>
                  <a:lnTo>
                    <a:pt x="17" y="80"/>
                  </a:lnTo>
                  <a:cubicBezTo>
                    <a:pt x="0" y="95"/>
                    <a:pt x="17" y="126"/>
                    <a:pt x="17" y="143"/>
                  </a:cubicBezTo>
                  <a:cubicBezTo>
                    <a:pt x="32" y="158"/>
                    <a:pt x="32" y="158"/>
                    <a:pt x="32" y="174"/>
                  </a:cubicBezTo>
                  <a:lnTo>
                    <a:pt x="48" y="189"/>
                  </a:lnTo>
                  <a:cubicBezTo>
                    <a:pt x="48" y="206"/>
                    <a:pt x="63" y="206"/>
                    <a:pt x="80" y="206"/>
                  </a:cubicBezTo>
                  <a:lnTo>
                    <a:pt x="95" y="206"/>
                  </a:lnTo>
                  <a:cubicBezTo>
                    <a:pt x="111" y="206"/>
                    <a:pt x="111" y="189"/>
                    <a:pt x="111" y="174"/>
                  </a:cubicBezTo>
                  <a:lnTo>
                    <a:pt x="111" y="158"/>
                  </a:lnTo>
                  <a:lnTo>
                    <a:pt x="95" y="158"/>
                  </a:lnTo>
                  <a:lnTo>
                    <a:pt x="95" y="158"/>
                  </a:lnTo>
                  <a:cubicBezTo>
                    <a:pt x="80" y="143"/>
                    <a:pt x="63" y="126"/>
                    <a:pt x="80" y="111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63" y="80"/>
                  </a:lnTo>
                  <a:lnTo>
                    <a:pt x="63" y="32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09" name="Google Shape;13909;p87"/>
            <p:cNvSpPr/>
            <p:nvPr/>
          </p:nvSpPr>
          <p:spPr>
            <a:xfrm>
              <a:off x="3392492" y="1805301"/>
              <a:ext cx="7028" cy="5534"/>
            </a:xfrm>
            <a:custGeom>
              <a:avLst/>
              <a:gdLst/>
              <a:ahLst/>
              <a:cxnLst/>
              <a:rect l="l" t="t" r="r" b="b"/>
              <a:pathLst>
                <a:path w="221" h="174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cubicBezTo>
                    <a:pt x="110" y="16"/>
                    <a:pt x="95" y="32"/>
                    <a:pt x="78" y="32"/>
                  </a:cubicBezTo>
                  <a:lnTo>
                    <a:pt x="63" y="32"/>
                  </a:lnTo>
                  <a:lnTo>
                    <a:pt x="63" y="47"/>
                  </a:lnTo>
                  <a:lnTo>
                    <a:pt x="15" y="95"/>
                  </a:lnTo>
                  <a:lnTo>
                    <a:pt x="15" y="95"/>
                  </a:lnTo>
                  <a:cubicBezTo>
                    <a:pt x="0" y="110"/>
                    <a:pt x="0" y="126"/>
                    <a:pt x="15" y="142"/>
                  </a:cubicBezTo>
                  <a:lnTo>
                    <a:pt x="15" y="142"/>
                  </a:lnTo>
                  <a:lnTo>
                    <a:pt x="15" y="142"/>
                  </a:lnTo>
                  <a:lnTo>
                    <a:pt x="32" y="173"/>
                  </a:lnTo>
                  <a:lnTo>
                    <a:pt x="63" y="173"/>
                  </a:lnTo>
                  <a:cubicBezTo>
                    <a:pt x="63" y="173"/>
                    <a:pt x="78" y="173"/>
                    <a:pt x="78" y="158"/>
                  </a:cubicBezTo>
                  <a:cubicBezTo>
                    <a:pt x="95" y="158"/>
                    <a:pt x="95" y="126"/>
                    <a:pt x="78" y="126"/>
                  </a:cubicBezTo>
                  <a:lnTo>
                    <a:pt x="110" y="79"/>
                  </a:lnTo>
                  <a:lnTo>
                    <a:pt x="158" y="158"/>
                  </a:lnTo>
                  <a:cubicBezTo>
                    <a:pt x="173" y="158"/>
                    <a:pt x="173" y="173"/>
                    <a:pt x="189" y="173"/>
                  </a:cubicBezTo>
                  <a:lnTo>
                    <a:pt x="189" y="173"/>
                  </a:lnTo>
                  <a:cubicBezTo>
                    <a:pt x="204" y="158"/>
                    <a:pt x="204" y="142"/>
                    <a:pt x="221" y="142"/>
                  </a:cubicBezTo>
                  <a:lnTo>
                    <a:pt x="221" y="142"/>
                  </a:lnTo>
                  <a:lnTo>
                    <a:pt x="221" y="110"/>
                  </a:lnTo>
                  <a:lnTo>
                    <a:pt x="189" y="4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1" y="32"/>
                    <a:pt x="126" y="16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0" name="Google Shape;13910;p87"/>
            <p:cNvSpPr/>
            <p:nvPr/>
          </p:nvSpPr>
          <p:spPr>
            <a:xfrm>
              <a:off x="3319311" y="1820821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8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142" y="95"/>
                  </a:lnTo>
                  <a:cubicBezTo>
                    <a:pt x="158" y="95"/>
                    <a:pt x="174" y="80"/>
                    <a:pt x="174" y="48"/>
                  </a:cubicBezTo>
                  <a:cubicBezTo>
                    <a:pt x="174" y="32"/>
                    <a:pt x="158" y="32"/>
                    <a:pt x="142" y="32"/>
                  </a:cubicBezTo>
                  <a:lnTo>
                    <a:pt x="127" y="32"/>
                  </a:lnTo>
                  <a:lnTo>
                    <a:pt x="79" y="32"/>
                  </a:lnTo>
                  <a:lnTo>
                    <a:pt x="48" y="17"/>
                  </a:lnTo>
                  <a:cubicBezTo>
                    <a:pt x="48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1" name="Google Shape;13911;p87"/>
            <p:cNvSpPr/>
            <p:nvPr/>
          </p:nvSpPr>
          <p:spPr>
            <a:xfrm>
              <a:off x="317549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lnTo>
                    <a:pt x="0" y="48"/>
                  </a:lnTo>
                  <a:lnTo>
                    <a:pt x="17" y="80"/>
                  </a:ln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80"/>
                    <a:pt x="80" y="63"/>
                  </a:cubicBezTo>
                  <a:cubicBezTo>
                    <a:pt x="95" y="48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2" name="Google Shape;13912;p87"/>
            <p:cNvSpPr/>
            <p:nvPr/>
          </p:nvSpPr>
          <p:spPr>
            <a:xfrm>
              <a:off x="3397485" y="1814810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10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63"/>
                    <a:pt x="16" y="80"/>
                    <a:pt x="47" y="80"/>
                  </a:cubicBezTo>
                  <a:lnTo>
                    <a:pt x="47" y="80"/>
                  </a:lnTo>
                  <a:lnTo>
                    <a:pt x="95" y="80"/>
                  </a:lnTo>
                  <a:lnTo>
                    <a:pt x="142" y="80"/>
                  </a:lnTo>
                  <a:cubicBezTo>
                    <a:pt x="158" y="80"/>
                    <a:pt x="173" y="63"/>
                    <a:pt x="173" y="48"/>
                  </a:cubicBezTo>
                  <a:cubicBezTo>
                    <a:pt x="173" y="17"/>
                    <a:pt x="15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3" name="Google Shape;13913;p87"/>
            <p:cNvSpPr/>
            <p:nvPr/>
          </p:nvSpPr>
          <p:spPr>
            <a:xfrm>
              <a:off x="3037181" y="1819803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17"/>
                    <a:pt x="1" y="17"/>
                  </a:cubicBezTo>
                  <a:lnTo>
                    <a:pt x="17" y="17"/>
                  </a:lnTo>
                  <a:cubicBezTo>
                    <a:pt x="17" y="32"/>
                    <a:pt x="17" y="49"/>
                    <a:pt x="1" y="64"/>
                  </a:cubicBezTo>
                  <a:lnTo>
                    <a:pt x="1" y="64"/>
                  </a:lnTo>
                  <a:lnTo>
                    <a:pt x="32" y="112"/>
                  </a:lnTo>
                  <a:cubicBezTo>
                    <a:pt x="32" y="127"/>
                    <a:pt x="49" y="127"/>
                    <a:pt x="64" y="127"/>
                  </a:cubicBezTo>
                  <a:lnTo>
                    <a:pt x="64" y="127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80" y="64"/>
                  </a:lnTo>
                  <a:lnTo>
                    <a:pt x="49" y="17"/>
                  </a:lnTo>
                  <a:cubicBezTo>
                    <a:pt x="49" y="17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4" name="Google Shape;13914;p87"/>
            <p:cNvSpPr/>
            <p:nvPr/>
          </p:nvSpPr>
          <p:spPr>
            <a:xfrm>
              <a:off x="3327835" y="177623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32" y="1"/>
                  </a:lnTo>
                  <a:lnTo>
                    <a:pt x="16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80" y="95"/>
                    <a:pt x="80" y="79"/>
                    <a:pt x="80" y="79"/>
                  </a:cubicBezTo>
                  <a:cubicBezTo>
                    <a:pt x="80" y="64"/>
                    <a:pt x="95" y="47"/>
                    <a:pt x="111" y="47"/>
                  </a:cubicBezTo>
                  <a:lnTo>
                    <a:pt x="111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5" name="Google Shape;13915;p87"/>
            <p:cNvSpPr/>
            <p:nvPr/>
          </p:nvSpPr>
          <p:spPr>
            <a:xfrm>
              <a:off x="3318803" y="1772225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47"/>
                  </a:lnTo>
                  <a:lnTo>
                    <a:pt x="1" y="95"/>
                  </a:lnTo>
                  <a:cubicBezTo>
                    <a:pt x="1" y="95"/>
                    <a:pt x="1" y="110"/>
                    <a:pt x="17" y="110"/>
                  </a:cubicBezTo>
                  <a:lnTo>
                    <a:pt x="17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64" y="127"/>
                  </a:lnTo>
                  <a:cubicBezTo>
                    <a:pt x="64" y="110"/>
                    <a:pt x="64" y="110"/>
                    <a:pt x="80" y="110"/>
                  </a:cubicBezTo>
                  <a:cubicBezTo>
                    <a:pt x="95" y="110"/>
                    <a:pt x="95" y="95"/>
                    <a:pt x="111" y="64"/>
                  </a:cubicBezTo>
                  <a:lnTo>
                    <a:pt x="111" y="4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6" name="Google Shape;13916;p87"/>
            <p:cNvSpPr/>
            <p:nvPr/>
          </p:nvSpPr>
          <p:spPr>
            <a:xfrm>
              <a:off x="3443600" y="1796746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5" y="17"/>
                  </a:lnTo>
                  <a:cubicBezTo>
                    <a:pt x="0" y="32"/>
                    <a:pt x="0" y="49"/>
                    <a:pt x="0" y="64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15" y="80"/>
                  </a:lnTo>
                  <a:lnTo>
                    <a:pt x="15" y="80"/>
                  </a:lnTo>
                  <a:cubicBezTo>
                    <a:pt x="32" y="96"/>
                    <a:pt x="32" y="96"/>
                    <a:pt x="47" y="96"/>
                  </a:cubicBezTo>
                  <a:lnTo>
                    <a:pt x="47" y="96"/>
                  </a:lnTo>
                  <a:cubicBezTo>
                    <a:pt x="47" y="96"/>
                    <a:pt x="63" y="96"/>
                    <a:pt x="63" y="80"/>
                  </a:cubicBezTo>
                  <a:cubicBezTo>
                    <a:pt x="63" y="80"/>
                    <a:pt x="78" y="80"/>
                    <a:pt x="78" y="64"/>
                  </a:cubicBez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95" y="80"/>
                    <a:pt x="110" y="64"/>
                    <a:pt x="126" y="49"/>
                  </a:cubicBezTo>
                  <a:cubicBezTo>
                    <a:pt x="126" y="49"/>
                    <a:pt x="126" y="32"/>
                    <a:pt x="110" y="32"/>
                  </a:cubicBezTo>
                  <a:cubicBezTo>
                    <a:pt x="110" y="17"/>
                    <a:pt x="110" y="17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7" name="Google Shape;13917;p87"/>
            <p:cNvSpPr/>
            <p:nvPr/>
          </p:nvSpPr>
          <p:spPr>
            <a:xfrm>
              <a:off x="3334355" y="1803774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1"/>
                  </a:move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32"/>
                    <a:pt x="16" y="32"/>
                    <a:pt x="1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95" y="95"/>
                    <a:pt x="95" y="95"/>
                  </a:cubicBezTo>
                  <a:lnTo>
                    <a:pt x="110" y="80"/>
                  </a:lnTo>
                  <a:lnTo>
                    <a:pt x="95" y="80"/>
                  </a:lnTo>
                  <a:cubicBezTo>
                    <a:pt x="79" y="80"/>
                    <a:pt x="64" y="64"/>
                    <a:pt x="64" y="32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8" name="Google Shape;13918;p87"/>
            <p:cNvSpPr/>
            <p:nvPr/>
          </p:nvSpPr>
          <p:spPr>
            <a:xfrm>
              <a:off x="3205073" y="178574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95"/>
                  </a:cubicBezTo>
                  <a:cubicBezTo>
                    <a:pt x="127" y="80"/>
                    <a:pt x="110" y="63"/>
                    <a:pt x="110" y="48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19" name="Google Shape;13919;p87"/>
            <p:cNvSpPr/>
            <p:nvPr/>
          </p:nvSpPr>
          <p:spPr>
            <a:xfrm>
              <a:off x="3408521" y="1763193"/>
              <a:ext cx="3021" cy="5534"/>
            </a:xfrm>
            <a:custGeom>
              <a:avLst/>
              <a:gdLst/>
              <a:ahLst/>
              <a:cxnLst/>
              <a:rect l="l" t="t" r="r" b="b"/>
              <a:pathLst>
                <a:path w="95" h="174" extrusionOk="0">
                  <a:moveTo>
                    <a:pt x="63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32" y="64"/>
                  </a:lnTo>
                  <a:lnTo>
                    <a:pt x="32" y="96"/>
                  </a:lnTo>
                  <a:cubicBezTo>
                    <a:pt x="16" y="96"/>
                    <a:pt x="16" y="96"/>
                    <a:pt x="16" y="111"/>
                  </a:cubicBezTo>
                  <a:cubicBezTo>
                    <a:pt x="0" y="127"/>
                    <a:pt x="0" y="142"/>
                    <a:pt x="16" y="159"/>
                  </a:cubicBezTo>
                  <a:cubicBezTo>
                    <a:pt x="16" y="159"/>
                    <a:pt x="32" y="174"/>
                    <a:pt x="47" y="174"/>
                  </a:cubicBezTo>
                  <a:lnTo>
                    <a:pt x="63" y="174"/>
                  </a:lnTo>
                  <a:lnTo>
                    <a:pt x="79" y="174"/>
                  </a:lnTo>
                  <a:cubicBezTo>
                    <a:pt x="95" y="159"/>
                    <a:pt x="95" y="159"/>
                    <a:pt x="95" y="142"/>
                  </a:cubicBezTo>
                  <a:lnTo>
                    <a:pt x="95" y="111"/>
                  </a:lnTo>
                  <a:lnTo>
                    <a:pt x="95" y="64"/>
                  </a:lnTo>
                  <a:lnTo>
                    <a:pt x="95" y="48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0" name="Google Shape;13920;p87"/>
            <p:cNvSpPr/>
            <p:nvPr/>
          </p:nvSpPr>
          <p:spPr>
            <a:xfrm>
              <a:off x="3188026" y="1788731"/>
              <a:ext cx="2544" cy="2035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9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6" y="64"/>
                    <a:pt x="32" y="64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1" name="Google Shape;13921;p87"/>
            <p:cNvSpPr/>
            <p:nvPr/>
          </p:nvSpPr>
          <p:spPr>
            <a:xfrm>
              <a:off x="3112365" y="179528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ubicBezTo>
                    <a:pt x="32" y="0"/>
                    <a:pt x="17" y="15"/>
                    <a:pt x="17" y="32"/>
                  </a:cubicBezTo>
                  <a:lnTo>
                    <a:pt x="17" y="4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8" y="126"/>
                    <a:pt x="63" y="110"/>
                    <a:pt x="80" y="95"/>
                  </a:cubicBezTo>
                  <a:lnTo>
                    <a:pt x="80" y="32"/>
                  </a:lnTo>
                  <a:cubicBezTo>
                    <a:pt x="80" y="15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2" name="Google Shape;13922;p87"/>
            <p:cNvSpPr/>
            <p:nvPr/>
          </p:nvSpPr>
          <p:spPr>
            <a:xfrm>
              <a:off x="3338839" y="1814810"/>
              <a:ext cx="6042" cy="6551"/>
            </a:xfrm>
            <a:custGeom>
              <a:avLst/>
              <a:gdLst/>
              <a:ahLst/>
              <a:cxnLst/>
              <a:rect l="l" t="t" r="r" b="b"/>
              <a:pathLst>
                <a:path w="190" h="206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7"/>
                  </a:lnTo>
                  <a:cubicBezTo>
                    <a:pt x="17" y="17"/>
                    <a:pt x="17" y="32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" y="111"/>
                  </a:lnTo>
                  <a:lnTo>
                    <a:pt x="1" y="126"/>
                  </a:lnTo>
                  <a:cubicBezTo>
                    <a:pt x="1" y="158"/>
                    <a:pt x="17" y="174"/>
                    <a:pt x="49" y="174"/>
                  </a:cubicBezTo>
                  <a:cubicBezTo>
                    <a:pt x="64" y="174"/>
                    <a:pt x="80" y="158"/>
                    <a:pt x="80" y="126"/>
                  </a:cubicBezTo>
                  <a:lnTo>
                    <a:pt x="80" y="111"/>
                  </a:lnTo>
                  <a:lnTo>
                    <a:pt x="80" y="126"/>
                  </a:lnTo>
                  <a:cubicBezTo>
                    <a:pt x="95" y="143"/>
                    <a:pt x="95" y="158"/>
                    <a:pt x="112" y="174"/>
                  </a:cubicBezTo>
                  <a:lnTo>
                    <a:pt x="112" y="174"/>
                  </a:lnTo>
                  <a:lnTo>
                    <a:pt x="127" y="189"/>
                  </a:lnTo>
                  <a:cubicBezTo>
                    <a:pt x="127" y="189"/>
                    <a:pt x="143" y="206"/>
                    <a:pt x="158" y="206"/>
                  </a:cubicBezTo>
                  <a:cubicBezTo>
                    <a:pt x="158" y="206"/>
                    <a:pt x="175" y="206"/>
                    <a:pt x="175" y="189"/>
                  </a:cubicBezTo>
                  <a:cubicBezTo>
                    <a:pt x="190" y="189"/>
                    <a:pt x="190" y="158"/>
                    <a:pt x="190" y="143"/>
                  </a:cubicBezTo>
                  <a:lnTo>
                    <a:pt x="175" y="143"/>
                  </a:lnTo>
                  <a:lnTo>
                    <a:pt x="175" y="126"/>
                  </a:lnTo>
                  <a:cubicBezTo>
                    <a:pt x="158" y="111"/>
                    <a:pt x="143" y="95"/>
                    <a:pt x="143" y="80"/>
                  </a:cubicBezTo>
                  <a:cubicBezTo>
                    <a:pt x="127" y="63"/>
                    <a:pt x="112" y="48"/>
                    <a:pt x="112" y="32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80" y="0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3" name="Google Shape;13923;p87"/>
            <p:cNvSpPr/>
            <p:nvPr/>
          </p:nvSpPr>
          <p:spPr>
            <a:xfrm>
              <a:off x="3417012" y="1762684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4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17" y="64"/>
                    <a:pt x="1" y="80"/>
                    <a:pt x="17" y="95"/>
                  </a:cubicBezTo>
                  <a:cubicBezTo>
                    <a:pt x="17" y="112"/>
                    <a:pt x="32" y="112"/>
                    <a:pt x="49" y="112"/>
                  </a:cubicBezTo>
                  <a:lnTo>
                    <a:pt x="64" y="11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58" y="48"/>
                    <a:pt x="158" y="32"/>
                    <a:pt x="158" y="17"/>
                  </a:cubicBezTo>
                  <a:lnTo>
                    <a:pt x="143" y="17"/>
                  </a:ln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4" name="Google Shape;13924;p87"/>
            <p:cNvSpPr/>
            <p:nvPr/>
          </p:nvSpPr>
          <p:spPr>
            <a:xfrm>
              <a:off x="3167990" y="1825337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6"/>
                    <a:pt x="16" y="16"/>
                  </a:cubicBezTo>
                  <a:lnTo>
                    <a:pt x="16" y="16"/>
                  </a:lnTo>
                  <a:lnTo>
                    <a:pt x="16" y="32"/>
                  </a:lnTo>
                  <a:cubicBezTo>
                    <a:pt x="1" y="32"/>
                    <a:pt x="1" y="47"/>
                    <a:pt x="1" y="47"/>
                  </a:cubicBezTo>
                  <a:cubicBezTo>
                    <a:pt x="1" y="64"/>
                    <a:pt x="16" y="64"/>
                    <a:pt x="16" y="79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79" y="95"/>
                    <a:pt x="79" y="95"/>
                    <a:pt x="95" y="79"/>
                  </a:cubicBezTo>
                  <a:lnTo>
                    <a:pt x="95" y="79"/>
                  </a:lnTo>
                  <a:lnTo>
                    <a:pt x="95" y="64"/>
                  </a:lnTo>
                  <a:cubicBezTo>
                    <a:pt x="110" y="64"/>
                    <a:pt x="110" y="47"/>
                    <a:pt x="110" y="47"/>
                  </a:cubicBez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5" name="Google Shape;13925;p87"/>
            <p:cNvSpPr/>
            <p:nvPr/>
          </p:nvSpPr>
          <p:spPr>
            <a:xfrm>
              <a:off x="3305286" y="1816337"/>
              <a:ext cx="6520" cy="3498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58" y="0"/>
                  </a:moveTo>
                  <a:lnTo>
                    <a:pt x="158" y="15"/>
                  </a:lnTo>
                  <a:lnTo>
                    <a:pt x="110" y="47"/>
                  </a:lnTo>
                  <a:cubicBezTo>
                    <a:pt x="110" y="63"/>
                    <a:pt x="95" y="63"/>
                    <a:pt x="95" y="63"/>
                  </a:cubicBezTo>
                  <a:lnTo>
                    <a:pt x="79" y="63"/>
                  </a:lnTo>
                  <a:lnTo>
                    <a:pt x="32" y="47"/>
                  </a:lnTo>
                  <a:cubicBezTo>
                    <a:pt x="16" y="47"/>
                    <a:pt x="1" y="63"/>
                    <a:pt x="1" y="78"/>
                  </a:cubicBezTo>
                  <a:cubicBezTo>
                    <a:pt x="1" y="95"/>
                    <a:pt x="16" y="95"/>
                    <a:pt x="16" y="95"/>
                  </a:cubicBezTo>
                  <a:cubicBezTo>
                    <a:pt x="16" y="110"/>
                    <a:pt x="32" y="110"/>
                    <a:pt x="47" y="110"/>
                  </a:cubicBezTo>
                  <a:lnTo>
                    <a:pt x="47" y="110"/>
                  </a:lnTo>
                  <a:lnTo>
                    <a:pt x="47" y="110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95" y="110"/>
                  </a:lnTo>
                  <a:lnTo>
                    <a:pt x="127" y="110"/>
                  </a:lnTo>
                  <a:lnTo>
                    <a:pt x="127" y="110"/>
                  </a:lnTo>
                  <a:cubicBezTo>
                    <a:pt x="142" y="110"/>
                    <a:pt x="190" y="110"/>
                    <a:pt x="190" y="47"/>
                  </a:cubicBezTo>
                  <a:cubicBezTo>
                    <a:pt x="205" y="47"/>
                    <a:pt x="190" y="32"/>
                    <a:pt x="190" y="32"/>
                  </a:cubicBezTo>
                  <a:cubicBezTo>
                    <a:pt x="190" y="15"/>
                    <a:pt x="190" y="15"/>
                    <a:pt x="173" y="15"/>
                  </a:cubicBezTo>
                  <a:cubicBezTo>
                    <a:pt x="173" y="15"/>
                    <a:pt x="158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6" name="Google Shape;13926;p87"/>
            <p:cNvSpPr/>
            <p:nvPr/>
          </p:nvSpPr>
          <p:spPr>
            <a:xfrm>
              <a:off x="3174477" y="1792738"/>
              <a:ext cx="11067" cy="4039"/>
            </a:xfrm>
            <a:custGeom>
              <a:avLst/>
              <a:gdLst/>
              <a:ahLst/>
              <a:cxnLst/>
              <a:rect l="l" t="t" r="r" b="b"/>
              <a:pathLst>
                <a:path w="348" h="127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01" y="1"/>
                    <a:pt x="284" y="1"/>
                    <a:pt x="284" y="17"/>
                  </a:cubicBezTo>
                  <a:lnTo>
                    <a:pt x="284" y="32"/>
                  </a:lnTo>
                  <a:lnTo>
                    <a:pt x="284" y="32"/>
                  </a:lnTo>
                  <a:cubicBezTo>
                    <a:pt x="253" y="49"/>
                    <a:pt x="221" y="49"/>
                    <a:pt x="206" y="49"/>
                  </a:cubicBezTo>
                  <a:cubicBezTo>
                    <a:pt x="190" y="64"/>
                    <a:pt x="158" y="64"/>
                    <a:pt x="143" y="64"/>
                  </a:cubicBezTo>
                  <a:lnTo>
                    <a:pt x="95" y="64"/>
                  </a:lnTo>
                  <a:cubicBezTo>
                    <a:pt x="80" y="49"/>
                    <a:pt x="64" y="49"/>
                    <a:pt x="32" y="49"/>
                  </a:cubicBezTo>
                  <a:lnTo>
                    <a:pt x="32" y="49"/>
                  </a:lnTo>
                  <a:cubicBezTo>
                    <a:pt x="17" y="49"/>
                    <a:pt x="1" y="64"/>
                    <a:pt x="1" y="80"/>
                  </a:cubicBezTo>
                  <a:cubicBezTo>
                    <a:pt x="1" y="95"/>
                    <a:pt x="1" y="112"/>
                    <a:pt x="32" y="112"/>
                  </a:cubicBezTo>
                  <a:lnTo>
                    <a:pt x="32" y="112"/>
                  </a:lnTo>
                  <a:cubicBezTo>
                    <a:pt x="64" y="127"/>
                    <a:pt x="80" y="127"/>
                    <a:pt x="112" y="127"/>
                  </a:cubicBezTo>
                  <a:cubicBezTo>
                    <a:pt x="143" y="112"/>
                    <a:pt x="143" y="112"/>
                    <a:pt x="143" y="95"/>
                  </a:cubicBezTo>
                  <a:cubicBezTo>
                    <a:pt x="143" y="80"/>
                    <a:pt x="158" y="64"/>
                    <a:pt x="175" y="64"/>
                  </a:cubicBezTo>
                  <a:lnTo>
                    <a:pt x="175" y="64"/>
                  </a:lnTo>
                  <a:lnTo>
                    <a:pt x="175" y="64"/>
                  </a:lnTo>
                  <a:cubicBezTo>
                    <a:pt x="190" y="64"/>
                    <a:pt x="206" y="80"/>
                    <a:pt x="206" y="95"/>
                  </a:cubicBezTo>
                  <a:lnTo>
                    <a:pt x="206" y="127"/>
                  </a:lnTo>
                  <a:cubicBezTo>
                    <a:pt x="221" y="127"/>
                    <a:pt x="253" y="112"/>
                    <a:pt x="269" y="112"/>
                  </a:cubicBezTo>
                  <a:cubicBezTo>
                    <a:pt x="284" y="112"/>
                    <a:pt x="301" y="95"/>
                    <a:pt x="316" y="95"/>
                  </a:cubicBezTo>
                  <a:cubicBezTo>
                    <a:pt x="316" y="95"/>
                    <a:pt x="332" y="95"/>
                    <a:pt x="332" y="80"/>
                  </a:cubicBezTo>
                  <a:cubicBezTo>
                    <a:pt x="332" y="80"/>
                    <a:pt x="348" y="64"/>
                    <a:pt x="348" y="49"/>
                  </a:cubicBezTo>
                  <a:lnTo>
                    <a:pt x="348" y="49"/>
                  </a:lnTo>
                  <a:cubicBezTo>
                    <a:pt x="348" y="32"/>
                    <a:pt x="348" y="1"/>
                    <a:pt x="332" y="1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7" name="Google Shape;13927;p87"/>
            <p:cNvSpPr/>
            <p:nvPr/>
          </p:nvSpPr>
          <p:spPr>
            <a:xfrm>
              <a:off x="3299752" y="1781257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49" y="15"/>
                  </a:lnTo>
                  <a:lnTo>
                    <a:pt x="32" y="32"/>
                  </a:lnTo>
                  <a:cubicBezTo>
                    <a:pt x="17" y="32"/>
                    <a:pt x="1" y="47"/>
                    <a:pt x="1" y="78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127" y="78"/>
                  </a:lnTo>
                  <a:lnTo>
                    <a:pt x="127" y="63"/>
                  </a:lnTo>
                  <a:cubicBezTo>
                    <a:pt x="143" y="63"/>
                    <a:pt x="143" y="47"/>
                    <a:pt x="143" y="32"/>
                  </a:cubicBezTo>
                  <a:cubicBezTo>
                    <a:pt x="143" y="15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8" name="Google Shape;13928;p87"/>
            <p:cNvSpPr/>
            <p:nvPr/>
          </p:nvSpPr>
          <p:spPr>
            <a:xfrm>
              <a:off x="3088290" y="1785741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7"/>
                    <a:pt x="1" y="48"/>
                  </a:cubicBezTo>
                  <a:lnTo>
                    <a:pt x="17" y="95"/>
                  </a:lnTo>
                  <a:lnTo>
                    <a:pt x="80" y="95"/>
                  </a:lnTo>
                  <a:lnTo>
                    <a:pt x="95" y="95"/>
                  </a:lnTo>
                  <a:lnTo>
                    <a:pt x="80" y="32"/>
                  </a:lnTo>
                  <a:cubicBezTo>
                    <a:pt x="64" y="17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29" name="Google Shape;13929;p87"/>
            <p:cNvSpPr/>
            <p:nvPr/>
          </p:nvSpPr>
          <p:spPr>
            <a:xfrm>
              <a:off x="3104350" y="1791752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7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80"/>
                  </a:lnTo>
                  <a:cubicBezTo>
                    <a:pt x="0" y="80"/>
                    <a:pt x="0" y="95"/>
                    <a:pt x="16" y="95"/>
                  </a:cubicBezTo>
                  <a:cubicBezTo>
                    <a:pt x="16" y="111"/>
                    <a:pt x="32" y="111"/>
                    <a:pt x="48" y="111"/>
                  </a:cubicBezTo>
                  <a:lnTo>
                    <a:pt x="48" y="111"/>
                  </a:lnTo>
                  <a:lnTo>
                    <a:pt x="63" y="111"/>
                  </a:lnTo>
                  <a:lnTo>
                    <a:pt x="95" y="111"/>
                  </a:lnTo>
                  <a:cubicBezTo>
                    <a:pt x="95" y="111"/>
                    <a:pt x="111" y="111"/>
                    <a:pt x="111" y="95"/>
                  </a:cubicBezTo>
                  <a:cubicBezTo>
                    <a:pt x="126" y="95"/>
                    <a:pt x="126" y="80"/>
                    <a:pt x="126" y="63"/>
                  </a:cubicBezTo>
                  <a:cubicBezTo>
                    <a:pt x="126" y="48"/>
                    <a:pt x="111" y="48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7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0" name="Google Shape;13930;p87"/>
            <p:cNvSpPr/>
            <p:nvPr/>
          </p:nvSpPr>
          <p:spPr>
            <a:xfrm>
              <a:off x="3156445" y="1806796"/>
              <a:ext cx="2576" cy="2544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cubicBezTo>
                    <a:pt x="17" y="16"/>
                    <a:pt x="1" y="48"/>
                    <a:pt x="17" y="63"/>
                  </a:cubicBezTo>
                  <a:lnTo>
                    <a:pt x="32" y="79"/>
                  </a:lnTo>
                  <a:lnTo>
                    <a:pt x="49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1" name="Google Shape;13931;p87"/>
            <p:cNvSpPr/>
            <p:nvPr/>
          </p:nvSpPr>
          <p:spPr>
            <a:xfrm>
              <a:off x="3414532" y="1779731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32"/>
                  </a:lnTo>
                  <a:cubicBezTo>
                    <a:pt x="32" y="48"/>
                    <a:pt x="16" y="48"/>
                    <a:pt x="0" y="63"/>
                  </a:cubicBezTo>
                  <a:lnTo>
                    <a:pt x="16" y="63"/>
                  </a:lnTo>
                  <a:cubicBezTo>
                    <a:pt x="16" y="80"/>
                    <a:pt x="32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42" y="63"/>
                  </a:lnTo>
                  <a:lnTo>
                    <a:pt x="142" y="63"/>
                  </a:lnTo>
                  <a:cubicBezTo>
                    <a:pt x="158" y="48"/>
                    <a:pt x="173" y="32"/>
                    <a:pt x="158" y="17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2" name="Google Shape;13932;p87"/>
            <p:cNvSpPr/>
            <p:nvPr/>
          </p:nvSpPr>
          <p:spPr>
            <a:xfrm>
              <a:off x="3437049" y="176770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27" y="0"/>
                  </a:moveTo>
                  <a:lnTo>
                    <a:pt x="64" y="17"/>
                  </a:lnTo>
                  <a:lnTo>
                    <a:pt x="80" y="17"/>
                  </a:lnTo>
                  <a:cubicBezTo>
                    <a:pt x="80" y="32"/>
                    <a:pt x="80" y="63"/>
                    <a:pt x="49" y="63"/>
                  </a:cubicBezTo>
                  <a:lnTo>
                    <a:pt x="49" y="63"/>
                  </a:lnTo>
                  <a:cubicBezTo>
                    <a:pt x="32" y="63"/>
                    <a:pt x="17" y="63"/>
                    <a:pt x="17" y="48"/>
                  </a:cubicBezTo>
                  <a:lnTo>
                    <a:pt x="1" y="48"/>
                  </a:lnTo>
                  <a:lnTo>
                    <a:pt x="1" y="95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80" y="126"/>
                  </a:lnTo>
                  <a:cubicBezTo>
                    <a:pt x="95" y="111"/>
                    <a:pt x="112" y="95"/>
                    <a:pt x="112" y="80"/>
                  </a:cubicBezTo>
                  <a:cubicBezTo>
                    <a:pt x="95" y="63"/>
                    <a:pt x="95" y="63"/>
                    <a:pt x="80" y="63"/>
                  </a:cubicBezTo>
                  <a:lnTo>
                    <a:pt x="95" y="48"/>
                  </a:lnTo>
                  <a:cubicBezTo>
                    <a:pt x="95" y="48"/>
                    <a:pt x="112" y="48"/>
                    <a:pt x="112" y="32"/>
                  </a:cubicBezTo>
                  <a:cubicBezTo>
                    <a:pt x="127" y="32"/>
                    <a:pt x="127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3" name="Google Shape;13933;p87"/>
            <p:cNvSpPr/>
            <p:nvPr/>
          </p:nvSpPr>
          <p:spPr>
            <a:xfrm>
              <a:off x="3190538" y="1786727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9"/>
                  </a:cubicBezTo>
                  <a:lnTo>
                    <a:pt x="0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8" y="49"/>
                  </a:lnTo>
                  <a:cubicBezTo>
                    <a:pt x="48" y="49"/>
                    <a:pt x="63" y="64"/>
                    <a:pt x="63" y="80"/>
                  </a:cubicBezTo>
                  <a:lnTo>
                    <a:pt x="95" y="64"/>
                  </a:lnTo>
                  <a:cubicBezTo>
                    <a:pt x="111" y="64"/>
                    <a:pt x="126" y="49"/>
                    <a:pt x="126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4" name="Google Shape;13934;p87"/>
            <p:cNvSpPr/>
            <p:nvPr/>
          </p:nvSpPr>
          <p:spPr>
            <a:xfrm>
              <a:off x="3431038" y="1768218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49" y="1"/>
                  </a:moveTo>
                  <a:cubicBezTo>
                    <a:pt x="32" y="1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7" y="47"/>
                    <a:pt x="1" y="64"/>
                    <a:pt x="17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32" y="127"/>
                  </a:cubicBezTo>
                  <a:lnTo>
                    <a:pt x="32" y="158"/>
                  </a:lnTo>
                  <a:cubicBezTo>
                    <a:pt x="49" y="158"/>
                    <a:pt x="49" y="173"/>
                    <a:pt x="49" y="173"/>
                  </a:cubicBezTo>
                  <a:cubicBezTo>
                    <a:pt x="49" y="190"/>
                    <a:pt x="64" y="190"/>
                    <a:pt x="80" y="190"/>
                  </a:cubicBezTo>
                  <a:lnTo>
                    <a:pt x="95" y="190"/>
                  </a:lnTo>
                  <a:cubicBezTo>
                    <a:pt x="112" y="173"/>
                    <a:pt x="127" y="158"/>
                    <a:pt x="112" y="142"/>
                  </a:cubicBezTo>
                  <a:lnTo>
                    <a:pt x="112" y="142"/>
                  </a:lnTo>
                  <a:cubicBezTo>
                    <a:pt x="112" y="127"/>
                    <a:pt x="95" y="127"/>
                    <a:pt x="95" y="127"/>
                  </a:cubicBezTo>
                  <a:cubicBezTo>
                    <a:pt x="95" y="95"/>
                    <a:pt x="80" y="79"/>
                    <a:pt x="80" y="64"/>
                  </a:cubicBezTo>
                  <a:lnTo>
                    <a:pt x="80" y="6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cubicBezTo>
                    <a:pt x="80" y="32"/>
                    <a:pt x="64" y="32"/>
                    <a:pt x="64" y="16"/>
                  </a:cubicBezTo>
                  <a:cubicBezTo>
                    <a:pt x="49" y="16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5" name="Google Shape;13935;p87"/>
            <p:cNvSpPr/>
            <p:nvPr/>
          </p:nvSpPr>
          <p:spPr>
            <a:xfrm>
              <a:off x="3308784" y="1780239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lnTo>
                    <a:pt x="63" y="79"/>
                  </a:lnTo>
                  <a:lnTo>
                    <a:pt x="63" y="110"/>
                  </a:lnTo>
                  <a:lnTo>
                    <a:pt x="95" y="142"/>
                  </a:lnTo>
                  <a:lnTo>
                    <a:pt x="111" y="142"/>
                  </a:lnTo>
                  <a:lnTo>
                    <a:pt x="126" y="127"/>
                  </a:lnTo>
                  <a:lnTo>
                    <a:pt x="158" y="110"/>
                  </a:lnTo>
                  <a:cubicBezTo>
                    <a:pt x="174" y="110"/>
                    <a:pt x="174" y="95"/>
                    <a:pt x="174" y="79"/>
                  </a:cubicBezTo>
                  <a:lnTo>
                    <a:pt x="174" y="64"/>
                  </a:lnTo>
                  <a:cubicBezTo>
                    <a:pt x="174" y="64"/>
                    <a:pt x="174" y="47"/>
                    <a:pt x="158" y="47"/>
                  </a:cubicBez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6" name="Google Shape;13936;p87"/>
            <p:cNvSpPr/>
            <p:nvPr/>
          </p:nvSpPr>
          <p:spPr>
            <a:xfrm>
              <a:off x="3416026" y="1769235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5"/>
                    <a:pt x="16" y="32"/>
                  </a:cubicBezTo>
                  <a:lnTo>
                    <a:pt x="0" y="78"/>
                  </a:lnTo>
                  <a:cubicBezTo>
                    <a:pt x="0" y="78"/>
                    <a:pt x="0" y="95"/>
                    <a:pt x="16" y="110"/>
                  </a:cubicBezTo>
                  <a:lnTo>
                    <a:pt x="3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95" y="126"/>
                  </a:lnTo>
                  <a:cubicBezTo>
                    <a:pt x="111" y="126"/>
                    <a:pt x="126" y="126"/>
                    <a:pt x="126" y="110"/>
                  </a:cubicBezTo>
                  <a:cubicBezTo>
                    <a:pt x="126" y="78"/>
                    <a:pt x="111" y="63"/>
                    <a:pt x="95" y="63"/>
                  </a:cubicBezTo>
                  <a:lnTo>
                    <a:pt x="80" y="63"/>
                  </a:lnTo>
                  <a:lnTo>
                    <a:pt x="80" y="63"/>
                  </a:ln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80" y="15"/>
                    <a:pt x="6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7" name="Google Shape;13937;p87"/>
            <p:cNvSpPr/>
            <p:nvPr/>
          </p:nvSpPr>
          <p:spPr>
            <a:xfrm>
              <a:off x="3388961" y="177171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43" y="0"/>
                  </a:moveTo>
                  <a:lnTo>
                    <a:pt x="126" y="0"/>
                  </a:lnTo>
                  <a:lnTo>
                    <a:pt x="111" y="17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48" y="80"/>
                  </a:lnTo>
                  <a:lnTo>
                    <a:pt x="32" y="80"/>
                  </a:lnTo>
                  <a:cubicBezTo>
                    <a:pt x="17" y="80"/>
                    <a:pt x="0" y="95"/>
                    <a:pt x="0" y="111"/>
                  </a:cubicBezTo>
                  <a:cubicBezTo>
                    <a:pt x="0" y="126"/>
                    <a:pt x="17" y="143"/>
                    <a:pt x="32" y="143"/>
                  </a:cubicBezTo>
                  <a:lnTo>
                    <a:pt x="48" y="143"/>
                  </a:lnTo>
                  <a:lnTo>
                    <a:pt x="63" y="143"/>
                  </a:lnTo>
                  <a:lnTo>
                    <a:pt x="80" y="143"/>
                  </a:lnTo>
                  <a:cubicBezTo>
                    <a:pt x="80" y="143"/>
                    <a:pt x="95" y="143"/>
                    <a:pt x="111" y="158"/>
                  </a:cubicBezTo>
                  <a:lnTo>
                    <a:pt x="126" y="143"/>
                  </a:lnTo>
                  <a:lnTo>
                    <a:pt x="143" y="95"/>
                  </a:lnTo>
                  <a:lnTo>
                    <a:pt x="174" y="48"/>
                  </a:lnTo>
                  <a:cubicBezTo>
                    <a:pt x="174" y="32"/>
                    <a:pt x="174" y="17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8" name="Google Shape;13938;p87"/>
            <p:cNvSpPr/>
            <p:nvPr/>
          </p:nvSpPr>
          <p:spPr>
            <a:xfrm>
              <a:off x="3421020" y="1774229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64" y="16"/>
                    <a:pt x="49" y="16"/>
                  </a:cubicBezTo>
                  <a:lnTo>
                    <a:pt x="49" y="16"/>
                  </a:lnTo>
                  <a:lnTo>
                    <a:pt x="17" y="47"/>
                  </a:lnTo>
                  <a:cubicBezTo>
                    <a:pt x="1" y="47"/>
                    <a:pt x="1" y="64"/>
                    <a:pt x="1" y="64"/>
                  </a:cubicBezTo>
                  <a:lnTo>
                    <a:pt x="1" y="95"/>
                  </a:lnTo>
                  <a:cubicBezTo>
                    <a:pt x="17" y="110"/>
                    <a:pt x="17" y="110"/>
                    <a:pt x="32" y="110"/>
                  </a:cubicBezTo>
                  <a:cubicBezTo>
                    <a:pt x="32" y="110"/>
                    <a:pt x="49" y="110"/>
                    <a:pt x="49" y="95"/>
                  </a:cubicBezTo>
                  <a:lnTo>
                    <a:pt x="95" y="64"/>
                  </a:lnTo>
                  <a:cubicBezTo>
                    <a:pt x="112" y="47"/>
                    <a:pt x="112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39" name="Google Shape;13939;p87"/>
            <p:cNvSpPr/>
            <p:nvPr/>
          </p:nvSpPr>
          <p:spPr>
            <a:xfrm>
              <a:off x="3406994" y="1777727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48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48" y="63"/>
                  </a:lnTo>
                  <a:lnTo>
                    <a:pt x="80" y="80"/>
                  </a:lnTo>
                  <a:lnTo>
                    <a:pt x="80" y="80"/>
                  </a:lnTo>
                  <a:cubicBezTo>
                    <a:pt x="95" y="80"/>
                    <a:pt x="111" y="63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lnTo>
                    <a:pt x="8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0" name="Google Shape;13940;p87"/>
            <p:cNvSpPr/>
            <p:nvPr/>
          </p:nvSpPr>
          <p:spPr>
            <a:xfrm>
              <a:off x="3369434" y="175619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0" y="47"/>
                  </a:lnTo>
                  <a:cubicBezTo>
                    <a:pt x="0" y="63"/>
                    <a:pt x="0" y="79"/>
                    <a:pt x="16" y="95"/>
                  </a:cubicBezTo>
                  <a:lnTo>
                    <a:pt x="32" y="95"/>
                  </a:lnTo>
                  <a:lnTo>
                    <a:pt x="63" y="95"/>
                  </a:lnTo>
                  <a:lnTo>
                    <a:pt x="79" y="63"/>
                  </a:lnTo>
                  <a:cubicBezTo>
                    <a:pt x="95" y="47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1" name="Google Shape;13941;p87"/>
            <p:cNvSpPr/>
            <p:nvPr/>
          </p:nvSpPr>
          <p:spPr>
            <a:xfrm>
              <a:off x="3092837" y="1793279"/>
              <a:ext cx="3498" cy="5502"/>
            </a:xfrm>
            <a:custGeom>
              <a:avLst/>
              <a:gdLst/>
              <a:ahLst/>
              <a:cxnLst/>
              <a:rect l="l" t="t" r="r" b="b"/>
              <a:pathLst>
                <a:path w="110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32" y="110"/>
                  </a:lnTo>
                  <a:lnTo>
                    <a:pt x="47" y="141"/>
                  </a:lnTo>
                  <a:cubicBezTo>
                    <a:pt x="47" y="158"/>
                    <a:pt x="63" y="173"/>
                    <a:pt x="78" y="173"/>
                  </a:cubicBezTo>
                  <a:lnTo>
                    <a:pt x="78" y="158"/>
                  </a:lnTo>
                  <a:cubicBezTo>
                    <a:pt x="110" y="158"/>
                    <a:pt x="110" y="141"/>
                    <a:pt x="110" y="126"/>
                  </a:cubicBezTo>
                  <a:lnTo>
                    <a:pt x="95" y="110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47" y="126"/>
                    <a:pt x="32" y="95"/>
                    <a:pt x="47" y="78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2" name="Google Shape;13942;p87"/>
            <p:cNvSpPr/>
            <p:nvPr/>
          </p:nvSpPr>
          <p:spPr>
            <a:xfrm>
              <a:off x="3392969" y="1801294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2"/>
                  </a:cubicBezTo>
                  <a:lnTo>
                    <a:pt x="17" y="79"/>
                  </a:lnTo>
                  <a:lnTo>
                    <a:pt x="17" y="95"/>
                  </a:lnTo>
                  <a:cubicBezTo>
                    <a:pt x="32" y="95"/>
                    <a:pt x="32" y="110"/>
                    <a:pt x="17" y="126"/>
                  </a:cubicBezTo>
                  <a:lnTo>
                    <a:pt x="17" y="126"/>
                  </a:lnTo>
                  <a:cubicBezTo>
                    <a:pt x="17" y="142"/>
                    <a:pt x="32" y="158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cubicBezTo>
                    <a:pt x="80" y="158"/>
                    <a:pt x="95" y="142"/>
                    <a:pt x="95" y="126"/>
                  </a:cubicBezTo>
                  <a:lnTo>
                    <a:pt x="95" y="126"/>
                  </a:lnTo>
                  <a:lnTo>
                    <a:pt x="80" y="110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80" y="16"/>
                  </a:ln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3" name="Google Shape;13943;p87"/>
            <p:cNvSpPr/>
            <p:nvPr/>
          </p:nvSpPr>
          <p:spPr>
            <a:xfrm>
              <a:off x="3332828" y="1807781"/>
              <a:ext cx="3053" cy="505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"/>
                    <a:pt x="1" y="32"/>
                    <a:pt x="1" y="48"/>
                  </a:cubicBezTo>
                  <a:lnTo>
                    <a:pt x="17" y="112"/>
                  </a:lnTo>
                  <a:lnTo>
                    <a:pt x="32" y="127"/>
                  </a:lnTo>
                  <a:cubicBezTo>
                    <a:pt x="32" y="143"/>
                    <a:pt x="49" y="158"/>
                    <a:pt x="64" y="158"/>
                  </a:cubicBezTo>
                  <a:lnTo>
                    <a:pt x="64" y="158"/>
                  </a:lnTo>
                  <a:lnTo>
                    <a:pt x="64" y="158"/>
                  </a:lnTo>
                  <a:cubicBezTo>
                    <a:pt x="80" y="143"/>
                    <a:pt x="95" y="127"/>
                    <a:pt x="95" y="112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64" y="17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4" name="Google Shape;13944;p87"/>
            <p:cNvSpPr/>
            <p:nvPr/>
          </p:nvSpPr>
          <p:spPr>
            <a:xfrm>
              <a:off x="3030184" y="1797286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7" y="0"/>
                  </a:moveTo>
                  <a:lnTo>
                    <a:pt x="17" y="0"/>
                  </a:lnTo>
                  <a:cubicBezTo>
                    <a:pt x="32" y="15"/>
                    <a:pt x="32" y="15"/>
                    <a:pt x="32" y="32"/>
                  </a:cubicBezTo>
                  <a:cubicBezTo>
                    <a:pt x="32" y="47"/>
                    <a:pt x="17" y="47"/>
                    <a:pt x="17" y="63"/>
                  </a:cubicBezTo>
                  <a:lnTo>
                    <a:pt x="0" y="63"/>
                  </a:lnTo>
                  <a:lnTo>
                    <a:pt x="17" y="63"/>
                  </a:lnTo>
                  <a:lnTo>
                    <a:pt x="80" y="63"/>
                  </a:lnTo>
                  <a:lnTo>
                    <a:pt x="80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5" name="Google Shape;13945;p87"/>
            <p:cNvSpPr/>
            <p:nvPr/>
          </p:nvSpPr>
          <p:spPr>
            <a:xfrm>
              <a:off x="3178008" y="1780239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1"/>
                  </a:moveTo>
                  <a:lnTo>
                    <a:pt x="158" y="1"/>
                  </a:lnTo>
                  <a:lnTo>
                    <a:pt x="142" y="1"/>
                  </a:lnTo>
                  <a:cubicBezTo>
                    <a:pt x="127" y="1"/>
                    <a:pt x="110" y="16"/>
                    <a:pt x="110" y="16"/>
                  </a:cubicBezTo>
                  <a:cubicBezTo>
                    <a:pt x="95" y="32"/>
                    <a:pt x="79" y="32"/>
                    <a:pt x="79" y="32"/>
                  </a:cubicBezTo>
                  <a:lnTo>
                    <a:pt x="64" y="32"/>
                  </a:lnTo>
                  <a:lnTo>
                    <a:pt x="47" y="32"/>
                  </a:lnTo>
                  <a:cubicBezTo>
                    <a:pt x="32" y="32"/>
                    <a:pt x="16" y="32"/>
                    <a:pt x="16" y="47"/>
                  </a:cubicBezTo>
                  <a:cubicBezTo>
                    <a:pt x="1" y="64"/>
                    <a:pt x="1" y="79"/>
                    <a:pt x="16" y="95"/>
                  </a:cubicBezTo>
                  <a:lnTo>
                    <a:pt x="47" y="95"/>
                  </a:lnTo>
                  <a:cubicBezTo>
                    <a:pt x="64" y="110"/>
                    <a:pt x="64" y="110"/>
                    <a:pt x="79" y="110"/>
                  </a:cubicBezTo>
                  <a:cubicBezTo>
                    <a:pt x="95" y="110"/>
                    <a:pt x="110" y="95"/>
                    <a:pt x="127" y="95"/>
                  </a:cubicBezTo>
                  <a:cubicBezTo>
                    <a:pt x="127" y="79"/>
                    <a:pt x="142" y="79"/>
                    <a:pt x="142" y="79"/>
                  </a:cubicBezTo>
                  <a:cubicBezTo>
                    <a:pt x="158" y="64"/>
                    <a:pt x="158" y="64"/>
                    <a:pt x="173" y="64"/>
                  </a:cubicBezTo>
                  <a:cubicBezTo>
                    <a:pt x="190" y="47"/>
                    <a:pt x="190" y="32"/>
                    <a:pt x="190" y="16"/>
                  </a:cubicBezTo>
                  <a:cubicBezTo>
                    <a:pt x="190" y="16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6" name="Google Shape;13946;p87"/>
            <p:cNvSpPr/>
            <p:nvPr/>
          </p:nvSpPr>
          <p:spPr>
            <a:xfrm>
              <a:off x="3417521" y="180329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3" y="0"/>
                  </a:moveTo>
                  <a:lnTo>
                    <a:pt x="33" y="0"/>
                  </a:lnTo>
                  <a:cubicBezTo>
                    <a:pt x="16" y="0"/>
                    <a:pt x="1" y="16"/>
                    <a:pt x="1" y="32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cubicBezTo>
                    <a:pt x="1" y="95"/>
                    <a:pt x="1" y="95"/>
                    <a:pt x="16" y="110"/>
                  </a:cubicBezTo>
                  <a:lnTo>
                    <a:pt x="4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96" y="95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cubicBezTo>
                    <a:pt x="111" y="47"/>
                    <a:pt x="96" y="32"/>
                    <a:pt x="79" y="16"/>
                  </a:cubicBezTo>
                  <a:lnTo>
                    <a:pt x="64" y="16"/>
                  </a:lnTo>
                  <a:lnTo>
                    <a:pt x="64" y="16"/>
                  </a:lnTo>
                  <a:cubicBezTo>
                    <a:pt x="64" y="0"/>
                    <a:pt x="48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7" name="Google Shape;13947;p87"/>
            <p:cNvSpPr/>
            <p:nvPr/>
          </p:nvSpPr>
          <p:spPr>
            <a:xfrm>
              <a:off x="3305286" y="181481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10" y="17"/>
                  </a:lnTo>
                  <a:lnTo>
                    <a:pt x="79" y="32"/>
                  </a:lnTo>
                  <a:lnTo>
                    <a:pt x="47" y="32"/>
                  </a:lnTo>
                  <a:cubicBezTo>
                    <a:pt x="47" y="17"/>
                    <a:pt x="32" y="17"/>
                    <a:pt x="32" y="17"/>
                  </a:cubicBezTo>
                  <a:lnTo>
                    <a:pt x="32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" y="63"/>
                    <a:pt x="1" y="80"/>
                    <a:pt x="16" y="95"/>
                  </a:cubicBezTo>
                  <a:lnTo>
                    <a:pt x="32" y="95"/>
                  </a:lnTo>
                  <a:lnTo>
                    <a:pt x="79" y="111"/>
                  </a:lnTo>
                  <a:lnTo>
                    <a:pt x="95" y="111"/>
                  </a:lnTo>
                  <a:cubicBezTo>
                    <a:pt x="95" y="111"/>
                    <a:pt x="110" y="111"/>
                    <a:pt x="110" y="95"/>
                  </a:cubicBezTo>
                  <a:lnTo>
                    <a:pt x="158" y="63"/>
                  </a:lnTo>
                  <a:lnTo>
                    <a:pt x="158" y="48"/>
                  </a:lnTo>
                  <a:lnTo>
                    <a:pt x="173" y="48"/>
                  </a:lnTo>
                  <a:cubicBezTo>
                    <a:pt x="173" y="32"/>
                    <a:pt x="173" y="32"/>
                    <a:pt x="158" y="17"/>
                  </a:cubicBezTo>
                  <a:lnTo>
                    <a:pt x="158" y="17"/>
                  </a:lnTo>
                  <a:cubicBezTo>
                    <a:pt x="158" y="0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8" name="Google Shape;13948;p87"/>
            <p:cNvSpPr/>
            <p:nvPr/>
          </p:nvSpPr>
          <p:spPr>
            <a:xfrm>
              <a:off x="3329361" y="1773720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0" y="0"/>
                  </a:moveTo>
                  <a:cubicBezTo>
                    <a:pt x="95" y="0"/>
                    <a:pt x="78" y="17"/>
                    <a:pt x="78" y="32"/>
                  </a:cubicBez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17"/>
                    <a:pt x="47" y="17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5" y="32"/>
                    <a:pt x="0" y="48"/>
                    <a:pt x="15" y="63"/>
                  </a:cubicBezTo>
                  <a:lnTo>
                    <a:pt x="15" y="80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cubicBezTo>
                    <a:pt x="110" y="111"/>
                    <a:pt x="126" y="95"/>
                    <a:pt x="141" y="63"/>
                  </a:cubicBezTo>
                  <a:lnTo>
                    <a:pt x="141" y="48"/>
                  </a:lnTo>
                  <a:lnTo>
                    <a:pt x="141" y="17"/>
                  </a:lnTo>
                  <a:lnTo>
                    <a:pt x="126" y="17"/>
                  </a:lnTo>
                  <a:cubicBezTo>
                    <a:pt x="126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9" name="Google Shape;13949;p87"/>
            <p:cNvSpPr/>
            <p:nvPr/>
          </p:nvSpPr>
          <p:spPr>
            <a:xfrm>
              <a:off x="3332828" y="179375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7" y="17"/>
                    <a:pt x="17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7" y="63"/>
                    <a:pt x="49" y="80"/>
                    <a:pt x="64" y="80"/>
                  </a:cubicBezTo>
                  <a:cubicBezTo>
                    <a:pt x="64" y="80"/>
                    <a:pt x="80" y="63"/>
                    <a:pt x="95" y="63"/>
                  </a:cubicBezTo>
                  <a:lnTo>
                    <a:pt x="112" y="48"/>
                  </a:lnTo>
                  <a:cubicBezTo>
                    <a:pt x="95" y="48"/>
                    <a:pt x="80" y="48"/>
                    <a:pt x="80" y="32"/>
                  </a:cubicBezTo>
                  <a:cubicBezTo>
                    <a:pt x="64" y="17"/>
                    <a:pt x="64" y="0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0" name="Google Shape;13950;p87"/>
            <p:cNvSpPr/>
            <p:nvPr/>
          </p:nvSpPr>
          <p:spPr>
            <a:xfrm>
              <a:off x="3244636" y="1801294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6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49" y="79"/>
                  </a:lnTo>
                  <a:lnTo>
                    <a:pt x="49" y="95"/>
                  </a:lnTo>
                  <a:lnTo>
                    <a:pt x="49" y="95"/>
                  </a:lnTo>
                  <a:cubicBezTo>
                    <a:pt x="17" y="110"/>
                    <a:pt x="17" y="126"/>
                    <a:pt x="17" y="142"/>
                  </a:cubicBezTo>
                  <a:cubicBezTo>
                    <a:pt x="17" y="158"/>
                    <a:pt x="17" y="158"/>
                    <a:pt x="32" y="173"/>
                  </a:cubicBez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cubicBezTo>
                    <a:pt x="80" y="173"/>
                    <a:pt x="95" y="158"/>
                    <a:pt x="112" y="142"/>
                  </a:cubicBezTo>
                  <a:lnTo>
                    <a:pt x="112" y="142"/>
                  </a:lnTo>
                  <a:cubicBezTo>
                    <a:pt x="127" y="110"/>
                    <a:pt x="112" y="79"/>
                    <a:pt x="112" y="63"/>
                  </a:cubicBezTo>
                  <a:lnTo>
                    <a:pt x="112" y="47"/>
                  </a:lnTo>
                  <a:cubicBezTo>
                    <a:pt x="112" y="47"/>
                    <a:pt x="112" y="32"/>
                    <a:pt x="95" y="32"/>
                  </a:cubicBezTo>
                  <a:cubicBezTo>
                    <a:pt x="95" y="16"/>
                    <a:pt x="80" y="16"/>
                    <a:pt x="64" y="0"/>
                  </a:cubicBezTo>
                  <a:lnTo>
                    <a:pt x="4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1" name="Google Shape;13951;p87"/>
            <p:cNvSpPr/>
            <p:nvPr/>
          </p:nvSpPr>
          <p:spPr>
            <a:xfrm>
              <a:off x="3245654" y="180329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2" name="Google Shape;13952;p87"/>
            <p:cNvSpPr/>
            <p:nvPr/>
          </p:nvSpPr>
          <p:spPr>
            <a:xfrm>
              <a:off x="3048726" y="1821330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127" y="1"/>
                  </a:moveTo>
                  <a:lnTo>
                    <a:pt x="111" y="1"/>
                  </a:lnTo>
                  <a:lnTo>
                    <a:pt x="95" y="1"/>
                  </a:lnTo>
                  <a:cubicBezTo>
                    <a:pt x="79" y="16"/>
                    <a:pt x="47" y="16"/>
                    <a:pt x="32" y="16"/>
                  </a:cubicBezTo>
                  <a:cubicBezTo>
                    <a:pt x="16" y="32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79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79"/>
                    <a:pt x="79" y="79"/>
                    <a:pt x="95" y="79"/>
                  </a:cubicBezTo>
                  <a:lnTo>
                    <a:pt x="127" y="79"/>
                  </a:lnTo>
                  <a:cubicBezTo>
                    <a:pt x="142" y="79"/>
                    <a:pt x="158" y="79"/>
                    <a:pt x="190" y="95"/>
                  </a:cubicBezTo>
                  <a:cubicBezTo>
                    <a:pt x="190" y="110"/>
                    <a:pt x="190" y="110"/>
                    <a:pt x="205" y="110"/>
                  </a:cubicBezTo>
                  <a:lnTo>
                    <a:pt x="205" y="110"/>
                  </a:lnTo>
                  <a:cubicBezTo>
                    <a:pt x="221" y="110"/>
                    <a:pt x="221" y="110"/>
                    <a:pt x="237" y="95"/>
                  </a:cubicBezTo>
                  <a:cubicBezTo>
                    <a:pt x="253" y="95"/>
                    <a:pt x="253" y="64"/>
                    <a:pt x="237" y="47"/>
                  </a:cubicBezTo>
                  <a:cubicBezTo>
                    <a:pt x="221" y="32"/>
                    <a:pt x="205" y="32"/>
                    <a:pt x="190" y="16"/>
                  </a:cubicBezTo>
                  <a:cubicBezTo>
                    <a:pt x="174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3" name="Google Shape;13953;p87"/>
            <p:cNvSpPr/>
            <p:nvPr/>
          </p:nvSpPr>
          <p:spPr>
            <a:xfrm>
              <a:off x="3271701" y="1800276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48" y="1"/>
                    <a:pt x="48" y="16"/>
                  </a:cubicBezTo>
                  <a:lnTo>
                    <a:pt x="17" y="48"/>
                  </a:lnTo>
                  <a:cubicBezTo>
                    <a:pt x="0" y="64"/>
                    <a:pt x="0" y="79"/>
                    <a:pt x="17" y="95"/>
                  </a:cubicBezTo>
                  <a:lnTo>
                    <a:pt x="48" y="95"/>
                  </a:lnTo>
                  <a:cubicBezTo>
                    <a:pt x="48" y="95"/>
                    <a:pt x="63" y="95"/>
                    <a:pt x="63" y="79"/>
                  </a:cubicBezTo>
                  <a:lnTo>
                    <a:pt x="95" y="48"/>
                  </a:ln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4" name="Google Shape;13954;p87"/>
            <p:cNvSpPr/>
            <p:nvPr/>
          </p:nvSpPr>
          <p:spPr>
            <a:xfrm>
              <a:off x="3390965" y="1803774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7" y="17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48"/>
                    <a:pt x="48" y="64"/>
                    <a:pt x="32" y="80"/>
                  </a:cubicBezTo>
                  <a:cubicBezTo>
                    <a:pt x="32" y="95"/>
                    <a:pt x="17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7" y="127"/>
                  </a:cubicBezTo>
                  <a:lnTo>
                    <a:pt x="32" y="127"/>
                  </a:lnTo>
                  <a:lnTo>
                    <a:pt x="48" y="127"/>
                  </a:lnTo>
                  <a:cubicBezTo>
                    <a:pt x="63" y="127"/>
                    <a:pt x="63" y="111"/>
                    <a:pt x="63" y="95"/>
                  </a:cubicBezTo>
                  <a:lnTo>
                    <a:pt x="63" y="80"/>
                  </a:lnTo>
                  <a:lnTo>
                    <a:pt x="63" y="64"/>
                  </a:lnTo>
                  <a:lnTo>
                    <a:pt x="80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5" name="Google Shape;13955;p87"/>
            <p:cNvSpPr/>
            <p:nvPr/>
          </p:nvSpPr>
          <p:spPr>
            <a:xfrm>
              <a:off x="3454095" y="1797763"/>
              <a:ext cx="3562" cy="5565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48" y="0"/>
                    <a:pt x="32" y="17"/>
                  </a:cubicBezTo>
                  <a:lnTo>
                    <a:pt x="1" y="127"/>
                  </a:lnTo>
                  <a:cubicBezTo>
                    <a:pt x="1" y="143"/>
                    <a:pt x="1" y="158"/>
                    <a:pt x="17" y="158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8" y="174"/>
                  </a:lnTo>
                  <a:lnTo>
                    <a:pt x="64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cubicBezTo>
                    <a:pt x="111" y="174"/>
                    <a:pt x="111" y="158"/>
                    <a:pt x="111" y="127"/>
                  </a:cubicBezTo>
                  <a:cubicBezTo>
                    <a:pt x="111" y="111"/>
                    <a:pt x="95" y="111"/>
                    <a:pt x="80" y="95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6" name="Google Shape;13956;p87"/>
            <p:cNvSpPr/>
            <p:nvPr/>
          </p:nvSpPr>
          <p:spPr>
            <a:xfrm>
              <a:off x="3196549" y="1810803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cubicBezTo>
                    <a:pt x="111" y="80"/>
                    <a:pt x="95" y="48"/>
                    <a:pt x="95" y="48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7" name="Google Shape;13957;p87"/>
            <p:cNvSpPr/>
            <p:nvPr/>
          </p:nvSpPr>
          <p:spPr>
            <a:xfrm>
              <a:off x="3434059" y="1752666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17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48"/>
                    <a:pt x="0" y="80"/>
                    <a:pt x="32" y="95"/>
                  </a:cubicBezTo>
                  <a:cubicBezTo>
                    <a:pt x="32" y="95"/>
                    <a:pt x="48" y="111"/>
                    <a:pt x="63" y="111"/>
                  </a:cubicBezTo>
                  <a:lnTo>
                    <a:pt x="63" y="111"/>
                  </a:lnTo>
                  <a:lnTo>
                    <a:pt x="95" y="111"/>
                  </a:lnTo>
                  <a:cubicBezTo>
                    <a:pt x="111" y="111"/>
                    <a:pt x="126" y="80"/>
                    <a:pt x="111" y="64"/>
                  </a:cubicBezTo>
                  <a:cubicBezTo>
                    <a:pt x="111" y="48"/>
                    <a:pt x="111" y="48"/>
                    <a:pt x="95" y="48"/>
                  </a:cubicBezTo>
                  <a:lnTo>
                    <a:pt x="63" y="48"/>
                  </a:lnTo>
                  <a:lnTo>
                    <a:pt x="63" y="48"/>
                  </a:lnTo>
                  <a:cubicBezTo>
                    <a:pt x="63" y="48"/>
                    <a:pt x="48" y="48"/>
                    <a:pt x="48" y="3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8" name="Google Shape;13958;p87"/>
            <p:cNvSpPr/>
            <p:nvPr/>
          </p:nvSpPr>
          <p:spPr>
            <a:xfrm>
              <a:off x="3397485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95" y="0"/>
                  </a:moveTo>
                  <a:lnTo>
                    <a:pt x="95" y="0"/>
                  </a:lnTo>
                  <a:cubicBezTo>
                    <a:pt x="79" y="0"/>
                    <a:pt x="79" y="17"/>
                    <a:pt x="64" y="17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16" y="32"/>
                    <a:pt x="16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32" y="95"/>
                  </a:lnTo>
                  <a:lnTo>
                    <a:pt x="47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79" y="111"/>
                    <a:pt x="95" y="95"/>
                  </a:cubicBezTo>
                  <a:lnTo>
                    <a:pt x="95" y="95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17"/>
                  </a:lnTo>
                  <a:lnTo>
                    <a:pt x="110" y="17"/>
                  </a:lnTo>
                  <a:cubicBezTo>
                    <a:pt x="110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59" name="Google Shape;13959;p87"/>
            <p:cNvSpPr/>
            <p:nvPr/>
          </p:nvSpPr>
          <p:spPr>
            <a:xfrm>
              <a:off x="3058235" y="1825814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" y="32"/>
                  </a:lnTo>
                  <a:lnTo>
                    <a:pt x="1" y="49"/>
                  </a:lnTo>
                  <a:lnTo>
                    <a:pt x="1" y="80"/>
                  </a:lnTo>
                  <a:cubicBezTo>
                    <a:pt x="1" y="95"/>
                    <a:pt x="1" y="112"/>
                    <a:pt x="17" y="112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64" y="127"/>
                  </a:lnTo>
                  <a:cubicBezTo>
                    <a:pt x="64" y="127"/>
                    <a:pt x="80" y="127"/>
                    <a:pt x="95" y="112"/>
                  </a:cubicBezTo>
                  <a:cubicBezTo>
                    <a:pt x="95" y="95"/>
                    <a:pt x="95" y="80"/>
                    <a:pt x="80" y="64"/>
                  </a:cubicBezTo>
                  <a:lnTo>
                    <a:pt x="80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0" name="Google Shape;13960;p87"/>
            <p:cNvSpPr/>
            <p:nvPr/>
          </p:nvSpPr>
          <p:spPr>
            <a:xfrm>
              <a:off x="3366922" y="1793279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95"/>
                  </a:lnTo>
                  <a:cubicBezTo>
                    <a:pt x="0" y="110"/>
                    <a:pt x="16" y="126"/>
                    <a:pt x="32" y="126"/>
                  </a:cubicBezTo>
                  <a:lnTo>
                    <a:pt x="48" y="126"/>
                  </a:lnTo>
                  <a:lnTo>
                    <a:pt x="142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47"/>
                    <a:pt x="158" y="47"/>
                    <a:pt x="142" y="47"/>
                  </a:cubicBezTo>
                  <a:lnTo>
                    <a:pt x="142" y="47"/>
                  </a:lnTo>
                  <a:lnTo>
                    <a:pt x="63" y="47"/>
                  </a:lnTo>
                  <a:lnTo>
                    <a:pt x="63" y="32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1" name="Google Shape;13961;p87"/>
            <p:cNvSpPr/>
            <p:nvPr/>
          </p:nvSpPr>
          <p:spPr>
            <a:xfrm>
              <a:off x="3356872" y="1800785"/>
              <a:ext cx="2576" cy="3530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cubicBezTo>
                    <a:pt x="32" y="16"/>
                    <a:pt x="32" y="32"/>
                    <a:pt x="17" y="32"/>
                  </a:cubicBezTo>
                  <a:lnTo>
                    <a:pt x="17" y="48"/>
                  </a:lnTo>
                  <a:cubicBezTo>
                    <a:pt x="32" y="63"/>
                    <a:pt x="32" y="79"/>
                    <a:pt x="17" y="95"/>
                  </a:cubicBezTo>
                  <a:lnTo>
                    <a:pt x="1" y="111"/>
                  </a:lnTo>
                  <a:lnTo>
                    <a:pt x="1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9" y="111"/>
                    <a:pt x="49" y="111"/>
                    <a:pt x="64" y="95"/>
                  </a:cubicBezTo>
                  <a:lnTo>
                    <a:pt x="64" y="95"/>
                  </a:lnTo>
                  <a:lnTo>
                    <a:pt x="64" y="48"/>
                  </a:lnTo>
                  <a:cubicBezTo>
                    <a:pt x="80" y="32"/>
                    <a:pt x="64" y="32"/>
                    <a:pt x="64" y="1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2" name="Google Shape;13962;p87"/>
            <p:cNvSpPr/>
            <p:nvPr/>
          </p:nvSpPr>
          <p:spPr>
            <a:xfrm>
              <a:off x="3313301" y="180479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16"/>
                    <a:pt x="16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79" y="79"/>
                  </a:lnTo>
                  <a:lnTo>
                    <a:pt x="95" y="79"/>
                  </a:lnTo>
                  <a:cubicBezTo>
                    <a:pt x="110" y="79"/>
                    <a:pt x="127" y="63"/>
                    <a:pt x="127" y="48"/>
                  </a:cubicBezTo>
                  <a:cubicBezTo>
                    <a:pt x="127" y="32"/>
                    <a:pt x="110" y="16"/>
                    <a:pt x="95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3" name="Google Shape;13963;p87"/>
            <p:cNvSpPr/>
            <p:nvPr/>
          </p:nvSpPr>
          <p:spPr>
            <a:xfrm>
              <a:off x="3422037" y="179025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"/>
                    <a:pt x="0" y="16"/>
                    <a:pt x="0" y="16"/>
                  </a:cubicBezTo>
                  <a:cubicBezTo>
                    <a:pt x="0" y="32"/>
                    <a:pt x="0" y="64"/>
                    <a:pt x="17" y="64"/>
                  </a:cubicBezTo>
                  <a:lnTo>
                    <a:pt x="32" y="64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11" y="127"/>
                  </a:lnTo>
                  <a:lnTo>
                    <a:pt x="126" y="142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73"/>
                    <a:pt x="158" y="190"/>
                    <a:pt x="174" y="190"/>
                  </a:cubicBezTo>
                  <a:lnTo>
                    <a:pt x="189" y="173"/>
                  </a:lnTo>
                  <a:cubicBezTo>
                    <a:pt x="189" y="173"/>
                    <a:pt x="206" y="158"/>
                    <a:pt x="206" y="142"/>
                  </a:cubicBezTo>
                  <a:lnTo>
                    <a:pt x="206" y="142"/>
                  </a:lnTo>
                  <a:lnTo>
                    <a:pt x="158" y="47"/>
                  </a:lnTo>
                  <a:lnTo>
                    <a:pt x="143" y="32"/>
                  </a:lnTo>
                  <a:lnTo>
                    <a:pt x="95" y="16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4" name="Google Shape;13964;p87"/>
            <p:cNvSpPr/>
            <p:nvPr/>
          </p:nvSpPr>
          <p:spPr>
            <a:xfrm>
              <a:off x="3401492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"/>
                    <a:pt x="110" y="17"/>
                  </a:cubicBezTo>
                  <a:lnTo>
                    <a:pt x="95" y="17"/>
                  </a:lnTo>
                  <a:lnTo>
                    <a:pt x="95" y="32"/>
                  </a:lnTo>
                  <a:lnTo>
                    <a:pt x="16" y="80"/>
                  </a:lnTo>
                  <a:lnTo>
                    <a:pt x="16" y="95"/>
                  </a:lnTo>
                  <a:cubicBezTo>
                    <a:pt x="1" y="95"/>
                    <a:pt x="1" y="127"/>
                    <a:pt x="1" y="143"/>
                  </a:cubicBezTo>
                  <a:cubicBezTo>
                    <a:pt x="16" y="143"/>
                    <a:pt x="32" y="158"/>
                    <a:pt x="32" y="158"/>
                  </a:cubicBezTo>
                  <a:cubicBezTo>
                    <a:pt x="47" y="158"/>
                    <a:pt x="47" y="143"/>
                    <a:pt x="64" y="143"/>
                  </a:cubicBezTo>
                  <a:lnTo>
                    <a:pt x="110" y="95"/>
                  </a:lnTo>
                  <a:lnTo>
                    <a:pt x="142" y="64"/>
                  </a:lnTo>
                  <a:lnTo>
                    <a:pt x="173" y="80"/>
                  </a:lnTo>
                  <a:lnTo>
                    <a:pt x="205" y="80"/>
                  </a:lnTo>
                  <a:lnTo>
                    <a:pt x="221" y="80"/>
                  </a:lnTo>
                  <a:lnTo>
                    <a:pt x="237" y="80"/>
                  </a:lnTo>
                  <a:cubicBezTo>
                    <a:pt x="237" y="64"/>
                    <a:pt x="253" y="64"/>
                    <a:pt x="253" y="49"/>
                  </a:cubicBezTo>
                  <a:cubicBezTo>
                    <a:pt x="253" y="32"/>
                    <a:pt x="237" y="17"/>
                    <a:pt x="221" y="17"/>
                  </a:cubicBezTo>
                  <a:lnTo>
                    <a:pt x="205" y="1"/>
                  </a:lnTo>
                  <a:lnTo>
                    <a:pt x="173" y="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5" name="Google Shape;13965;p87"/>
            <p:cNvSpPr/>
            <p:nvPr/>
          </p:nvSpPr>
          <p:spPr>
            <a:xfrm>
              <a:off x="3287253" y="1813792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27" y="17"/>
                  </a:lnTo>
                  <a:cubicBezTo>
                    <a:pt x="127" y="17"/>
                    <a:pt x="142" y="32"/>
                    <a:pt x="142" y="49"/>
                  </a:cubicBezTo>
                  <a:cubicBezTo>
                    <a:pt x="142" y="64"/>
                    <a:pt x="127" y="64"/>
                    <a:pt x="110" y="80"/>
                  </a:cubicBezTo>
                  <a:lnTo>
                    <a:pt x="95" y="95"/>
                  </a:lnTo>
                  <a:lnTo>
                    <a:pt x="79" y="95"/>
                  </a:lnTo>
                  <a:cubicBezTo>
                    <a:pt x="64" y="95"/>
                    <a:pt x="47" y="95"/>
                    <a:pt x="47" y="80"/>
                  </a:cubicBezTo>
                  <a:lnTo>
                    <a:pt x="32" y="49"/>
                  </a:lnTo>
                  <a:lnTo>
                    <a:pt x="32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6" y="112"/>
                    <a:pt x="32" y="112"/>
                    <a:pt x="32" y="112"/>
                  </a:cubicBezTo>
                  <a:lnTo>
                    <a:pt x="47" y="112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42" y="80"/>
                  </a:lnTo>
                  <a:lnTo>
                    <a:pt x="158" y="64"/>
                  </a:lnTo>
                  <a:lnTo>
                    <a:pt x="158" y="4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6" name="Google Shape;13966;p87"/>
            <p:cNvSpPr/>
            <p:nvPr/>
          </p:nvSpPr>
          <p:spPr>
            <a:xfrm>
              <a:off x="3432055" y="1783261"/>
              <a:ext cx="8555" cy="6042"/>
            </a:xfrm>
            <a:custGeom>
              <a:avLst/>
              <a:gdLst/>
              <a:ahLst/>
              <a:cxnLst/>
              <a:rect l="l" t="t" r="r" b="b"/>
              <a:pathLst>
                <a:path w="269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5"/>
                    <a:pt x="17" y="15"/>
                  </a:cubicBezTo>
                  <a:lnTo>
                    <a:pt x="17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0" y="95"/>
                    <a:pt x="0" y="95"/>
                    <a:pt x="17" y="95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48" y="110"/>
                  </a:lnTo>
                  <a:lnTo>
                    <a:pt x="63" y="110"/>
                  </a:lnTo>
                  <a:lnTo>
                    <a:pt x="80" y="110"/>
                  </a:lnTo>
                  <a:lnTo>
                    <a:pt x="111" y="110"/>
                  </a:lnTo>
                  <a:cubicBezTo>
                    <a:pt x="111" y="126"/>
                    <a:pt x="126" y="126"/>
                    <a:pt x="143" y="141"/>
                  </a:cubicBezTo>
                  <a:cubicBezTo>
                    <a:pt x="143" y="141"/>
                    <a:pt x="158" y="141"/>
                    <a:pt x="158" y="158"/>
                  </a:cubicBezTo>
                  <a:lnTo>
                    <a:pt x="158" y="158"/>
                  </a:lnTo>
                  <a:cubicBezTo>
                    <a:pt x="174" y="173"/>
                    <a:pt x="189" y="189"/>
                    <a:pt x="221" y="189"/>
                  </a:cubicBezTo>
                  <a:lnTo>
                    <a:pt x="221" y="189"/>
                  </a:lnTo>
                  <a:lnTo>
                    <a:pt x="237" y="189"/>
                  </a:lnTo>
                  <a:lnTo>
                    <a:pt x="252" y="189"/>
                  </a:lnTo>
                  <a:cubicBezTo>
                    <a:pt x="252" y="189"/>
                    <a:pt x="252" y="173"/>
                    <a:pt x="269" y="173"/>
                  </a:cubicBezTo>
                  <a:cubicBezTo>
                    <a:pt x="269" y="158"/>
                    <a:pt x="269" y="141"/>
                    <a:pt x="252" y="126"/>
                  </a:cubicBezTo>
                  <a:cubicBezTo>
                    <a:pt x="237" y="126"/>
                    <a:pt x="221" y="110"/>
                    <a:pt x="206" y="95"/>
                  </a:cubicBezTo>
                  <a:cubicBezTo>
                    <a:pt x="174" y="78"/>
                    <a:pt x="126" y="47"/>
                    <a:pt x="80" y="47"/>
                  </a:cubicBezTo>
                  <a:cubicBezTo>
                    <a:pt x="80" y="32"/>
                    <a:pt x="80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7" name="Google Shape;13967;p87"/>
            <p:cNvSpPr/>
            <p:nvPr/>
          </p:nvSpPr>
          <p:spPr>
            <a:xfrm>
              <a:off x="3157463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32"/>
                  </a:lnTo>
                  <a:cubicBezTo>
                    <a:pt x="0" y="49"/>
                    <a:pt x="0" y="64"/>
                    <a:pt x="17" y="64"/>
                  </a:cubicBezTo>
                  <a:lnTo>
                    <a:pt x="63" y="80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8" name="Google Shape;13968;p87"/>
            <p:cNvSpPr/>
            <p:nvPr/>
          </p:nvSpPr>
          <p:spPr>
            <a:xfrm>
              <a:off x="3161979" y="181980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79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47" y="49"/>
                  </a:cubicBezTo>
                  <a:cubicBezTo>
                    <a:pt x="47" y="64"/>
                    <a:pt x="32" y="64"/>
                    <a:pt x="16" y="64"/>
                  </a:cubicBezTo>
                  <a:lnTo>
                    <a:pt x="1" y="64"/>
                  </a:lnTo>
                  <a:lnTo>
                    <a:pt x="1" y="64"/>
                  </a:lnTo>
                  <a:cubicBezTo>
                    <a:pt x="1" y="80"/>
                    <a:pt x="16" y="80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64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64"/>
                    <a:pt x="127" y="49"/>
                  </a:cubicBezTo>
                  <a:lnTo>
                    <a:pt x="127" y="49"/>
                  </a:lnTo>
                  <a:lnTo>
                    <a:pt x="110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69" name="Google Shape;13969;p87"/>
            <p:cNvSpPr/>
            <p:nvPr/>
          </p:nvSpPr>
          <p:spPr>
            <a:xfrm>
              <a:off x="3026177" y="179626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6"/>
                  </a:lnTo>
                  <a:cubicBezTo>
                    <a:pt x="0" y="32"/>
                    <a:pt x="17" y="47"/>
                    <a:pt x="17" y="47"/>
                  </a:cubicBezTo>
                  <a:lnTo>
                    <a:pt x="32" y="64"/>
                  </a:lnTo>
                  <a:lnTo>
                    <a:pt x="48" y="64"/>
                  </a:lnTo>
                  <a:cubicBezTo>
                    <a:pt x="48" y="79"/>
                    <a:pt x="48" y="79"/>
                    <a:pt x="63" y="95"/>
                  </a:cubicBezTo>
                  <a:cubicBezTo>
                    <a:pt x="63" y="111"/>
                    <a:pt x="80" y="111"/>
                    <a:pt x="80" y="111"/>
                  </a:cubicBezTo>
                  <a:lnTo>
                    <a:pt x="95" y="111"/>
                  </a:lnTo>
                  <a:lnTo>
                    <a:pt x="95" y="111"/>
                  </a:lnTo>
                  <a:lnTo>
                    <a:pt x="126" y="95"/>
                  </a:lnTo>
                  <a:lnTo>
                    <a:pt x="143" y="95"/>
                  </a:lnTo>
                  <a:cubicBezTo>
                    <a:pt x="143" y="79"/>
                    <a:pt x="158" y="79"/>
                    <a:pt x="158" y="64"/>
                  </a:cubicBezTo>
                  <a:cubicBezTo>
                    <a:pt x="158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26" y="16"/>
                  </a:lnTo>
                  <a:lnTo>
                    <a:pt x="111" y="1"/>
                  </a:lnTo>
                  <a:lnTo>
                    <a:pt x="63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0" name="Google Shape;13970;p87"/>
            <p:cNvSpPr/>
            <p:nvPr/>
          </p:nvSpPr>
          <p:spPr>
            <a:xfrm>
              <a:off x="3087812" y="178873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1"/>
                  </a:moveTo>
                  <a:lnTo>
                    <a:pt x="16" y="1"/>
                  </a:lnTo>
                  <a:lnTo>
                    <a:pt x="1" y="1"/>
                  </a:lnTo>
                  <a:cubicBezTo>
                    <a:pt x="16" y="1"/>
                    <a:pt x="32" y="17"/>
                    <a:pt x="32" y="32"/>
                  </a:cubicBezTo>
                  <a:cubicBezTo>
                    <a:pt x="47" y="49"/>
                    <a:pt x="32" y="64"/>
                    <a:pt x="16" y="64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27" y="17"/>
                    <a:pt x="110" y="17"/>
                    <a:pt x="110" y="1"/>
                  </a:cubicBezTo>
                  <a:lnTo>
                    <a:pt x="95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1" name="Google Shape;13971;p87"/>
            <p:cNvSpPr/>
            <p:nvPr/>
          </p:nvSpPr>
          <p:spPr>
            <a:xfrm>
              <a:off x="3446081" y="1808290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64"/>
                  </a:lnTo>
                  <a:lnTo>
                    <a:pt x="0" y="9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80" y="96"/>
                  </a:lnTo>
                  <a:lnTo>
                    <a:pt x="95" y="96"/>
                  </a:lnTo>
                  <a:cubicBezTo>
                    <a:pt x="111" y="79"/>
                    <a:pt x="111" y="64"/>
                    <a:pt x="95" y="48"/>
                  </a:cubicBez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2" name="Google Shape;13972;p87"/>
            <p:cNvSpPr/>
            <p:nvPr/>
          </p:nvSpPr>
          <p:spPr>
            <a:xfrm>
              <a:off x="3429034" y="1808290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127" y="1"/>
                  </a:moveTo>
                  <a:lnTo>
                    <a:pt x="112" y="1"/>
                  </a:lnTo>
                  <a:cubicBezTo>
                    <a:pt x="95" y="1"/>
                    <a:pt x="95" y="16"/>
                    <a:pt x="80" y="32"/>
                  </a:cubicBezTo>
                  <a:lnTo>
                    <a:pt x="80" y="64"/>
                  </a:lnTo>
                  <a:lnTo>
                    <a:pt x="95" y="79"/>
                  </a:lnTo>
                  <a:cubicBezTo>
                    <a:pt x="112" y="79"/>
                    <a:pt x="112" y="111"/>
                    <a:pt x="95" y="127"/>
                  </a:cubicBezTo>
                  <a:lnTo>
                    <a:pt x="80" y="142"/>
                  </a:lnTo>
                  <a:cubicBezTo>
                    <a:pt x="64" y="142"/>
                    <a:pt x="64" y="142"/>
                    <a:pt x="49" y="127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" y="127"/>
                    <a:pt x="1" y="142"/>
                    <a:pt x="1" y="159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9" y="174"/>
                  </a:lnTo>
                  <a:lnTo>
                    <a:pt x="112" y="142"/>
                  </a:lnTo>
                  <a:cubicBezTo>
                    <a:pt x="127" y="142"/>
                    <a:pt x="127" y="142"/>
                    <a:pt x="143" y="127"/>
                  </a:cubicBezTo>
                  <a:lnTo>
                    <a:pt x="143" y="64"/>
                  </a:lnTo>
                  <a:lnTo>
                    <a:pt x="143" y="48"/>
                  </a:lnTo>
                  <a:cubicBezTo>
                    <a:pt x="127" y="32"/>
                    <a:pt x="127" y="16"/>
                    <a:pt x="143" y="16"/>
                  </a:cubicBez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3" name="Google Shape;13973;p87"/>
            <p:cNvSpPr/>
            <p:nvPr/>
          </p:nvSpPr>
          <p:spPr>
            <a:xfrm>
              <a:off x="3084823" y="1788731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7"/>
                  </a:lnTo>
                  <a:cubicBezTo>
                    <a:pt x="15" y="17"/>
                    <a:pt x="15" y="32"/>
                    <a:pt x="0" y="49"/>
                  </a:cubicBezTo>
                  <a:lnTo>
                    <a:pt x="15" y="64"/>
                  </a:lnTo>
                  <a:cubicBezTo>
                    <a:pt x="15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10" y="64"/>
                  </a:lnTo>
                  <a:lnTo>
                    <a:pt x="110" y="64"/>
                  </a:lnTo>
                  <a:cubicBezTo>
                    <a:pt x="126" y="64"/>
                    <a:pt x="141" y="49"/>
                    <a:pt x="126" y="32"/>
                  </a:cubicBezTo>
                  <a:cubicBezTo>
                    <a:pt x="126" y="17"/>
                    <a:pt x="110" y="1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4" name="Google Shape;13974;p87"/>
            <p:cNvSpPr/>
            <p:nvPr/>
          </p:nvSpPr>
          <p:spPr>
            <a:xfrm>
              <a:off x="3115354" y="1812329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lnTo>
                    <a:pt x="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49" y="15"/>
                  </a:lnTo>
                  <a:lnTo>
                    <a:pt x="64" y="15"/>
                  </a:lnTo>
                  <a:cubicBezTo>
                    <a:pt x="95" y="15"/>
                    <a:pt x="95" y="32"/>
                    <a:pt x="95" y="47"/>
                  </a:cubicBezTo>
                  <a:cubicBezTo>
                    <a:pt x="95" y="63"/>
                    <a:pt x="80" y="78"/>
                    <a:pt x="64" y="78"/>
                  </a:cubicBezTo>
                  <a:lnTo>
                    <a:pt x="64" y="78"/>
                  </a:lnTo>
                  <a:cubicBezTo>
                    <a:pt x="64" y="95"/>
                    <a:pt x="49" y="110"/>
                    <a:pt x="32" y="126"/>
                  </a:cubicBezTo>
                  <a:lnTo>
                    <a:pt x="17" y="126"/>
                  </a:lnTo>
                  <a:cubicBezTo>
                    <a:pt x="17" y="141"/>
                    <a:pt x="32" y="158"/>
                    <a:pt x="49" y="158"/>
                  </a:cubicBezTo>
                  <a:lnTo>
                    <a:pt x="64" y="158"/>
                  </a:lnTo>
                  <a:cubicBezTo>
                    <a:pt x="80" y="158"/>
                    <a:pt x="80" y="141"/>
                    <a:pt x="95" y="126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95" y="95"/>
                    <a:pt x="112" y="78"/>
                    <a:pt x="112" y="47"/>
                  </a:cubicBezTo>
                  <a:lnTo>
                    <a:pt x="112" y="47"/>
                  </a:lnTo>
                  <a:cubicBezTo>
                    <a:pt x="95" y="32"/>
                    <a:pt x="80" y="15"/>
                    <a:pt x="64" y="15"/>
                  </a:cubicBez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5" name="Google Shape;13975;p87"/>
            <p:cNvSpPr/>
            <p:nvPr/>
          </p:nvSpPr>
          <p:spPr>
            <a:xfrm>
              <a:off x="3025159" y="1791752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190" y="0"/>
                  </a:moveTo>
                  <a:cubicBezTo>
                    <a:pt x="127" y="0"/>
                    <a:pt x="64" y="17"/>
                    <a:pt x="1" y="17"/>
                  </a:cubicBezTo>
                  <a:lnTo>
                    <a:pt x="1" y="17"/>
                  </a:lnTo>
                  <a:cubicBezTo>
                    <a:pt x="1" y="32"/>
                    <a:pt x="17" y="48"/>
                    <a:pt x="32" y="48"/>
                  </a:cubicBezTo>
                  <a:lnTo>
                    <a:pt x="32" y="48"/>
                  </a:lnTo>
                  <a:lnTo>
                    <a:pt x="32" y="48"/>
                  </a:lnTo>
                  <a:lnTo>
                    <a:pt x="158" y="17"/>
                  </a:lnTo>
                  <a:cubicBezTo>
                    <a:pt x="175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6" name="Google Shape;13976;p87"/>
            <p:cNvSpPr/>
            <p:nvPr/>
          </p:nvSpPr>
          <p:spPr>
            <a:xfrm>
              <a:off x="3172474" y="183182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32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32"/>
                    <a:pt x="1" y="32"/>
                  </a:cubicBezTo>
                  <a:lnTo>
                    <a:pt x="1" y="49"/>
                  </a:lnTo>
                  <a:lnTo>
                    <a:pt x="17" y="64"/>
                  </a:lnTo>
                  <a:lnTo>
                    <a:pt x="64" y="80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95" y="95"/>
                    <a:pt x="95" y="80"/>
                    <a:pt x="112" y="64"/>
                  </a:cubicBezTo>
                  <a:lnTo>
                    <a:pt x="112" y="64"/>
                  </a:lnTo>
                  <a:lnTo>
                    <a:pt x="112" y="32"/>
                  </a:lnTo>
                  <a:lnTo>
                    <a:pt x="95" y="3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7" name="Google Shape;13977;p87"/>
            <p:cNvSpPr/>
            <p:nvPr/>
          </p:nvSpPr>
          <p:spPr>
            <a:xfrm>
              <a:off x="3316799" y="1815319"/>
              <a:ext cx="3021" cy="4516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32" y="1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cubicBezTo>
                    <a:pt x="0" y="110"/>
                    <a:pt x="17" y="127"/>
                    <a:pt x="32" y="142"/>
                  </a:cubicBezTo>
                  <a:lnTo>
                    <a:pt x="32" y="142"/>
                  </a:lnTo>
                  <a:lnTo>
                    <a:pt x="48" y="142"/>
                  </a:lnTo>
                  <a:lnTo>
                    <a:pt x="64" y="142"/>
                  </a:lnTo>
                  <a:cubicBezTo>
                    <a:pt x="48" y="127"/>
                    <a:pt x="48" y="127"/>
                    <a:pt x="48" y="110"/>
                  </a:cubicBezTo>
                  <a:cubicBezTo>
                    <a:pt x="48" y="95"/>
                    <a:pt x="64" y="79"/>
                    <a:pt x="80" y="79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95" y="64"/>
                    <a:pt x="80" y="47"/>
                    <a:pt x="80" y="47"/>
                  </a:cubicBezTo>
                  <a:lnTo>
                    <a:pt x="80" y="47"/>
                  </a:lnTo>
                  <a:lnTo>
                    <a:pt x="48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8" name="Google Shape;13978;p87"/>
            <p:cNvSpPr/>
            <p:nvPr/>
          </p:nvSpPr>
          <p:spPr>
            <a:xfrm>
              <a:off x="3453109" y="1803297"/>
              <a:ext cx="4548" cy="3530"/>
            </a:xfrm>
            <a:custGeom>
              <a:avLst/>
              <a:gdLst/>
              <a:ahLst/>
              <a:cxnLst/>
              <a:rect l="l" t="t" r="r" b="b"/>
              <a:pathLst>
                <a:path w="143" h="111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3" y="0"/>
                  </a:lnTo>
                  <a:cubicBezTo>
                    <a:pt x="48" y="0"/>
                    <a:pt x="32" y="16"/>
                    <a:pt x="32" y="47"/>
                  </a:cubicBezTo>
                  <a:lnTo>
                    <a:pt x="16" y="47"/>
                  </a:lnTo>
                  <a:cubicBezTo>
                    <a:pt x="0" y="63"/>
                    <a:pt x="0" y="79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lnTo>
                    <a:pt x="48" y="110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2" y="63"/>
                    <a:pt x="142" y="47"/>
                    <a:pt x="142" y="32"/>
                  </a:cubicBezTo>
                  <a:lnTo>
                    <a:pt x="142" y="32"/>
                  </a:lnTo>
                  <a:lnTo>
                    <a:pt x="142" y="16"/>
                  </a:lnTo>
                  <a:cubicBezTo>
                    <a:pt x="142" y="16"/>
                    <a:pt x="142" y="0"/>
                    <a:pt x="126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79" name="Google Shape;13979;p87"/>
            <p:cNvSpPr/>
            <p:nvPr/>
          </p:nvSpPr>
          <p:spPr>
            <a:xfrm>
              <a:off x="3295268" y="181881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32" y="17"/>
                  </a:cubicBezTo>
                  <a:cubicBezTo>
                    <a:pt x="16" y="17"/>
                    <a:pt x="16" y="17"/>
                    <a:pt x="16" y="32"/>
                  </a:cubicBezTo>
                  <a:lnTo>
                    <a:pt x="1" y="80"/>
                  </a:lnTo>
                  <a:lnTo>
                    <a:pt x="1" y="95"/>
                  </a:lnTo>
                  <a:cubicBezTo>
                    <a:pt x="1" y="111"/>
                    <a:pt x="1" y="126"/>
                    <a:pt x="16" y="143"/>
                  </a:cubicBezTo>
                  <a:lnTo>
                    <a:pt x="32" y="143"/>
                  </a:lnTo>
                  <a:cubicBezTo>
                    <a:pt x="47" y="143"/>
                    <a:pt x="47" y="126"/>
                    <a:pt x="64" y="126"/>
                  </a:cubicBezTo>
                  <a:lnTo>
                    <a:pt x="64" y="111"/>
                  </a:lnTo>
                  <a:lnTo>
                    <a:pt x="79" y="63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0" name="Google Shape;13980;p87"/>
            <p:cNvSpPr/>
            <p:nvPr/>
          </p:nvSpPr>
          <p:spPr>
            <a:xfrm>
              <a:off x="3429034" y="1803297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80" y="0"/>
                  </a:moveTo>
                  <a:lnTo>
                    <a:pt x="64" y="0"/>
                  </a:lnTo>
                  <a:lnTo>
                    <a:pt x="49" y="0"/>
                  </a:lnTo>
                  <a:cubicBezTo>
                    <a:pt x="32" y="16"/>
                    <a:pt x="17" y="32"/>
                    <a:pt x="1" y="63"/>
                  </a:cubicBezTo>
                  <a:lnTo>
                    <a:pt x="1" y="79"/>
                  </a:lnTo>
                  <a:cubicBezTo>
                    <a:pt x="1" y="95"/>
                    <a:pt x="17" y="126"/>
                    <a:pt x="32" y="142"/>
                  </a:cubicBezTo>
                  <a:lnTo>
                    <a:pt x="32" y="158"/>
                  </a:lnTo>
                  <a:lnTo>
                    <a:pt x="64" y="158"/>
                  </a:lnTo>
                  <a:cubicBezTo>
                    <a:pt x="64" y="158"/>
                    <a:pt x="80" y="158"/>
                    <a:pt x="80" y="142"/>
                  </a:cubicBezTo>
                  <a:lnTo>
                    <a:pt x="80" y="142"/>
                  </a:lnTo>
                  <a:lnTo>
                    <a:pt x="80" y="126"/>
                  </a:lnTo>
                  <a:lnTo>
                    <a:pt x="80" y="110"/>
                  </a:lnTo>
                  <a:lnTo>
                    <a:pt x="80" y="95"/>
                  </a:lnTo>
                  <a:cubicBezTo>
                    <a:pt x="64" y="95"/>
                    <a:pt x="64" y="79"/>
                    <a:pt x="64" y="79"/>
                  </a:cubicBezTo>
                  <a:cubicBezTo>
                    <a:pt x="64" y="79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2" y="47"/>
                    <a:pt x="112" y="32"/>
                    <a:pt x="95" y="16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1" name="Google Shape;13981;p87"/>
            <p:cNvSpPr/>
            <p:nvPr/>
          </p:nvSpPr>
          <p:spPr>
            <a:xfrm>
              <a:off x="3230611" y="180227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95" y="1"/>
                  </a:moveTo>
                  <a:lnTo>
                    <a:pt x="80" y="1"/>
                  </a:lnTo>
                  <a:lnTo>
                    <a:pt x="64" y="16"/>
                  </a:lnTo>
                  <a:lnTo>
                    <a:pt x="32" y="32"/>
                  </a:lnTo>
                  <a:lnTo>
                    <a:pt x="17" y="48"/>
                  </a:lnTo>
                  <a:cubicBezTo>
                    <a:pt x="17" y="64"/>
                    <a:pt x="1" y="79"/>
                    <a:pt x="17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8" y="111"/>
                  </a:cubicBezTo>
                  <a:cubicBezTo>
                    <a:pt x="48" y="111"/>
                    <a:pt x="64" y="111"/>
                    <a:pt x="64" y="95"/>
                  </a:cubicBezTo>
                  <a:lnTo>
                    <a:pt x="111" y="64"/>
                  </a:lnTo>
                  <a:cubicBezTo>
                    <a:pt x="127" y="48"/>
                    <a:pt x="127" y="32"/>
                    <a:pt x="111" y="16"/>
                  </a:cubicBezTo>
                  <a:cubicBezTo>
                    <a:pt x="111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2" name="Google Shape;13982;p87"/>
            <p:cNvSpPr/>
            <p:nvPr/>
          </p:nvSpPr>
          <p:spPr>
            <a:xfrm>
              <a:off x="3169007" y="183083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cubicBezTo>
                    <a:pt x="78" y="0"/>
                    <a:pt x="78" y="0"/>
                    <a:pt x="78" y="17"/>
                  </a:cubicBezTo>
                  <a:lnTo>
                    <a:pt x="63" y="17"/>
                  </a:lnTo>
                  <a:lnTo>
                    <a:pt x="15" y="63"/>
                  </a:lnTo>
                  <a:cubicBezTo>
                    <a:pt x="0" y="80"/>
                    <a:pt x="0" y="95"/>
                    <a:pt x="15" y="111"/>
                  </a:cubicBezTo>
                  <a:cubicBezTo>
                    <a:pt x="32" y="111"/>
                    <a:pt x="32" y="126"/>
                    <a:pt x="47" y="126"/>
                  </a:cubicBezTo>
                  <a:lnTo>
                    <a:pt x="63" y="111"/>
                  </a:lnTo>
                  <a:lnTo>
                    <a:pt x="110" y="80"/>
                  </a:lnTo>
                  <a:lnTo>
                    <a:pt x="110" y="63"/>
                  </a:lnTo>
                  <a:cubicBezTo>
                    <a:pt x="126" y="63"/>
                    <a:pt x="126" y="48"/>
                    <a:pt x="126" y="32"/>
                  </a:cubicBez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3" name="Google Shape;13983;p87"/>
            <p:cNvSpPr/>
            <p:nvPr/>
          </p:nvSpPr>
          <p:spPr>
            <a:xfrm>
              <a:off x="3227590" y="1787268"/>
              <a:ext cx="4071" cy="5502"/>
            </a:xfrm>
            <a:custGeom>
              <a:avLst/>
              <a:gdLst/>
              <a:ahLst/>
              <a:cxnLst/>
              <a:rect l="l" t="t" r="r" b="b"/>
              <a:pathLst>
                <a:path w="128" h="173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" y="0"/>
                    <a:pt x="1" y="32"/>
                    <a:pt x="17" y="47"/>
                  </a:cubicBezTo>
                  <a:lnTo>
                    <a:pt x="17" y="63"/>
                  </a:lnTo>
                  <a:lnTo>
                    <a:pt x="64" y="141"/>
                  </a:lnTo>
                  <a:cubicBezTo>
                    <a:pt x="64" y="158"/>
                    <a:pt x="64" y="158"/>
                    <a:pt x="80" y="158"/>
                  </a:cubicBezTo>
                  <a:cubicBezTo>
                    <a:pt x="80" y="158"/>
                    <a:pt x="80" y="173"/>
                    <a:pt x="96" y="173"/>
                  </a:cubicBezTo>
                  <a:cubicBezTo>
                    <a:pt x="96" y="173"/>
                    <a:pt x="96" y="158"/>
                    <a:pt x="112" y="158"/>
                  </a:cubicBezTo>
                  <a:cubicBezTo>
                    <a:pt x="127" y="158"/>
                    <a:pt x="127" y="141"/>
                    <a:pt x="127" y="110"/>
                  </a:cubicBezTo>
                  <a:lnTo>
                    <a:pt x="64" y="15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4" name="Google Shape;13984;p87"/>
            <p:cNvSpPr/>
            <p:nvPr/>
          </p:nvSpPr>
          <p:spPr>
            <a:xfrm>
              <a:off x="3330824" y="1789272"/>
              <a:ext cx="11576" cy="5025"/>
            </a:xfrm>
            <a:custGeom>
              <a:avLst/>
              <a:gdLst/>
              <a:ahLst/>
              <a:cxnLst/>
              <a:rect l="l" t="t" r="r" b="b"/>
              <a:pathLst>
                <a:path w="364" h="158" extrusionOk="0">
                  <a:moveTo>
                    <a:pt x="49" y="63"/>
                  </a:moveTo>
                  <a:cubicBezTo>
                    <a:pt x="32" y="63"/>
                    <a:pt x="17" y="78"/>
                    <a:pt x="17" y="95"/>
                  </a:cubicBezTo>
                  <a:cubicBezTo>
                    <a:pt x="1" y="110"/>
                    <a:pt x="17" y="126"/>
                    <a:pt x="32" y="126"/>
                  </a:cubicBezTo>
                  <a:lnTo>
                    <a:pt x="127" y="141"/>
                  </a:lnTo>
                  <a:lnTo>
                    <a:pt x="127" y="141"/>
                  </a:lnTo>
                  <a:lnTo>
                    <a:pt x="143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90" y="126"/>
                  </a:lnTo>
                  <a:lnTo>
                    <a:pt x="206" y="126"/>
                  </a:lnTo>
                  <a:lnTo>
                    <a:pt x="206" y="126"/>
                  </a:lnTo>
                  <a:cubicBezTo>
                    <a:pt x="190" y="110"/>
                    <a:pt x="190" y="95"/>
                    <a:pt x="206" y="78"/>
                  </a:cubicBezTo>
                  <a:lnTo>
                    <a:pt x="206" y="78"/>
                  </a:lnTo>
                  <a:lnTo>
                    <a:pt x="112" y="63"/>
                  </a:lnTo>
                  <a:lnTo>
                    <a:pt x="49" y="63"/>
                  </a:lnTo>
                  <a:lnTo>
                    <a:pt x="49" y="63"/>
                  </a:lnTo>
                  <a:close/>
                  <a:moveTo>
                    <a:pt x="316" y="0"/>
                  </a:moveTo>
                  <a:lnTo>
                    <a:pt x="316" y="0"/>
                  </a:lnTo>
                  <a:cubicBezTo>
                    <a:pt x="301" y="0"/>
                    <a:pt x="284" y="0"/>
                    <a:pt x="284" y="15"/>
                  </a:cubicBezTo>
                  <a:lnTo>
                    <a:pt x="284" y="15"/>
                  </a:lnTo>
                  <a:lnTo>
                    <a:pt x="301" y="32"/>
                  </a:lnTo>
                  <a:cubicBezTo>
                    <a:pt x="316" y="47"/>
                    <a:pt x="316" y="63"/>
                    <a:pt x="301" y="78"/>
                  </a:cubicBezTo>
                  <a:lnTo>
                    <a:pt x="253" y="126"/>
                  </a:lnTo>
                  <a:lnTo>
                    <a:pt x="238" y="141"/>
                  </a:lnTo>
                  <a:cubicBezTo>
                    <a:pt x="253" y="141"/>
                    <a:pt x="253" y="141"/>
                    <a:pt x="269" y="158"/>
                  </a:cubicBezTo>
                  <a:lnTo>
                    <a:pt x="269" y="158"/>
                  </a:lnTo>
                  <a:lnTo>
                    <a:pt x="269" y="158"/>
                  </a:lnTo>
                  <a:cubicBezTo>
                    <a:pt x="284" y="158"/>
                    <a:pt x="301" y="141"/>
                    <a:pt x="301" y="141"/>
                  </a:cubicBezTo>
                  <a:lnTo>
                    <a:pt x="347" y="63"/>
                  </a:lnTo>
                  <a:lnTo>
                    <a:pt x="347" y="47"/>
                  </a:lnTo>
                  <a:cubicBezTo>
                    <a:pt x="364" y="32"/>
                    <a:pt x="347" y="0"/>
                    <a:pt x="332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5" name="Google Shape;13985;p87"/>
            <p:cNvSpPr/>
            <p:nvPr/>
          </p:nvSpPr>
          <p:spPr>
            <a:xfrm>
              <a:off x="3024682" y="180577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lnTo>
                    <a:pt x="16" y="48"/>
                  </a:lnTo>
                  <a:lnTo>
                    <a:pt x="1" y="64"/>
                  </a:lnTo>
                  <a:lnTo>
                    <a:pt x="1" y="95"/>
                  </a:lnTo>
                  <a:cubicBezTo>
                    <a:pt x="1" y="111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47" y="111"/>
                    <a:pt x="64" y="111"/>
                    <a:pt x="64" y="111"/>
                  </a:cubicBezTo>
                  <a:cubicBezTo>
                    <a:pt x="79" y="95"/>
                    <a:pt x="95" y="95"/>
                    <a:pt x="95" y="64"/>
                  </a:cubicBezTo>
                  <a:cubicBezTo>
                    <a:pt x="110" y="32"/>
                    <a:pt x="79" y="17"/>
                    <a:pt x="79" y="17"/>
                  </a:cubicBezTo>
                  <a:cubicBezTo>
                    <a:pt x="64" y="17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6" name="Google Shape;13986;p87"/>
            <p:cNvSpPr/>
            <p:nvPr/>
          </p:nvSpPr>
          <p:spPr>
            <a:xfrm>
              <a:off x="3026686" y="180829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7" name="Google Shape;13987;p87"/>
            <p:cNvSpPr/>
            <p:nvPr/>
          </p:nvSpPr>
          <p:spPr>
            <a:xfrm>
              <a:off x="3030693" y="180428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64" y="1"/>
                    <a:pt x="47" y="1"/>
                    <a:pt x="47" y="16"/>
                  </a:cubicBezTo>
                  <a:lnTo>
                    <a:pt x="16" y="32"/>
                  </a:lnTo>
                  <a:lnTo>
                    <a:pt x="16" y="48"/>
                  </a:lnTo>
                  <a:cubicBezTo>
                    <a:pt x="1" y="64"/>
                    <a:pt x="1" y="79"/>
                    <a:pt x="16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7" y="111"/>
                  </a:cubicBezTo>
                  <a:lnTo>
                    <a:pt x="64" y="95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95" y="16"/>
                  </a:ln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8" name="Google Shape;13988;p87"/>
            <p:cNvSpPr/>
            <p:nvPr/>
          </p:nvSpPr>
          <p:spPr>
            <a:xfrm>
              <a:off x="3195532" y="1789272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0"/>
                  </a:moveTo>
                  <a:lnTo>
                    <a:pt x="17" y="15"/>
                  </a:lnTo>
                  <a:cubicBezTo>
                    <a:pt x="17" y="32"/>
                    <a:pt x="1" y="32"/>
                    <a:pt x="1" y="32"/>
                  </a:cubicBezTo>
                  <a:cubicBezTo>
                    <a:pt x="1" y="47"/>
                    <a:pt x="1" y="47"/>
                    <a:pt x="17" y="63"/>
                  </a:cubicBezTo>
                  <a:lnTo>
                    <a:pt x="17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80" y="47"/>
                  </a:lnTo>
                  <a:cubicBezTo>
                    <a:pt x="64" y="32"/>
                    <a:pt x="64" y="32"/>
                    <a:pt x="64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89" name="Google Shape;13989;p87"/>
            <p:cNvSpPr/>
            <p:nvPr/>
          </p:nvSpPr>
          <p:spPr>
            <a:xfrm>
              <a:off x="3411001" y="175819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6"/>
                    <a:pt x="17" y="16"/>
                  </a:cubicBezTo>
                  <a:cubicBezTo>
                    <a:pt x="1" y="32"/>
                    <a:pt x="1" y="47"/>
                    <a:pt x="1" y="63"/>
                  </a:cubicBezTo>
                  <a:cubicBezTo>
                    <a:pt x="17" y="79"/>
                    <a:pt x="32" y="79"/>
                    <a:pt x="32" y="95"/>
                  </a:cubicBezTo>
                  <a:lnTo>
                    <a:pt x="48" y="95"/>
                  </a:lnTo>
                  <a:cubicBezTo>
                    <a:pt x="64" y="110"/>
                    <a:pt x="64" y="110"/>
                    <a:pt x="64" y="126"/>
                  </a:cubicBezTo>
                  <a:cubicBezTo>
                    <a:pt x="64" y="142"/>
                    <a:pt x="48" y="142"/>
                    <a:pt x="64" y="142"/>
                  </a:cubicBezTo>
                  <a:cubicBezTo>
                    <a:pt x="64" y="158"/>
                    <a:pt x="64" y="173"/>
                    <a:pt x="80" y="173"/>
                  </a:cubicBezTo>
                  <a:lnTo>
                    <a:pt x="95" y="173"/>
                  </a:lnTo>
                  <a:cubicBezTo>
                    <a:pt x="111" y="173"/>
                    <a:pt x="111" y="173"/>
                    <a:pt x="127" y="158"/>
                  </a:cubicBezTo>
                  <a:lnTo>
                    <a:pt x="127" y="142"/>
                  </a:lnTo>
                  <a:cubicBezTo>
                    <a:pt x="143" y="79"/>
                    <a:pt x="95" y="63"/>
                    <a:pt x="80" y="32"/>
                  </a:cubicBezTo>
                  <a:cubicBezTo>
                    <a:pt x="80" y="32"/>
                    <a:pt x="64" y="32"/>
                    <a:pt x="64" y="16"/>
                  </a:cubicBezTo>
                  <a:lnTo>
                    <a:pt x="64" y="16"/>
                  </a:lnTo>
                  <a:cubicBezTo>
                    <a:pt x="48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0" name="Google Shape;13990;p87"/>
            <p:cNvSpPr/>
            <p:nvPr/>
          </p:nvSpPr>
          <p:spPr>
            <a:xfrm>
              <a:off x="3108866" y="1784247"/>
              <a:ext cx="5057" cy="4516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27" y="1"/>
                  </a:moveTo>
                  <a:lnTo>
                    <a:pt x="127" y="1"/>
                  </a:lnTo>
                  <a:lnTo>
                    <a:pt x="110" y="1"/>
                  </a:lnTo>
                  <a:lnTo>
                    <a:pt x="95" y="1"/>
                  </a:lnTo>
                  <a:cubicBezTo>
                    <a:pt x="64" y="1"/>
                    <a:pt x="32" y="16"/>
                    <a:pt x="16" y="47"/>
                  </a:cubicBezTo>
                  <a:cubicBezTo>
                    <a:pt x="1" y="47"/>
                    <a:pt x="1" y="64"/>
                    <a:pt x="1" y="79"/>
                  </a:cubicBezTo>
                  <a:lnTo>
                    <a:pt x="1" y="127"/>
                  </a:lnTo>
                  <a:cubicBezTo>
                    <a:pt x="1" y="142"/>
                    <a:pt x="16" y="142"/>
                    <a:pt x="32" y="142"/>
                  </a:cubicBezTo>
                  <a:lnTo>
                    <a:pt x="32" y="142"/>
                  </a:lnTo>
                  <a:lnTo>
                    <a:pt x="47" y="142"/>
                  </a:lnTo>
                  <a:cubicBezTo>
                    <a:pt x="64" y="142"/>
                    <a:pt x="64" y="127"/>
                    <a:pt x="64" y="110"/>
                  </a:cubicBezTo>
                  <a:lnTo>
                    <a:pt x="64" y="79"/>
                  </a:lnTo>
                  <a:cubicBezTo>
                    <a:pt x="79" y="79"/>
                    <a:pt x="95" y="79"/>
                    <a:pt x="110" y="64"/>
                  </a:cubicBezTo>
                  <a:lnTo>
                    <a:pt x="127" y="64"/>
                  </a:lnTo>
                  <a:lnTo>
                    <a:pt x="142" y="64"/>
                  </a:lnTo>
                  <a:cubicBezTo>
                    <a:pt x="158" y="47"/>
                    <a:pt x="158" y="47"/>
                    <a:pt x="158" y="32"/>
                  </a:cubicBezTo>
                  <a:cubicBezTo>
                    <a:pt x="158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1" name="Google Shape;13991;p87"/>
            <p:cNvSpPr/>
            <p:nvPr/>
          </p:nvSpPr>
          <p:spPr>
            <a:xfrm>
              <a:off x="3018162" y="1801771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1"/>
                  </a:moveTo>
                  <a:lnTo>
                    <a:pt x="32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8"/>
                  </a:cubicBezTo>
                  <a:lnTo>
                    <a:pt x="17" y="95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63" y="111"/>
                  </a:lnTo>
                  <a:lnTo>
                    <a:pt x="80" y="111"/>
                  </a:lnTo>
                  <a:lnTo>
                    <a:pt x="111" y="111"/>
                  </a:lnTo>
                  <a:lnTo>
                    <a:pt x="126" y="95"/>
                  </a:lnTo>
                  <a:lnTo>
                    <a:pt x="126" y="64"/>
                  </a:lnTo>
                  <a:cubicBezTo>
                    <a:pt x="126" y="48"/>
                    <a:pt x="111" y="48"/>
                    <a:pt x="95" y="48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2" name="Google Shape;13992;p87"/>
            <p:cNvSpPr/>
            <p:nvPr/>
          </p:nvSpPr>
          <p:spPr>
            <a:xfrm>
              <a:off x="3036704" y="1802279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6" y="1"/>
                    <a:pt x="1" y="16"/>
                    <a:pt x="16" y="32"/>
                  </a:cubicBezTo>
                  <a:lnTo>
                    <a:pt x="16" y="48"/>
                  </a:lnTo>
                  <a:lnTo>
                    <a:pt x="16" y="64"/>
                  </a:lnTo>
                  <a:lnTo>
                    <a:pt x="32" y="79"/>
                  </a:lnTo>
                  <a:cubicBezTo>
                    <a:pt x="32" y="95"/>
                    <a:pt x="47" y="95"/>
                    <a:pt x="64" y="95"/>
                  </a:cubicBezTo>
                  <a:lnTo>
                    <a:pt x="79" y="95"/>
                  </a:lnTo>
                  <a:cubicBezTo>
                    <a:pt x="95" y="95"/>
                    <a:pt x="95" y="79"/>
                    <a:pt x="95" y="64"/>
                  </a:cubicBezTo>
                  <a:lnTo>
                    <a:pt x="95" y="48"/>
                  </a:lnTo>
                  <a:lnTo>
                    <a:pt x="79" y="16"/>
                  </a:lnTo>
                  <a:cubicBezTo>
                    <a:pt x="64" y="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3" name="Google Shape;13993;p87"/>
            <p:cNvSpPr/>
            <p:nvPr/>
          </p:nvSpPr>
          <p:spPr>
            <a:xfrm>
              <a:off x="3124896" y="179327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79" y="0"/>
                  </a:moveTo>
                  <a:lnTo>
                    <a:pt x="79" y="0"/>
                  </a:lnTo>
                  <a:lnTo>
                    <a:pt x="32" y="0"/>
                  </a:lnTo>
                  <a:cubicBezTo>
                    <a:pt x="32" y="15"/>
                    <a:pt x="16" y="15"/>
                    <a:pt x="16" y="15"/>
                  </a:cubicBezTo>
                  <a:cubicBezTo>
                    <a:pt x="1" y="32"/>
                    <a:pt x="1" y="47"/>
                    <a:pt x="1" y="47"/>
                  </a:cubicBezTo>
                  <a:lnTo>
                    <a:pt x="16" y="78"/>
                  </a:lnTo>
                  <a:cubicBezTo>
                    <a:pt x="16" y="78"/>
                    <a:pt x="16" y="95"/>
                    <a:pt x="32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78"/>
                  </a:lnTo>
                  <a:cubicBezTo>
                    <a:pt x="127" y="63"/>
                    <a:pt x="127" y="47"/>
                    <a:pt x="127" y="32"/>
                  </a:cubicBezTo>
                  <a:cubicBezTo>
                    <a:pt x="127" y="32"/>
                    <a:pt x="127" y="15"/>
                    <a:pt x="110" y="15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4" name="Google Shape;13994;p87"/>
            <p:cNvSpPr/>
            <p:nvPr/>
          </p:nvSpPr>
          <p:spPr>
            <a:xfrm>
              <a:off x="3434059" y="1757691"/>
              <a:ext cx="4548" cy="4039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6"/>
                    <a:pt x="0" y="16"/>
                  </a:cubicBezTo>
                  <a:lnTo>
                    <a:pt x="0" y="48"/>
                  </a:lnTo>
                  <a:cubicBezTo>
                    <a:pt x="0" y="48"/>
                    <a:pt x="17" y="48"/>
                    <a:pt x="17" y="63"/>
                  </a:cubicBezTo>
                  <a:lnTo>
                    <a:pt x="0" y="95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111" y="95"/>
                  </a:lnTo>
                  <a:cubicBezTo>
                    <a:pt x="126" y="95"/>
                    <a:pt x="143" y="63"/>
                    <a:pt x="126" y="48"/>
                  </a:cubicBezTo>
                  <a:lnTo>
                    <a:pt x="126" y="48"/>
                  </a:lnTo>
                  <a:cubicBezTo>
                    <a:pt x="126" y="48"/>
                    <a:pt x="111" y="48"/>
                    <a:pt x="111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5" name="Google Shape;13995;p87"/>
            <p:cNvSpPr/>
            <p:nvPr/>
          </p:nvSpPr>
          <p:spPr>
            <a:xfrm>
              <a:off x="3087304" y="1792261"/>
              <a:ext cx="4548" cy="5057"/>
            </a:xfrm>
            <a:custGeom>
              <a:avLst/>
              <a:gdLst/>
              <a:ahLst/>
              <a:cxnLst/>
              <a:rect l="l" t="t" r="r" b="b"/>
              <a:pathLst>
                <a:path w="143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32" y="16"/>
                  </a:lnTo>
                  <a:cubicBezTo>
                    <a:pt x="32" y="32"/>
                    <a:pt x="17" y="32"/>
                    <a:pt x="17" y="32"/>
                  </a:cubicBezTo>
                  <a:cubicBezTo>
                    <a:pt x="17" y="64"/>
                    <a:pt x="0" y="79"/>
                    <a:pt x="17" y="95"/>
                  </a:cubicBezTo>
                  <a:lnTo>
                    <a:pt x="17" y="110"/>
                  </a:lnTo>
                  <a:cubicBezTo>
                    <a:pt x="32" y="127"/>
                    <a:pt x="48" y="142"/>
                    <a:pt x="63" y="142"/>
                  </a:cubicBezTo>
                  <a:cubicBezTo>
                    <a:pt x="80" y="142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111" y="158"/>
                    <a:pt x="126" y="142"/>
                    <a:pt x="143" y="127"/>
                  </a:cubicBezTo>
                  <a:cubicBezTo>
                    <a:pt x="143" y="110"/>
                    <a:pt x="126" y="95"/>
                    <a:pt x="111" y="79"/>
                  </a:cubicBezTo>
                  <a:lnTo>
                    <a:pt x="80" y="79"/>
                  </a:lnTo>
                  <a:cubicBezTo>
                    <a:pt x="80" y="79"/>
                    <a:pt x="80" y="64"/>
                    <a:pt x="95" y="47"/>
                  </a:cubicBezTo>
                  <a:cubicBezTo>
                    <a:pt x="95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6" name="Google Shape;13996;p87"/>
            <p:cNvSpPr/>
            <p:nvPr/>
          </p:nvSpPr>
          <p:spPr>
            <a:xfrm>
              <a:off x="3054228" y="1797763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48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7" y="48"/>
                  </a:cubicBezTo>
                  <a:cubicBezTo>
                    <a:pt x="48" y="80"/>
                    <a:pt x="64" y="95"/>
                    <a:pt x="80" y="95"/>
                  </a:cubicBezTo>
                  <a:lnTo>
                    <a:pt x="95" y="95"/>
                  </a:lnTo>
                  <a:cubicBezTo>
                    <a:pt x="111" y="95"/>
                    <a:pt x="127" y="80"/>
                    <a:pt x="143" y="64"/>
                  </a:cubicBezTo>
                  <a:lnTo>
                    <a:pt x="143" y="64"/>
                  </a:lnTo>
                  <a:cubicBezTo>
                    <a:pt x="158" y="48"/>
                    <a:pt x="158" y="32"/>
                    <a:pt x="143" y="17"/>
                  </a:cubicBezTo>
                  <a:cubicBezTo>
                    <a:pt x="143" y="0"/>
                    <a:pt x="127" y="0"/>
                    <a:pt x="127" y="0"/>
                  </a:cubicBezTo>
                  <a:cubicBezTo>
                    <a:pt x="111" y="0"/>
                    <a:pt x="95" y="0"/>
                    <a:pt x="95" y="17"/>
                  </a:cubicBezTo>
                  <a:lnTo>
                    <a:pt x="80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7" name="Google Shape;13997;p87"/>
            <p:cNvSpPr/>
            <p:nvPr/>
          </p:nvSpPr>
          <p:spPr>
            <a:xfrm>
              <a:off x="3113891" y="1812806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7"/>
                  </a:cubicBezTo>
                  <a:cubicBezTo>
                    <a:pt x="15" y="17"/>
                    <a:pt x="0" y="48"/>
                    <a:pt x="0" y="80"/>
                  </a:cubicBezTo>
                  <a:lnTo>
                    <a:pt x="15" y="63"/>
                  </a:lnTo>
                  <a:lnTo>
                    <a:pt x="32" y="63"/>
                  </a:lnTo>
                  <a:lnTo>
                    <a:pt x="32" y="63"/>
                  </a:lnTo>
                  <a:cubicBezTo>
                    <a:pt x="47" y="80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cubicBezTo>
                    <a:pt x="95" y="95"/>
                    <a:pt x="110" y="80"/>
                    <a:pt x="110" y="63"/>
                  </a:cubicBezTo>
                  <a:lnTo>
                    <a:pt x="110" y="63"/>
                  </a:lnTo>
                  <a:cubicBezTo>
                    <a:pt x="126" y="63"/>
                    <a:pt x="141" y="48"/>
                    <a:pt x="141" y="32"/>
                  </a:cubicBezTo>
                  <a:cubicBezTo>
                    <a:pt x="141" y="17"/>
                    <a:pt x="141" y="0"/>
                    <a:pt x="110" y="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8" name="Google Shape;13998;p87"/>
            <p:cNvSpPr/>
            <p:nvPr/>
          </p:nvSpPr>
          <p:spPr>
            <a:xfrm>
              <a:off x="3428557" y="1808290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6"/>
                  </a:lnTo>
                  <a:cubicBezTo>
                    <a:pt x="32" y="32"/>
                    <a:pt x="16" y="32"/>
                    <a:pt x="1" y="32"/>
                  </a:cubicBezTo>
                  <a:lnTo>
                    <a:pt x="1" y="4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32" y="111"/>
                  </a:lnTo>
                  <a:lnTo>
                    <a:pt x="64" y="127"/>
                  </a:lnTo>
                  <a:cubicBezTo>
                    <a:pt x="79" y="142"/>
                    <a:pt x="79" y="142"/>
                    <a:pt x="95" y="142"/>
                  </a:cubicBezTo>
                  <a:lnTo>
                    <a:pt x="110" y="127"/>
                  </a:lnTo>
                  <a:cubicBezTo>
                    <a:pt x="127" y="111"/>
                    <a:pt x="127" y="79"/>
                    <a:pt x="110" y="79"/>
                  </a:cubicBezTo>
                  <a:lnTo>
                    <a:pt x="95" y="64"/>
                  </a:lnTo>
                  <a:lnTo>
                    <a:pt x="79" y="64"/>
                  </a:lnTo>
                  <a:lnTo>
                    <a:pt x="64" y="48"/>
                  </a:lnTo>
                  <a:lnTo>
                    <a:pt x="79" y="48"/>
                  </a:lnTo>
                  <a:cubicBezTo>
                    <a:pt x="79" y="16"/>
                    <a:pt x="64" y="1"/>
                    <a:pt x="47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99" name="Google Shape;13999;p87"/>
            <p:cNvSpPr/>
            <p:nvPr/>
          </p:nvSpPr>
          <p:spPr>
            <a:xfrm>
              <a:off x="3380470" y="1815796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15" y="17"/>
                  </a:lnTo>
                  <a:cubicBezTo>
                    <a:pt x="0" y="17"/>
                    <a:pt x="0" y="32"/>
                    <a:pt x="0" y="49"/>
                  </a:cubicBezTo>
                  <a:cubicBezTo>
                    <a:pt x="0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78" y="64"/>
                  </a:lnTo>
                  <a:cubicBezTo>
                    <a:pt x="95" y="64"/>
                    <a:pt x="95" y="64"/>
                    <a:pt x="95" y="49"/>
                  </a:cubicBezTo>
                  <a:lnTo>
                    <a:pt x="95" y="49"/>
                  </a:lnTo>
                  <a:cubicBezTo>
                    <a:pt x="78" y="49"/>
                    <a:pt x="63" y="32"/>
                    <a:pt x="63" y="32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0" name="Google Shape;14000;p87"/>
            <p:cNvSpPr/>
            <p:nvPr/>
          </p:nvSpPr>
          <p:spPr>
            <a:xfrm>
              <a:off x="3422546" y="1783738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32"/>
                  </a:cubicBezTo>
                  <a:lnTo>
                    <a:pt x="1" y="32"/>
                  </a:lnTo>
                  <a:cubicBezTo>
                    <a:pt x="1" y="48"/>
                    <a:pt x="16" y="63"/>
                    <a:pt x="32" y="63"/>
                  </a:cubicBezTo>
                  <a:lnTo>
                    <a:pt x="47" y="63"/>
                  </a:lnTo>
                  <a:lnTo>
                    <a:pt x="64" y="63"/>
                  </a:lnTo>
                  <a:lnTo>
                    <a:pt x="127" y="80"/>
                  </a:lnTo>
                  <a:lnTo>
                    <a:pt x="142" y="80"/>
                  </a:lnTo>
                  <a:lnTo>
                    <a:pt x="142" y="80"/>
                  </a:lnTo>
                  <a:cubicBezTo>
                    <a:pt x="158" y="63"/>
                    <a:pt x="173" y="63"/>
                    <a:pt x="173" y="48"/>
                  </a:cubicBezTo>
                  <a:cubicBezTo>
                    <a:pt x="173" y="17"/>
                    <a:pt x="158" y="0"/>
                    <a:pt x="142" y="0"/>
                  </a:cubicBezTo>
                  <a:lnTo>
                    <a:pt x="11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1" name="Google Shape;14001;p87"/>
            <p:cNvSpPr/>
            <p:nvPr/>
          </p:nvSpPr>
          <p:spPr>
            <a:xfrm>
              <a:off x="3154982" y="1811312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32" y="64"/>
                  </a:lnTo>
                  <a:lnTo>
                    <a:pt x="110" y="64"/>
                  </a:lnTo>
                  <a:lnTo>
                    <a:pt x="141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73" y="64"/>
                  </a:lnTo>
                  <a:cubicBezTo>
                    <a:pt x="173" y="64"/>
                    <a:pt x="173" y="47"/>
                    <a:pt x="189" y="47"/>
                  </a:cubicBezTo>
                  <a:lnTo>
                    <a:pt x="189" y="32"/>
                  </a:lnTo>
                  <a:cubicBezTo>
                    <a:pt x="189" y="32"/>
                    <a:pt x="189" y="16"/>
                    <a:pt x="173" y="16"/>
                  </a:cubicBezTo>
                  <a:cubicBezTo>
                    <a:pt x="173" y="1"/>
                    <a:pt x="158" y="1"/>
                    <a:pt x="158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2" name="Google Shape;14002;p87"/>
            <p:cNvSpPr/>
            <p:nvPr/>
          </p:nvSpPr>
          <p:spPr>
            <a:xfrm>
              <a:off x="3331365" y="1816337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10" y="0"/>
                  </a:moveTo>
                  <a:lnTo>
                    <a:pt x="95" y="0"/>
                  </a:lnTo>
                  <a:cubicBezTo>
                    <a:pt x="78" y="0"/>
                    <a:pt x="63" y="0"/>
                    <a:pt x="63" y="15"/>
                  </a:cubicBezTo>
                  <a:lnTo>
                    <a:pt x="47" y="15"/>
                  </a:lnTo>
                  <a:lnTo>
                    <a:pt x="32" y="15"/>
                  </a:lnTo>
                  <a:cubicBezTo>
                    <a:pt x="32" y="15"/>
                    <a:pt x="32" y="32"/>
                    <a:pt x="15" y="32"/>
                  </a:cubicBezTo>
                  <a:cubicBezTo>
                    <a:pt x="15" y="32"/>
                    <a:pt x="0" y="47"/>
                    <a:pt x="0" y="63"/>
                  </a:cubicBezTo>
                  <a:cubicBezTo>
                    <a:pt x="15" y="78"/>
                    <a:pt x="15" y="95"/>
                    <a:pt x="32" y="95"/>
                  </a:cubicBezTo>
                  <a:lnTo>
                    <a:pt x="47" y="95"/>
                  </a:lnTo>
                  <a:lnTo>
                    <a:pt x="63" y="78"/>
                  </a:lnTo>
                  <a:lnTo>
                    <a:pt x="78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95" y="63"/>
                    <a:pt x="110" y="63"/>
                    <a:pt x="110" y="78"/>
                  </a:cubicBezTo>
                  <a:lnTo>
                    <a:pt x="110" y="78"/>
                  </a:lnTo>
                  <a:cubicBezTo>
                    <a:pt x="110" y="95"/>
                    <a:pt x="126" y="95"/>
                    <a:pt x="141" y="95"/>
                  </a:cubicBezTo>
                  <a:lnTo>
                    <a:pt x="158" y="95"/>
                  </a:lnTo>
                  <a:cubicBezTo>
                    <a:pt x="173" y="95"/>
                    <a:pt x="189" y="78"/>
                    <a:pt x="173" y="63"/>
                  </a:cubicBezTo>
                  <a:cubicBezTo>
                    <a:pt x="173" y="47"/>
                    <a:pt x="173" y="47"/>
                    <a:pt x="158" y="32"/>
                  </a:cubicBezTo>
                  <a:lnTo>
                    <a:pt x="158" y="15"/>
                  </a:lnTo>
                  <a:cubicBezTo>
                    <a:pt x="141" y="15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3" name="Google Shape;14003;p87"/>
            <p:cNvSpPr/>
            <p:nvPr/>
          </p:nvSpPr>
          <p:spPr>
            <a:xfrm>
              <a:off x="3399966" y="1811789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" y="32"/>
                    <a:pt x="1" y="32"/>
                  </a:cubicBezTo>
                  <a:cubicBezTo>
                    <a:pt x="1" y="49"/>
                    <a:pt x="1" y="64"/>
                    <a:pt x="32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64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112" y="32"/>
                    <a:pt x="95" y="17"/>
                    <a:pt x="80" y="1"/>
                  </a:cubicBezTo>
                  <a:lnTo>
                    <a:pt x="80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4" name="Google Shape;14004;p87"/>
            <p:cNvSpPr/>
            <p:nvPr/>
          </p:nvSpPr>
          <p:spPr>
            <a:xfrm>
              <a:off x="3437049" y="1805778"/>
              <a:ext cx="3562" cy="3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7"/>
                    <a:pt x="1" y="32"/>
                    <a:pt x="1" y="48"/>
                  </a:cubicBezTo>
                  <a:lnTo>
                    <a:pt x="1" y="48"/>
                  </a:lnTo>
                  <a:lnTo>
                    <a:pt x="32" y="80"/>
                  </a:lnTo>
                  <a:lnTo>
                    <a:pt x="49" y="80"/>
                  </a:lnTo>
                  <a:lnTo>
                    <a:pt x="49" y="64"/>
                  </a:lnTo>
                  <a:cubicBezTo>
                    <a:pt x="64" y="64"/>
                    <a:pt x="64" y="80"/>
                    <a:pt x="80" y="80"/>
                  </a:cubicBezTo>
                  <a:lnTo>
                    <a:pt x="80" y="111"/>
                  </a:lnTo>
                  <a:lnTo>
                    <a:pt x="95" y="111"/>
                  </a:lnTo>
                  <a:cubicBezTo>
                    <a:pt x="95" y="95"/>
                    <a:pt x="112" y="80"/>
                    <a:pt x="95" y="64"/>
                  </a:cubicBezTo>
                  <a:lnTo>
                    <a:pt x="80" y="32"/>
                  </a:lnTo>
                  <a:lnTo>
                    <a:pt x="64" y="17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5" name="Google Shape;14005;p87"/>
            <p:cNvSpPr/>
            <p:nvPr/>
          </p:nvSpPr>
          <p:spPr>
            <a:xfrm>
              <a:off x="3426045" y="18067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0" y="32"/>
                  </a:lnTo>
                  <a:cubicBezTo>
                    <a:pt x="0" y="48"/>
                    <a:pt x="17" y="63"/>
                    <a:pt x="32" y="79"/>
                  </a:cubicBezTo>
                  <a:lnTo>
                    <a:pt x="63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cubicBezTo>
                    <a:pt x="95" y="79"/>
                    <a:pt x="111" y="79"/>
                    <a:pt x="111" y="63"/>
                  </a:cubicBezTo>
                  <a:lnTo>
                    <a:pt x="111" y="48"/>
                  </a:lnTo>
                  <a:cubicBezTo>
                    <a:pt x="111" y="32"/>
                    <a:pt x="95" y="16"/>
                    <a:pt x="95" y="16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6" name="Google Shape;14006;p87"/>
            <p:cNvSpPr/>
            <p:nvPr/>
          </p:nvSpPr>
          <p:spPr>
            <a:xfrm>
              <a:off x="3390965" y="178224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63" y="16"/>
                    <a:pt x="48" y="16"/>
                  </a:cubicBezTo>
                  <a:lnTo>
                    <a:pt x="32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0" y="47"/>
                    <a:pt x="0" y="64"/>
                    <a:pt x="0" y="79"/>
                  </a:cubicBezTo>
                  <a:cubicBezTo>
                    <a:pt x="0" y="95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79"/>
                  </a:lnTo>
                  <a:lnTo>
                    <a:pt x="80" y="79"/>
                  </a:lnTo>
                  <a:cubicBezTo>
                    <a:pt x="95" y="64"/>
                    <a:pt x="111" y="47"/>
                    <a:pt x="95" y="32"/>
                  </a:cubicBezTo>
                  <a:cubicBezTo>
                    <a:pt x="95" y="16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7" name="Google Shape;14007;p87"/>
            <p:cNvSpPr/>
            <p:nvPr/>
          </p:nvSpPr>
          <p:spPr>
            <a:xfrm>
              <a:off x="3336835" y="178974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lnTo>
                    <a:pt x="95" y="0"/>
                  </a:lnTo>
                  <a:cubicBezTo>
                    <a:pt x="80" y="0"/>
                    <a:pt x="80" y="17"/>
                    <a:pt x="64" y="17"/>
                  </a:cubicBezTo>
                  <a:lnTo>
                    <a:pt x="49" y="32"/>
                  </a:lnTo>
                  <a:lnTo>
                    <a:pt x="49" y="32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1" y="80"/>
                    <a:pt x="1" y="95"/>
                    <a:pt x="17" y="111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64" y="111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8" name="Google Shape;14008;p87"/>
            <p:cNvSpPr/>
            <p:nvPr/>
          </p:nvSpPr>
          <p:spPr>
            <a:xfrm>
              <a:off x="3437589" y="1779254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0"/>
                    <a:pt x="0" y="15"/>
                  </a:cubicBezTo>
                  <a:lnTo>
                    <a:pt x="0" y="15"/>
                  </a:lnTo>
                  <a:lnTo>
                    <a:pt x="0" y="47"/>
                  </a:lnTo>
                  <a:cubicBezTo>
                    <a:pt x="0" y="47"/>
                    <a:pt x="15" y="63"/>
                    <a:pt x="32" y="63"/>
                  </a:cubicBezTo>
                  <a:lnTo>
                    <a:pt x="32" y="63"/>
                  </a:lnTo>
                  <a:lnTo>
                    <a:pt x="15" y="110"/>
                  </a:lnTo>
                  <a:cubicBezTo>
                    <a:pt x="15" y="126"/>
                    <a:pt x="32" y="141"/>
                    <a:pt x="47" y="158"/>
                  </a:cubicBezTo>
                  <a:lnTo>
                    <a:pt x="47" y="158"/>
                  </a:lnTo>
                  <a:cubicBezTo>
                    <a:pt x="63" y="158"/>
                    <a:pt x="78" y="141"/>
                    <a:pt x="95" y="126"/>
                  </a:cubicBezTo>
                  <a:lnTo>
                    <a:pt x="110" y="47"/>
                  </a:lnTo>
                  <a:cubicBezTo>
                    <a:pt x="126" y="32"/>
                    <a:pt x="110" y="32"/>
                    <a:pt x="110" y="15"/>
                  </a:cubicBezTo>
                  <a:lnTo>
                    <a:pt x="95" y="0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09" name="Google Shape;14009;p87"/>
            <p:cNvSpPr/>
            <p:nvPr/>
          </p:nvSpPr>
          <p:spPr>
            <a:xfrm>
              <a:off x="3079798" y="1787745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32" y="63"/>
                  </a:lnTo>
                  <a:lnTo>
                    <a:pt x="79" y="63"/>
                  </a:lnTo>
                  <a:lnTo>
                    <a:pt x="79" y="80"/>
                  </a:lnTo>
                  <a:cubicBezTo>
                    <a:pt x="79" y="80"/>
                    <a:pt x="95" y="95"/>
                    <a:pt x="110" y="95"/>
                  </a:cubicBezTo>
                  <a:lnTo>
                    <a:pt x="110" y="95"/>
                  </a:lnTo>
                  <a:lnTo>
                    <a:pt x="142" y="80"/>
                  </a:lnTo>
                  <a:lnTo>
                    <a:pt x="158" y="80"/>
                  </a:lnTo>
                  <a:cubicBezTo>
                    <a:pt x="173" y="63"/>
                    <a:pt x="173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58" y="17"/>
                    <a:pt x="158" y="0"/>
                    <a:pt x="14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0" name="Google Shape;14010;p87"/>
            <p:cNvSpPr/>
            <p:nvPr/>
          </p:nvSpPr>
          <p:spPr>
            <a:xfrm>
              <a:off x="3160452" y="1812806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7" y="0"/>
                  </a:lnTo>
                  <a:cubicBezTo>
                    <a:pt x="1" y="0"/>
                    <a:pt x="1" y="17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63"/>
                  </a:lnTo>
                  <a:lnTo>
                    <a:pt x="1" y="48"/>
                  </a:lnTo>
                  <a:cubicBezTo>
                    <a:pt x="17" y="48"/>
                    <a:pt x="17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49" y="32"/>
                    <a:pt x="49" y="48"/>
                  </a:cubicBezTo>
                  <a:cubicBezTo>
                    <a:pt x="64" y="48"/>
                    <a:pt x="80" y="80"/>
                    <a:pt x="64" y="95"/>
                  </a:cubicBezTo>
                  <a:lnTo>
                    <a:pt x="49" y="111"/>
                  </a:lnTo>
                  <a:lnTo>
                    <a:pt x="64" y="111"/>
                  </a:lnTo>
                  <a:cubicBezTo>
                    <a:pt x="64" y="111"/>
                    <a:pt x="80" y="111"/>
                    <a:pt x="80" y="95"/>
                  </a:cubicBezTo>
                  <a:cubicBezTo>
                    <a:pt x="80" y="95"/>
                    <a:pt x="95" y="80"/>
                    <a:pt x="80" y="80"/>
                  </a:cubicBezTo>
                  <a:lnTo>
                    <a:pt x="80" y="63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80" y="17"/>
                    <a:pt x="64" y="17"/>
                    <a:pt x="64" y="17"/>
                  </a:cubicBez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1" name="Google Shape;14011;p87"/>
            <p:cNvSpPr/>
            <p:nvPr/>
          </p:nvSpPr>
          <p:spPr>
            <a:xfrm>
              <a:off x="3287730" y="1809785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95" y="17"/>
                  </a:lnTo>
                  <a:lnTo>
                    <a:pt x="80" y="17"/>
                  </a:lnTo>
                  <a:cubicBezTo>
                    <a:pt x="64" y="32"/>
                    <a:pt x="49" y="32"/>
                    <a:pt x="49" y="49"/>
                  </a:cubicBezTo>
                  <a:cubicBezTo>
                    <a:pt x="32" y="49"/>
                    <a:pt x="32" y="49"/>
                    <a:pt x="17" y="64"/>
                  </a:cubicBezTo>
                  <a:cubicBezTo>
                    <a:pt x="1" y="64"/>
                    <a:pt x="1" y="64"/>
                    <a:pt x="1" y="80"/>
                  </a:cubicBezTo>
                  <a:lnTo>
                    <a:pt x="1" y="112"/>
                  </a:lnTo>
                  <a:lnTo>
                    <a:pt x="17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95" y="127"/>
                  </a:lnTo>
                  <a:lnTo>
                    <a:pt x="112" y="143"/>
                  </a:lnTo>
                  <a:lnTo>
                    <a:pt x="127" y="127"/>
                  </a:lnTo>
                  <a:lnTo>
                    <a:pt x="143" y="127"/>
                  </a:lnTo>
                  <a:cubicBezTo>
                    <a:pt x="158" y="127"/>
                    <a:pt x="158" y="112"/>
                    <a:pt x="158" y="95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2" name="Google Shape;14012;p87"/>
            <p:cNvSpPr/>
            <p:nvPr/>
          </p:nvSpPr>
          <p:spPr>
            <a:xfrm>
              <a:off x="3120888" y="1817800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49"/>
                  </a:lnTo>
                  <a:lnTo>
                    <a:pt x="11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3" name="Google Shape;14013;p87"/>
            <p:cNvSpPr/>
            <p:nvPr/>
          </p:nvSpPr>
          <p:spPr>
            <a:xfrm>
              <a:off x="3288271" y="180530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15" y="32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lnTo>
                    <a:pt x="110" y="79"/>
                  </a:lnTo>
                  <a:cubicBezTo>
                    <a:pt x="126" y="63"/>
                    <a:pt x="126" y="47"/>
                    <a:pt x="110" y="3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4" name="Google Shape;14014;p87"/>
            <p:cNvSpPr/>
            <p:nvPr/>
          </p:nvSpPr>
          <p:spPr>
            <a:xfrm>
              <a:off x="3443060" y="1789272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cubicBezTo>
                    <a:pt x="95" y="15"/>
                    <a:pt x="80" y="32"/>
                    <a:pt x="64" y="47"/>
                  </a:cubicBezTo>
                  <a:cubicBezTo>
                    <a:pt x="64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49" y="63"/>
                  </a:lnTo>
                  <a:lnTo>
                    <a:pt x="32" y="63"/>
                  </a:lnTo>
                  <a:cubicBezTo>
                    <a:pt x="17" y="63"/>
                    <a:pt x="1" y="78"/>
                    <a:pt x="1" y="95"/>
                  </a:cubicBezTo>
                  <a:cubicBezTo>
                    <a:pt x="1" y="110"/>
                    <a:pt x="1" y="126"/>
                    <a:pt x="17" y="126"/>
                  </a:cubicBezTo>
                  <a:cubicBezTo>
                    <a:pt x="17" y="141"/>
                    <a:pt x="32" y="141"/>
                    <a:pt x="32" y="141"/>
                  </a:cubicBezTo>
                  <a:lnTo>
                    <a:pt x="49" y="141"/>
                  </a:lnTo>
                  <a:cubicBezTo>
                    <a:pt x="64" y="141"/>
                    <a:pt x="80" y="126"/>
                    <a:pt x="95" y="126"/>
                  </a:cubicBezTo>
                  <a:cubicBezTo>
                    <a:pt x="112" y="110"/>
                    <a:pt x="127" y="95"/>
                    <a:pt x="127" y="78"/>
                  </a:cubicBezTo>
                  <a:lnTo>
                    <a:pt x="143" y="78"/>
                  </a:lnTo>
                  <a:lnTo>
                    <a:pt x="143" y="63"/>
                  </a:lnTo>
                  <a:cubicBezTo>
                    <a:pt x="158" y="63"/>
                    <a:pt x="175" y="32"/>
                    <a:pt x="158" y="15"/>
                  </a:cubicBezTo>
                  <a:cubicBezTo>
                    <a:pt x="158" y="0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5" name="Google Shape;14015;p87"/>
            <p:cNvSpPr/>
            <p:nvPr/>
          </p:nvSpPr>
          <p:spPr>
            <a:xfrm>
              <a:off x="3333369" y="1798749"/>
              <a:ext cx="3498" cy="5057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7"/>
                    <a:pt x="0" y="33"/>
                    <a:pt x="15" y="49"/>
                  </a:cubicBezTo>
                  <a:lnTo>
                    <a:pt x="15" y="49"/>
                  </a:lnTo>
                  <a:lnTo>
                    <a:pt x="32" y="96"/>
                  </a:lnTo>
                  <a:lnTo>
                    <a:pt x="32" y="112"/>
                  </a:lnTo>
                  <a:cubicBezTo>
                    <a:pt x="15" y="127"/>
                    <a:pt x="32" y="143"/>
                    <a:pt x="32" y="159"/>
                  </a:cubicBezTo>
                  <a:lnTo>
                    <a:pt x="63" y="159"/>
                  </a:lnTo>
                  <a:cubicBezTo>
                    <a:pt x="63" y="159"/>
                    <a:pt x="78" y="159"/>
                    <a:pt x="95" y="143"/>
                  </a:cubicBezTo>
                  <a:lnTo>
                    <a:pt x="95" y="143"/>
                  </a:lnTo>
                  <a:lnTo>
                    <a:pt x="95" y="143"/>
                  </a:lnTo>
                  <a:cubicBezTo>
                    <a:pt x="95" y="127"/>
                    <a:pt x="110" y="112"/>
                    <a:pt x="110" y="96"/>
                  </a:cubicBezTo>
                  <a:lnTo>
                    <a:pt x="110" y="80"/>
                  </a:lnTo>
                  <a:lnTo>
                    <a:pt x="95" y="64"/>
                  </a:lnTo>
                  <a:lnTo>
                    <a:pt x="78" y="17"/>
                  </a:lnTo>
                  <a:cubicBezTo>
                    <a:pt x="63" y="17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6" name="Google Shape;14016;p87"/>
            <p:cNvSpPr/>
            <p:nvPr/>
          </p:nvSpPr>
          <p:spPr>
            <a:xfrm>
              <a:off x="3411001" y="179426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1"/>
                  </a:moveTo>
                  <a:lnTo>
                    <a:pt x="64" y="1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7"/>
                    <a:pt x="1" y="64"/>
                    <a:pt x="1" y="79"/>
                  </a:cubicBezTo>
                  <a:lnTo>
                    <a:pt x="17" y="79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8" y="95"/>
                  </a:lnTo>
                  <a:lnTo>
                    <a:pt x="95" y="64"/>
                  </a:lnTo>
                  <a:cubicBezTo>
                    <a:pt x="95" y="64"/>
                    <a:pt x="111" y="64"/>
                    <a:pt x="111" y="47"/>
                  </a:cubicBezTo>
                  <a:cubicBezTo>
                    <a:pt x="111" y="32"/>
                    <a:pt x="111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7" name="Google Shape;14017;p87"/>
            <p:cNvSpPr/>
            <p:nvPr/>
          </p:nvSpPr>
          <p:spPr>
            <a:xfrm>
              <a:off x="3158448" y="1813792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7"/>
                    <a:pt x="64" y="17"/>
                  </a:cubicBezTo>
                  <a:lnTo>
                    <a:pt x="64" y="32"/>
                  </a:lnTo>
                  <a:lnTo>
                    <a:pt x="32" y="80"/>
                  </a:lnTo>
                  <a:lnTo>
                    <a:pt x="1" y="112"/>
                  </a:lnTo>
                  <a:cubicBezTo>
                    <a:pt x="1" y="127"/>
                    <a:pt x="1" y="143"/>
                    <a:pt x="17" y="158"/>
                  </a:cubicBezTo>
                  <a:lnTo>
                    <a:pt x="17" y="158"/>
                  </a:lnTo>
                  <a:lnTo>
                    <a:pt x="32" y="158"/>
                  </a:lnTo>
                  <a:lnTo>
                    <a:pt x="64" y="158"/>
                  </a:lnTo>
                  <a:lnTo>
                    <a:pt x="64" y="143"/>
                  </a:lnTo>
                  <a:lnTo>
                    <a:pt x="95" y="95"/>
                  </a:lnTo>
                  <a:lnTo>
                    <a:pt x="112" y="80"/>
                  </a:lnTo>
                  <a:lnTo>
                    <a:pt x="127" y="64"/>
                  </a:lnTo>
                  <a:cubicBezTo>
                    <a:pt x="143" y="49"/>
                    <a:pt x="127" y="17"/>
                    <a:pt x="112" y="17"/>
                  </a:cubicBezTo>
                  <a:cubicBezTo>
                    <a:pt x="112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8" name="Google Shape;14018;p87"/>
            <p:cNvSpPr/>
            <p:nvPr/>
          </p:nvSpPr>
          <p:spPr>
            <a:xfrm>
              <a:off x="3174000" y="1816337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7" y="0"/>
                    <a:pt x="110" y="0"/>
                    <a:pt x="110" y="15"/>
                  </a:cubicBezTo>
                  <a:lnTo>
                    <a:pt x="95" y="4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4" y="63"/>
                  </a:lnTo>
                  <a:lnTo>
                    <a:pt x="16" y="78"/>
                  </a:lnTo>
                  <a:lnTo>
                    <a:pt x="16" y="78"/>
                  </a:lnTo>
                  <a:cubicBezTo>
                    <a:pt x="1" y="95"/>
                    <a:pt x="1" y="110"/>
                    <a:pt x="1" y="126"/>
                  </a:cubicBezTo>
                  <a:cubicBezTo>
                    <a:pt x="1" y="141"/>
                    <a:pt x="16" y="158"/>
                    <a:pt x="32" y="158"/>
                  </a:cubicBezTo>
                  <a:cubicBezTo>
                    <a:pt x="32" y="158"/>
                    <a:pt x="47" y="158"/>
                    <a:pt x="47" y="141"/>
                  </a:cubicBezTo>
                  <a:lnTo>
                    <a:pt x="64" y="141"/>
                  </a:lnTo>
                  <a:lnTo>
                    <a:pt x="79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0" y="141"/>
                  </a:lnTo>
                  <a:lnTo>
                    <a:pt x="127" y="126"/>
                  </a:lnTo>
                  <a:lnTo>
                    <a:pt x="158" y="78"/>
                  </a:lnTo>
                  <a:lnTo>
                    <a:pt x="158" y="47"/>
                  </a:lnTo>
                  <a:lnTo>
                    <a:pt x="173" y="47"/>
                  </a:lnTo>
                  <a:cubicBezTo>
                    <a:pt x="173" y="32"/>
                    <a:pt x="173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19" name="Google Shape;14019;p87"/>
            <p:cNvSpPr/>
            <p:nvPr/>
          </p:nvSpPr>
          <p:spPr>
            <a:xfrm>
              <a:off x="3292755" y="1815796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80" y="1"/>
                  </a:moveTo>
                  <a:lnTo>
                    <a:pt x="80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9"/>
                  </a:cubicBezTo>
                  <a:lnTo>
                    <a:pt x="0" y="64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11" y="49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0" name="Google Shape;14020;p87"/>
            <p:cNvSpPr/>
            <p:nvPr/>
          </p:nvSpPr>
          <p:spPr>
            <a:xfrm>
              <a:off x="3341860" y="181232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48" y="15"/>
                    <a:pt x="32" y="15"/>
                  </a:cubicBezTo>
                  <a:lnTo>
                    <a:pt x="32" y="0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0" y="32"/>
                    <a:pt x="0" y="32"/>
                    <a:pt x="0" y="47"/>
                  </a:cubicBezTo>
                  <a:cubicBezTo>
                    <a:pt x="0" y="63"/>
                    <a:pt x="0" y="63"/>
                    <a:pt x="17" y="78"/>
                  </a:cubicBezTo>
                  <a:lnTo>
                    <a:pt x="32" y="78"/>
                  </a:lnTo>
                  <a:lnTo>
                    <a:pt x="126" y="141"/>
                  </a:lnTo>
                  <a:cubicBezTo>
                    <a:pt x="126" y="158"/>
                    <a:pt x="143" y="158"/>
                    <a:pt x="143" y="158"/>
                  </a:cubicBezTo>
                  <a:lnTo>
                    <a:pt x="143" y="158"/>
                  </a:lnTo>
                  <a:cubicBezTo>
                    <a:pt x="158" y="158"/>
                    <a:pt x="174" y="141"/>
                    <a:pt x="174" y="141"/>
                  </a:cubicBezTo>
                  <a:cubicBezTo>
                    <a:pt x="189" y="126"/>
                    <a:pt x="189" y="110"/>
                    <a:pt x="174" y="95"/>
                  </a:cubicBezTo>
                  <a:lnTo>
                    <a:pt x="143" y="78"/>
                  </a:lnTo>
                  <a:lnTo>
                    <a:pt x="126" y="78"/>
                  </a:lnTo>
                  <a:cubicBezTo>
                    <a:pt x="126" y="78"/>
                    <a:pt x="111" y="78"/>
                    <a:pt x="11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1" name="Google Shape;14021;p87"/>
            <p:cNvSpPr/>
            <p:nvPr/>
          </p:nvSpPr>
          <p:spPr>
            <a:xfrm>
              <a:off x="3422037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7" y="80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80"/>
                    <a:pt x="80" y="64"/>
                  </a:cubicBezTo>
                  <a:lnTo>
                    <a:pt x="80" y="32"/>
                  </a:lnTo>
                  <a:lnTo>
                    <a:pt x="63" y="17"/>
                  </a:lnTo>
                  <a:cubicBezTo>
                    <a:pt x="63" y="1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2" name="Google Shape;14022;p87"/>
            <p:cNvSpPr/>
            <p:nvPr/>
          </p:nvSpPr>
          <p:spPr>
            <a:xfrm>
              <a:off x="3343864" y="181178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7" y="1"/>
                  </a:moveTo>
                  <a:lnTo>
                    <a:pt x="0" y="17"/>
                  </a:lnTo>
                  <a:lnTo>
                    <a:pt x="48" y="80"/>
                  </a:lnTo>
                  <a:cubicBezTo>
                    <a:pt x="48" y="95"/>
                    <a:pt x="63" y="95"/>
                    <a:pt x="63" y="95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49"/>
                  </a:lnTo>
                  <a:lnTo>
                    <a:pt x="63" y="49"/>
                  </a:lnTo>
                  <a:cubicBezTo>
                    <a:pt x="48" y="49"/>
                    <a:pt x="32" y="49"/>
                    <a:pt x="32" y="32"/>
                  </a:cubicBezTo>
                  <a:cubicBezTo>
                    <a:pt x="17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3" name="Google Shape;14023;p87"/>
            <p:cNvSpPr/>
            <p:nvPr/>
          </p:nvSpPr>
          <p:spPr>
            <a:xfrm>
              <a:off x="3329838" y="1793279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80" y="0"/>
                  </a:moveTo>
                  <a:lnTo>
                    <a:pt x="63" y="0"/>
                  </a:lnTo>
                  <a:cubicBezTo>
                    <a:pt x="63" y="0"/>
                    <a:pt x="63" y="15"/>
                    <a:pt x="48" y="15"/>
                  </a:cubicBezTo>
                  <a:lnTo>
                    <a:pt x="17" y="32"/>
                  </a:lnTo>
                  <a:cubicBezTo>
                    <a:pt x="0" y="47"/>
                    <a:pt x="0" y="78"/>
                    <a:pt x="17" y="78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3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4" name="Google Shape;14024;p87"/>
            <p:cNvSpPr/>
            <p:nvPr/>
          </p:nvSpPr>
          <p:spPr>
            <a:xfrm>
              <a:off x="3362914" y="1805778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6" y="80"/>
                  </a:lnTo>
                  <a:cubicBezTo>
                    <a:pt x="16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95"/>
                    <a:pt x="79" y="80"/>
                    <a:pt x="79" y="64"/>
                  </a:cubicBezTo>
                  <a:lnTo>
                    <a:pt x="63" y="17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5" name="Google Shape;14025;p87"/>
            <p:cNvSpPr/>
            <p:nvPr/>
          </p:nvSpPr>
          <p:spPr>
            <a:xfrm>
              <a:off x="3190538" y="1824351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cubicBezTo>
                    <a:pt x="0" y="47"/>
                    <a:pt x="16" y="63"/>
                    <a:pt x="32" y="63"/>
                  </a:cubicBez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79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6" name="Google Shape;14026;p87"/>
            <p:cNvSpPr/>
            <p:nvPr/>
          </p:nvSpPr>
          <p:spPr>
            <a:xfrm>
              <a:off x="3113351" y="181732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lnTo>
                    <a:pt x="64" y="64"/>
                  </a:lnTo>
                  <a:cubicBezTo>
                    <a:pt x="64" y="47"/>
                    <a:pt x="49" y="47"/>
                    <a:pt x="49" y="32"/>
                  </a:cubicBezTo>
                  <a:lnTo>
                    <a:pt x="49" y="32"/>
                  </a:lnTo>
                  <a:lnTo>
                    <a:pt x="49" y="32"/>
                  </a:lnTo>
                  <a:cubicBezTo>
                    <a:pt x="32" y="1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7" name="Google Shape;14027;p87"/>
            <p:cNvSpPr/>
            <p:nvPr/>
          </p:nvSpPr>
          <p:spPr>
            <a:xfrm>
              <a:off x="3113351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9" y="48"/>
                  </a:moveTo>
                  <a:lnTo>
                    <a:pt x="49" y="48"/>
                  </a:lnTo>
                  <a:cubicBezTo>
                    <a:pt x="49" y="63"/>
                    <a:pt x="64" y="63"/>
                    <a:pt x="64" y="80"/>
                  </a:cubicBezTo>
                  <a:lnTo>
                    <a:pt x="64" y="80"/>
                  </a:lnTo>
                  <a:cubicBezTo>
                    <a:pt x="64" y="63"/>
                    <a:pt x="49" y="63"/>
                    <a:pt x="49" y="48"/>
                  </a:cubicBezTo>
                  <a:lnTo>
                    <a:pt x="49" y="48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ubicBezTo>
                    <a:pt x="32" y="17"/>
                    <a:pt x="32" y="32"/>
                    <a:pt x="49" y="48"/>
                  </a:cubicBezTo>
                  <a:cubicBezTo>
                    <a:pt x="49" y="32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8" name="Google Shape;14028;p87"/>
            <p:cNvSpPr/>
            <p:nvPr/>
          </p:nvSpPr>
          <p:spPr>
            <a:xfrm>
              <a:off x="3113351" y="181481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48"/>
                  </a:lnTo>
                  <a:lnTo>
                    <a:pt x="1" y="63"/>
                  </a:lnTo>
                  <a:cubicBezTo>
                    <a:pt x="17" y="80"/>
                    <a:pt x="49" y="95"/>
                    <a:pt x="49" y="111"/>
                  </a:cubicBezTo>
                  <a:lnTo>
                    <a:pt x="49" y="111"/>
                  </a:lnTo>
                  <a:lnTo>
                    <a:pt x="49" y="111"/>
                  </a:lnTo>
                  <a:cubicBezTo>
                    <a:pt x="49" y="126"/>
                    <a:pt x="64" y="126"/>
                    <a:pt x="64" y="143"/>
                  </a:cubicBezTo>
                  <a:lnTo>
                    <a:pt x="64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27" y="143"/>
                    <a:pt x="127" y="126"/>
                    <a:pt x="112" y="111"/>
                  </a:cubicBez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64" y="17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9" name="Google Shape;14029;p87"/>
            <p:cNvSpPr/>
            <p:nvPr/>
          </p:nvSpPr>
          <p:spPr>
            <a:xfrm>
              <a:off x="3269221" y="1784724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7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17"/>
                  </a:lnTo>
                  <a:lnTo>
                    <a:pt x="0" y="64"/>
                  </a:lnTo>
                  <a:cubicBezTo>
                    <a:pt x="0" y="80"/>
                    <a:pt x="0" y="95"/>
                    <a:pt x="15" y="112"/>
                  </a:cubicBezTo>
                  <a:lnTo>
                    <a:pt x="32" y="112"/>
                  </a:lnTo>
                  <a:cubicBezTo>
                    <a:pt x="47" y="112"/>
                    <a:pt x="63" y="95"/>
                    <a:pt x="63" y="95"/>
                  </a:cubicBezTo>
                  <a:lnTo>
                    <a:pt x="78" y="49"/>
                  </a:lnTo>
                  <a:cubicBezTo>
                    <a:pt x="95" y="32"/>
                    <a:pt x="78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0" name="Google Shape;14030;p87"/>
            <p:cNvSpPr/>
            <p:nvPr/>
          </p:nvSpPr>
          <p:spPr>
            <a:xfrm>
              <a:off x="3176004" y="1794742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cubicBezTo>
                    <a:pt x="110" y="1"/>
                    <a:pt x="95" y="17"/>
                    <a:pt x="95" y="32"/>
                  </a:cubicBezTo>
                  <a:cubicBezTo>
                    <a:pt x="95" y="49"/>
                    <a:pt x="95" y="49"/>
                    <a:pt x="64" y="64"/>
                  </a:cubicBezTo>
                  <a:lnTo>
                    <a:pt x="64" y="64"/>
                  </a:lnTo>
                  <a:cubicBezTo>
                    <a:pt x="47" y="64"/>
                    <a:pt x="32" y="64"/>
                    <a:pt x="16" y="80"/>
                  </a:cubicBezTo>
                  <a:cubicBezTo>
                    <a:pt x="16" y="80"/>
                    <a:pt x="16" y="95"/>
                    <a:pt x="1" y="95"/>
                  </a:cubicBezTo>
                  <a:lnTo>
                    <a:pt x="1" y="127"/>
                  </a:lnTo>
                  <a:cubicBezTo>
                    <a:pt x="16" y="143"/>
                    <a:pt x="32" y="143"/>
                    <a:pt x="32" y="143"/>
                  </a:cubicBezTo>
                  <a:lnTo>
                    <a:pt x="47" y="143"/>
                  </a:lnTo>
                  <a:cubicBezTo>
                    <a:pt x="64" y="143"/>
                    <a:pt x="64" y="127"/>
                    <a:pt x="79" y="127"/>
                  </a:cubicBezTo>
                  <a:cubicBezTo>
                    <a:pt x="95" y="127"/>
                    <a:pt x="110" y="112"/>
                    <a:pt x="142" y="95"/>
                  </a:cubicBezTo>
                  <a:cubicBezTo>
                    <a:pt x="142" y="95"/>
                    <a:pt x="158" y="80"/>
                    <a:pt x="158" y="64"/>
                  </a:cubicBezTo>
                  <a:lnTo>
                    <a:pt x="158" y="32"/>
                  </a:lnTo>
                  <a:cubicBezTo>
                    <a:pt x="158" y="17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1" name="Google Shape;14031;p87"/>
            <p:cNvSpPr/>
            <p:nvPr/>
          </p:nvSpPr>
          <p:spPr>
            <a:xfrm>
              <a:off x="3032697" y="1806796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16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1" y="79"/>
                  </a:lnTo>
                  <a:lnTo>
                    <a:pt x="32" y="111"/>
                  </a:lnTo>
                  <a:lnTo>
                    <a:pt x="47" y="111"/>
                  </a:lnTo>
                  <a:cubicBezTo>
                    <a:pt x="64" y="111"/>
                    <a:pt x="79" y="95"/>
                    <a:pt x="79" y="79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47" y="32"/>
                  </a:lnTo>
                  <a:cubicBezTo>
                    <a:pt x="32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2" name="Google Shape;14032;p87"/>
            <p:cNvSpPr/>
            <p:nvPr/>
          </p:nvSpPr>
          <p:spPr>
            <a:xfrm>
              <a:off x="3088290" y="180078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cubicBezTo>
                    <a:pt x="17" y="32"/>
                    <a:pt x="1" y="48"/>
                    <a:pt x="17" y="63"/>
                  </a:cubicBezTo>
                  <a:cubicBezTo>
                    <a:pt x="17" y="79"/>
                    <a:pt x="32" y="95"/>
                    <a:pt x="49" y="95"/>
                  </a:cubicBezTo>
                  <a:lnTo>
                    <a:pt x="49" y="95"/>
                  </a:lnTo>
                  <a:lnTo>
                    <a:pt x="64" y="95"/>
                  </a:lnTo>
                  <a:lnTo>
                    <a:pt x="80" y="95"/>
                  </a:lnTo>
                  <a:cubicBezTo>
                    <a:pt x="95" y="95"/>
                    <a:pt x="112" y="95"/>
                    <a:pt x="112" y="79"/>
                  </a:cubicBezTo>
                  <a:lnTo>
                    <a:pt x="112" y="48"/>
                  </a:lnTo>
                  <a:cubicBezTo>
                    <a:pt x="127" y="32"/>
                    <a:pt x="112" y="16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3" name="Google Shape;14033;p87"/>
            <p:cNvSpPr/>
            <p:nvPr/>
          </p:nvSpPr>
          <p:spPr>
            <a:xfrm>
              <a:off x="3206090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6"/>
                  </a:cubicBezTo>
                  <a:lnTo>
                    <a:pt x="15" y="16"/>
                  </a:lnTo>
                  <a:lnTo>
                    <a:pt x="0" y="47"/>
                  </a:lnTo>
                  <a:cubicBezTo>
                    <a:pt x="0" y="64"/>
                    <a:pt x="0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79"/>
                  </a:cubicBezTo>
                  <a:lnTo>
                    <a:pt x="95" y="47"/>
                  </a:lnTo>
                  <a:cubicBezTo>
                    <a:pt x="95" y="32"/>
                    <a:pt x="95" y="16"/>
                    <a:pt x="78" y="16"/>
                  </a:cubicBez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4" name="Google Shape;14034;p87"/>
            <p:cNvSpPr/>
            <p:nvPr/>
          </p:nvSpPr>
          <p:spPr>
            <a:xfrm>
              <a:off x="3318326" y="1776232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32"/>
                    <a:pt x="0" y="47"/>
                  </a:cubicBezTo>
                  <a:lnTo>
                    <a:pt x="16" y="95"/>
                  </a:lnTo>
                  <a:lnTo>
                    <a:pt x="16" y="110"/>
                  </a:lnTo>
                  <a:cubicBezTo>
                    <a:pt x="16" y="110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cubicBezTo>
                    <a:pt x="79" y="127"/>
                    <a:pt x="95" y="110"/>
                    <a:pt x="79" y="95"/>
                  </a:cubicBezTo>
                  <a:cubicBezTo>
                    <a:pt x="79" y="95"/>
                    <a:pt x="79" y="110"/>
                    <a:pt x="63" y="110"/>
                  </a:cubicBezTo>
                  <a:lnTo>
                    <a:pt x="63" y="110"/>
                  </a:lnTo>
                  <a:cubicBezTo>
                    <a:pt x="47" y="110"/>
                    <a:pt x="32" y="95"/>
                    <a:pt x="16" y="79"/>
                  </a:cubicBezTo>
                  <a:lnTo>
                    <a:pt x="16" y="47"/>
                  </a:lnTo>
                  <a:cubicBezTo>
                    <a:pt x="0" y="32"/>
                    <a:pt x="16" y="16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3118376" y="1799767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48" y="80"/>
                    <a:pt x="48" y="64"/>
                    <a:pt x="48" y="48"/>
                  </a:cubicBezTo>
                  <a:cubicBezTo>
                    <a:pt x="48" y="32"/>
                    <a:pt x="63" y="32"/>
                    <a:pt x="80" y="32"/>
                  </a:cubicBezTo>
                  <a:cubicBezTo>
                    <a:pt x="80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3196549" y="179226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8" y="1"/>
                  </a:moveTo>
                  <a:lnTo>
                    <a:pt x="63" y="1"/>
                  </a:lnTo>
                  <a:cubicBezTo>
                    <a:pt x="63" y="16"/>
                    <a:pt x="48" y="32"/>
                    <a:pt x="32" y="32"/>
                  </a:cubicBezTo>
                  <a:lnTo>
                    <a:pt x="17" y="47"/>
                  </a:lnTo>
                  <a:lnTo>
                    <a:pt x="0" y="47"/>
                  </a:lnTo>
                  <a:cubicBezTo>
                    <a:pt x="0" y="64"/>
                    <a:pt x="17" y="64"/>
                    <a:pt x="32" y="64"/>
                  </a:cubicBezTo>
                  <a:lnTo>
                    <a:pt x="95" y="64"/>
                  </a:lnTo>
                  <a:cubicBezTo>
                    <a:pt x="111" y="64"/>
                    <a:pt x="126" y="47"/>
                    <a:pt x="126" y="32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3039185" y="1806796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95" y="0"/>
                  </a:moveTo>
                  <a:lnTo>
                    <a:pt x="80" y="0"/>
                  </a:lnTo>
                  <a:lnTo>
                    <a:pt x="64" y="16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" y="95"/>
                  </a:lnTo>
                  <a:cubicBezTo>
                    <a:pt x="1" y="111"/>
                    <a:pt x="17" y="143"/>
                    <a:pt x="32" y="143"/>
                  </a:cubicBezTo>
                  <a:lnTo>
                    <a:pt x="49" y="143"/>
                  </a:lnTo>
                  <a:cubicBezTo>
                    <a:pt x="64" y="143"/>
                    <a:pt x="80" y="126"/>
                    <a:pt x="80" y="111"/>
                  </a:cubicBezTo>
                  <a:lnTo>
                    <a:pt x="80" y="95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6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3193051" y="179073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0" y="17"/>
                    <a:pt x="0" y="32"/>
                    <a:pt x="0" y="64"/>
                  </a:cubicBezTo>
                  <a:lnTo>
                    <a:pt x="16" y="64"/>
                  </a:lnTo>
                  <a:cubicBezTo>
                    <a:pt x="32" y="95"/>
                    <a:pt x="47" y="95"/>
                    <a:pt x="79" y="95"/>
                  </a:cubicBez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80"/>
                    <a:pt x="173" y="64"/>
                    <a:pt x="173" y="49"/>
                  </a:cubicBezTo>
                  <a:lnTo>
                    <a:pt x="158" y="49"/>
                  </a:lnTo>
                  <a:cubicBezTo>
                    <a:pt x="158" y="32"/>
                    <a:pt x="158" y="17"/>
                    <a:pt x="142" y="17"/>
                  </a:cubicBezTo>
                  <a:lnTo>
                    <a:pt x="127" y="17"/>
                  </a:lnTo>
                  <a:lnTo>
                    <a:pt x="127" y="17"/>
                  </a:lnTo>
                  <a:cubicBezTo>
                    <a:pt x="127" y="17"/>
                    <a:pt x="110" y="17"/>
                    <a:pt x="110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32"/>
                    <a:pt x="63" y="32"/>
                    <a:pt x="63" y="17"/>
                  </a:cubicBez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39" name="Google Shape;14039;p87"/>
            <p:cNvSpPr/>
            <p:nvPr/>
          </p:nvSpPr>
          <p:spPr>
            <a:xfrm>
              <a:off x="3419557" y="1777727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80"/>
                  </a:lnTo>
                  <a:cubicBezTo>
                    <a:pt x="95" y="80"/>
                    <a:pt x="110" y="63"/>
                    <a:pt x="110" y="48"/>
                  </a:cubicBezTo>
                  <a:cubicBezTo>
                    <a:pt x="110" y="32"/>
                    <a:pt x="95" y="17"/>
                    <a:pt x="78" y="1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0" name="Google Shape;14040;p87"/>
            <p:cNvSpPr/>
            <p:nvPr/>
          </p:nvSpPr>
          <p:spPr>
            <a:xfrm>
              <a:off x="3412019" y="1777250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47"/>
                  </a:lnTo>
                  <a:cubicBezTo>
                    <a:pt x="0" y="63"/>
                    <a:pt x="16" y="63"/>
                    <a:pt x="16" y="63"/>
                  </a:cubicBezTo>
                  <a:lnTo>
                    <a:pt x="32" y="78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6"/>
                    <a:pt x="48" y="126"/>
                    <a:pt x="48" y="141"/>
                  </a:cubicBezTo>
                  <a:lnTo>
                    <a:pt x="63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9" y="141"/>
                  </a:lnTo>
                  <a:cubicBezTo>
                    <a:pt x="95" y="126"/>
                    <a:pt x="111" y="126"/>
                    <a:pt x="111" y="110"/>
                  </a:cubicBezTo>
                  <a:lnTo>
                    <a:pt x="111" y="95"/>
                  </a:lnTo>
                  <a:lnTo>
                    <a:pt x="111" y="95"/>
                  </a:lnTo>
                  <a:lnTo>
                    <a:pt x="111" y="47"/>
                  </a:lnTo>
                  <a:cubicBezTo>
                    <a:pt x="111" y="32"/>
                    <a:pt x="95" y="32"/>
                    <a:pt x="95" y="15"/>
                  </a:cubicBezTo>
                  <a:lnTo>
                    <a:pt x="79" y="15"/>
                  </a:lnTo>
                  <a:lnTo>
                    <a:pt x="63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3078812" y="1807304"/>
              <a:ext cx="2512" cy="3021"/>
            </a:xfrm>
            <a:custGeom>
              <a:avLst/>
              <a:gdLst/>
              <a:ahLst/>
              <a:cxnLst/>
              <a:rect l="l" t="t" r="r" b="b"/>
              <a:pathLst>
                <a:path w="79" h="95" extrusionOk="0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0"/>
                    <a:pt x="32" y="16"/>
                  </a:cubicBezTo>
                  <a:lnTo>
                    <a:pt x="15" y="16"/>
                  </a:lnTo>
                  <a:cubicBezTo>
                    <a:pt x="0" y="32"/>
                    <a:pt x="0" y="32"/>
                    <a:pt x="0" y="47"/>
                  </a:cubicBezTo>
                  <a:lnTo>
                    <a:pt x="0" y="63"/>
                  </a:lnTo>
                  <a:cubicBezTo>
                    <a:pt x="0" y="79"/>
                    <a:pt x="15" y="79"/>
                    <a:pt x="15" y="79"/>
                  </a:cubicBezTo>
                  <a:lnTo>
                    <a:pt x="15" y="79"/>
                  </a:lnTo>
                  <a:lnTo>
                    <a:pt x="32" y="95"/>
                  </a:lnTo>
                  <a:lnTo>
                    <a:pt x="47" y="95"/>
                  </a:lnTo>
                  <a:lnTo>
                    <a:pt x="78" y="95"/>
                  </a:lnTo>
                  <a:lnTo>
                    <a:pt x="63" y="95"/>
                  </a:lnTo>
                  <a:cubicBezTo>
                    <a:pt x="63" y="79"/>
                    <a:pt x="63" y="63"/>
                    <a:pt x="78" y="47"/>
                  </a:cubicBezTo>
                  <a:lnTo>
                    <a:pt x="78" y="47"/>
                  </a:lnTo>
                  <a:lnTo>
                    <a:pt x="78" y="47"/>
                  </a:lnTo>
                  <a:lnTo>
                    <a:pt x="78" y="16"/>
                  </a:lnTo>
                  <a:cubicBezTo>
                    <a:pt x="63" y="0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3186022" y="1797286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32" y="15"/>
                    <a:pt x="32" y="32"/>
                  </a:cubicBez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cubicBezTo>
                    <a:pt x="1" y="79"/>
                    <a:pt x="1" y="95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48" y="110"/>
                    <a:pt x="64" y="110"/>
                    <a:pt x="79" y="95"/>
                  </a:cubicBezTo>
                  <a:lnTo>
                    <a:pt x="79" y="79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47"/>
                  </a:lnTo>
                  <a:cubicBezTo>
                    <a:pt x="95" y="32"/>
                    <a:pt x="95" y="15"/>
                    <a:pt x="7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3386958" y="177725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lnTo>
                    <a:pt x="80" y="15"/>
                  </a:lnTo>
                  <a:lnTo>
                    <a:pt x="17" y="15"/>
                  </a:lnTo>
                  <a:cubicBezTo>
                    <a:pt x="17" y="15"/>
                    <a:pt x="0" y="32"/>
                    <a:pt x="0" y="47"/>
                  </a:cubicBezTo>
                  <a:lnTo>
                    <a:pt x="0" y="47"/>
                  </a:lnTo>
                  <a:lnTo>
                    <a:pt x="0" y="63"/>
                  </a:lnTo>
                  <a:cubicBezTo>
                    <a:pt x="0" y="78"/>
                    <a:pt x="17" y="95"/>
                    <a:pt x="32" y="95"/>
                  </a:cubicBezTo>
                  <a:lnTo>
                    <a:pt x="48" y="78"/>
                  </a:lnTo>
                  <a:lnTo>
                    <a:pt x="143" y="63"/>
                  </a:lnTo>
                  <a:cubicBezTo>
                    <a:pt x="158" y="63"/>
                    <a:pt x="158" y="63"/>
                    <a:pt x="158" y="47"/>
                  </a:cubicBezTo>
                  <a:cubicBezTo>
                    <a:pt x="174" y="47"/>
                    <a:pt x="174" y="32"/>
                    <a:pt x="174" y="15"/>
                  </a:cubicBezTo>
                  <a:lnTo>
                    <a:pt x="174" y="15"/>
                  </a:lnTo>
                  <a:lnTo>
                    <a:pt x="174" y="15"/>
                  </a:lnTo>
                  <a:cubicBezTo>
                    <a:pt x="158" y="15"/>
                    <a:pt x="158" y="32"/>
                    <a:pt x="143" y="32"/>
                  </a:cubicBezTo>
                  <a:lnTo>
                    <a:pt x="111" y="32"/>
                  </a:lnTo>
                  <a:lnTo>
                    <a:pt x="111" y="32"/>
                  </a:lnTo>
                  <a:cubicBezTo>
                    <a:pt x="95" y="32"/>
                    <a:pt x="80" y="15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3268680" y="1766214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80" y="16"/>
                  </a:lnTo>
                  <a:lnTo>
                    <a:pt x="80" y="16"/>
                  </a:lnTo>
                  <a:lnTo>
                    <a:pt x="17" y="47"/>
                  </a:lnTo>
                  <a:cubicBezTo>
                    <a:pt x="1" y="64"/>
                    <a:pt x="1" y="79"/>
                    <a:pt x="1" y="95"/>
                  </a:cubicBezTo>
                  <a:cubicBezTo>
                    <a:pt x="17" y="95"/>
                    <a:pt x="17" y="79"/>
                    <a:pt x="17" y="79"/>
                  </a:cubicBezTo>
                  <a:lnTo>
                    <a:pt x="32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79"/>
                  </a:lnTo>
                  <a:lnTo>
                    <a:pt x="127" y="64"/>
                  </a:lnTo>
                  <a:cubicBezTo>
                    <a:pt x="143" y="64"/>
                    <a:pt x="143" y="64"/>
                    <a:pt x="143" y="47"/>
                  </a:cubicBezTo>
                  <a:lnTo>
                    <a:pt x="143" y="32"/>
                  </a:lnTo>
                  <a:cubicBezTo>
                    <a:pt x="143" y="1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3078812" y="1813792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0" y="17"/>
                    <a:pt x="0" y="32"/>
                    <a:pt x="15" y="49"/>
                  </a:cubicBezTo>
                  <a:lnTo>
                    <a:pt x="32" y="80"/>
                  </a:lnTo>
                  <a:cubicBezTo>
                    <a:pt x="32" y="95"/>
                    <a:pt x="47" y="95"/>
                    <a:pt x="63" y="95"/>
                  </a:cubicBezTo>
                  <a:lnTo>
                    <a:pt x="78" y="95"/>
                  </a:lnTo>
                  <a:lnTo>
                    <a:pt x="78" y="95"/>
                  </a:lnTo>
                  <a:cubicBezTo>
                    <a:pt x="95" y="80"/>
                    <a:pt x="95" y="64"/>
                    <a:pt x="78" y="49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3175495" y="180129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47"/>
                  </a:lnTo>
                  <a:cubicBezTo>
                    <a:pt x="0" y="63"/>
                    <a:pt x="0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cubicBezTo>
                    <a:pt x="48" y="95"/>
                    <a:pt x="63" y="95"/>
                    <a:pt x="80" y="79"/>
                  </a:cubicBez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95" y="32"/>
                    <a:pt x="80" y="32"/>
                  </a:cubicBezTo>
                  <a:cubicBezTo>
                    <a:pt x="80" y="16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3158448" y="1805301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32"/>
                  </a:cubicBezTo>
                  <a:lnTo>
                    <a:pt x="17" y="47"/>
                  </a:lnTo>
                  <a:lnTo>
                    <a:pt x="1" y="79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32" y="12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cubicBezTo>
                    <a:pt x="80" y="126"/>
                    <a:pt x="95" y="126"/>
                    <a:pt x="95" y="110"/>
                  </a:cubicBezTo>
                  <a:lnTo>
                    <a:pt x="95" y="79"/>
                  </a:ln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80" y="16"/>
                    <a:pt x="64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3388961" y="1815319"/>
              <a:ext cx="6551" cy="3530"/>
            </a:xfrm>
            <a:custGeom>
              <a:avLst/>
              <a:gdLst/>
              <a:ahLst/>
              <a:cxnLst/>
              <a:rect l="l" t="t" r="r" b="b"/>
              <a:pathLst>
                <a:path w="206" h="111" extrusionOk="0">
                  <a:moveTo>
                    <a:pt x="48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cubicBezTo>
                    <a:pt x="32" y="64"/>
                    <a:pt x="48" y="64"/>
                    <a:pt x="48" y="79"/>
                  </a:cubicBezTo>
                  <a:cubicBezTo>
                    <a:pt x="80" y="95"/>
                    <a:pt x="95" y="110"/>
                    <a:pt x="126" y="110"/>
                  </a:cubicBezTo>
                  <a:lnTo>
                    <a:pt x="143" y="110"/>
                  </a:lnTo>
                  <a:lnTo>
                    <a:pt x="206" y="110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cubicBezTo>
                    <a:pt x="206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11" y="32"/>
                  </a:lnTo>
                  <a:lnTo>
                    <a:pt x="95" y="16"/>
                  </a:lnTo>
                  <a:cubicBezTo>
                    <a:pt x="80" y="16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3033174" y="1819803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112" y="1"/>
                  </a:moveTo>
                  <a:lnTo>
                    <a:pt x="112" y="1"/>
                  </a:lnTo>
                  <a:cubicBezTo>
                    <a:pt x="95" y="1"/>
                    <a:pt x="95" y="1"/>
                    <a:pt x="95" y="17"/>
                  </a:cubicBezTo>
                  <a:lnTo>
                    <a:pt x="49" y="32"/>
                  </a:lnTo>
                  <a:lnTo>
                    <a:pt x="32" y="49"/>
                  </a:lnTo>
                  <a:cubicBezTo>
                    <a:pt x="17" y="64"/>
                    <a:pt x="1" y="95"/>
                    <a:pt x="17" y="95"/>
                  </a:cubicBezTo>
                  <a:lnTo>
                    <a:pt x="17" y="112"/>
                  </a:lnTo>
                  <a:lnTo>
                    <a:pt x="32" y="112"/>
                  </a:lnTo>
                  <a:lnTo>
                    <a:pt x="49" y="112"/>
                  </a:lnTo>
                  <a:lnTo>
                    <a:pt x="64" y="112"/>
                  </a:lnTo>
                  <a:lnTo>
                    <a:pt x="112" y="80"/>
                  </a:lnTo>
                  <a:lnTo>
                    <a:pt x="127" y="64"/>
                  </a:lnTo>
                  <a:lnTo>
                    <a:pt x="127" y="64"/>
                  </a:lnTo>
                  <a:cubicBezTo>
                    <a:pt x="143" y="49"/>
                    <a:pt x="143" y="32"/>
                    <a:pt x="143" y="17"/>
                  </a:cubicBezTo>
                  <a:lnTo>
                    <a:pt x="127" y="17"/>
                  </a:lnTo>
                  <a:cubicBezTo>
                    <a:pt x="127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3354391" y="1779731"/>
              <a:ext cx="2035" cy="3562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7"/>
                    <a:pt x="1" y="32"/>
                    <a:pt x="1" y="48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64" y="111"/>
                    <a:pt x="64" y="95"/>
                    <a:pt x="64" y="63"/>
                  </a:cubicBezTo>
                  <a:lnTo>
                    <a:pt x="64" y="32"/>
                  </a:lnTo>
                  <a:cubicBezTo>
                    <a:pt x="64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3277235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0" y="32"/>
                    <a:pt x="0" y="64"/>
                    <a:pt x="0" y="79"/>
                  </a:cubicBezTo>
                  <a:cubicBezTo>
                    <a:pt x="16" y="79"/>
                    <a:pt x="16" y="95"/>
                    <a:pt x="32" y="95"/>
                  </a:cubicBezTo>
                  <a:lnTo>
                    <a:pt x="47" y="79"/>
                  </a:lnTo>
                  <a:lnTo>
                    <a:pt x="79" y="64"/>
                  </a:lnTo>
                  <a:cubicBezTo>
                    <a:pt x="95" y="47"/>
                    <a:pt x="95" y="32"/>
                    <a:pt x="95" y="16"/>
                  </a:cubicBezTo>
                  <a:cubicBezTo>
                    <a:pt x="79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3299275" y="178672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cubicBezTo>
                    <a:pt x="47" y="17"/>
                    <a:pt x="32" y="32"/>
                    <a:pt x="32" y="49"/>
                  </a:cubicBezTo>
                  <a:lnTo>
                    <a:pt x="16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" y="112"/>
                    <a:pt x="16" y="127"/>
                    <a:pt x="32" y="127"/>
                  </a:cubicBezTo>
                  <a:lnTo>
                    <a:pt x="47" y="112"/>
                  </a:lnTo>
                  <a:lnTo>
                    <a:pt x="95" y="95"/>
                  </a:lnTo>
                  <a:cubicBezTo>
                    <a:pt x="110" y="95"/>
                    <a:pt x="110" y="64"/>
                    <a:pt x="110" y="49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3235127" y="1793279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5"/>
                  </a:cubicBezTo>
                  <a:lnTo>
                    <a:pt x="16" y="47"/>
                  </a:lnTo>
                  <a:cubicBezTo>
                    <a:pt x="1" y="63"/>
                    <a:pt x="16" y="95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79" y="95"/>
                    <a:pt x="79" y="78"/>
                  </a:cubicBezTo>
                  <a:lnTo>
                    <a:pt x="95" y="47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3420034" y="1797763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0"/>
                  </a:moveTo>
                  <a:lnTo>
                    <a:pt x="80" y="0"/>
                  </a:lnTo>
                  <a:cubicBezTo>
                    <a:pt x="63" y="0"/>
                    <a:pt x="63" y="0"/>
                    <a:pt x="63" y="17"/>
                  </a:cubicBezTo>
                  <a:lnTo>
                    <a:pt x="63" y="17"/>
                  </a:lnTo>
                  <a:lnTo>
                    <a:pt x="17" y="48"/>
                  </a:lnTo>
                  <a:cubicBezTo>
                    <a:pt x="0" y="48"/>
                    <a:pt x="0" y="64"/>
                    <a:pt x="0" y="80"/>
                  </a:cubicBezTo>
                  <a:cubicBezTo>
                    <a:pt x="0" y="95"/>
                    <a:pt x="17" y="95"/>
                    <a:pt x="32" y="111"/>
                  </a:cubicBezTo>
                  <a:lnTo>
                    <a:pt x="80" y="127"/>
                  </a:lnTo>
                  <a:lnTo>
                    <a:pt x="80" y="127"/>
                  </a:lnTo>
                  <a:lnTo>
                    <a:pt x="95" y="127"/>
                  </a:lnTo>
                  <a:lnTo>
                    <a:pt x="111" y="127"/>
                  </a:lnTo>
                  <a:cubicBezTo>
                    <a:pt x="111" y="111"/>
                    <a:pt x="126" y="111"/>
                    <a:pt x="126" y="95"/>
                  </a:cubicBezTo>
                  <a:lnTo>
                    <a:pt x="126" y="95"/>
                  </a:lnTo>
                  <a:cubicBezTo>
                    <a:pt x="126" y="80"/>
                    <a:pt x="126" y="64"/>
                    <a:pt x="111" y="64"/>
                  </a:cubicBezTo>
                  <a:lnTo>
                    <a:pt x="111" y="17"/>
                  </a:ln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3247658" y="181681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cubicBezTo>
                    <a:pt x="48" y="17"/>
                    <a:pt x="48" y="17"/>
                    <a:pt x="32" y="32"/>
                  </a:cubicBezTo>
                  <a:lnTo>
                    <a:pt x="17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2" y="80"/>
                  </a:lnTo>
                  <a:lnTo>
                    <a:pt x="48" y="95"/>
                  </a:lnTo>
                  <a:cubicBezTo>
                    <a:pt x="63" y="95"/>
                    <a:pt x="63" y="80"/>
                    <a:pt x="80" y="80"/>
                  </a:cubicBezTo>
                  <a:cubicBezTo>
                    <a:pt x="95" y="80"/>
                    <a:pt x="95" y="48"/>
                    <a:pt x="80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3431578" y="179576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17"/>
                  </a:lnTo>
                  <a:lnTo>
                    <a:pt x="15" y="32"/>
                  </a:lnTo>
                  <a:cubicBezTo>
                    <a:pt x="0" y="48"/>
                    <a:pt x="0" y="63"/>
                    <a:pt x="0" y="80"/>
                  </a:cubicBezTo>
                  <a:cubicBezTo>
                    <a:pt x="15" y="95"/>
                    <a:pt x="15" y="95"/>
                    <a:pt x="32" y="95"/>
                  </a:cubicBezTo>
                  <a:lnTo>
                    <a:pt x="47" y="95"/>
                  </a:lnTo>
                  <a:lnTo>
                    <a:pt x="78" y="63"/>
                  </a:lnTo>
                  <a:cubicBezTo>
                    <a:pt x="95" y="63"/>
                    <a:pt x="95" y="32"/>
                    <a:pt x="95" y="17"/>
                  </a:cubicBezTo>
                  <a:cubicBezTo>
                    <a:pt x="78" y="17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3440579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16" y="64"/>
                  </a:lnTo>
                  <a:lnTo>
                    <a:pt x="64" y="95"/>
                  </a:lnTo>
                  <a:lnTo>
                    <a:pt x="79" y="111"/>
                  </a:lnTo>
                  <a:lnTo>
                    <a:pt x="79" y="111"/>
                  </a:lnTo>
                  <a:cubicBezTo>
                    <a:pt x="95" y="111"/>
                    <a:pt x="110" y="95"/>
                    <a:pt x="110" y="95"/>
                  </a:cubicBezTo>
                  <a:lnTo>
                    <a:pt x="110" y="80"/>
                  </a:lnTo>
                  <a:cubicBezTo>
                    <a:pt x="127" y="80"/>
                    <a:pt x="127" y="64"/>
                    <a:pt x="110" y="48"/>
                  </a:cubicBezTo>
                  <a:lnTo>
                    <a:pt x="110" y="48"/>
                  </a:lnTo>
                  <a:lnTo>
                    <a:pt x="110" y="48"/>
                  </a:lnTo>
                  <a:lnTo>
                    <a:pt x="64" y="17"/>
                  </a:lnTo>
                  <a:cubicBezTo>
                    <a:pt x="64" y="0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3269698" y="1815796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32"/>
                  </a:cubicBezTo>
                  <a:lnTo>
                    <a:pt x="17" y="49"/>
                  </a:ln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8" y="112"/>
                    <a:pt x="63" y="95"/>
                    <a:pt x="80" y="80"/>
                  </a:cubicBezTo>
                  <a:lnTo>
                    <a:pt x="80" y="64"/>
                  </a:lnTo>
                  <a:lnTo>
                    <a:pt x="80" y="49"/>
                  </a:lnTo>
                  <a:cubicBezTo>
                    <a:pt x="95" y="32"/>
                    <a:pt x="80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3396499" y="1803774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0" y="17"/>
                    <a:pt x="0" y="17"/>
                  </a:cubicBezTo>
                  <a:lnTo>
                    <a:pt x="0" y="17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64"/>
                    <a:pt x="15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48"/>
                  </a:cubicBezTo>
                  <a:lnTo>
                    <a:pt x="95" y="32"/>
                  </a:lnTo>
                  <a:cubicBezTo>
                    <a:pt x="95" y="17"/>
                    <a:pt x="95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3387944" y="1804283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16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17" y="64"/>
                    <a:pt x="1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95"/>
                    <a:pt x="80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79"/>
                    <a:pt x="127" y="64"/>
                  </a:cubicBezTo>
                  <a:cubicBezTo>
                    <a:pt x="143" y="48"/>
                    <a:pt x="127" y="32"/>
                    <a:pt x="112" y="16"/>
                  </a:cubicBezTo>
                  <a:lnTo>
                    <a:pt x="95" y="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3266676" y="181732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16"/>
                    <a:pt x="1" y="47"/>
                    <a:pt x="1" y="64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49" y="95"/>
                  </a:lnTo>
                  <a:lnTo>
                    <a:pt x="49" y="110"/>
                  </a:lnTo>
                  <a:cubicBezTo>
                    <a:pt x="64" y="110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79"/>
                    <a:pt x="95" y="64"/>
                    <a:pt x="80" y="47"/>
                  </a:cubicBezTo>
                  <a:lnTo>
                    <a:pt x="80" y="47"/>
                  </a:lnTo>
                  <a:lnTo>
                    <a:pt x="64" y="16"/>
                  </a:lnTo>
                  <a:cubicBezTo>
                    <a:pt x="64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3312792" y="1810803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95" y="111"/>
                  </a:lnTo>
                  <a:lnTo>
                    <a:pt x="111" y="111"/>
                  </a:lnTo>
                  <a:cubicBezTo>
                    <a:pt x="111" y="111"/>
                    <a:pt x="126" y="111"/>
                    <a:pt x="143" y="95"/>
                  </a:cubicBezTo>
                  <a:cubicBezTo>
                    <a:pt x="143" y="80"/>
                    <a:pt x="143" y="63"/>
                    <a:pt x="126" y="4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3287730" y="181379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9" y="1"/>
                  </a:move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7"/>
                  </a:cubicBezTo>
                  <a:cubicBezTo>
                    <a:pt x="17" y="17"/>
                    <a:pt x="1" y="32"/>
                    <a:pt x="17" y="49"/>
                  </a:cubicBezTo>
                  <a:lnTo>
                    <a:pt x="17" y="49"/>
                  </a:lnTo>
                  <a:lnTo>
                    <a:pt x="32" y="80"/>
                  </a:lnTo>
                  <a:cubicBezTo>
                    <a:pt x="32" y="95"/>
                    <a:pt x="49" y="95"/>
                    <a:pt x="64" y="95"/>
                  </a:cubicBezTo>
                  <a:lnTo>
                    <a:pt x="80" y="95"/>
                  </a:lnTo>
                  <a:lnTo>
                    <a:pt x="95" y="80"/>
                  </a:lnTo>
                  <a:cubicBezTo>
                    <a:pt x="112" y="64"/>
                    <a:pt x="127" y="64"/>
                    <a:pt x="127" y="49"/>
                  </a:cubicBezTo>
                  <a:cubicBezTo>
                    <a:pt x="127" y="32"/>
                    <a:pt x="112" y="17"/>
                    <a:pt x="112" y="17"/>
                  </a:cubicBezTo>
                  <a:lnTo>
                    <a:pt x="95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3309293" y="181178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" y="17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64" y="80"/>
                  </a:lnTo>
                  <a:lnTo>
                    <a:pt x="79" y="95"/>
                  </a:lnTo>
                  <a:cubicBezTo>
                    <a:pt x="95" y="95"/>
                    <a:pt x="110" y="80"/>
                    <a:pt x="110" y="64"/>
                  </a:cubicBezTo>
                  <a:cubicBezTo>
                    <a:pt x="127" y="64"/>
                    <a:pt x="127" y="49"/>
                    <a:pt x="110" y="49"/>
                  </a:cubicBezTo>
                  <a:cubicBezTo>
                    <a:pt x="110" y="32"/>
                    <a:pt x="110" y="32"/>
                    <a:pt x="95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3122892" y="183083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6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325166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80" y="80"/>
                    <a:pt x="95" y="63"/>
                    <a:pt x="80" y="48"/>
                  </a:cubicBezTo>
                  <a:lnTo>
                    <a:pt x="63" y="17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3249184" y="1807304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32" y="16"/>
                    <a:pt x="15" y="16"/>
                  </a:cubicBezTo>
                  <a:cubicBezTo>
                    <a:pt x="0" y="16"/>
                    <a:pt x="0" y="47"/>
                    <a:pt x="15" y="63"/>
                  </a:cubicBezTo>
                  <a:lnTo>
                    <a:pt x="32" y="95"/>
                  </a:lnTo>
                  <a:cubicBezTo>
                    <a:pt x="32" y="95"/>
                    <a:pt x="47" y="110"/>
                    <a:pt x="63" y="110"/>
                  </a:cubicBezTo>
                  <a:cubicBezTo>
                    <a:pt x="63" y="110"/>
                    <a:pt x="63" y="95"/>
                    <a:pt x="78" y="95"/>
                  </a:cubicBezTo>
                  <a:cubicBezTo>
                    <a:pt x="95" y="95"/>
                    <a:pt x="95" y="63"/>
                    <a:pt x="78" y="47"/>
                  </a:cubicBezTo>
                  <a:lnTo>
                    <a:pt x="63" y="16"/>
                  </a:lnTo>
                  <a:cubicBezTo>
                    <a:pt x="63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3446081" y="1793279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7" y="32"/>
                  </a:lnTo>
                  <a:cubicBezTo>
                    <a:pt x="0" y="47"/>
                    <a:pt x="17" y="63"/>
                    <a:pt x="17" y="78"/>
                  </a:cubicBezTo>
                  <a:lnTo>
                    <a:pt x="48" y="78"/>
                  </a:lnTo>
                  <a:lnTo>
                    <a:pt x="80" y="78"/>
                  </a:lnTo>
                  <a:lnTo>
                    <a:pt x="80" y="63"/>
                  </a:lnTo>
                  <a:lnTo>
                    <a:pt x="95" y="47"/>
                  </a:lnTo>
                  <a:cubicBezTo>
                    <a:pt x="111" y="32"/>
                    <a:pt x="95" y="15"/>
                    <a:pt x="9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3246163" y="1813792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cubicBezTo>
                    <a:pt x="64" y="1"/>
                    <a:pt x="47" y="1"/>
                    <a:pt x="47" y="17"/>
                  </a:cubicBezTo>
                  <a:lnTo>
                    <a:pt x="32" y="17"/>
                  </a:lnTo>
                  <a:cubicBezTo>
                    <a:pt x="16" y="17"/>
                    <a:pt x="16" y="17"/>
                    <a:pt x="16" y="1"/>
                  </a:cubicBez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cubicBezTo>
                    <a:pt x="1" y="17"/>
                    <a:pt x="1" y="32"/>
                    <a:pt x="16" y="32"/>
                  </a:cubicBezTo>
                  <a:lnTo>
                    <a:pt x="32" y="95"/>
                  </a:lnTo>
                  <a:cubicBezTo>
                    <a:pt x="32" y="112"/>
                    <a:pt x="47" y="112"/>
                    <a:pt x="47" y="127"/>
                  </a:cubicBezTo>
                  <a:lnTo>
                    <a:pt x="64" y="127"/>
                  </a:lnTo>
                  <a:lnTo>
                    <a:pt x="79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79" y="17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3271701" y="1810803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0"/>
                    <a:pt x="17" y="17"/>
                    <a:pt x="17" y="17"/>
                  </a:cubicBezTo>
                  <a:lnTo>
                    <a:pt x="17" y="32"/>
                  </a:lnTo>
                  <a:lnTo>
                    <a:pt x="0" y="63"/>
                  </a:lnTo>
                  <a:cubicBezTo>
                    <a:pt x="0" y="80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48" y="111"/>
                    <a:pt x="63" y="95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3415518" y="178774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lnTo>
                    <a:pt x="1" y="32"/>
                  </a:lnTo>
                  <a:cubicBezTo>
                    <a:pt x="1" y="48"/>
                    <a:pt x="1" y="63"/>
                    <a:pt x="16" y="80"/>
                  </a:cubicBez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ubicBezTo>
                    <a:pt x="16" y="95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79" y="111"/>
                    <a:pt x="96" y="95"/>
                  </a:cubicBezTo>
                  <a:lnTo>
                    <a:pt x="96" y="63"/>
                  </a:lnTo>
                  <a:lnTo>
                    <a:pt x="96" y="63"/>
                  </a:lnTo>
                  <a:cubicBezTo>
                    <a:pt x="96" y="48"/>
                    <a:pt x="96" y="17"/>
                    <a:pt x="79" y="17"/>
                  </a:cubicBezTo>
                  <a:lnTo>
                    <a:pt x="64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3361419" y="1800785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6"/>
                    <a:pt x="0" y="32"/>
                  </a:cubicBezTo>
                  <a:cubicBezTo>
                    <a:pt x="0" y="48"/>
                    <a:pt x="0" y="63"/>
                    <a:pt x="15" y="63"/>
                  </a:cubicBezTo>
                  <a:lnTo>
                    <a:pt x="47" y="79"/>
                  </a:lnTo>
                  <a:lnTo>
                    <a:pt x="63" y="79"/>
                  </a:lnTo>
                  <a:cubicBezTo>
                    <a:pt x="79" y="79"/>
                    <a:pt x="95" y="79"/>
                    <a:pt x="95" y="63"/>
                  </a:cubicBezTo>
                  <a:cubicBezTo>
                    <a:pt x="110" y="48"/>
                    <a:pt x="95" y="32"/>
                    <a:pt x="79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3296763" y="182282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lnTo>
                    <a:pt x="17" y="32"/>
                  </a:lnTo>
                  <a:cubicBezTo>
                    <a:pt x="0" y="32"/>
                    <a:pt x="17" y="48"/>
                    <a:pt x="17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95" y="80"/>
                  </a:lnTo>
                  <a:lnTo>
                    <a:pt x="111" y="80"/>
                  </a:lnTo>
                  <a:cubicBezTo>
                    <a:pt x="111" y="80"/>
                    <a:pt x="126" y="80"/>
                    <a:pt x="126" y="63"/>
                  </a:cubicBezTo>
                  <a:cubicBezTo>
                    <a:pt x="126" y="63"/>
                    <a:pt x="143" y="63"/>
                    <a:pt x="143" y="48"/>
                  </a:cubicBezTo>
                  <a:cubicBezTo>
                    <a:pt x="143" y="32"/>
                    <a:pt x="143" y="17"/>
                    <a:pt x="126" y="17"/>
                  </a:cubicBezTo>
                  <a:lnTo>
                    <a:pt x="111" y="0"/>
                  </a:lnTo>
                  <a:lnTo>
                    <a:pt x="8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3436572" y="1807781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16" y="48"/>
                  </a:lnTo>
                  <a:cubicBezTo>
                    <a:pt x="1" y="64"/>
                    <a:pt x="1" y="80"/>
                    <a:pt x="16" y="95"/>
                  </a:cubicBezTo>
                  <a:lnTo>
                    <a:pt x="32" y="95"/>
                  </a:lnTo>
                  <a:lnTo>
                    <a:pt x="64" y="95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48"/>
                  </a:cubicBezTo>
                  <a:lnTo>
                    <a:pt x="95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5" name="Google Shape;14075;p87"/>
            <p:cNvSpPr/>
            <p:nvPr/>
          </p:nvSpPr>
          <p:spPr>
            <a:xfrm>
              <a:off x="3346853" y="1817323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49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6" name="Google Shape;14076;p87"/>
            <p:cNvSpPr/>
            <p:nvPr/>
          </p:nvSpPr>
          <p:spPr>
            <a:xfrm>
              <a:off x="3381456" y="1814333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32"/>
                  </a:move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47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1" y="32"/>
                    <a:pt x="1" y="47"/>
                    <a:pt x="16" y="47"/>
                  </a:cubicBezTo>
                  <a:lnTo>
                    <a:pt x="16" y="63"/>
                  </a:lnTo>
                  <a:lnTo>
                    <a:pt x="32" y="78"/>
                  </a:lnTo>
                  <a:cubicBezTo>
                    <a:pt x="32" y="78"/>
                    <a:pt x="47" y="95"/>
                    <a:pt x="64" y="95"/>
                  </a:cubicBezTo>
                  <a:lnTo>
                    <a:pt x="64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2" y="95"/>
                    <a:pt x="158" y="78"/>
                    <a:pt x="158" y="63"/>
                  </a:cubicBezTo>
                  <a:cubicBezTo>
                    <a:pt x="158" y="47"/>
                    <a:pt x="142" y="32"/>
                    <a:pt x="127" y="32"/>
                  </a:cubicBezTo>
                  <a:lnTo>
                    <a:pt x="11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3383936" y="181531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3440070" y="1808799"/>
              <a:ext cx="2035" cy="3021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32"/>
                  </a:cubicBezTo>
                  <a:lnTo>
                    <a:pt x="0" y="63"/>
                  </a:lnTo>
                  <a:lnTo>
                    <a:pt x="0" y="63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63" y="80"/>
                    <a:pt x="63" y="63"/>
                  </a:cubicBezTo>
                  <a:lnTo>
                    <a:pt x="63" y="63"/>
                  </a:lnTo>
                  <a:lnTo>
                    <a:pt x="63" y="32"/>
                  </a:lnTo>
                  <a:cubicBezTo>
                    <a:pt x="63" y="16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3109884" y="1816337"/>
              <a:ext cx="1495" cy="509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47" y="0"/>
                  </a:moveTo>
                  <a:cubicBezTo>
                    <a:pt x="32" y="0"/>
                    <a:pt x="15" y="0"/>
                    <a:pt x="0" y="15"/>
                  </a:cubicBezTo>
                  <a:lnTo>
                    <a:pt x="0" y="15"/>
                  </a:lnTo>
                  <a:lnTo>
                    <a:pt x="15" y="15"/>
                  </a:lnTo>
                  <a:cubicBezTo>
                    <a:pt x="32" y="15"/>
                    <a:pt x="32" y="1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3108358" y="1814333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0"/>
                    <a:pt x="0" y="15"/>
                  </a:cubicBezTo>
                  <a:lnTo>
                    <a:pt x="0" y="15"/>
                  </a:lnTo>
                  <a:cubicBezTo>
                    <a:pt x="0" y="32"/>
                    <a:pt x="0" y="47"/>
                    <a:pt x="17" y="63"/>
                  </a:cubicBezTo>
                  <a:lnTo>
                    <a:pt x="48" y="78"/>
                  </a:lnTo>
                  <a:cubicBezTo>
                    <a:pt x="63" y="63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1" y="32"/>
                    <a:pt x="95" y="15"/>
                    <a:pt x="80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3414532" y="1784724"/>
              <a:ext cx="3530" cy="2576"/>
            </a:xfrm>
            <a:custGeom>
              <a:avLst/>
              <a:gdLst/>
              <a:ahLst/>
              <a:cxnLst/>
              <a:rect l="l" t="t" r="r" b="b"/>
              <a:pathLst>
                <a:path w="111" h="81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17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16" y="49"/>
                    <a:pt x="0" y="49"/>
                  </a:cubicBezTo>
                  <a:cubicBezTo>
                    <a:pt x="0" y="49"/>
                    <a:pt x="0" y="64"/>
                    <a:pt x="16" y="64"/>
                  </a:cubicBezTo>
                  <a:cubicBezTo>
                    <a:pt x="16" y="80"/>
                    <a:pt x="16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95" y="64"/>
                  </a:lnTo>
                  <a:cubicBezTo>
                    <a:pt x="95" y="64"/>
                    <a:pt x="110" y="49"/>
                    <a:pt x="110" y="32"/>
                  </a:cubicBezTo>
                  <a:lnTo>
                    <a:pt x="110" y="32"/>
                  </a:lnTo>
                  <a:cubicBezTo>
                    <a:pt x="110" y="32"/>
                    <a:pt x="110" y="17"/>
                    <a:pt x="95" y="17"/>
                  </a:cubicBezTo>
                  <a:cubicBezTo>
                    <a:pt x="95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3057249" y="182180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48" y="1"/>
                    <a:pt x="32" y="17"/>
                  </a:cubicBezTo>
                  <a:lnTo>
                    <a:pt x="0" y="64"/>
                  </a:lnTo>
                  <a:cubicBezTo>
                    <a:pt x="0" y="80"/>
                    <a:pt x="0" y="95"/>
                    <a:pt x="16" y="112"/>
                  </a:cubicBez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7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95" y="127"/>
                  </a:lnTo>
                  <a:lnTo>
                    <a:pt x="95" y="112"/>
                  </a:lnTo>
                  <a:lnTo>
                    <a:pt x="111" y="95"/>
                  </a:lnTo>
                  <a:lnTo>
                    <a:pt x="95" y="32"/>
                  </a:lnTo>
                  <a:cubicBezTo>
                    <a:pt x="95" y="17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3" name="Google Shape;14083;p87"/>
            <p:cNvSpPr/>
            <p:nvPr/>
          </p:nvSpPr>
          <p:spPr>
            <a:xfrm>
              <a:off x="3399488" y="180879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" y="32"/>
                  </a:lnTo>
                  <a:cubicBezTo>
                    <a:pt x="32" y="32"/>
                    <a:pt x="32" y="48"/>
                    <a:pt x="47" y="63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6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4" name="Google Shape;14084;p87"/>
            <p:cNvSpPr/>
            <p:nvPr/>
          </p:nvSpPr>
          <p:spPr>
            <a:xfrm>
              <a:off x="3377926" y="1811789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1" y="64"/>
                  </a:lnTo>
                  <a:cubicBezTo>
                    <a:pt x="1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9" y="112"/>
                    <a:pt x="64" y="95"/>
                    <a:pt x="64" y="80"/>
                  </a:cubicBezTo>
                  <a:lnTo>
                    <a:pt x="80" y="49"/>
                  </a:lnTo>
                  <a:cubicBezTo>
                    <a:pt x="95" y="32"/>
                    <a:pt x="80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5" name="Google Shape;14085;p87"/>
            <p:cNvSpPr/>
            <p:nvPr/>
          </p:nvSpPr>
          <p:spPr>
            <a:xfrm>
              <a:off x="3405499" y="180879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79" y="0"/>
                  </a:lnTo>
                  <a:lnTo>
                    <a:pt x="32" y="32"/>
                  </a:lnTo>
                  <a:cubicBezTo>
                    <a:pt x="1" y="32"/>
                    <a:pt x="1" y="48"/>
                    <a:pt x="1" y="80"/>
                  </a:cubicBezTo>
                  <a:cubicBezTo>
                    <a:pt x="16" y="80"/>
                    <a:pt x="16" y="95"/>
                    <a:pt x="32" y="95"/>
                  </a:cubicBezTo>
                  <a:lnTo>
                    <a:pt x="47" y="95"/>
                  </a:lnTo>
                  <a:lnTo>
                    <a:pt x="111" y="63"/>
                  </a:lnTo>
                  <a:cubicBezTo>
                    <a:pt x="127" y="63"/>
                    <a:pt x="142" y="48"/>
                    <a:pt x="127" y="32"/>
                  </a:cubicBezTo>
                  <a:cubicBezTo>
                    <a:pt x="127" y="16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6" name="Google Shape;14086;p87"/>
            <p:cNvSpPr/>
            <p:nvPr/>
          </p:nvSpPr>
          <p:spPr>
            <a:xfrm>
              <a:off x="3187517" y="1781734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48"/>
                    <a:pt x="1" y="63"/>
                    <a:pt x="17" y="80"/>
                  </a:cubicBezTo>
                  <a:lnTo>
                    <a:pt x="48" y="80"/>
                  </a:lnTo>
                  <a:lnTo>
                    <a:pt x="64" y="80"/>
                  </a:lnTo>
                  <a:cubicBezTo>
                    <a:pt x="80" y="80"/>
                    <a:pt x="95" y="80"/>
                    <a:pt x="95" y="63"/>
                  </a:cubicBezTo>
                  <a:cubicBezTo>
                    <a:pt x="111" y="48"/>
                    <a:pt x="95" y="32"/>
                    <a:pt x="80" y="1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7" name="Google Shape;14087;p87"/>
            <p:cNvSpPr/>
            <p:nvPr/>
          </p:nvSpPr>
          <p:spPr>
            <a:xfrm>
              <a:off x="3437589" y="175667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lnTo>
                    <a:pt x="15" y="17"/>
                  </a:lnTo>
                  <a:cubicBezTo>
                    <a:pt x="32" y="32"/>
                    <a:pt x="32" y="48"/>
                    <a:pt x="32" y="64"/>
                  </a:cubicBezTo>
                  <a:lnTo>
                    <a:pt x="0" y="64"/>
                  </a:lnTo>
                  <a:cubicBezTo>
                    <a:pt x="0" y="80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78" y="64"/>
                  </a:lnTo>
                  <a:cubicBezTo>
                    <a:pt x="95" y="48"/>
                    <a:pt x="95" y="32"/>
                    <a:pt x="95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8" name="Google Shape;14088;p87"/>
            <p:cNvSpPr/>
            <p:nvPr/>
          </p:nvSpPr>
          <p:spPr>
            <a:xfrm>
              <a:off x="3052733" y="1795760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79" y="63"/>
                  </a:lnTo>
                  <a:lnTo>
                    <a:pt x="95" y="63"/>
                  </a:lnTo>
                  <a:cubicBezTo>
                    <a:pt x="95" y="48"/>
                    <a:pt x="111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89" name="Google Shape;14089;p87"/>
            <p:cNvSpPr/>
            <p:nvPr/>
          </p:nvSpPr>
          <p:spPr>
            <a:xfrm>
              <a:off x="3093823" y="1792738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7"/>
                    <a:pt x="16" y="32"/>
                  </a:cubicBezTo>
                  <a:lnTo>
                    <a:pt x="16" y="32"/>
                  </a:lnTo>
                  <a:lnTo>
                    <a:pt x="16" y="95"/>
                  </a:lnTo>
                  <a:cubicBezTo>
                    <a:pt x="1" y="112"/>
                    <a:pt x="16" y="143"/>
                    <a:pt x="47" y="143"/>
                  </a:cubicBezTo>
                  <a:lnTo>
                    <a:pt x="47" y="143"/>
                  </a:lnTo>
                  <a:lnTo>
                    <a:pt x="64" y="127"/>
                  </a:lnTo>
                  <a:cubicBezTo>
                    <a:pt x="79" y="127"/>
                    <a:pt x="79" y="127"/>
                    <a:pt x="79" y="112"/>
                  </a:cubicBezTo>
                  <a:lnTo>
                    <a:pt x="79" y="112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95" y="32"/>
                    <a:pt x="79" y="32"/>
                    <a:pt x="79" y="17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0" name="Google Shape;14090;p87"/>
            <p:cNvSpPr/>
            <p:nvPr/>
          </p:nvSpPr>
          <p:spPr>
            <a:xfrm>
              <a:off x="3114369" y="1791275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17" y="32"/>
                  </a:cubicBezTo>
                  <a:lnTo>
                    <a:pt x="17" y="63"/>
                  </a:lnTo>
                  <a:lnTo>
                    <a:pt x="17" y="78"/>
                  </a:lnTo>
                  <a:cubicBezTo>
                    <a:pt x="17" y="78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78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1" name="Google Shape;14091;p87"/>
            <p:cNvSpPr/>
            <p:nvPr/>
          </p:nvSpPr>
          <p:spPr>
            <a:xfrm>
              <a:off x="3267694" y="176869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32" y="17"/>
                  </a:lnTo>
                  <a:lnTo>
                    <a:pt x="17" y="49"/>
                  </a:lnTo>
                  <a:cubicBezTo>
                    <a:pt x="0" y="64"/>
                    <a:pt x="0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8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32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2" name="Google Shape;14092;p87"/>
            <p:cNvSpPr/>
            <p:nvPr/>
          </p:nvSpPr>
          <p:spPr>
            <a:xfrm>
              <a:off x="3048217" y="1790735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0" y="95"/>
                  </a:lnTo>
                  <a:cubicBezTo>
                    <a:pt x="0" y="112"/>
                    <a:pt x="17" y="127"/>
                    <a:pt x="32" y="127"/>
                  </a:cubicBezTo>
                  <a:lnTo>
                    <a:pt x="48" y="127"/>
                  </a:lnTo>
                  <a:cubicBezTo>
                    <a:pt x="63" y="127"/>
                    <a:pt x="80" y="127"/>
                    <a:pt x="80" y="95"/>
                  </a:cubicBezTo>
                  <a:lnTo>
                    <a:pt x="80" y="49"/>
                  </a:lnTo>
                  <a:cubicBezTo>
                    <a:pt x="95" y="1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3" name="Google Shape;14093;p87"/>
            <p:cNvSpPr/>
            <p:nvPr/>
          </p:nvSpPr>
          <p:spPr>
            <a:xfrm>
              <a:off x="3040711" y="1790258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"/>
                    <a:pt x="79" y="16"/>
                    <a:pt x="64" y="16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47"/>
                    <a:pt x="1" y="64"/>
                    <a:pt x="16" y="79"/>
                  </a:cubicBezTo>
                  <a:lnTo>
                    <a:pt x="32" y="110"/>
                  </a:lnTo>
                  <a:lnTo>
                    <a:pt x="47" y="127"/>
                  </a:lnTo>
                  <a:cubicBezTo>
                    <a:pt x="47" y="142"/>
                    <a:pt x="64" y="142"/>
                    <a:pt x="79" y="142"/>
                  </a:cubicBezTo>
                  <a:lnTo>
                    <a:pt x="79" y="142"/>
                  </a:lnTo>
                  <a:lnTo>
                    <a:pt x="79" y="142"/>
                  </a:lnTo>
                  <a:cubicBezTo>
                    <a:pt x="95" y="142"/>
                    <a:pt x="95" y="127"/>
                    <a:pt x="110" y="127"/>
                  </a:cubicBezTo>
                  <a:lnTo>
                    <a:pt x="127" y="47"/>
                  </a:lnTo>
                  <a:lnTo>
                    <a:pt x="127" y="47"/>
                  </a:lnTo>
                  <a:cubicBezTo>
                    <a:pt x="142" y="32"/>
                    <a:pt x="127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4" name="Google Shape;14094;p87"/>
            <p:cNvSpPr/>
            <p:nvPr/>
          </p:nvSpPr>
          <p:spPr>
            <a:xfrm>
              <a:off x="3105845" y="1788731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7"/>
                    <a:pt x="1" y="49"/>
                    <a:pt x="16" y="49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64" y="112"/>
                    <a:pt x="79" y="112"/>
                    <a:pt x="79" y="112"/>
                  </a:cubicBezTo>
                  <a:cubicBezTo>
                    <a:pt x="96" y="112"/>
                    <a:pt x="96" y="95"/>
                    <a:pt x="111" y="95"/>
                  </a:cubicBezTo>
                  <a:lnTo>
                    <a:pt x="111" y="95"/>
                  </a:lnTo>
                  <a:lnTo>
                    <a:pt x="111" y="64"/>
                  </a:lnTo>
                  <a:lnTo>
                    <a:pt x="111" y="49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5" name="Google Shape;14095;p87"/>
            <p:cNvSpPr/>
            <p:nvPr/>
          </p:nvSpPr>
          <p:spPr>
            <a:xfrm>
              <a:off x="3325831" y="17646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32" y="17"/>
                  </a:cubicBezTo>
                  <a:lnTo>
                    <a:pt x="16" y="17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0" y="64"/>
                    <a:pt x="0" y="80"/>
                    <a:pt x="16" y="80"/>
                  </a:cubicBezTo>
                  <a:lnTo>
                    <a:pt x="16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79" y="80"/>
                  </a:lnTo>
                  <a:cubicBezTo>
                    <a:pt x="79" y="80"/>
                    <a:pt x="79" y="64"/>
                    <a:pt x="95" y="64"/>
                  </a:cubicBezTo>
                  <a:cubicBezTo>
                    <a:pt x="95" y="49"/>
                    <a:pt x="79" y="49"/>
                    <a:pt x="79" y="32"/>
                  </a:cubicBezTo>
                  <a:lnTo>
                    <a:pt x="79" y="17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6" name="Google Shape;14096;p87"/>
            <p:cNvSpPr/>
            <p:nvPr/>
          </p:nvSpPr>
          <p:spPr>
            <a:xfrm>
              <a:off x="3103333" y="1784724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80" y="17"/>
                  </a:cubicBezTo>
                  <a:lnTo>
                    <a:pt x="64" y="32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cubicBezTo>
                    <a:pt x="32" y="49"/>
                    <a:pt x="17" y="64"/>
                    <a:pt x="17" y="80"/>
                  </a:cubicBezTo>
                  <a:lnTo>
                    <a:pt x="1" y="127"/>
                  </a:lnTo>
                  <a:cubicBezTo>
                    <a:pt x="1" y="143"/>
                    <a:pt x="17" y="158"/>
                    <a:pt x="32" y="175"/>
                  </a:cubicBezTo>
                  <a:lnTo>
                    <a:pt x="32" y="175"/>
                  </a:lnTo>
                  <a:lnTo>
                    <a:pt x="32" y="175"/>
                  </a:lnTo>
                  <a:cubicBezTo>
                    <a:pt x="48" y="175"/>
                    <a:pt x="64" y="158"/>
                    <a:pt x="64" y="158"/>
                  </a:cubicBezTo>
                  <a:lnTo>
                    <a:pt x="111" y="95"/>
                  </a:lnTo>
                  <a:lnTo>
                    <a:pt x="143" y="64"/>
                  </a:lnTo>
                  <a:lnTo>
                    <a:pt x="143" y="49"/>
                  </a:lnTo>
                  <a:cubicBezTo>
                    <a:pt x="143" y="32"/>
                    <a:pt x="143" y="17"/>
                    <a:pt x="127" y="17"/>
                  </a:cubicBezTo>
                  <a:cubicBezTo>
                    <a:pt x="127" y="1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7" name="Google Shape;14097;p87"/>
            <p:cNvSpPr/>
            <p:nvPr/>
          </p:nvSpPr>
          <p:spPr>
            <a:xfrm>
              <a:off x="3424041" y="1766691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32"/>
                    <a:pt x="0" y="49"/>
                    <a:pt x="0" y="64"/>
                  </a:cubicBezTo>
                  <a:lnTo>
                    <a:pt x="0" y="80"/>
                  </a:lnTo>
                  <a:cubicBezTo>
                    <a:pt x="17" y="80"/>
                    <a:pt x="17" y="95"/>
                    <a:pt x="32" y="95"/>
                  </a:cubicBezTo>
                  <a:cubicBezTo>
                    <a:pt x="48" y="95"/>
                    <a:pt x="48" y="95"/>
                    <a:pt x="48" y="80"/>
                  </a:cubicBezTo>
                  <a:lnTo>
                    <a:pt x="80" y="64"/>
                  </a:lnTo>
                  <a:cubicBezTo>
                    <a:pt x="95" y="49"/>
                    <a:pt x="111" y="32"/>
                    <a:pt x="95" y="17"/>
                  </a:cubicBezTo>
                  <a:cubicBezTo>
                    <a:pt x="95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8" name="Google Shape;14098;p87"/>
            <p:cNvSpPr/>
            <p:nvPr/>
          </p:nvSpPr>
          <p:spPr>
            <a:xfrm>
              <a:off x="3421560" y="1766214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lnTo>
                    <a:pt x="0" y="16"/>
                  </a:lnTo>
                  <a:lnTo>
                    <a:pt x="0" y="32"/>
                  </a:lnTo>
                  <a:lnTo>
                    <a:pt x="0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32" y="127"/>
                  </a:lnTo>
                  <a:cubicBezTo>
                    <a:pt x="63" y="127"/>
                    <a:pt x="78" y="110"/>
                    <a:pt x="78" y="95"/>
                  </a:cubicBezTo>
                  <a:lnTo>
                    <a:pt x="78" y="79"/>
                  </a:lnTo>
                  <a:lnTo>
                    <a:pt x="78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99" name="Google Shape;14099;p87"/>
            <p:cNvSpPr/>
            <p:nvPr/>
          </p:nvSpPr>
          <p:spPr>
            <a:xfrm>
              <a:off x="3436572" y="1765196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42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47" y="33"/>
                  </a:lnTo>
                  <a:lnTo>
                    <a:pt x="32" y="33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16" y="96"/>
                  </a:lnTo>
                  <a:lnTo>
                    <a:pt x="16" y="127"/>
                  </a:lnTo>
                  <a:lnTo>
                    <a:pt x="32" y="127"/>
                  </a:lnTo>
                  <a:cubicBezTo>
                    <a:pt x="32" y="142"/>
                    <a:pt x="47" y="142"/>
                    <a:pt x="64" y="142"/>
                  </a:cubicBezTo>
                  <a:lnTo>
                    <a:pt x="64" y="142"/>
                  </a:lnTo>
                  <a:cubicBezTo>
                    <a:pt x="95" y="142"/>
                    <a:pt x="95" y="111"/>
                    <a:pt x="95" y="96"/>
                  </a:cubicBezTo>
                  <a:lnTo>
                    <a:pt x="79" y="96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58" y="64"/>
                    <a:pt x="173" y="48"/>
                    <a:pt x="173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0" name="Google Shape;14100;p87"/>
            <p:cNvSpPr/>
            <p:nvPr/>
          </p:nvSpPr>
          <p:spPr>
            <a:xfrm>
              <a:off x="3119902" y="1800785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5" y="0"/>
                    <a:pt x="0" y="0"/>
                    <a:pt x="0" y="16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lnTo>
                    <a:pt x="47" y="79"/>
                  </a:lnTo>
                  <a:lnTo>
                    <a:pt x="63" y="79"/>
                  </a:lnTo>
                  <a:cubicBezTo>
                    <a:pt x="78" y="79"/>
                    <a:pt x="95" y="63"/>
                    <a:pt x="95" y="48"/>
                  </a:cubicBezTo>
                  <a:cubicBezTo>
                    <a:pt x="110" y="32"/>
                    <a:pt x="95" y="16"/>
                    <a:pt x="78" y="16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1" name="Google Shape;14101;p87"/>
            <p:cNvSpPr/>
            <p:nvPr/>
          </p:nvSpPr>
          <p:spPr>
            <a:xfrm>
              <a:off x="3271701" y="1779254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32"/>
                    <a:pt x="0" y="47"/>
                    <a:pt x="17" y="63"/>
                  </a:cubicBezTo>
                  <a:lnTo>
                    <a:pt x="32" y="63"/>
                  </a:lnTo>
                  <a:lnTo>
                    <a:pt x="63" y="78"/>
                  </a:lnTo>
                  <a:lnTo>
                    <a:pt x="80" y="78"/>
                  </a:lnTo>
                  <a:cubicBezTo>
                    <a:pt x="95" y="78"/>
                    <a:pt x="95" y="78"/>
                    <a:pt x="111" y="63"/>
                  </a:cubicBez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2" name="Google Shape;14102;p87"/>
            <p:cNvSpPr/>
            <p:nvPr/>
          </p:nvSpPr>
          <p:spPr>
            <a:xfrm>
              <a:off x="3198076" y="178625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lnTo>
                    <a:pt x="0" y="47"/>
                  </a:lnTo>
                  <a:lnTo>
                    <a:pt x="15" y="64"/>
                  </a:lnTo>
                  <a:lnTo>
                    <a:pt x="32" y="47"/>
                  </a:lnTo>
                  <a:lnTo>
                    <a:pt x="47" y="47"/>
                  </a:lnTo>
                  <a:cubicBezTo>
                    <a:pt x="47" y="47"/>
                    <a:pt x="63" y="47"/>
                    <a:pt x="63" y="64"/>
                  </a:cubicBezTo>
                  <a:lnTo>
                    <a:pt x="63" y="64"/>
                  </a:lnTo>
                  <a:cubicBezTo>
                    <a:pt x="78" y="64"/>
                    <a:pt x="95" y="47"/>
                    <a:pt x="95" y="32"/>
                  </a:cubicBezTo>
                  <a:cubicBezTo>
                    <a:pt x="95" y="16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3" name="Google Shape;14103;p87"/>
            <p:cNvSpPr/>
            <p:nvPr/>
          </p:nvSpPr>
          <p:spPr>
            <a:xfrm>
              <a:off x="3318326" y="1776232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6"/>
                    <a:pt x="0" y="32"/>
                    <a:pt x="16" y="47"/>
                  </a:cubicBezTo>
                  <a:lnTo>
                    <a:pt x="16" y="79"/>
                  </a:lnTo>
                  <a:cubicBezTo>
                    <a:pt x="32" y="95"/>
                    <a:pt x="47" y="110"/>
                    <a:pt x="63" y="110"/>
                  </a:cubicBezTo>
                  <a:lnTo>
                    <a:pt x="63" y="110"/>
                  </a:lnTo>
                  <a:cubicBezTo>
                    <a:pt x="79" y="110"/>
                    <a:pt x="79" y="95"/>
                    <a:pt x="79" y="95"/>
                  </a:cubicBezTo>
                  <a:lnTo>
                    <a:pt x="95" y="79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79" y="32"/>
                  </a:lnTo>
                  <a:cubicBezTo>
                    <a:pt x="79" y="16"/>
                    <a:pt x="63" y="16"/>
                    <a:pt x="63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4" name="Google Shape;14104;p87"/>
            <p:cNvSpPr/>
            <p:nvPr/>
          </p:nvSpPr>
          <p:spPr>
            <a:xfrm>
              <a:off x="3189521" y="1788254"/>
              <a:ext cx="3562" cy="5057"/>
            </a:xfrm>
            <a:custGeom>
              <a:avLst/>
              <a:gdLst/>
              <a:ahLst/>
              <a:cxnLst/>
              <a:rect l="l" t="t" r="r" b="b"/>
              <a:pathLst>
                <a:path w="112" h="15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7" y="79"/>
                  </a:lnTo>
                  <a:lnTo>
                    <a:pt x="1" y="79"/>
                  </a:lnTo>
                  <a:cubicBezTo>
                    <a:pt x="1" y="95"/>
                    <a:pt x="17" y="95"/>
                    <a:pt x="17" y="110"/>
                  </a:cubicBezTo>
                  <a:lnTo>
                    <a:pt x="48" y="142"/>
                  </a:lnTo>
                  <a:lnTo>
                    <a:pt x="48" y="142"/>
                  </a:lnTo>
                  <a:lnTo>
                    <a:pt x="64" y="158"/>
                  </a:lnTo>
                  <a:cubicBezTo>
                    <a:pt x="80" y="158"/>
                    <a:pt x="80" y="142"/>
                    <a:pt x="95" y="142"/>
                  </a:cubicBezTo>
                  <a:cubicBezTo>
                    <a:pt x="111" y="127"/>
                    <a:pt x="111" y="110"/>
                    <a:pt x="95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lnTo>
                    <a:pt x="95" y="47"/>
                  </a:lnTo>
                  <a:lnTo>
                    <a:pt x="95" y="32"/>
                  </a:lnTo>
                  <a:cubicBezTo>
                    <a:pt x="95" y="16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5" name="Google Shape;14105;p87"/>
            <p:cNvSpPr/>
            <p:nvPr/>
          </p:nvSpPr>
          <p:spPr>
            <a:xfrm>
              <a:off x="3033174" y="1804283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cubicBezTo>
                    <a:pt x="49" y="1"/>
                    <a:pt x="49" y="1"/>
                    <a:pt x="32" y="16"/>
                  </a:cubicBezTo>
                  <a:lnTo>
                    <a:pt x="17" y="32"/>
                  </a:lnTo>
                  <a:lnTo>
                    <a:pt x="17" y="64"/>
                  </a:lnTo>
                  <a:lnTo>
                    <a:pt x="1" y="64"/>
                  </a:lnTo>
                  <a:lnTo>
                    <a:pt x="1" y="79"/>
                  </a:lnTo>
                  <a:cubicBezTo>
                    <a:pt x="1" y="95"/>
                    <a:pt x="17" y="95"/>
                    <a:pt x="32" y="111"/>
                  </a:cubicBezTo>
                  <a:lnTo>
                    <a:pt x="49" y="111"/>
                  </a:lnTo>
                  <a:lnTo>
                    <a:pt x="64" y="111"/>
                  </a:lnTo>
                  <a:lnTo>
                    <a:pt x="64" y="95"/>
                  </a:lnTo>
                  <a:lnTo>
                    <a:pt x="95" y="48"/>
                  </a:lnTo>
                  <a:lnTo>
                    <a:pt x="95" y="48"/>
                  </a:lnTo>
                  <a:cubicBezTo>
                    <a:pt x="112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6" name="Google Shape;14106;p87"/>
            <p:cNvSpPr/>
            <p:nvPr/>
          </p:nvSpPr>
          <p:spPr>
            <a:xfrm>
              <a:off x="3197535" y="1787745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49" y="17"/>
                  </a:lnTo>
                  <a:cubicBezTo>
                    <a:pt x="64" y="17"/>
                    <a:pt x="64" y="48"/>
                    <a:pt x="64" y="63"/>
                  </a:cubicBezTo>
                  <a:cubicBezTo>
                    <a:pt x="49" y="63"/>
                    <a:pt x="32" y="80"/>
                    <a:pt x="32" y="80"/>
                  </a:cubicBezTo>
                  <a:lnTo>
                    <a:pt x="17" y="80"/>
                  </a:lnTo>
                  <a:lnTo>
                    <a:pt x="1" y="63"/>
                  </a:lnTo>
                  <a:cubicBezTo>
                    <a:pt x="1" y="80"/>
                    <a:pt x="1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9" y="95"/>
                    <a:pt x="64" y="95"/>
                    <a:pt x="64" y="80"/>
                  </a:cubicBez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lnTo>
                    <a:pt x="80" y="17"/>
                  </a:lnTo>
                  <a:cubicBezTo>
                    <a:pt x="80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7" name="Google Shape;14107;p87"/>
            <p:cNvSpPr/>
            <p:nvPr/>
          </p:nvSpPr>
          <p:spPr>
            <a:xfrm>
              <a:off x="3191524" y="1798272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6"/>
                    <a:pt x="32" y="16"/>
                  </a:cubicBezTo>
                  <a:lnTo>
                    <a:pt x="17" y="16"/>
                  </a:lnTo>
                  <a:cubicBezTo>
                    <a:pt x="1" y="32"/>
                    <a:pt x="17" y="48"/>
                    <a:pt x="32" y="64"/>
                  </a:cubicBezTo>
                  <a:lnTo>
                    <a:pt x="32" y="64"/>
                  </a:lnTo>
                  <a:lnTo>
                    <a:pt x="48" y="79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80" y="95"/>
                    <a:pt x="95" y="95"/>
                    <a:pt x="95" y="79"/>
                  </a:cubicBezTo>
                  <a:cubicBezTo>
                    <a:pt x="111" y="64"/>
                    <a:pt x="111" y="48"/>
                    <a:pt x="95" y="32"/>
                  </a:cubicBezTo>
                  <a:lnTo>
                    <a:pt x="95" y="32"/>
                  </a:ln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8" name="Google Shape;14108;p87"/>
            <p:cNvSpPr/>
            <p:nvPr/>
          </p:nvSpPr>
          <p:spPr>
            <a:xfrm>
              <a:off x="3363423" y="178373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17"/>
                  </a:lnTo>
                  <a:cubicBezTo>
                    <a:pt x="0" y="32"/>
                    <a:pt x="0" y="48"/>
                    <a:pt x="16" y="63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3"/>
                    <a:pt x="95" y="32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09" name="Google Shape;14109;p87"/>
            <p:cNvSpPr/>
            <p:nvPr/>
          </p:nvSpPr>
          <p:spPr>
            <a:xfrm>
              <a:off x="3361419" y="178574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17"/>
                  </a:cubicBezTo>
                  <a:cubicBezTo>
                    <a:pt x="0" y="48"/>
                    <a:pt x="0" y="63"/>
                    <a:pt x="32" y="63"/>
                  </a:cubicBezTo>
                  <a:lnTo>
                    <a:pt x="47" y="63"/>
                  </a:lnTo>
                  <a:lnTo>
                    <a:pt x="63" y="63"/>
                  </a:lnTo>
                  <a:cubicBezTo>
                    <a:pt x="79" y="63"/>
                    <a:pt x="79" y="63"/>
                    <a:pt x="95" y="48"/>
                  </a:cubicBezTo>
                  <a:cubicBezTo>
                    <a:pt x="95" y="32"/>
                    <a:pt x="79" y="0"/>
                    <a:pt x="63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0" name="Google Shape;14110;p87"/>
            <p:cNvSpPr/>
            <p:nvPr/>
          </p:nvSpPr>
          <p:spPr>
            <a:xfrm>
              <a:off x="3243650" y="179776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63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1" name="Google Shape;14111;p87"/>
            <p:cNvSpPr/>
            <p:nvPr/>
          </p:nvSpPr>
          <p:spPr>
            <a:xfrm>
              <a:off x="3046213" y="181732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48" y="16"/>
                  </a:lnTo>
                  <a:cubicBezTo>
                    <a:pt x="32" y="16"/>
                    <a:pt x="17" y="16"/>
                    <a:pt x="17" y="32"/>
                  </a:cubicBezTo>
                  <a:cubicBezTo>
                    <a:pt x="0" y="47"/>
                    <a:pt x="17" y="64"/>
                    <a:pt x="32" y="79"/>
                  </a:cubicBezTo>
                  <a:lnTo>
                    <a:pt x="80" y="95"/>
                  </a:lnTo>
                  <a:lnTo>
                    <a:pt x="95" y="95"/>
                  </a:lnTo>
                  <a:cubicBezTo>
                    <a:pt x="111" y="95"/>
                    <a:pt x="111" y="95"/>
                    <a:pt x="126" y="79"/>
                  </a:cubicBezTo>
                  <a:cubicBezTo>
                    <a:pt x="126" y="64"/>
                    <a:pt x="126" y="47"/>
                    <a:pt x="111" y="32"/>
                  </a:cubicBezTo>
                  <a:lnTo>
                    <a:pt x="63" y="16"/>
                  </a:lnTo>
                  <a:cubicBezTo>
                    <a:pt x="48" y="16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2" name="Google Shape;14112;p87"/>
            <p:cNvSpPr/>
            <p:nvPr/>
          </p:nvSpPr>
          <p:spPr>
            <a:xfrm>
              <a:off x="3161470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17" y="64"/>
                    <a:pt x="17" y="80"/>
                    <a:pt x="32" y="80"/>
                  </a:cubicBezTo>
                  <a:lnTo>
                    <a:pt x="48" y="80"/>
                  </a:lnTo>
                  <a:lnTo>
                    <a:pt x="63" y="80"/>
                  </a:lnTo>
                  <a:cubicBezTo>
                    <a:pt x="80" y="80"/>
                    <a:pt x="80" y="64"/>
                    <a:pt x="95" y="48"/>
                  </a:cubicBezTo>
                  <a:cubicBezTo>
                    <a:pt x="95" y="32"/>
                    <a:pt x="80" y="17"/>
                    <a:pt x="80" y="17"/>
                  </a:cubicBezTo>
                  <a:lnTo>
                    <a:pt x="63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3" name="Google Shape;14113;p87"/>
            <p:cNvSpPr/>
            <p:nvPr/>
          </p:nvSpPr>
          <p:spPr>
            <a:xfrm>
              <a:off x="3347394" y="1785264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5"/>
                  </a:cubicBezTo>
                  <a:lnTo>
                    <a:pt x="0" y="47"/>
                  </a:lnTo>
                  <a:lnTo>
                    <a:pt x="15" y="63"/>
                  </a:lnTo>
                  <a:lnTo>
                    <a:pt x="32" y="63"/>
                  </a:lnTo>
                  <a:cubicBezTo>
                    <a:pt x="32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63" y="78"/>
                    <a:pt x="63" y="78"/>
                    <a:pt x="78" y="63"/>
                  </a:cubicBezTo>
                  <a:lnTo>
                    <a:pt x="78" y="47"/>
                  </a:lnTo>
                  <a:cubicBezTo>
                    <a:pt x="95" y="32"/>
                    <a:pt x="78" y="32"/>
                    <a:pt x="78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4" name="Google Shape;14114;p87"/>
            <p:cNvSpPr/>
            <p:nvPr/>
          </p:nvSpPr>
          <p:spPr>
            <a:xfrm>
              <a:off x="3373918" y="1781734"/>
              <a:ext cx="2576" cy="3021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close/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" y="48"/>
                  </a:cubicBezTo>
                  <a:lnTo>
                    <a:pt x="1" y="63"/>
                  </a:lnTo>
                  <a:lnTo>
                    <a:pt x="17" y="80"/>
                  </a:lnTo>
                  <a:lnTo>
                    <a:pt x="17" y="80"/>
                  </a:lnTo>
                  <a:cubicBezTo>
                    <a:pt x="17" y="95"/>
                    <a:pt x="32" y="95"/>
                    <a:pt x="49" y="95"/>
                  </a:cubicBezTo>
                  <a:lnTo>
                    <a:pt x="64" y="95"/>
                  </a:lnTo>
                  <a:cubicBezTo>
                    <a:pt x="80" y="80"/>
                    <a:pt x="80" y="63"/>
                    <a:pt x="80" y="63"/>
                  </a:cubicBezTo>
                  <a:lnTo>
                    <a:pt x="80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17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5" name="Google Shape;14115;p87"/>
            <p:cNvSpPr/>
            <p:nvPr/>
          </p:nvSpPr>
          <p:spPr>
            <a:xfrm>
              <a:off x="3375922" y="178272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6" name="Google Shape;14116;p87"/>
            <p:cNvSpPr/>
            <p:nvPr/>
          </p:nvSpPr>
          <p:spPr>
            <a:xfrm>
              <a:off x="3420543" y="177171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7"/>
                  </a:cubicBezTo>
                  <a:lnTo>
                    <a:pt x="1" y="17"/>
                  </a:lnTo>
                  <a:lnTo>
                    <a:pt x="1" y="48"/>
                  </a:lnTo>
                  <a:cubicBezTo>
                    <a:pt x="1" y="48"/>
                    <a:pt x="1" y="63"/>
                    <a:pt x="16" y="63"/>
                  </a:cubicBezTo>
                  <a:lnTo>
                    <a:pt x="32" y="80"/>
                  </a:lnTo>
                  <a:lnTo>
                    <a:pt x="47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7" name="Google Shape;14117;p87"/>
            <p:cNvSpPr/>
            <p:nvPr/>
          </p:nvSpPr>
          <p:spPr>
            <a:xfrm>
              <a:off x="3254177" y="1788731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32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cubicBezTo>
                    <a:pt x="95" y="64"/>
                    <a:pt x="95" y="32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8" name="Google Shape;14118;p87"/>
            <p:cNvSpPr/>
            <p:nvPr/>
          </p:nvSpPr>
          <p:spPr>
            <a:xfrm>
              <a:off x="3031711" y="181178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15" y="32"/>
                  </a:lnTo>
                  <a:cubicBezTo>
                    <a:pt x="0" y="32"/>
                    <a:pt x="15" y="64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8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19" name="Google Shape;14119;p87"/>
            <p:cNvSpPr/>
            <p:nvPr/>
          </p:nvSpPr>
          <p:spPr>
            <a:xfrm>
              <a:off x="3080816" y="1808799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15" y="48"/>
                  </a:ln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cubicBezTo>
                    <a:pt x="78" y="80"/>
                    <a:pt x="78" y="63"/>
                    <a:pt x="78" y="48"/>
                  </a:cubicBezTo>
                  <a:lnTo>
                    <a:pt x="78" y="32"/>
                  </a:lnTo>
                  <a:lnTo>
                    <a:pt x="63" y="16"/>
                  </a:lnTo>
                  <a:lnTo>
                    <a:pt x="63" y="16"/>
                  </a:lnTo>
                  <a:cubicBezTo>
                    <a:pt x="63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0" name="Google Shape;14120;p87"/>
            <p:cNvSpPr/>
            <p:nvPr/>
          </p:nvSpPr>
          <p:spPr>
            <a:xfrm>
              <a:off x="3389470" y="1776232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" y="47"/>
                    <a:pt x="16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1" name="Google Shape;14121;p87"/>
            <p:cNvSpPr/>
            <p:nvPr/>
          </p:nvSpPr>
          <p:spPr>
            <a:xfrm>
              <a:off x="3301756" y="18123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5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cubicBezTo>
                    <a:pt x="17" y="78"/>
                    <a:pt x="32" y="78"/>
                    <a:pt x="49" y="78"/>
                  </a:cubicBezTo>
                  <a:lnTo>
                    <a:pt x="64" y="78"/>
                  </a:lnTo>
                  <a:lnTo>
                    <a:pt x="80" y="47"/>
                  </a:lnTo>
                  <a:cubicBezTo>
                    <a:pt x="95" y="47"/>
                    <a:pt x="95" y="47"/>
                    <a:pt x="9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2" name="Google Shape;14122;p87"/>
            <p:cNvSpPr/>
            <p:nvPr/>
          </p:nvSpPr>
          <p:spPr>
            <a:xfrm>
              <a:off x="3171997" y="1825814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64" y="95"/>
                  </a:lnTo>
                  <a:cubicBezTo>
                    <a:pt x="79" y="112"/>
                    <a:pt x="79" y="112"/>
                    <a:pt x="95" y="112"/>
                  </a:cubicBezTo>
                  <a:cubicBezTo>
                    <a:pt x="95" y="112"/>
                    <a:pt x="110" y="112"/>
                    <a:pt x="110" y="95"/>
                  </a:cubicBezTo>
                  <a:cubicBezTo>
                    <a:pt x="127" y="80"/>
                    <a:pt x="127" y="64"/>
                    <a:pt x="110" y="49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3" name="Google Shape;14123;p87"/>
            <p:cNvSpPr/>
            <p:nvPr/>
          </p:nvSpPr>
          <p:spPr>
            <a:xfrm>
              <a:off x="3278221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78"/>
                  </a:lnTo>
                  <a:lnTo>
                    <a:pt x="48" y="78"/>
                  </a:lnTo>
                  <a:cubicBezTo>
                    <a:pt x="64" y="78"/>
                    <a:pt x="79" y="78"/>
                    <a:pt x="79" y="63"/>
                  </a:cubicBezTo>
                  <a:cubicBezTo>
                    <a:pt x="95" y="63"/>
                    <a:pt x="95" y="32"/>
                    <a:pt x="79" y="15"/>
                  </a:cubicBezTo>
                  <a:lnTo>
                    <a:pt x="64" y="15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4" name="Google Shape;14124;p87"/>
            <p:cNvSpPr/>
            <p:nvPr/>
          </p:nvSpPr>
          <p:spPr>
            <a:xfrm>
              <a:off x="3294282" y="1812806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47" y="0"/>
                  </a:lnTo>
                  <a:lnTo>
                    <a:pt x="32" y="0"/>
                  </a:lnTo>
                  <a:lnTo>
                    <a:pt x="15" y="17"/>
                  </a:lnTo>
                  <a:lnTo>
                    <a:pt x="15" y="32"/>
                  </a:lnTo>
                  <a:cubicBezTo>
                    <a:pt x="0" y="32"/>
                    <a:pt x="15" y="63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78" y="32"/>
                    <a:pt x="78" y="17"/>
                    <a:pt x="95" y="17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78" y="17"/>
                    <a:pt x="78" y="0"/>
                    <a:pt x="7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5" name="Google Shape;14125;p87"/>
            <p:cNvSpPr/>
            <p:nvPr/>
          </p:nvSpPr>
          <p:spPr>
            <a:xfrm>
              <a:off x="3296286" y="181331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16"/>
                  </a:cubicBez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ubicBezTo>
                    <a:pt x="0" y="79"/>
                    <a:pt x="15" y="95"/>
                    <a:pt x="32" y="95"/>
                  </a:cubicBezTo>
                  <a:lnTo>
                    <a:pt x="47" y="95"/>
                  </a:lnTo>
                  <a:cubicBezTo>
                    <a:pt x="63" y="95"/>
                    <a:pt x="63" y="79"/>
                    <a:pt x="78" y="64"/>
                  </a:cubicBezTo>
                  <a:lnTo>
                    <a:pt x="78" y="64"/>
                  </a:lnTo>
                  <a:lnTo>
                    <a:pt x="78" y="47"/>
                  </a:lnTo>
                  <a:cubicBezTo>
                    <a:pt x="78" y="32"/>
                    <a:pt x="63" y="32"/>
                    <a:pt x="63" y="32"/>
                  </a:cubicBezTo>
                  <a:lnTo>
                    <a:pt x="63" y="32"/>
                  </a:lnTo>
                  <a:cubicBezTo>
                    <a:pt x="63" y="16"/>
                    <a:pt x="47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6" name="Google Shape;14126;p87"/>
            <p:cNvSpPr/>
            <p:nvPr/>
          </p:nvSpPr>
          <p:spPr>
            <a:xfrm>
              <a:off x="3382951" y="1789749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cubicBezTo>
                    <a:pt x="17" y="80"/>
                    <a:pt x="17" y="80"/>
                    <a:pt x="32" y="80"/>
                  </a:cubicBezTo>
                  <a:lnTo>
                    <a:pt x="48" y="80"/>
                  </a:lnTo>
                  <a:lnTo>
                    <a:pt x="48" y="80"/>
                  </a:lnTo>
                  <a:cubicBezTo>
                    <a:pt x="63" y="80"/>
                    <a:pt x="63" y="80"/>
                    <a:pt x="63" y="63"/>
                  </a:cubicBezTo>
                  <a:cubicBezTo>
                    <a:pt x="63" y="63"/>
                    <a:pt x="80" y="63"/>
                    <a:pt x="80" y="48"/>
                  </a:cubicBezTo>
                  <a:lnTo>
                    <a:pt x="63" y="48"/>
                  </a:lnTo>
                  <a:lnTo>
                    <a:pt x="63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7" name="Google Shape;14127;p87"/>
            <p:cNvSpPr/>
            <p:nvPr/>
          </p:nvSpPr>
          <p:spPr>
            <a:xfrm>
              <a:off x="3309770" y="180930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7" y="16"/>
                  </a:lnTo>
                  <a:cubicBezTo>
                    <a:pt x="1" y="32"/>
                    <a:pt x="17" y="64"/>
                    <a:pt x="17" y="64"/>
                  </a:cubicBezTo>
                  <a:cubicBezTo>
                    <a:pt x="32" y="79"/>
                    <a:pt x="32" y="79"/>
                    <a:pt x="49" y="79"/>
                  </a:cubicBezTo>
                  <a:cubicBezTo>
                    <a:pt x="49" y="79"/>
                    <a:pt x="64" y="79"/>
                    <a:pt x="80" y="64"/>
                  </a:cubicBezTo>
                  <a:lnTo>
                    <a:pt x="80" y="47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8" name="Google Shape;14128;p87"/>
            <p:cNvSpPr/>
            <p:nvPr/>
          </p:nvSpPr>
          <p:spPr>
            <a:xfrm>
              <a:off x="3365904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48" y="1"/>
                  </a:lnTo>
                  <a:lnTo>
                    <a:pt x="17" y="1"/>
                  </a:lnTo>
                  <a:cubicBezTo>
                    <a:pt x="1" y="16"/>
                    <a:pt x="17" y="47"/>
                    <a:pt x="17" y="47"/>
                  </a:cubicBezTo>
                  <a:lnTo>
                    <a:pt x="48" y="64"/>
                  </a:lnTo>
                  <a:cubicBezTo>
                    <a:pt x="48" y="79"/>
                    <a:pt x="48" y="79"/>
                    <a:pt x="64" y="79"/>
                  </a:cubicBezTo>
                  <a:cubicBezTo>
                    <a:pt x="80" y="79"/>
                    <a:pt x="80" y="64"/>
                    <a:pt x="95" y="64"/>
                  </a:cubicBezTo>
                  <a:cubicBezTo>
                    <a:pt x="95" y="47"/>
                    <a:pt x="95" y="32"/>
                    <a:pt x="80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29" name="Google Shape;14129;p87"/>
            <p:cNvSpPr/>
            <p:nvPr/>
          </p:nvSpPr>
          <p:spPr>
            <a:xfrm>
              <a:off x="3121365" y="182435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1" y="15"/>
                    <a:pt x="17" y="47"/>
                    <a:pt x="32" y="47"/>
                  </a:cubicBezTo>
                  <a:lnTo>
                    <a:pt x="49" y="63"/>
                  </a:lnTo>
                  <a:cubicBezTo>
                    <a:pt x="49" y="78"/>
                    <a:pt x="64" y="78"/>
                    <a:pt x="64" y="78"/>
                  </a:cubicBezTo>
                  <a:cubicBezTo>
                    <a:pt x="64" y="78"/>
                    <a:pt x="80" y="78"/>
                    <a:pt x="80" y="63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47"/>
                    <a:pt x="95" y="32"/>
                    <a:pt x="80" y="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0" name="Google Shape;14130;p87"/>
            <p:cNvSpPr/>
            <p:nvPr/>
          </p:nvSpPr>
          <p:spPr>
            <a:xfrm>
              <a:off x="3245654" y="1811312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17" y="64"/>
                  </a:ln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63" y="79"/>
                    <a:pt x="80" y="79"/>
                    <a:pt x="80" y="79"/>
                  </a:cubicBezTo>
                  <a:lnTo>
                    <a:pt x="80" y="64"/>
                  </a:lnTo>
                  <a:lnTo>
                    <a:pt x="80" y="47"/>
                  </a:ln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1" name="Google Shape;14131;p87"/>
            <p:cNvSpPr/>
            <p:nvPr/>
          </p:nvSpPr>
          <p:spPr>
            <a:xfrm>
              <a:off x="3156985" y="1820821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5" y="17"/>
                    <a:pt x="0" y="32"/>
                    <a:pt x="15" y="48"/>
                  </a:cubicBezTo>
                  <a:lnTo>
                    <a:pt x="15" y="80"/>
                  </a:lnTo>
                  <a:cubicBezTo>
                    <a:pt x="32" y="80"/>
                    <a:pt x="32" y="80"/>
                    <a:pt x="32" y="95"/>
                  </a:cubicBezTo>
                  <a:lnTo>
                    <a:pt x="47" y="95"/>
                  </a:lnTo>
                  <a:lnTo>
                    <a:pt x="63" y="95"/>
                  </a:lnTo>
                  <a:cubicBezTo>
                    <a:pt x="78" y="80"/>
                    <a:pt x="95" y="63"/>
                    <a:pt x="78" y="48"/>
                  </a:cubicBez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2" name="Google Shape;14132;p87"/>
            <p:cNvSpPr/>
            <p:nvPr/>
          </p:nvSpPr>
          <p:spPr>
            <a:xfrm>
              <a:off x="3064246" y="1826832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8"/>
                    <a:pt x="1" y="48"/>
                    <a:pt x="1" y="63"/>
                  </a:cubicBezTo>
                  <a:cubicBezTo>
                    <a:pt x="1" y="63"/>
                    <a:pt x="17" y="63"/>
                    <a:pt x="17" y="80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80" y="63"/>
                    <a:pt x="80" y="48"/>
                    <a:pt x="95" y="48"/>
                  </a:cubicBezTo>
                  <a:cubicBezTo>
                    <a:pt x="95" y="32"/>
                    <a:pt x="95" y="17"/>
                    <a:pt x="80" y="17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3" name="Google Shape;14133;p87"/>
            <p:cNvSpPr/>
            <p:nvPr/>
          </p:nvSpPr>
          <p:spPr>
            <a:xfrm>
              <a:off x="3233632" y="180978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7"/>
                  </a:lnTo>
                  <a:lnTo>
                    <a:pt x="16" y="17"/>
                  </a:lnTo>
                  <a:lnTo>
                    <a:pt x="16" y="32"/>
                  </a:lnTo>
                  <a:cubicBezTo>
                    <a:pt x="0" y="49"/>
                    <a:pt x="0" y="80"/>
                    <a:pt x="16" y="80"/>
                  </a:cubicBezTo>
                  <a:cubicBezTo>
                    <a:pt x="16" y="95"/>
                    <a:pt x="32" y="95"/>
                    <a:pt x="32" y="95"/>
                  </a:cubicBezTo>
                  <a:cubicBezTo>
                    <a:pt x="48" y="95"/>
                    <a:pt x="63" y="95"/>
                    <a:pt x="63" y="80"/>
                  </a:cubicBezTo>
                  <a:lnTo>
                    <a:pt x="79" y="64"/>
                  </a:lnTo>
                  <a:cubicBezTo>
                    <a:pt x="95" y="49"/>
                    <a:pt x="79" y="32"/>
                    <a:pt x="79" y="17"/>
                  </a:cubicBez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4" name="Google Shape;14134;p87"/>
            <p:cNvSpPr/>
            <p:nvPr/>
          </p:nvSpPr>
          <p:spPr>
            <a:xfrm>
              <a:off x="3160452" y="181980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"/>
                    <a:pt x="1" y="17"/>
                  </a:cubicBezTo>
                  <a:lnTo>
                    <a:pt x="1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64" y="64"/>
                  </a:lnTo>
                  <a:cubicBezTo>
                    <a:pt x="80" y="64"/>
                    <a:pt x="95" y="64"/>
                    <a:pt x="95" y="49"/>
                  </a:cubicBezTo>
                  <a:cubicBezTo>
                    <a:pt x="95" y="32"/>
                    <a:pt x="95" y="17"/>
                    <a:pt x="80" y="1"/>
                  </a:cubicBez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5" name="Google Shape;14135;p87"/>
            <p:cNvSpPr/>
            <p:nvPr/>
          </p:nvSpPr>
          <p:spPr>
            <a:xfrm>
              <a:off x="3377926" y="179226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7" y="16"/>
                    <a:pt x="1" y="32"/>
                    <a:pt x="1" y="47"/>
                  </a:cubicBezTo>
                  <a:cubicBezTo>
                    <a:pt x="17" y="64"/>
                    <a:pt x="32" y="79"/>
                    <a:pt x="49" y="79"/>
                  </a:cubicBezTo>
                  <a:lnTo>
                    <a:pt x="49" y="79"/>
                  </a:lnTo>
                  <a:lnTo>
                    <a:pt x="64" y="79"/>
                  </a:lnTo>
                  <a:cubicBezTo>
                    <a:pt x="95" y="79"/>
                    <a:pt x="95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6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6" name="Google Shape;14136;p87"/>
            <p:cNvSpPr/>
            <p:nvPr/>
          </p:nvSpPr>
          <p:spPr>
            <a:xfrm>
              <a:off x="3383936" y="1799767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49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1" y="48"/>
                    <a:pt x="1" y="80"/>
                    <a:pt x="17" y="80"/>
                  </a:cubicBez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80" y="64"/>
                  </a:lnTo>
                  <a:cubicBezTo>
                    <a:pt x="95" y="48"/>
                    <a:pt x="95" y="32"/>
                    <a:pt x="80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7" name="Google Shape;14137;p87"/>
            <p:cNvSpPr/>
            <p:nvPr/>
          </p:nvSpPr>
          <p:spPr>
            <a:xfrm>
              <a:off x="3413005" y="179626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4" y="1"/>
                    <a:pt x="64" y="16"/>
                  </a:cubicBezTo>
                  <a:lnTo>
                    <a:pt x="48" y="1"/>
                  </a:lnTo>
                  <a:lnTo>
                    <a:pt x="32" y="16"/>
                  </a:lnTo>
                  <a:cubicBezTo>
                    <a:pt x="17" y="16"/>
                    <a:pt x="1" y="47"/>
                    <a:pt x="17" y="64"/>
                  </a:cubicBezTo>
                  <a:lnTo>
                    <a:pt x="32" y="95"/>
                  </a:lnTo>
                  <a:cubicBezTo>
                    <a:pt x="48" y="111"/>
                    <a:pt x="48" y="111"/>
                    <a:pt x="64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80" y="111"/>
                    <a:pt x="95" y="111"/>
                    <a:pt x="95" y="95"/>
                  </a:cubicBezTo>
                  <a:lnTo>
                    <a:pt x="111" y="79"/>
                  </a:lnTo>
                  <a:lnTo>
                    <a:pt x="111" y="64"/>
                  </a:lnTo>
                  <a:lnTo>
                    <a:pt x="111" y="47"/>
                  </a:lnTo>
                  <a:lnTo>
                    <a:pt x="127" y="47"/>
                  </a:lnTo>
                  <a:cubicBezTo>
                    <a:pt x="127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8" name="Google Shape;14138;p87"/>
            <p:cNvSpPr/>
            <p:nvPr/>
          </p:nvSpPr>
          <p:spPr>
            <a:xfrm>
              <a:off x="3284232" y="1802279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3" y="1"/>
                    <a:pt x="16" y="16"/>
                    <a:pt x="16" y="16"/>
                  </a:cubicBezTo>
                  <a:cubicBezTo>
                    <a:pt x="16" y="32"/>
                    <a:pt x="1" y="48"/>
                    <a:pt x="16" y="48"/>
                  </a:cubicBezTo>
                  <a:lnTo>
                    <a:pt x="16" y="64"/>
                  </a:lnTo>
                  <a:lnTo>
                    <a:pt x="33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96" y="79"/>
                  </a:lnTo>
                  <a:lnTo>
                    <a:pt x="96" y="64"/>
                  </a:lnTo>
                  <a:cubicBezTo>
                    <a:pt x="96" y="48"/>
                    <a:pt x="96" y="32"/>
                    <a:pt x="79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39" name="Google Shape;14139;p87"/>
            <p:cNvSpPr/>
            <p:nvPr/>
          </p:nvSpPr>
          <p:spPr>
            <a:xfrm>
              <a:off x="3408521" y="1814333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0" y="15"/>
                  </a:cubicBezTo>
                  <a:cubicBezTo>
                    <a:pt x="0" y="32"/>
                    <a:pt x="0" y="47"/>
                    <a:pt x="16" y="63"/>
                  </a:cubicBezTo>
                  <a:lnTo>
                    <a:pt x="32" y="78"/>
                  </a:lnTo>
                  <a:lnTo>
                    <a:pt x="47" y="78"/>
                  </a:lnTo>
                  <a:cubicBezTo>
                    <a:pt x="63" y="78"/>
                    <a:pt x="79" y="78"/>
                    <a:pt x="79" y="63"/>
                  </a:cubicBezTo>
                  <a:cubicBezTo>
                    <a:pt x="95" y="47"/>
                    <a:pt x="95" y="32"/>
                    <a:pt x="79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0" name="Google Shape;14140;p87"/>
            <p:cNvSpPr/>
            <p:nvPr/>
          </p:nvSpPr>
          <p:spPr>
            <a:xfrm>
              <a:off x="3357889" y="1786727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17" y="17"/>
                  </a:lnTo>
                  <a:cubicBezTo>
                    <a:pt x="0" y="17"/>
                    <a:pt x="0" y="32"/>
                    <a:pt x="0" y="49"/>
                  </a:cubicBezTo>
                  <a:lnTo>
                    <a:pt x="32" y="80"/>
                  </a:lnTo>
                  <a:lnTo>
                    <a:pt x="48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17"/>
                  </a:cubicBezTo>
                  <a:cubicBezTo>
                    <a:pt x="80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1" name="Google Shape;14141;p87"/>
            <p:cNvSpPr/>
            <p:nvPr/>
          </p:nvSpPr>
          <p:spPr>
            <a:xfrm>
              <a:off x="3312792" y="1791275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cubicBezTo>
                    <a:pt x="0" y="15"/>
                    <a:pt x="17" y="47"/>
                    <a:pt x="32" y="47"/>
                  </a:cubicBezTo>
                  <a:lnTo>
                    <a:pt x="48" y="63"/>
                  </a:lnTo>
                  <a:cubicBezTo>
                    <a:pt x="48" y="78"/>
                    <a:pt x="63" y="78"/>
                    <a:pt x="63" y="78"/>
                  </a:cubicBezTo>
                  <a:cubicBezTo>
                    <a:pt x="80" y="78"/>
                    <a:pt x="80" y="78"/>
                    <a:pt x="95" y="63"/>
                  </a:cubicBezTo>
                  <a:cubicBezTo>
                    <a:pt x="95" y="47"/>
                    <a:pt x="95" y="32"/>
                    <a:pt x="80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2" name="Google Shape;14142;p87"/>
            <p:cNvSpPr/>
            <p:nvPr/>
          </p:nvSpPr>
          <p:spPr>
            <a:xfrm>
              <a:off x="3052224" y="1817800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" y="32"/>
                  </a:lnTo>
                  <a:lnTo>
                    <a:pt x="1" y="49"/>
                  </a:lnTo>
                  <a:cubicBezTo>
                    <a:pt x="1" y="64"/>
                    <a:pt x="1" y="80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64" y="64"/>
                  </a:lnTo>
                  <a:cubicBezTo>
                    <a:pt x="80" y="49"/>
                    <a:pt x="80" y="17"/>
                    <a:pt x="64" y="17"/>
                  </a:cubicBez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3" name="Google Shape;14143;p87"/>
            <p:cNvSpPr/>
            <p:nvPr/>
          </p:nvSpPr>
          <p:spPr>
            <a:xfrm>
              <a:off x="3202560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17"/>
                  </a:cubicBezTo>
                  <a:lnTo>
                    <a:pt x="0" y="32"/>
                  </a:lnTo>
                  <a:cubicBezTo>
                    <a:pt x="0" y="48"/>
                    <a:pt x="0" y="64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48" y="95"/>
                    <a:pt x="63" y="80"/>
                  </a:cubicBezTo>
                  <a:lnTo>
                    <a:pt x="63" y="80"/>
                  </a:lnTo>
                  <a:lnTo>
                    <a:pt x="80" y="64"/>
                  </a:lnTo>
                  <a:cubicBezTo>
                    <a:pt x="80" y="48"/>
                    <a:pt x="80" y="32"/>
                    <a:pt x="63" y="17"/>
                  </a:cubicBezTo>
                  <a:cubicBezTo>
                    <a:pt x="63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4" name="Google Shape;14144;p87"/>
            <p:cNvSpPr/>
            <p:nvPr/>
          </p:nvSpPr>
          <p:spPr>
            <a:xfrm>
              <a:off x="3431578" y="1806287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lnTo>
                    <a:pt x="0" y="32"/>
                  </a:lnTo>
                  <a:lnTo>
                    <a:pt x="0" y="48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3" y="64"/>
                  </a:lnTo>
                  <a:cubicBezTo>
                    <a:pt x="78" y="64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5" name="Google Shape;14145;p87"/>
            <p:cNvSpPr/>
            <p:nvPr/>
          </p:nvSpPr>
          <p:spPr>
            <a:xfrm>
              <a:off x="3205550" y="182883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32"/>
                  </a:lnTo>
                  <a:cubicBezTo>
                    <a:pt x="1" y="32"/>
                    <a:pt x="1" y="63"/>
                    <a:pt x="17" y="80"/>
                  </a:cubicBezTo>
                  <a:lnTo>
                    <a:pt x="32" y="80"/>
                  </a:ln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6" name="Google Shape;14146;p87"/>
            <p:cNvSpPr/>
            <p:nvPr/>
          </p:nvSpPr>
          <p:spPr>
            <a:xfrm>
              <a:off x="3318326" y="181780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9"/>
                    <a:pt x="0" y="49"/>
                    <a:pt x="16" y="64"/>
                  </a:cubicBez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cubicBezTo>
                    <a:pt x="79" y="64"/>
                    <a:pt x="95" y="49"/>
                    <a:pt x="95" y="32"/>
                  </a:cubicBezTo>
                  <a:cubicBezTo>
                    <a:pt x="95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7" name="Google Shape;14147;p87"/>
            <p:cNvSpPr/>
            <p:nvPr/>
          </p:nvSpPr>
          <p:spPr>
            <a:xfrm>
              <a:off x="3398503" y="180978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7"/>
                    <a:pt x="0" y="32"/>
                  </a:cubicBez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cubicBezTo>
                    <a:pt x="0" y="64"/>
                    <a:pt x="0" y="80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47" y="95"/>
                    <a:pt x="63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32"/>
                  </a:lnTo>
                  <a:cubicBezTo>
                    <a:pt x="63" y="17"/>
                    <a:pt x="63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8" name="Google Shape;14148;p87"/>
            <p:cNvSpPr/>
            <p:nvPr/>
          </p:nvSpPr>
          <p:spPr>
            <a:xfrm>
              <a:off x="3206567" y="1830362"/>
              <a:ext cx="2544" cy="2512"/>
            </a:xfrm>
            <a:custGeom>
              <a:avLst/>
              <a:gdLst/>
              <a:ahLst/>
              <a:cxnLst/>
              <a:rect l="l" t="t" r="r" b="b"/>
              <a:pathLst>
                <a:path w="80" h="79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7" y="63"/>
                  </a:lnTo>
                  <a:cubicBezTo>
                    <a:pt x="32" y="78"/>
                    <a:pt x="32" y="78"/>
                    <a:pt x="48" y="78"/>
                  </a:cubicBezTo>
                  <a:cubicBezTo>
                    <a:pt x="48" y="78"/>
                    <a:pt x="63" y="63"/>
                    <a:pt x="80" y="63"/>
                  </a:cubicBezTo>
                  <a:cubicBezTo>
                    <a:pt x="80" y="47"/>
                    <a:pt x="80" y="32"/>
                    <a:pt x="63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49" name="Google Shape;14149;p87"/>
            <p:cNvSpPr/>
            <p:nvPr/>
          </p:nvSpPr>
          <p:spPr>
            <a:xfrm>
              <a:off x="3429034" y="1781734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lnTo>
                    <a:pt x="17" y="32"/>
                  </a:lnTo>
                  <a:cubicBezTo>
                    <a:pt x="17" y="32"/>
                    <a:pt x="1" y="48"/>
                    <a:pt x="1" y="63"/>
                  </a:cubicBezTo>
                  <a:lnTo>
                    <a:pt x="1" y="80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9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2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0" name="Google Shape;14150;p87"/>
            <p:cNvSpPr/>
            <p:nvPr/>
          </p:nvSpPr>
          <p:spPr>
            <a:xfrm>
              <a:off x="3362914" y="1788731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7"/>
                    <a:pt x="0" y="32"/>
                    <a:pt x="16" y="49"/>
                  </a:cubicBezTo>
                  <a:lnTo>
                    <a:pt x="16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80"/>
                    <a:pt x="95" y="64"/>
                    <a:pt x="79" y="49"/>
                  </a:cubicBezTo>
                  <a:lnTo>
                    <a:pt x="79" y="32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1" name="Google Shape;14151;p87"/>
            <p:cNvSpPr/>
            <p:nvPr/>
          </p:nvSpPr>
          <p:spPr>
            <a:xfrm>
              <a:off x="3414532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cubicBezTo>
                    <a:pt x="0" y="32"/>
                    <a:pt x="0" y="48"/>
                    <a:pt x="0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32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9" y="17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2" name="Google Shape;14152;p87"/>
            <p:cNvSpPr/>
            <p:nvPr/>
          </p:nvSpPr>
          <p:spPr>
            <a:xfrm>
              <a:off x="3143946" y="183382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0" y="32"/>
                    <a:pt x="0" y="64"/>
                    <a:pt x="16" y="64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4"/>
                    <a:pt x="95" y="49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3" name="Google Shape;14153;p87"/>
            <p:cNvSpPr/>
            <p:nvPr/>
          </p:nvSpPr>
          <p:spPr>
            <a:xfrm>
              <a:off x="3191524" y="1829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7" y="64"/>
                    <a:pt x="32" y="64"/>
                  </a:cubicBezTo>
                  <a:cubicBezTo>
                    <a:pt x="32" y="79"/>
                    <a:pt x="32" y="79"/>
                    <a:pt x="48" y="79"/>
                  </a:cubicBezTo>
                  <a:cubicBezTo>
                    <a:pt x="64" y="79"/>
                    <a:pt x="64" y="79"/>
                    <a:pt x="80" y="64"/>
                  </a:cubicBezTo>
                  <a:lnTo>
                    <a:pt x="80" y="47"/>
                  </a:lnTo>
                  <a:cubicBezTo>
                    <a:pt x="95" y="32"/>
                    <a:pt x="95" y="16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4" name="Google Shape;14154;p87"/>
            <p:cNvSpPr/>
            <p:nvPr/>
          </p:nvSpPr>
          <p:spPr>
            <a:xfrm>
              <a:off x="3452601" y="1781257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16" y="0"/>
                    <a:pt x="16" y="15"/>
                    <a:pt x="1" y="15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64" y="63"/>
                  </a:lnTo>
                  <a:lnTo>
                    <a:pt x="64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111" y="32"/>
                    <a:pt x="95" y="0"/>
                    <a:pt x="7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5" name="Google Shape;14155;p87"/>
            <p:cNvSpPr/>
            <p:nvPr/>
          </p:nvSpPr>
          <p:spPr>
            <a:xfrm>
              <a:off x="3260188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7"/>
                    <a:pt x="1" y="48"/>
                    <a:pt x="16" y="48"/>
                  </a:cubicBezTo>
                  <a:lnTo>
                    <a:pt x="32" y="63"/>
                  </a:lnTo>
                  <a:cubicBezTo>
                    <a:pt x="32" y="80"/>
                    <a:pt x="47" y="80"/>
                    <a:pt x="47" y="80"/>
                  </a:cubicBezTo>
                  <a:cubicBezTo>
                    <a:pt x="64" y="80"/>
                    <a:pt x="79" y="63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6" name="Google Shape;14156;p87"/>
            <p:cNvSpPr/>
            <p:nvPr/>
          </p:nvSpPr>
          <p:spPr>
            <a:xfrm>
              <a:off x="3039185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48"/>
                  </a:lnTo>
                  <a:lnTo>
                    <a:pt x="32" y="80"/>
                  </a:lnTo>
                  <a:lnTo>
                    <a:pt x="64" y="80"/>
                  </a:lnTo>
                  <a:lnTo>
                    <a:pt x="64" y="80"/>
                  </a:lnTo>
                  <a:cubicBezTo>
                    <a:pt x="80" y="80"/>
                    <a:pt x="95" y="63"/>
                    <a:pt x="95" y="48"/>
                  </a:cubicBezTo>
                  <a:lnTo>
                    <a:pt x="95" y="48"/>
                  </a:lnTo>
                  <a:lnTo>
                    <a:pt x="95" y="32"/>
                  </a:lnTo>
                  <a:cubicBezTo>
                    <a:pt x="95" y="17"/>
                    <a:pt x="80" y="17"/>
                    <a:pt x="80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7" name="Google Shape;14157;p87"/>
            <p:cNvSpPr/>
            <p:nvPr/>
          </p:nvSpPr>
          <p:spPr>
            <a:xfrm>
              <a:off x="3404513" y="181331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15" y="1"/>
                  </a:lnTo>
                  <a:lnTo>
                    <a:pt x="15" y="16"/>
                  </a:lnTo>
                  <a:lnTo>
                    <a:pt x="0" y="16"/>
                  </a:lnTo>
                  <a:cubicBezTo>
                    <a:pt x="0" y="32"/>
                    <a:pt x="0" y="64"/>
                    <a:pt x="15" y="79"/>
                  </a:cubicBezTo>
                  <a:lnTo>
                    <a:pt x="32" y="79"/>
                  </a:lnTo>
                  <a:cubicBezTo>
                    <a:pt x="47" y="79"/>
                    <a:pt x="47" y="79"/>
                    <a:pt x="63" y="64"/>
                  </a:cubicBezTo>
                  <a:lnTo>
                    <a:pt x="78" y="47"/>
                  </a:lnTo>
                  <a:cubicBezTo>
                    <a:pt x="78" y="32"/>
                    <a:pt x="78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8" name="Google Shape;14158;p87"/>
            <p:cNvSpPr/>
            <p:nvPr/>
          </p:nvSpPr>
          <p:spPr>
            <a:xfrm>
              <a:off x="3200079" y="1831825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5" y="32"/>
                  </a:lnTo>
                  <a:cubicBezTo>
                    <a:pt x="0" y="49"/>
                    <a:pt x="0" y="64"/>
                    <a:pt x="15" y="80"/>
                  </a:cubicBezTo>
                  <a:lnTo>
                    <a:pt x="32" y="80"/>
                  </a:lnTo>
                  <a:cubicBezTo>
                    <a:pt x="47" y="80"/>
                    <a:pt x="63" y="80"/>
                    <a:pt x="63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59" name="Google Shape;14159;p87"/>
            <p:cNvSpPr/>
            <p:nvPr/>
          </p:nvSpPr>
          <p:spPr>
            <a:xfrm>
              <a:off x="3192033" y="1831825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lnTo>
                    <a:pt x="48" y="1"/>
                  </a:lnTo>
                  <a:lnTo>
                    <a:pt x="32" y="17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4" y="80"/>
                  </a:lnTo>
                  <a:lnTo>
                    <a:pt x="79" y="64"/>
                  </a:lnTo>
                  <a:cubicBezTo>
                    <a:pt x="95" y="49"/>
                    <a:pt x="95" y="32"/>
                    <a:pt x="79" y="17"/>
                  </a:cubicBezTo>
                  <a:cubicBezTo>
                    <a:pt x="64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0" name="Google Shape;14160;p87"/>
            <p:cNvSpPr/>
            <p:nvPr/>
          </p:nvSpPr>
          <p:spPr>
            <a:xfrm>
              <a:off x="3433041" y="1807781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7"/>
                  </a:lnTo>
                  <a:cubicBezTo>
                    <a:pt x="17" y="17"/>
                    <a:pt x="17" y="17"/>
                    <a:pt x="17" y="32"/>
                  </a:cubicBezTo>
                  <a:cubicBezTo>
                    <a:pt x="1" y="32"/>
                    <a:pt x="1" y="48"/>
                    <a:pt x="17" y="64"/>
                  </a:cubicBezTo>
                  <a:lnTo>
                    <a:pt x="17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80" y="64"/>
                  </a:lnTo>
                  <a:cubicBezTo>
                    <a:pt x="95" y="64"/>
                    <a:pt x="95" y="48"/>
                    <a:pt x="95" y="17"/>
                  </a:cubicBezTo>
                  <a:cubicBezTo>
                    <a:pt x="95" y="17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1" name="Google Shape;14161;p87"/>
            <p:cNvSpPr/>
            <p:nvPr/>
          </p:nvSpPr>
          <p:spPr>
            <a:xfrm>
              <a:off x="3269698" y="182482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48" y="0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3" y="80"/>
                  </a:ln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cubicBezTo>
                    <a:pt x="80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2" name="Google Shape;14162;p87"/>
            <p:cNvSpPr/>
            <p:nvPr/>
          </p:nvSpPr>
          <p:spPr>
            <a:xfrm>
              <a:off x="3356395" y="1757182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6" y="16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64" y="79"/>
                  </a:lnTo>
                  <a:cubicBezTo>
                    <a:pt x="64" y="64"/>
                    <a:pt x="64" y="48"/>
                    <a:pt x="79" y="48"/>
                  </a:cubicBezTo>
                  <a:lnTo>
                    <a:pt x="79" y="48"/>
                  </a:ln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3" name="Google Shape;14163;p87"/>
            <p:cNvSpPr/>
            <p:nvPr/>
          </p:nvSpPr>
          <p:spPr>
            <a:xfrm>
              <a:off x="3020166" y="180530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0"/>
                  </a:moveTo>
                  <a:lnTo>
                    <a:pt x="48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0" y="16"/>
                    <a:pt x="0" y="16"/>
                    <a:pt x="0" y="32"/>
                  </a:cubicBezTo>
                  <a:lnTo>
                    <a:pt x="0" y="47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32" y="63"/>
                  </a:lnTo>
                  <a:lnTo>
                    <a:pt x="63" y="63"/>
                  </a:lnTo>
                  <a:cubicBezTo>
                    <a:pt x="80" y="63"/>
                    <a:pt x="95" y="47"/>
                    <a:pt x="95" y="32"/>
                  </a:cubicBezTo>
                  <a:cubicBezTo>
                    <a:pt x="95" y="16"/>
                    <a:pt x="80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4" name="Google Shape;14164;p87"/>
            <p:cNvSpPr/>
            <p:nvPr/>
          </p:nvSpPr>
          <p:spPr>
            <a:xfrm>
              <a:off x="3103333" y="1795283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15"/>
                    <a:pt x="1" y="15"/>
                    <a:pt x="1" y="32"/>
                  </a:cubicBezTo>
                  <a:lnTo>
                    <a:pt x="1" y="47"/>
                  </a:lnTo>
                  <a:lnTo>
                    <a:pt x="17" y="63"/>
                  </a:lnTo>
                  <a:lnTo>
                    <a:pt x="32" y="78"/>
                  </a:lnTo>
                  <a:lnTo>
                    <a:pt x="95" y="78"/>
                  </a:lnTo>
                  <a:lnTo>
                    <a:pt x="95" y="78"/>
                  </a:lnTo>
                  <a:cubicBezTo>
                    <a:pt x="111" y="78"/>
                    <a:pt x="111" y="63"/>
                    <a:pt x="127" y="47"/>
                  </a:cubicBezTo>
                  <a:lnTo>
                    <a:pt x="127" y="47"/>
                  </a:lnTo>
                  <a:lnTo>
                    <a:pt x="127" y="15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5" name="Google Shape;14165;p87"/>
            <p:cNvSpPr/>
            <p:nvPr/>
          </p:nvSpPr>
          <p:spPr>
            <a:xfrm>
              <a:off x="3442074" y="1751648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32" y="1"/>
                    <a:pt x="32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64"/>
                  </a:lnTo>
                  <a:cubicBezTo>
                    <a:pt x="95" y="49"/>
                    <a:pt x="95" y="17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6" name="Google Shape;14166;p87"/>
            <p:cNvSpPr/>
            <p:nvPr/>
          </p:nvSpPr>
          <p:spPr>
            <a:xfrm>
              <a:off x="3435586" y="1756196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6"/>
                    <a:pt x="15" y="16"/>
                  </a:cubicBezTo>
                  <a:lnTo>
                    <a:pt x="15" y="16"/>
                  </a:lnTo>
                  <a:cubicBezTo>
                    <a:pt x="15" y="32"/>
                    <a:pt x="0" y="32"/>
                    <a:pt x="15" y="47"/>
                  </a:cubicBezTo>
                  <a:lnTo>
                    <a:pt x="15" y="63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95" y="79"/>
                  </a:lnTo>
                  <a:cubicBezTo>
                    <a:pt x="95" y="63"/>
                    <a:pt x="95" y="47"/>
                    <a:pt x="78" y="32"/>
                  </a:cubicBezTo>
                  <a:lnTo>
                    <a:pt x="78" y="32"/>
                  </a:lnTo>
                  <a:lnTo>
                    <a:pt x="63" y="16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7" name="Google Shape;14167;p87"/>
            <p:cNvSpPr/>
            <p:nvPr/>
          </p:nvSpPr>
          <p:spPr>
            <a:xfrm>
              <a:off x="3280225" y="177069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48" y="1"/>
                    <a:pt x="48" y="17"/>
                  </a:cubicBezTo>
                  <a:lnTo>
                    <a:pt x="16" y="49"/>
                  </a:lnTo>
                  <a:cubicBezTo>
                    <a:pt x="1" y="49"/>
                    <a:pt x="16" y="80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64" y="95"/>
                    <a:pt x="79" y="80"/>
                  </a:cubicBezTo>
                  <a:lnTo>
                    <a:pt x="95" y="64"/>
                  </a:lnTo>
                  <a:cubicBezTo>
                    <a:pt x="111" y="49"/>
                    <a:pt x="111" y="17"/>
                    <a:pt x="95" y="17"/>
                  </a:cubicBez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8" name="Google Shape;14168;p87"/>
            <p:cNvSpPr/>
            <p:nvPr/>
          </p:nvSpPr>
          <p:spPr>
            <a:xfrm>
              <a:off x="3260665" y="1774229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1"/>
                  </a:moveTo>
                  <a:lnTo>
                    <a:pt x="17" y="1"/>
                  </a:lnTo>
                  <a:lnTo>
                    <a:pt x="1" y="16"/>
                  </a:lnTo>
                  <a:lnTo>
                    <a:pt x="1" y="32"/>
                  </a:lnTo>
                  <a:cubicBezTo>
                    <a:pt x="1" y="47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cubicBezTo>
                    <a:pt x="49" y="79"/>
                    <a:pt x="64" y="64"/>
                    <a:pt x="64" y="64"/>
                  </a:cubicBezTo>
                  <a:lnTo>
                    <a:pt x="64" y="47"/>
                  </a:lnTo>
                  <a:lnTo>
                    <a:pt x="80" y="32"/>
                  </a:lnTo>
                  <a:lnTo>
                    <a:pt x="80" y="1"/>
                  </a:lnTo>
                  <a:cubicBezTo>
                    <a:pt x="80" y="16"/>
                    <a:pt x="64" y="16"/>
                    <a:pt x="49" y="16"/>
                  </a:cubicBezTo>
                  <a:lnTo>
                    <a:pt x="32" y="16"/>
                  </a:lnTo>
                  <a:cubicBezTo>
                    <a:pt x="32" y="16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69" name="Google Shape;14169;p87"/>
            <p:cNvSpPr/>
            <p:nvPr/>
          </p:nvSpPr>
          <p:spPr>
            <a:xfrm>
              <a:off x="3401969" y="1761698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32" y="0"/>
                    <a:pt x="32" y="16"/>
                  </a:cubicBezTo>
                  <a:lnTo>
                    <a:pt x="17" y="32"/>
                  </a:lnTo>
                  <a:cubicBezTo>
                    <a:pt x="1" y="48"/>
                    <a:pt x="1" y="63"/>
                    <a:pt x="17" y="79"/>
                  </a:cubicBezTo>
                  <a:lnTo>
                    <a:pt x="49" y="79"/>
                  </a:lnTo>
                  <a:lnTo>
                    <a:pt x="64" y="79"/>
                  </a:lnTo>
                  <a:lnTo>
                    <a:pt x="80" y="63"/>
                  </a:lnTo>
                  <a:cubicBezTo>
                    <a:pt x="95" y="48"/>
                    <a:pt x="95" y="16"/>
                    <a:pt x="80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0" name="Google Shape;14170;p87"/>
            <p:cNvSpPr/>
            <p:nvPr/>
          </p:nvSpPr>
          <p:spPr>
            <a:xfrm>
              <a:off x="3279239" y="176370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16" y="32"/>
                  </a:lnTo>
                  <a:cubicBezTo>
                    <a:pt x="0" y="32"/>
                    <a:pt x="16" y="63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9" y="63"/>
                  </a:cubicBezTo>
                  <a:lnTo>
                    <a:pt x="79" y="48"/>
                  </a:lnTo>
                  <a:cubicBezTo>
                    <a:pt x="95" y="32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1" name="Google Shape;14171;p87"/>
            <p:cNvSpPr/>
            <p:nvPr/>
          </p:nvSpPr>
          <p:spPr>
            <a:xfrm>
              <a:off x="3236622" y="17742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" y="47"/>
                    <a:pt x="17" y="64"/>
                  </a:cubicBezTo>
                  <a:lnTo>
                    <a:pt x="32" y="79"/>
                  </a:lnTo>
                  <a:lnTo>
                    <a:pt x="64" y="79"/>
                  </a:lnTo>
                  <a:lnTo>
                    <a:pt x="80" y="79"/>
                  </a:lnTo>
                  <a:cubicBezTo>
                    <a:pt x="95" y="64"/>
                    <a:pt x="95" y="32"/>
                    <a:pt x="80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2" name="Google Shape;14172;p87"/>
            <p:cNvSpPr/>
            <p:nvPr/>
          </p:nvSpPr>
          <p:spPr>
            <a:xfrm>
              <a:off x="3261206" y="177171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15" y="17"/>
                  </a:cubicBezTo>
                  <a:lnTo>
                    <a:pt x="15" y="48"/>
                  </a:lnTo>
                  <a:lnTo>
                    <a:pt x="0" y="48"/>
                  </a:lnTo>
                  <a:lnTo>
                    <a:pt x="0" y="80"/>
                  </a:lnTo>
                  <a:cubicBezTo>
                    <a:pt x="15" y="80"/>
                    <a:pt x="15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78" y="63"/>
                  </a:lnTo>
                  <a:lnTo>
                    <a:pt x="78" y="48"/>
                  </a:lnTo>
                  <a:cubicBezTo>
                    <a:pt x="95" y="32"/>
                    <a:pt x="78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3" name="Google Shape;14173;p87"/>
            <p:cNvSpPr/>
            <p:nvPr/>
          </p:nvSpPr>
          <p:spPr>
            <a:xfrm>
              <a:off x="3333369" y="177670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"/>
                    <a:pt x="15" y="1"/>
                    <a:pt x="15" y="17"/>
                  </a:cubicBezTo>
                  <a:cubicBezTo>
                    <a:pt x="0" y="32"/>
                    <a:pt x="0" y="49"/>
                    <a:pt x="15" y="64"/>
                  </a:cubicBezTo>
                  <a:lnTo>
                    <a:pt x="32" y="80"/>
                  </a:lnTo>
                  <a:lnTo>
                    <a:pt x="63" y="80"/>
                  </a:lnTo>
                  <a:cubicBezTo>
                    <a:pt x="63" y="80"/>
                    <a:pt x="78" y="80"/>
                    <a:pt x="78" y="64"/>
                  </a:cubicBezTo>
                  <a:cubicBezTo>
                    <a:pt x="95" y="49"/>
                    <a:pt x="95" y="32"/>
                    <a:pt x="78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4" name="Google Shape;14174;p87"/>
            <p:cNvSpPr/>
            <p:nvPr/>
          </p:nvSpPr>
          <p:spPr>
            <a:xfrm>
              <a:off x="3287730" y="1781257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lnTo>
                    <a:pt x="32" y="78"/>
                  </a:lnTo>
                  <a:lnTo>
                    <a:pt x="49" y="95"/>
                  </a:lnTo>
                  <a:cubicBezTo>
                    <a:pt x="64" y="95"/>
                    <a:pt x="80" y="78"/>
                    <a:pt x="80" y="78"/>
                  </a:cubicBezTo>
                  <a:cubicBezTo>
                    <a:pt x="95" y="63"/>
                    <a:pt x="95" y="32"/>
                    <a:pt x="80" y="32"/>
                  </a:cubicBezTo>
                  <a:lnTo>
                    <a:pt x="64" y="15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5" name="Google Shape;14175;p87"/>
            <p:cNvSpPr/>
            <p:nvPr/>
          </p:nvSpPr>
          <p:spPr>
            <a:xfrm>
              <a:off x="3095827" y="1799767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6" y="32"/>
                  </a:ln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cubicBezTo>
                    <a:pt x="48" y="80"/>
                    <a:pt x="64" y="80"/>
                    <a:pt x="64" y="64"/>
                  </a:cubicBezTo>
                  <a:lnTo>
                    <a:pt x="79" y="48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6" name="Google Shape;14176;p87"/>
            <p:cNvSpPr/>
            <p:nvPr/>
          </p:nvSpPr>
          <p:spPr>
            <a:xfrm>
              <a:off x="3098339" y="179929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6" y="16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6" y="79"/>
                  </a:lnTo>
                  <a:lnTo>
                    <a:pt x="32" y="95"/>
                  </a:lnTo>
                  <a:cubicBezTo>
                    <a:pt x="48" y="95"/>
                    <a:pt x="63" y="79"/>
                    <a:pt x="63" y="79"/>
                  </a:cubicBezTo>
                  <a:lnTo>
                    <a:pt x="79" y="63"/>
                  </a:lnTo>
                  <a:cubicBezTo>
                    <a:pt x="95" y="47"/>
                    <a:pt x="79" y="16"/>
                    <a:pt x="79" y="16"/>
                  </a:cubicBez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7" name="Google Shape;14177;p87"/>
            <p:cNvSpPr/>
            <p:nvPr/>
          </p:nvSpPr>
          <p:spPr>
            <a:xfrm>
              <a:off x="3050729" y="1804792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0"/>
                    <a:pt x="16" y="16"/>
                  </a:cubicBezTo>
                  <a:lnTo>
                    <a:pt x="16" y="32"/>
                  </a:lnTo>
                  <a:lnTo>
                    <a:pt x="16" y="48"/>
                  </a:lnTo>
                  <a:lnTo>
                    <a:pt x="16" y="48"/>
                  </a:lnTo>
                  <a:cubicBezTo>
                    <a:pt x="1" y="63"/>
                    <a:pt x="16" y="79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cubicBezTo>
                    <a:pt x="64" y="95"/>
                    <a:pt x="64" y="79"/>
                    <a:pt x="79" y="63"/>
                  </a:cubicBezTo>
                  <a:lnTo>
                    <a:pt x="79" y="63"/>
                  </a:lnTo>
                  <a:lnTo>
                    <a:pt x="79" y="48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8" name="Google Shape;14178;p87"/>
            <p:cNvSpPr/>
            <p:nvPr/>
          </p:nvSpPr>
          <p:spPr>
            <a:xfrm>
              <a:off x="3206090" y="1774229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64"/>
                  </a:lnTo>
                  <a:cubicBezTo>
                    <a:pt x="32" y="79"/>
                    <a:pt x="47" y="79"/>
                    <a:pt x="47" y="79"/>
                  </a:cubicBezTo>
                  <a:cubicBezTo>
                    <a:pt x="63" y="79"/>
                    <a:pt x="78" y="79"/>
                    <a:pt x="78" y="64"/>
                  </a:cubicBezTo>
                  <a:cubicBezTo>
                    <a:pt x="95" y="47"/>
                    <a:pt x="95" y="32"/>
                    <a:pt x="78" y="16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79" name="Google Shape;14179;p87"/>
            <p:cNvSpPr/>
            <p:nvPr/>
          </p:nvSpPr>
          <p:spPr>
            <a:xfrm>
              <a:off x="3358398" y="1757691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79" y="0"/>
                  </a:lnTo>
                  <a:cubicBezTo>
                    <a:pt x="64" y="0"/>
                    <a:pt x="47" y="0"/>
                    <a:pt x="47" y="16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95"/>
                    <a:pt x="79" y="95"/>
                    <a:pt x="79" y="79"/>
                  </a:cubicBezTo>
                  <a:lnTo>
                    <a:pt x="110" y="48"/>
                  </a:lnTo>
                  <a:lnTo>
                    <a:pt x="110" y="48"/>
                  </a:lnTo>
                  <a:cubicBezTo>
                    <a:pt x="110" y="32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0" name="Google Shape;14180;p87"/>
            <p:cNvSpPr/>
            <p:nvPr/>
          </p:nvSpPr>
          <p:spPr>
            <a:xfrm>
              <a:off x="3432564" y="1766691"/>
              <a:ext cx="2512" cy="2576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" y="17"/>
                  </a:lnTo>
                  <a:lnTo>
                    <a:pt x="1" y="49"/>
                  </a:lnTo>
                  <a:cubicBezTo>
                    <a:pt x="1" y="49"/>
                    <a:pt x="1" y="64"/>
                    <a:pt x="16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47" y="80"/>
                    <a:pt x="47" y="80"/>
                    <a:pt x="64" y="64"/>
                  </a:cubicBezTo>
                  <a:lnTo>
                    <a:pt x="79" y="49"/>
                  </a:lnTo>
                  <a:cubicBezTo>
                    <a:pt x="79" y="32"/>
                    <a:pt x="79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1" name="Google Shape;14181;p87"/>
            <p:cNvSpPr/>
            <p:nvPr/>
          </p:nvSpPr>
          <p:spPr>
            <a:xfrm>
              <a:off x="3053751" y="18062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6"/>
                  </a:lnTo>
                  <a:lnTo>
                    <a:pt x="16" y="32"/>
                  </a:lnTo>
                  <a:cubicBezTo>
                    <a:pt x="0" y="48"/>
                    <a:pt x="0" y="64"/>
                    <a:pt x="16" y="79"/>
                  </a:cubicBezTo>
                  <a:lnTo>
                    <a:pt x="32" y="95"/>
                  </a:lnTo>
                  <a:cubicBezTo>
                    <a:pt x="47" y="95"/>
                    <a:pt x="63" y="79"/>
                    <a:pt x="63" y="79"/>
                  </a:cubicBezTo>
                  <a:lnTo>
                    <a:pt x="79" y="64"/>
                  </a:lnTo>
                  <a:cubicBezTo>
                    <a:pt x="95" y="48"/>
                    <a:pt x="95" y="32"/>
                    <a:pt x="79" y="16"/>
                  </a:cubicBezTo>
                  <a:cubicBezTo>
                    <a:pt x="63" y="1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2" name="Google Shape;14182;p87"/>
            <p:cNvSpPr/>
            <p:nvPr/>
          </p:nvSpPr>
          <p:spPr>
            <a:xfrm>
              <a:off x="3330347" y="1777727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32"/>
                    <a:pt x="1" y="48"/>
                    <a:pt x="16" y="48"/>
                  </a:cubicBez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63"/>
                    <a:pt x="95" y="63"/>
                    <a:pt x="95" y="48"/>
                  </a:cubicBezTo>
                  <a:cubicBezTo>
                    <a:pt x="95" y="32"/>
                    <a:pt x="95" y="17"/>
                    <a:pt x="64" y="0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3" name="Google Shape;14183;p87"/>
            <p:cNvSpPr/>
            <p:nvPr/>
          </p:nvSpPr>
          <p:spPr>
            <a:xfrm>
              <a:off x="3257676" y="176971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48"/>
                  </a:lnTo>
                  <a:cubicBezTo>
                    <a:pt x="95" y="48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4" name="Google Shape;14184;p87"/>
            <p:cNvSpPr/>
            <p:nvPr/>
          </p:nvSpPr>
          <p:spPr>
            <a:xfrm>
              <a:off x="3434568" y="1750662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0"/>
                  </a:moveTo>
                  <a:lnTo>
                    <a:pt x="64" y="0"/>
                  </a:lnTo>
                  <a:cubicBezTo>
                    <a:pt x="64" y="17"/>
                    <a:pt x="64" y="17"/>
                    <a:pt x="47" y="17"/>
                  </a:cubicBezTo>
                  <a:lnTo>
                    <a:pt x="32" y="17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63"/>
                  </a:lnTo>
                  <a:lnTo>
                    <a:pt x="32" y="95"/>
                  </a:lnTo>
                  <a:cubicBezTo>
                    <a:pt x="32" y="111"/>
                    <a:pt x="47" y="111"/>
                    <a:pt x="47" y="111"/>
                  </a:cubicBezTo>
                  <a:lnTo>
                    <a:pt x="47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110" y="48"/>
                  </a:lnTo>
                  <a:cubicBezTo>
                    <a:pt x="110" y="32"/>
                    <a:pt x="110" y="17"/>
                    <a:pt x="95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5" name="Google Shape;14185;p87"/>
            <p:cNvSpPr/>
            <p:nvPr/>
          </p:nvSpPr>
          <p:spPr>
            <a:xfrm>
              <a:off x="3423023" y="1764687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9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" y="17"/>
                    <a:pt x="1" y="49"/>
                    <a:pt x="17" y="49"/>
                  </a:cubicBezTo>
                  <a:lnTo>
                    <a:pt x="32" y="64"/>
                  </a:lnTo>
                  <a:lnTo>
                    <a:pt x="49" y="80"/>
                  </a:lnTo>
                  <a:lnTo>
                    <a:pt x="64" y="80"/>
                  </a:lnTo>
                  <a:cubicBezTo>
                    <a:pt x="64" y="80"/>
                    <a:pt x="80" y="80"/>
                    <a:pt x="80" y="64"/>
                  </a:cubicBezTo>
                  <a:cubicBezTo>
                    <a:pt x="95" y="49"/>
                    <a:pt x="95" y="32"/>
                    <a:pt x="80" y="17"/>
                  </a:cubicBez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86" name="Google Shape;14186;p87"/>
            <p:cNvSpPr/>
            <p:nvPr/>
          </p:nvSpPr>
          <p:spPr>
            <a:xfrm>
              <a:off x="3195054" y="178726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16" y="15"/>
                  </a:lnTo>
                  <a:cubicBezTo>
                    <a:pt x="0" y="32"/>
                    <a:pt x="0" y="47"/>
                    <a:pt x="32" y="63"/>
                  </a:cubicBezTo>
                  <a:lnTo>
                    <a:pt x="32" y="63"/>
                  </a:lnTo>
                  <a:lnTo>
                    <a:pt x="79" y="78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7" y="78"/>
                    <a:pt x="142" y="78"/>
                  </a:cubicBezTo>
                  <a:cubicBezTo>
                    <a:pt x="142" y="63"/>
                    <a:pt x="142" y="32"/>
                    <a:pt x="127" y="32"/>
                  </a:cubicBezTo>
                  <a:lnTo>
                    <a:pt x="110" y="32"/>
                  </a:lnTo>
                  <a:lnTo>
                    <a:pt x="95" y="15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4187" name="Google Shape;1418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043234" y="2848101"/>
            <a:ext cx="2558660" cy="270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8" name="Google Shape;1418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01" y="484800"/>
            <a:ext cx="2709199" cy="2337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23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21" name="Google Shape;27021;p122"/>
          <p:cNvGrpSpPr/>
          <p:nvPr/>
        </p:nvGrpSpPr>
        <p:grpSpPr>
          <a:xfrm rot="212429" flipH="1">
            <a:off x="5018138" y="4816839"/>
            <a:ext cx="5999173" cy="1333395"/>
            <a:chOff x="2999621" y="1744174"/>
            <a:chExt cx="460023" cy="102245"/>
          </a:xfrm>
        </p:grpSpPr>
        <p:sp>
          <p:nvSpPr>
            <p:cNvPr id="27022" name="Google Shape;27022;p122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16" y="1639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07" y="3088"/>
                    <a:pt x="4160" y="3103"/>
                  </a:cubicBezTo>
                  <a:cubicBezTo>
                    <a:pt x="4112" y="3103"/>
                    <a:pt x="4097" y="3135"/>
                    <a:pt x="4066" y="3088"/>
                  </a:cubicBezTo>
                  <a:cubicBezTo>
                    <a:pt x="4066" y="3057"/>
                    <a:pt x="4066" y="3040"/>
                    <a:pt x="4049" y="3025"/>
                  </a:cubicBezTo>
                  <a:cubicBezTo>
                    <a:pt x="4034" y="2994"/>
                    <a:pt x="4018" y="2977"/>
                    <a:pt x="4003" y="2962"/>
                  </a:cubicBezTo>
                  <a:cubicBezTo>
                    <a:pt x="3986" y="2946"/>
                    <a:pt x="3971" y="2946"/>
                    <a:pt x="3955" y="2946"/>
                  </a:cubicBezTo>
                  <a:lnTo>
                    <a:pt x="3923" y="2946"/>
                  </a:lnTo>
                  <a:cubicBezTo>
                    <a:pt x="3908" y="2946"/>
                    <a:pt x="3908" y="2931"/>
                    <a:pt x="3892" y="2914"/>
                  </a:cubicBezTo>
                  <a:cubicBezTo>
                    <a:pt x="3860" y="2899"/>
                    <a:pt x="3829" y="2899"/>
                    <a:pt x="3797" y="2883"/>
                  </a:cubicBezTo>
                  <a:cubicBezTo>
                    <a:pt x="3782" y="2883"/>
                    <a:pt x="3766" y="2883"/>
                    <a:pt x="3766" y="2868"/>
                  </a:cubicBezTo>
                  <a:cubicBezTo>
                    <a:pt x="3751" y="2851"/>
                    <a:pt x="3751" y="2805"/>
                    <a:pt x="3751" y="2788"/>
                  </a:cubicBezTo>
                  <a:cubicBezTo>
                    <a:pt x="3751" y="2742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77" y="2301"/>
                    <a:pt x="3545" y="2301"/>
                  </a:cubicBezTo>
                  <a:cubicBezTo>
                    <a:pt x="3499" y="2316"/>
                    <a:pt x="3467" y="2316"/>
                    <a:pt x="3419" y="2316"/>
                  </a:cubicBezTo>
                  <a:lnTo>
                    <a:pt x="3388" y="2316"/>
                  </a:lnTo>
                  <a:lnTo>
                    <a:pt x="3341" y="2316"/>
                  </a:lnTo>
                  <a:cubicBezTo>
                    <a:pt x="3293" y="2332"/>
                    <a:pt x="3246" y="2347"/>
                    <a:pt x="3199" y="2379"/>
                  </a:cubicBezTo>
                  <a:cubicBezTo>
                    <a:pt x="3167" y="2395"/>
                    <a:pt x="3152" y="2395"/>
                    <a:pt x="3152" y="2410"/>
                  </a:cubicBezTo>
                  <a:cubicBezTo>
                    <a:pt x="3120" y="2458"/>
                    <a:pt x="3120" y="2505"/>
                    <a:pt x="3089" y="2536"/>
                  </a:cubicBezTo>
                  <a:cubicBezTo>
                    <a:pt x="3057" y="2521"/>
                    <a:pt x="2963" y="2521"/>
                    <a:pt x="2931" y="2568"/>
                  </a:cubicBezTo>
                  <a:cubicBezTo>
                    <a:pt x="2931" y="2584"/>
                    <a:pt x="2915" y="2584"/>
                    <a:pt x="2915" y="2599"/>
                  </a:cubicBezTo>
                  <a:cubicBezTo>
                    <a:pt x="2915" y="2599"/>
                    <a:pt x="2900" y="2616"/>
                    <a:pt x="2883" y="2616"/>
                  </a:cubicBezTo>
                  <a:cubicBezTo>
                    <a:pt x="2883" y="2631"/>
                    <a:pt x="2868" y="2631"/>
                    <a:pt x="2868" y="2662"/>
                  </a:cubicBezTo>
                  <a:cubicBezTo>
                    <a:pt x="2852" y="2694"/>
                    <a:pt x="2868" y="2710"/>
                    <a:pt x="2837" y="2725"/>
                  </a:cubicBezTo>
                  <a:cubicBezTo>
                    <a:pt x="2820" y="2742"/>
                    <a:pt x="2789" y="2742"/>
                    <a:pt x="2774" y="2757"/>
                  </a:cubicBezTo>
                  <a:cubicBezTo>
                    <a:pt x="2742" y="2773"/>
                    <a:pt x="2679" y="2788"/>
                    <a:pt x="2648" y="2820"/>
                  </a:cubicBezTo>
                  <a:cubicBezTo>
                    <a:pt x="2648" y="2836"/>
                    <a:pt x="2648" y="2868"/>
                    <a:pt x="2631" y="2883"/>
                  </a:cubicBezTo>
                  <a:cubicBezTo>
                    <a:pt x="2631" y="2899"/>
                    <a:pt x="2616" y="2977"/>
                    <a:pt x="2616" y="2977"/>
                  </a:cubicBezTo>
                  <a:cubicBezTo>
                    <a:pt x="2585" y="2994"/>
                    <a:pt x="2568" y="2977"/>
                    <a:pt x="2553" y="2977"/>
                  </a:cubicBezTo>
                  <a:cubicBezTo>
                    <a:pt x="2537" y="2962"/>
                    <a:pt x="2505" y="2962"/>
                    <a:pt x="2490" y="2962"/>
                  </a:cubicBezTo>
                  <a:lnTo>
                    <a:pt x="2427" y="2994"/>
                  </a:lnTo>
                  <a:cubicBezTo>
                    <a:pt x="2411" y="3009"/>
                    <a:pt x="2396" y="3009"/>
                    <a:pt x="2364" y="3009"/>
                  </a:cubicBezTo>
                  <a:lnTo>
                    <a:pt x="2348" y="3009"/>
                  </a:lnTo>
                  <a:cubicBezTo>
                    <a:pt x="2316" y="3009"/>
                    <a:pt x="2301" y="3009"/>
                    <a:pt x="2285" y="3025"/>
                  </a:cubicBezTo>
                  <a:cubicBezTo>
                    <a:pt x="2253" y="3040"/>
                    <a:pt x="2238" y="3040"/>
                    <a:pt x="2207" y="3057"/>
                  </a:cubicBezTo>
                  <a:cubicBezTo>
                    <a:pt x="2175" y="3057"/>
                    <a:pt x="2081" y="3088"/>
                    <a:pt x="2049" y="3057"/>
                  </a:cubicBezTo>
                  <a:cubicBezTo>
                    <a:pt x="2033" y="3040"/>
                    <a:pt x="2049" y="3040"/>
                    <a:pt x="2033" y="3025"/>
                  </a:cubicBezTo>
                  <a:cubicBezTo>
                    <a:pt x="2018" y="3009"/>
                    <a:pt x="2033" y="3009"/>
                    <a:pt x="2001" y="3009"/>
                  </a:cubicBezTo>
                  <a:lnTo>
                    <a:pt x="1970" y="3009"/>
                  </a:lnTo>
                  <a:cubicBezTo>
                    <a:pt x="1954" y="2994"/>
                    <a:pt x="1954" y="2977"/>
                    <a:pt x="1938" y="2962"/>
                  </a:cubicBezTo>
                  <a:lnTo>
                    <a:pt x="1891" y="2962"/>
                  </a:lnTo>
                  <a:cubicBezTo>
                    <a:pt x="1844" y="2977"/>
                    <a:pt x="1812" y="2977"/>
                    <a:pt x="1765" y="2977"/>
                  </a:cubicBezTo>
                  <a:lnTo>
                    <a:pt x="1702" y="2977"/>
                  </a:lnTo>
                  <a:lnTo>
                    <a:pt x="1686" y="2977"/>
                  </a:lnTo>
                  <a:lnTo>
                    <a:pt x="1655" y="2977"/>
                  </a:lnTo>
                  <a:cubicBezTo>
                    <a:pt x="1639" y="2977"/>
                    <a:pt x="1639" y="2962"/>
                    <a:pt x="1623" y="2962"/>
                  </a:cubicBezTo>
                  <a:lnTo>
                    <a:pt x="1591" y="2962"/>
                  </a:lnTo>
                  <a:cubicBezTo>
                    <a:pt x="1576" y="2977"/>
                    <a:pt x="1560" y="2977"/>
                    <a:pt x="1560" y="2977"/>
                  </a:cubicBezTo>
                  <a:cubicBezTo>
                    <a:pt x="1560" y="2962"/>
                    <a:pt x="1545" y="2962"/>
                    <a:pt x="1545" y="2962"/>
                  </a:cubicBezTo>
                  <a:cubicBezTo>
                    <a:pt x="1545" y="2946"/>
                    <a:pt x="1528" y="2946"/>
                    <a:pt x="1528" y="2946"/>
                  </a:cubicBezTo>
                  <a:cubicBezTo>
                    <a:pt x="1497" y="2946"/>
                    <a:pt x="1450" y="2946"/>
                    <a:pt x="1419" y="2931"/>
                  </a:cubicBezTo>
                  <a:cubicBezTo>
                    <a:pt x="1402" y="2914"/>
                    <a:pt x="1387" y="2914"/>
                    <a:pt x="1371" y="2899"/>
                  </a:cubicBezTo>
                  <a:lnTo>
                    <a:pt x="1293" y="2899"/>
                  </a:lnTo>
                  <a:lnTo>
                    <a:pt x="1245" y="2899"/>
                  </a:lnTo>
                  <a:cubicBezTo>
                    <a:pt x="1245" y="2883"/>
                    <a:pt x="1245" y="2883"/>
                    <a:pt x="1230" y="2883"/>
                  </a:cubicBezTo>
                  <a:lnTo>
                    <a:pt x="1198" y="2883"/>
                  </a:lnTo>
                  <a:cubicBezTo>
                    <a:pt x="1198" y="2820"/>
                    <a:pt x="1072" y="2820"/>
                    <a:pt x="1024" y="2820"/>
                  </a:cubicBezTo>
                  <a:cubicBezTo>
                    <a:pt x="978" y="2820"/>
                    <a:pt x="1009" y="2805"/>
                    <a:pt x="993" y="2773"/>
                  </a:cubicBezTo>
                  <a:cubicBezTo>
                    <a:pt x="978" y="2757"/>
                    <a:pt x="946" y="2757"/>
                    <a:pt x="915" y="2757"/>
                  </a:cubicBezTo>
                  <a:lnTo>
                    <a:pt x="883" y="2757"/>
                  </a:lnTo>
                  <a:cubicBezTo>
                    <a:pt x="883" y="2742"/>
                    <a:pt x="883" y="2694"/>
                    <a:pt x="867" y="2694"/>
                  </a:cubicBezTo>
                  <a:cubicBezTo>
                    <a:pt x="867" y="2679"/>
                    <a:pt x="835" y="2679"/>
                    <a:pt x="820" y="2694"/>
                  </a:cubicBezTo>
                  <a:lnTo>
                    <a:pt x="772" y="2694"/>
                  </a:lnTo>
                  <a:cubicBezTo>
                    <a:pt x="772" y="2647"/>
                    <a:pt x="694" y="2662"/>
                    <a:pt x="694" y="2616"/>
                  </a:cubicBezTo>
                  <a:lnTo>
                    <a:pt x="646" y="2616"/>
                  </a:lnTo>
                  <a:cubicBezTo>
                    <a:pt x="631" y="2616"/>
                    <a:pt x="600" y="2616"/>
                    <a:pt x="583" y="2599"/>
                  </a:cubicBezTo>
                  <a:cubicBezTo>
                    <a:pt x="568" y="2584"/>
                    <a:pt x="568" y="2536"/>
                    <a:pt x="552" y="2521"/>
                  </a:cubicBezTo>
                  <a:cubicBezTo>
                    <a:pt x="552" y="2473"/>
                    <a:pt x="552" y="2427"/>
                    <a:pt x="520" y="2379"/>
                  </a:cubicBezTo>
                  <a:cubicBezTo>
                    <a:pt x="505" y="2379"/>
                    <a:pt x="489" y="2364"/>
                    <a:pt x="473" y="2364"/>
                  </a:cubicBezTo>
                  <a:cubicBezTo>
                    <a:pt x="457" y="2347"/>
                    <a:pt x="394" y="2332"/>
                    <a:pt x="379" y="2316"/>
                  </a:cubicBezTo>
                  <a:cubicBezTo>
                    <a:pt x="347" y="2301"/>
                    <a:pt x="347" y="2238"/>
                    <a:pt x="347" y="2206"/>
                  </a:cubicBezTo>
                  <a:cubicBezTo>
                    <a:pt x="347" y="2158"/>
                    <a:pt x="347" y="2112"/>
                    <a:pt x="331" y="2048"/>
                  </a:cubicBezTo>
                  <a:cubicBezTo>
                    <a:pt x="316" y="2001"/>
                    <a:pt x="316" y="1954"/>
                    <a:pt x="300" y="1906"/>
                  </a:cubicBezTo>
                  <a:cubicBezTo>
                    <a:pt x="300" y="1891"/>
                    <a:pt x="300" y="1891"/>
                    <a:pt x="284" y="1875"/>
                  </a:cubicBezTo>
                  <a:cubicBezTo>
                    <a:pt x="253" y="1843"/>
                    <a:pt x="173" y="1843"/>
                    <a:pt x="158" y="1796"/>
                  </a:cubicBezTo>
                  <a:cubicBezTo>
                    <a:pt x="142" y="1749"/>
                    <a:pt x="173" y="1670"/>
                    <a:pt x="127" y="1654"/>
                  </a:cubicBezTo>
                  <a:cubicBezTo>
                    <a:pt x="110" y="1639"/>
                    <a:pt x="95" y="1639"/>
                    <a:pt x="79" y="1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3" name="Google Shape;27023;p122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47" y="1622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55" y="3025"/>
                    <a:pt x="4207" y="3025"/>
                  </a:cubicBezTo>
                  <a:cubicBezTo>
                    <a:pt x="4160" y="3040"/>
                    <a:pt x="4144" y="3072"/>
                    <a:pt x="4112" y="3009"/>
                  </a:cubicBezTo>
                  <a:cubicBezTo>
                    <a:pt x="4112" y="2994"/>
                    <a:pt x="4097" y="2977"/>
                    <a:pt x="4081" y="2946"/>
                  </a:cubicBezTo>
                  <a:cubicBezTo>
                    <a:pt x="4081" y="2931"/>
                    <a:pt x="4066" y="2914"/>
                    <a:pt x="4049" y="2899"/>
                  </a:cubicBezTo>
                  <a:cubicBezTo>
                    <a:pt x="4018" y="2868"/>
                    <a:pt x="4018" y="2868"/>
                    <a:pt x="4003" y="2868"/>
                  </a:cubicBezTo>
                  <a:lnTo>
                    <a:pt x="3971" y="2868"/>
                  </a:lnTo>
                  <a:cubicBezTo>
                    <a:pt x="3955" y="2868"/>
                    <a:pt x="3940" y="2851"/>
                    <a:pt x="3940" y="2851"/>
                  </a:cubicBezTo>
                  <a:cubicBezTo>
                    <a:pt x="3908" y="2836"/>
                    <a:pt x="3877" y="2836"/>
                    <a:pt x="3845" y="2820"/>
                  </a:cubicBezTo>
                  <a:cubicBezTo>
                    <a:pt x="3829" y="2805"/>
                    <a:pt x="3814" y="2805"/>
                    <a:pt x="3814" y="2805"/>
                  </a:cubicBezTo>
                  <a:cubicBezTo>
                    <a:pt x="3797" y="2788"/>
                    <a:pt x="3782" y="2788"/>
                    <a:pt x="3782" y="2773"/>
                  </a:cubicBezTo>
                  <a:cubicBezTo>
                    <a:pt x="3766" y="2710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62" y="2269"/>
                    <a:pt x="3530" y="2269"/>
                  </a:cubicBezTo>
                  <a:cubicBezTo>
                    <a:pt x="3482" y="2269"/>
                    <a:pt x="3436" y="2284"/>
                    <a:pt x="3404" y="2284"/>
                  </a:cubicBezTo>
                  <a:lnTo>
                    <a:pt x="3372" y="2284"/>
                  </a:lnTo>
                  <a:cubicBezTo>
                    <a:pt x="3356" y="2269"/>
                    <a:pt x="3341" y="2269"/>
                    <a:pt x="3309" y="2284"/>
                  </a:cubicBezTo>
                  <a:cubicBezTo>
                    <a:pt x="3262" y="2284"/>
                    <a:pt x="3199" y="2269"/>
                    <a:pt x="3152" y="2301"/>
                  </a:cubicBezTo>
                  <a:cubicBezTo>
                    <a:pt x="3136" y="2316"/>
                    <a:pt x="3120" y="2316"/>
                    <a:pt x="3104" y="2332"/>
                  </a:cubicBezTo>
                  <a:cubicBezTo>
                    <a:pt x="3089" y="2379"/>
                    <a:pt x="3089" y="2427"/>
                    <a:pt x="3057" y="2473"/>
                  </a:cubicBezTo>
                  <a:cubicBezTo>
                    <a:pt x="3009" y="2442"/>
                    <a:pt x="2868" y="2442"/>
                    <a:pt x="2837" y="2490"/>
                  </a:cubicBezTo>
                  <a:cubicBezTo>
                    <a:pt x="2837" y="2505"/>
                    <a:pt x="2820" y="2505"/>
                    <a:pt x="2820" y="2521"/>
                  </a:cubicBezTo>
                  <a:cubicBezTo>
                    <a:pt x="2820" y="2521"/>
                    <a:pt x="2805" y="2536"/>
                    <a:pt x="2789" y="2536"/>
                  </a:cubicBezTo>
                  <a:cubicBezTo>
                    <a:pt x="2789" y="2553"/>
                    <a:pt x="2774" y="2553"/>
                    <a:pt x="2774" y="2584"/>
                  </a:cubicBezTo>
                  <a:cubicBezTo>
                    <a:pt x="2757" y="2616"/>
                    <a:pt x="2774" y="2631"/>
                    <a:pt x="2742" y="2647"/>
                  </a:cubicBezTo>
                  <a:cubicBezTo>
                    <a:pt x="2726" y="2662"/>
                    <a:pt x="2694" y="2662"/>
                    <a:pt x="2679" y="2679"/>
                  </a:cubicBezTo>
                  <a:cubicBezTo>
                    <a:pt x="2648" y="2694"/>
                    <a:pt x="2648" y="2757"/>
                    <a:pt x="2616" y="2773"/>
                  </a:cubicBezTo>
                  <a:cubicBezTo>
                    <a:pt x="2600" y="2788"/>
                    <a:pt x="2585" y="2773"/>
                    <a:pt x="2585" y="2788"/>
                  </a:cubicBezTo>
                  <a:cubicBezTo>
                    <a:pt x="2568" y="2805"/>
                    <a:pt x="2568" y="2883"/>
                    <a:pt x="2553" y="2899"/>
                  </a:cubicBezTo>
                  <a:cubicBezTo>
                    <a:pt x="2537" y="2899"/>
                    <a:pt x="2522" y="2883"/>
                    <a:pt x="2505" y="2883"/>
                  </a:cubicBezTo>
                  <a:lnTo>
                    <a:pt x="2442" y="2883"/>
                  </a:lnTo>
                  <a:cubicBezTo>
                    <a:pt x="2411" y="2883"/>
                    <a:pt x="2474" y="2962"/>
                    <a:pt x="2442" y="2962"/>
                  </a:cubicBezTo>
                  <a:cubicBezTo>
                    <a:pt x="2427" y="2977"/>
                    <a:pt x="2396" y="2977"/>
                    <a:pt x="2379" y="2977"/>
                  </a:cubicBezTo>
                  <a:lnTo>
                    <a:pt x="2364" y="2977"/>
                  </a:lnTo>
                  <a:cubicBezTo>
                    <a:pt x="2333" y="2977"/>
                    <a:pt x="2316" y="2977"/>
                    <a:pt x="2301" y="2994"/>
                  </a:cubicBezTo>
                  <a:cubicBezTo>
                    <a:pt x="2270" y="3009"/>
                    <a:pt x="2253" y="3025"/>
                    <a:pt x="2222" y="3025"/>
                  </a:cubicBezTo>
                  <a:cubicBezTo>
                    <a:pt x="2190" y="3025"/>
                    <a:pt x="2096" y="3057"/>
                    <a:pt x="2064" y="3025"/>
                  </a:cubicBezTo>
                  <a:cubicBezTo>
                    <a:pt x="2049" y="3009"/>
                    <a:pt x="2064" y="3025"/>
                    <a:pt x="2049" y="2994"/>
                  </a:cubicBezTo>
                  <a:cubicBezTo>
                    <a:pt x="2033" y="2977"/>
                    <a:pt x="2049" y="2977"/>
                    <a:pt x="2018" y="2977"/>
                  </a:cubicBezTo>
                  <a:cubicBezTo>
                    <a:pt x="2018" y="2977"/>
                    <a:pt x="1986" y="2994"/>
                    <a:pt x="1986" y="2977"/>
                  </a:cubicBezTo>
                  <a:cubicBezTo>
                    <a:pt x="1970" y="2962"/>
                    <a:pt x="1954" y="2914"/>
                    <a:pt x="1938" y="2899"/>
                  </a:cubicBezTo>
                  <a:cubicBezTo>
                    <a:pt x="1923" y="2899"/>
                    <a:pt x="1907" y="2914"/>
                    <a:pt x="1891" y="2914"/>
                  </a:cubicBezTo>
                  <a:lnTo>
                    <a:pt x="1781" y="2914"/>
                  </a:lnTo>
                  <a:cubicBezTo>
                    <a:pt x="1749" y="2931"/>
                    <a:pt x="1734" y="2931"/>
                    <a:pt x="1702" y="2931"/>
                  </a:cubicBezTo>
                  <a:cubicBezTo>
                    <a:pt x="1702" y="2914"/>
                    <a:pt x="1702" y="2914"/>
                    <a:pt x="1686" y="2914"/>
                  </a:cubicBezTo>
                  <a:lnTo>
                    <a:pt x="1655" y="2914"/>
                  </a:lnTo>
                  <a:lnTo>
                    <a:pt x="1623" y="2914"/>
                  </a:lnTo>
                  <a:lnTo>
                    <a:pt x="1591" y="2914"/>
                  </a:lnTo>
                  <a:lnTo>
                    <a:pt x="1560" y="2914"/>
                  </a:lnTo>
                  <a:cubicBezTo>
                    <a:pt x="1560" y="2914"/>
                    <a:pt x="1560" y="2899"/>
                    <a:pt x="1545" y="2899"/>
                  </a:cubicBezTo>
                  <a:lnTo>
                    <a:pt x="1528" y="2899"/>
                  </a:lnTo>
                  <a:cubicBezTo>
                    <a:pt x="1513" y="2883"/>
                    <a:pt x="1497" y="2899"/>
                    <a:pt x="1497" y="2899"/>
                  </a:cubicBezTo>
                  <a:cubicBezTo>
                    <a:pt x="1482" y="2899"/>
                    <a:pt x="1465" y="2899"/>
                    <a:pt x="1450" y="2883"/>
                  </a:cubicBezTo>
                  <a:cubicBezTo>
                    <a:pt x="1419" y="2883"/>
                    <a:pt x="1419" y="2868"/>
                    <a:pt x="1387" y="2851"/>
                  </a:cubicBezTo>
                  <a:lnTo>
                    <a:pt x="1324" y="2851"/>
                  </a:lnTo>
                  <a:lnTo>
                    <a:pt x="1276" y="2851"/>
                  </a:lnTo>
                  <a:cubicBezTo>
                    <a:pt x="1261" y="2851"/>
                    <a:pt x="1261" y="2836"/>
                    <a:pt x="1261" y="2836"/>
                  </a:cubicBezTo>
                  <a:lnTo>
                    <a:pt x="1230" y="2836"/>
                  </a:lnTo>
                  <a:cubicBezTo>
                    <a:pt x="1230" y="2773"/>
                    <a:pt x="1150" y="2742"/>
                    <a:pt x="1104" y="2742"/>
                  </a:cubicBezTo>
                  <a:cubicBezTo>
                    <a:pt x="1056" y="2757"/>
                    <a:pt x="1087" y="2742"/>
                    <a:pt x="1072" y="2710"/>
                  </a:cubicBezTo>
                  <a:cubicBezTo>
                    <a:pt x="1041" y="2679"/>
                    <a:pt x="1024" y="2679"/>
                    <a:pt x="993" y="2679"/>
                  </a:cubicBezTo>
                  <a:cubicBezTo>
                    <a:pt x="978" y="2662"/>
                    <a:pt x="961" y="2631"/>
                    <a:pt x="961" y="2616"/>
                  </a:cubicBezTo>
                  <a:cubicBezTo>
                    <a:pt x="930" y="2599"/>
                    <a:pt x="898" y="2584"/>
                    <a:pt x="867" y="2584"/>
                  </a:cubicBezTo>
                  <a:cubicBezTo>
                    <a:pt x="867" y="2427"/>
                    <a:pt x="741" y="2395"/>
                    <a:pt x="741" y="2458"/>
                  </a:cubicBezTo>
                  <a:lnTo>
                    <a:pt x="709" y="2458"/>
                  </a:lnTo>
                  <a:cubicBezTo>
                    <a:pt x="694" y="2473"/>
                    <a:pt x="694" y="2473"/>
                    <a:pt x="678" y="2458"/>
                  </a:cubicBezTo>
                  <a:cubicBezTo>
                    <a:pt x="663" y="2442"/>
                    <a:pt x="646" y="2379"/>
                    <a:pt x="646" y="2364"/>
                  </a:cubicBezTo>
                  <a:cubicBezTo>
                    <a:pt x="631" y="2332"/>
                    <a:pt x="646" y="2316"/>
                    <a:pt x="631" y="2284"/>
                  </a:cubicBezTo>
                  <a:cubicBezTo>
                    <a:pt x="615" y="2284"/>
                    <a:pt x="600" y="2269"/>
                    <a:pt x="583" y="2269"/>
                  </a:cubicBezTo>
                  <a:cubicBezTo>
                    <a:pt x="552" y="2253"/>
                    <a:pt x="505" y="2238"/>
                    <a:pt x="473" y="2221"/>
                  </a:cubicBezTo>
                  <a:cubicBezTo>
                    <a:pt x="457" y="2190"/>
                    <a:pt x="457" y="2143"/>
                    <a:pt x="457" y="2112"/>
                  </a:cubicBezTo>
                  <a:cubicBezTo>
                    <a:pt x="457" y="2064"/>
                    <a:pt x="457" y="2001"/>
                    <a:pt x="442" y="1954"/>
                  </a:cubicBezTo>
                  <a:cubicBezTo>
                    <a:pt x="426" y="1906"/>
                    <a:pt x="363" y="1938"/>
                    <a:pt x="347" y="1891"/>
                  </a:cubicBezTo>
                  <a:cubicBezTo>
                    <a:pt x="347" y="1875"/>
                    <a:pt x="347" y="1875"/>
                    <a:pt x="331" y="1859"/>
                  </a:cubicBezTo>
                  <a:cubicBezTo>
                    <a:pt x="300" y="1828"/>
                    <a:pt x="221" y="1828"/>
                    <a:pt x="205" y="1780"/>
                  </a:cubicBezTo>
                  <a:cubicBezTo>
                    <a:pt x="190" y="1733"/>
                    <a:pt x="221" y="1654"/>
                    <a:pt x="158" y="1639"/>
                  </a:cubicBezTo>
                  <a:cubicBezTo>
                    <a:pt x="142" y="1622"/>
                    <a:pt x="142" y="1639"/>
                    <a:pt x="110" y="16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4" name="Google Shape;27024;p122"/>
            <p:cNvSpPr/>
            <p:nvPr/>
          </p:nvSpPr>
          <p:spPr>
            <a:xfrm>
              <a:off x="3345867" y="1783261"/>
              <a:ext cx="12053" cy="7028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300" y="0"/>
                  </a:moveTo>
                  <a:lnTo>
                    <a:pt x="300" y="15"/>
                  </a:lnTo>
                  <a:cubicBezTo>
                    <a:pt x="315" y="32"/>
                    <a:pt x="300" y="47"/>
                    <a:pt x="300" y="63"/>
                  </a:cubicBezTo>
                  <a:lnTo>
                    <a:pt x="269" y="63"/>
                  </a:lnTo>
                  <a:lnTo>
                    <a:pt x="252" y="63"/>
                  </a:lnTo>
                  <a:lnTo>
                    <a:pt x="221" y="110"/>
                  </a:lnTo>
                  <a:lnTo>
                    <a:pt x="206" y="126"/>
                  </a:lnTo>
                  <a:lnTo>
                    <a:pt x="189" y="126"/>
                  </a:lnTo>
                  <a:lnTo>
                    <a:pt x="158" y="95"/>
                  </a:lnTo>
                  <a:lnTo>
                    <a:pt x="126" y="110"/>
                  </a:lnTo>
                  <a:lnTo>
                    <a:pt x="126" y="126"/>
                  </a:lnTo>
                  <a:cubicBezTo>
                    <a:pt x="111" y="141"/>
                    <a:pt x="111" y="141"/>
                    <a:pt x="95" y="141"/>
                  </a:cubicBezTo>
                  <a:lnTo>
                    <a:pt x="95" y="141"/>
                  </a:lnTo>
                  <a:lnTo>
                    <a:pt x="95" y="141"/>
                  </a:lnTo>
                  <a:cubicBezTo>
                    <a:pt x="95" y="158"/>
                    <a:pt x="80" y="173"/>
                    <a:pt x="63" y="173"/>
                  </a:cubicBezTo>
                  <a:lnTo>
                    <a:pt x="63" y="173"/>
                  </a:lnTo>
                  <a:lnTo>
                    <a:pt x="32" y="173"/>
                  </a:lnTo>
                  <a:lnTo>
                    <a:pt x="17" y="189"/>
                  </a:lnTo>
                  <a:lnTo>
                    <a:pt x="0" y="189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32" y="189"/>
                  </a:lnTo>
                  <a:cubicBezTo>
                    <a:pt x="48" y="204"/>
                    <a:pt x="48" y="204"/>
                    <a:pt x="48" y="221"/>
                  </a:cubicBezTo>
                  <a:lnTo>
                    <a:pt x="63" y="221"/>
                  </a:lnTo>
                  <a:lnTo>
                    <a:pt x="63" y="221"/>
                  </a:lnTo>
                  <a:lnTo>
                    <a:pt x="95" y="22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32" y="78"/>
                  </a:lnTo>
                  <a:lnTo>
                    <a:pt x="347" y="78"/>
                  </a:lnTo>
                  <a:cubicBezTo>
                    <a:pt x="363" y="78"/>
                    <a:pt x="378" y="78"/>
                    <a:pt x="378" y="63"/>
                  </a:cubicBezTo>
                  <a:cubicBezTo>
                    <a:pt x="378" y="32"/>
                    <a:pt x="363" y="15"/>
                    <a:pt x="347" y="15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5" name="Google Shape;27025;p122"/>
            <p:cNvSpPr/>
            <p:nvPr/>
          </p:nvSpPr>
          <p:spPr>
            <a:xfrm>
              <a:off x="3387467" y="1780239"/>
              <a:ext cx="8523" cy="3053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253" y="1"/>
                  </a:moveTo>
                  <a:cubicBezTo>
                    <a:pt x="253" y="16"/>
                    <a:pt x="236" y="16"/>
                    <a:pt x="236" y="16"/>
                  </a:cubicBezTo>
                  <a:lnTo>
                    <a:pt x="205" y="16"/>
                  </a:lnTo>
                  <a:cubicBezTo>
                    <a:pt x="173" y="16"/>
                    <a:pt x="158" y="32"/>
                    <a:pt x="127" y="32"/>
                  </a:cubicBezTo>
                  <a:lnTo>
                    <a:pt x="79" y="32"/>
                  </a:lnTo>
                  <a:lnTo>
                    <a:pt x="47" y="32"/>
                  </a:lnTo>
                  <a:lnTo>
                    <a:pt x="47" y="32"/>
                  </a:lnTo>
                  <a:cubicBezTo>
                    <a:pt x="32" y="32"/>
                    <a:pt x="16" y="47"/>
                    <a:pt x="16" y="64"/>
                  </a:cubicBezTo>
                  <a:cubicBezTo>
                    <a:pt x="1" y="79"/>
                    <a:pt x="16" y="95"/>
                    <a:pt x="32" y="95"/>
                  </a:cubicBezTo>
                  <a:lnTo>
                    <a:pt x="79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42" y="47"/>
                    <a:pt x="142" y="32"/>
                    <a:pt x="158" y="32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90" y="32"/>
                    <a:pt x="205" y="32"/>
                    <a:pt x="205" y="47"/>
                  </a:cubicBezTo>
                  <a:lnTo>
                    <a:pt x="205" y="64"/>
                  </a:lnTo>
                  <a:cubicBezTo>
                    <a:pt x="221" y="64"/>
                    <a:pt x="236" y="47"/>
                    <a:pt x="253" y="47"/>
                  </a:cubicBezTo>
                  <a:cubicBezTo>
                    <a:pt x="253" y="32"/>
                    <a:pt x="268" y="16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6" name="Google Shape;27026;p122"/>
            <p:cNvSpPr/>
            <p:nvPr/>
          </p:nvSpPr>
          <p:spPr>
            <a:xfrm>
              <a:off x="3269698" y="1778713"/>
              <a:ext cx="7060" cy="6583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90" y="1"/>
                  </a:moveTo>
                  <a:lnTo>
                    <a:pt x="190" y="1"/>
                  </a:lnTo>
                  <a:cubicBezTo>
                    <a:pt x="190" y="1"/>
                    <a:pt x="190" y="17"/>
                    <a:pt x="174" y="32"/>
                  </a:cubicBezTo>
                  <a:lnTo>
                    <a:pt x="158" y="32"/>
                  </a:lnTo>
                  <a:cubicBezTo>
                    <a:pt x="174" y="49"/>
                    <a:pt x="174" y="64"/>
                    <a:pt x="174" y="80"/>
                  </a:cubicBezTo>
                  <a:cubicBezTo>
                    <a:pt x="158" y="95"/>
                    <a:pt x="158" y="95"/>
                    <a:pt x="143" y="95"/>
                  </a:cubicBezTo>
                  <a:lnTo>
                    <a:pt x="126" y="95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80"/>
                  </a:lnTo>
                  <a:lnTo>
                    <a:pt x="48" y="80"/>
                  </a:lnTo>
                  <a:lnTo>
                    <a:pt x="48" y="80"/>
                  </a:lnTo>
                  <a:cubicBezTo>
                    <a:pt x="48" y="80"/>
                    <a:pt x="32" y="80"/>
                    <a:pt x="32" y="95"/>
                  </a:cubicBezTo>
                  <a:lnTo>
                    <a:pt x="0" y="158"/>
                  </a:lnTo>
                  <a:cubicBezTo>
                    <a:pt x="0" y="175"/>
                    <a:pt x="0" y="190"/>
                    <a:pt x="17" y="206"/>
                  </a:cubicBezTo>
                  <a:cubicBezTo>
                    <a:pt x="17" y="190"/>
                    <a:pt x="32" y="190"/>
                    <a:pt x="32" y="190"/>
                  </a:cubicBezTo>
                  <a:lnTo>
                    <a:pt x="32" y="190"/>
                  </a:lnTo>
                  <a:lnTo>
                    <a:pt x="48" y="190"/>
                  </a:lnTo>
                  <a:cubicBezTo>
                    <a:pt x="48" y="190"/>
                    <a:pt x="63" y="190"/>
                    <a:pt x="63" y="206"/>
                  </a:cubicBezTo>
                  <a:lnTo>
                    <a:pt x="63" y="190"/>
                  </a:lnTo>
                  <a:lnTo>
                    <a:pt x="95" y="143"/>
                  </a:lnTo>
                  <a:cubicBezTo>
                    <a:pt x="143" y="127"/>
                    <a:pt x="190" y="112"/>
                    <a:pt x="221" y="49"/>
                  </a:cubicBezTo>
                  <a:cubicBezTo>
                    <a:pt x="221" y="32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7" name="Google Shape;27027;p122"/>
            <p:cNvSpPr/>
            <p:nvPr/>
          </p:nvSpPr>
          <p:spPr>
            <a:xfrm>
              <a:off x="3381933" y="1761698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17" y="63"/>
                  </a:lnTo>
                  <a:cubicBezTo>
                    <a:pt x="1" y="79"/>
                    <a:pt x="1" y="95"/>
                    <a:pt x="17" y="111"/>
                  </a:cubicBezTo>
                  <a:cubicBezTo>
                    <a:pt x="17" y="111"/>
                    <a:pt x="32" y="95"/>
                    <a:pt x="49" y="95"/>
                  </a:cubicBezTo>
                  <a:lnTo>
                    <a:pt x="49" y="95"/>
                  </a:lnTo>
                  <a:lnTo>
                    <a:pt x="49" y="95"/>
                  </a:lnTo>
                  <a:lnTo>
                    <a:pt x="80" y="111"/>
                  </a:lnTo>
                  <a:lnTo>
                    <a:pt x="143" y="63"/>
                  </a:lnTo>
                  <a:cubicBezTo>
                    <a:pt x="158" y="48"/>
                    <a:pt x="158" y="16"/>
                    <a:pt x="143" y="16"/>
                  </a:cubicBezTo>
                  <a:cubicBezTo>
                    <a:pt x="127" y="0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8" name="Google Shape;27028;p122"/>
            <p:cNvSpPr/>
            <p:nvPr/>
          </p:nvSpPr>
          <p:spPr>
            <a:xfrm>
              <a:off x="3367907" y="1784724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7"/>
                    <a:pt x="1" y="17"/>
                    <a:pt x="1" y="32"/>
                  </a:cubicBezTo>
                  <a:cubicBezTo>
                    <a:pt x="1" y="64"/>
                    <a:pt x="1" y="80"/>
                    <a:pt x="32" y="80"/>
                  </a:cubicBezTo>
                  <a:lnTo>
                    <a:pt x="158" y="80"/>
                  </a:lnTo>
                  <a:lnTo>
                    <a:pt x="158" y="80"/>
                  </a:lnTo>
                  <a:cubicBezTo>
                    <a:pt x="174" y="80"/>
                    <a:pt x="190" y="80"/>
                    <a:pt x="190" y="49"/>
                  </a:cubicBezTo>
                  <a:cubicBezTo>
                    <a:pt x="190" y="32"/>
                    <a:pt x="174" y="17"/>
                    <a:pt x="15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29" name="Google Shape;27029;p122"/>
            <p:cNvSpPr/>
            <p:nvPr/>
          </p:nvSpPr>
          <p:spPr>
            <a:xfrm>
              <a:off x="3437049" y="1810803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95" y="0"/>
                  </a:moveTo>
                  <a:cubicBezTo>
                    <a:pt x="80" y="0"/>
                    <a:pt x="64" y="17"/>
                    <a:pt x="49" y="32"/>
                  </a:cubicBezTo>
                  <a:lnTo>
                    <a:pt x="49" y="63"/>
                  </a:lnTo>
                  <a:lnTo>
                    <a:pt x="32" y="63"/>
                  </a:lnTo>
                  <a:cubicBezTo>
                    <a:pt x="1" y="80"/>
                    <a:pt x="1" y="95"/>
                    <a:pt x="1" y="111"/>
                  </a:cubicBezTo>
                  <a:lnTo>
                    <a:pt x="17" y="111"/>
                  </a:lnTo>
                  <a:cubicBezTo>
                    <a:pt x="64" y="95"/>
                    <a:pt x="112" y="95"/>
                    <a:pt x="158" y="80"/>
                  </a:cubicBezTo>
                  <a:cubicBezTo>
                    <a:pt x="143" y="80"/>
                    <a:pt x="143" y="63"/>
                    <a:pt x="143" y="63"/>
                  </a:cubicBezTo>
                  <a:cubicBezTo>
                    <a:pt x="143" y="32"/>
                    <a:pt x="158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17"/>
                    <a:pt x="175" y="17"/>
                    <a:pt x="175" y="17"/>
                  </a:cubicBezTo>
                  <a:lnTo>
                    <a:pt x="175" y="0"/>
                  </a:lnTo>
                  <a:lnTo>
                    <a:pt x="158" y="0"/>
                  </a:lnTo>
                  <a:cubicBezTo>
                    <a:pt x="158" y="17"/>
                    <a:pt x="143" y="32"/>
                    <a:pt x="127" y="32"/>
                  </a:cubicBezTo>
                  <a:lnTo>
                    <a:pt x="127" y="32"/>
                  </a:lnTo>
                  <a:cubicBezTo>
                    <a:pt x="112" y="32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0" name="Google Shape;27030;p122"/>
            <p:cNvSpPr/>
            <p:nvPr/>
          </p:nvSpPr>
          <p:spPr>
            <a:xfrm>
              <a:off x="3285727" y="1804283"/>
              <a:ext cx="4580" cy="7060"/>
            </a:xfrm>
            <a:custGeom>
              <a:avLst/>
              <a:gdLst/>
              <a:ahLst/>
              <a:cxnLst/>
              <a:rect l="l" t="t" r="r" b="b"/>
              <a:pathLst>
                <a:path w="144" h="222" extrusionOk="0">
                  <a:moveTo>
                    <a:pt x="64" y="64"/>
                  </a:moveTo>
                  <a:lnTo>
                    <a:pt x="64" y="64"/>
                  </a:lnTo>
                  <a:lnTo>
                    <a:pt x="64" y="64"/>
                  </a:lnTo>
                  <a:close/>
                  <a:moveTo>
                    <a:pt x="49" y="1"/>
                  </a:moveTo>
                  <a:lnTo>
                    <a:pt x="49" y="16"/>
                  </a:lnTo>
                  <a:lnTo>
                    <a:pt x="17" y="16"/>
                  </a:lnTo>
                  <a:cubicBezTo>
                    <a:pt x="17" y="32"/>
                    <a:pt x="17" y="48"/>
                    <a:pt x="1" y="64"/>
                  </a:cubicBezTo>
                  <a:lnTo>
                    <a:pt x="1" y="64"/>
                  </a:lnTo>
                  <a:cubicBezTo>
                    <a:pt x="1" y="95"/>
                    <a:pt x="17" y="127"/>
                    <a:pt x="49" y="127"/>
                  </a:cubicBezTo>
                  <a:cubicBezTo>
                    <a:pt x="64" y="142"/>
                    <a:pt x="80" y="142"/>
                    <a:pt x="80" y="190"/>
                  </a:cubicBezTo>
                  <a:cubicBezTo>
                    <a:pt x="80" y="205"/>
                    <a:pt x="95" y="205"/>
                    <a:pt x="112" y="222"/>
                  </a:cubicBezTo>
                  <a:cubicBezTo>
                    <a:pt x="112" y="205"/>
                    <a:pt x="127" y="205"/>
                    <a:pt x="143" y="190"/>
                  </a:cubicBezTo>
                  <a:lnTo>
                    <a:pt x="143" y="174"/>
                  </a:lnTo>
                  <a:lnTo>
                    <a:pt x="143" y="127"/>
                  </a:lnTo>
                  <a:lnTo>
                    <a:pt x="112" y="127"/>
                  </a:lnTo>
                  <a:lnTo>
                    <a:pt x="80" y="95"/>
                  </a:lnTo>
                  <a:lnTo>
                    <a:pt x="80" y="79"/>
                  </a:lnTo>
                  <a:lnTo>
                    <a:pt x="80" y="64"/>
                  </a:lnTo>
                  <a:cubicBezTo>
                    <a:pt x="64" y="64"/>
                    <a:pt x="64" y="48"/>
                    <a:pt x="64" y="32"/>
                  </a:cubicBezTo>
                  <a:cubicBezTo>
                    <a:pt x="64" y="32"/>
                    <a:pt x="49" y="16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1" name="Google Shape;27031;p122"/>
            <p:cNvSpPr/>
            <p:nvPr/>
          </p:nvSpPr>
          <p:spPr>
            <a:xfrm>
              <a:off x="3287730" y="18062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2" name="Google Shape;27032;p122"/>
            <p:cNvSpPr/>
            <p:nvPr/>
          </p:nvSpPr>
          <p:spPr>
            <a:xfrm>
              <a:off x="3196072" y="1776709"/>
              <a:ext cx="5502" cy="8587"/>
            </a:xfrm>
            <a:custGeom>
              <a:avLst/>
              <a:gdLst/>
              <a:ahLst/>
              <a:cxnLst/>
              <a:rect l="l" t="t" r="r" b="b"/>
              <a:pathLst>
                <a:path w="173" h="27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95" y="1"/>
                    <a:pt x="95" y="17"/>
                    <a:pt x="95" y="49"/>
                  </a:cubicBezTo>
                  <a:lnTo>
                    <a:pt x="95" y="143"/>
                  </a:lnTo>
                  <a:lnTo>
                    <a:pt x="95" y="143"/>
                  </a:lnTo>
                  <a:lnTo>
                    <a:pt x="47" y="190"/>
                  </a:lnTo>
                  <a:lnTo>
                    <a:pt x="15" y="190"/>
                  </a:lnTo>
                  <a:lnTo>
                    <a:pt x="0" y="190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69"/>
                  </a:lnTo>
                  <a:cubicBezTo>
                    <a:pt x="0" y="253"/>
                    <a:pt x="15" y="253"/>
                    <a:pt x="15" y="253"/>
                  </a:cubicBezTo>
                  <a:lnTo>
                    <a:pt x="110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41" y="206"/>
                  </a:lnTo>
                  <a:cubicBezTo>
                    <a:pt x="141" y="190"/>
                    <a:pt x="141" y="190"/>
                    <a:pt x="158" y="175"/>
                  </a:cubicBezTo>
                  <a:cubicBezTo>
                    <a:pt x="173" y="175"/>
                    <a:pt x="173" y="158"/>
                    <a:pt x="173" y="158"/>
                  </a:cubicBezTo>
                  <a:lnTo>
                    <a:pt x="158" y="32"/>
                  </a:ln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3" name="Google Shape;27033;p122"/>
            <p:cNvSpPr/>
            <p:nvPr/>
          </p:nvSpPr>
          <p:spPr>
            <a:xfrm>
              <a:off x="3034700" y="1797286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47" y="15"/>
                    <a:pt x="32" y="15"/>
                    <a:pt x="32" y="15"/>
                  </a:cubicBezTo>
                  <a:lnTo>
                    <a:pt x="16" y="15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1" y="63"/>
                  </a:lnTo>
                  <a:lnTo>
                    <a:pt x="16" y="63"/>
                  </a:lnTo>
                  <a:cubicBezTo>
                    <a:pt x="47" y="63"/>
                    <a:pt x="64" y="47"/>
                    <a:pt x="47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4" name="Google Shape;27034;p122"/>
            <p:cNvSpPr/>
            <p:nvPr/>
          </p:nvSpPr>
          <p:spPr>
            <a:xfrm>
              <a:off x="3038199" y="1797286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58" y="0"/>
                  </a:moveTo>
                  <a:lnTo>
                    <a:pt x="15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15"/>
                    <a:pt x="0" y="32"/>
                    <a:pt x="0" y="47"/>
                  </a:cubicBez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158" y="79"/>
                  </a:lnTo>
                  <a:cubicBezTo>
                    <a:pt x="174" y="63"/>
                    <a:pt x="189" y="47"/>
                    <a:pt x="189" y="32"/>
                  </a:cubicBezTo>
                  <a:cubicBezTo>
                    <a:pt x="189" y="15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5" name="Google Shape;27035;p122"/>
            <p:cNvSpPr/>
            <p:nvPr/>
          </p:nvSpPr>
          <p:spPr>
            <a:xfrm>
              <a:off x="3381933" y="1764687"/>
              <a:ext cx="6583" cy="3053"/>
            </a:xfrm>
            <a:custGeom>
              <a:avLst/>
              <a:gdLst/>
              <a:ahLst/>
              <a:cxnLst/>
              <a:rect l="l" t="t" r="r" b="b"/>
              <a:pathLst>
                <a:path w="207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7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158" y="95"/>
                  </a:lnTo>
                  <a:lnTo>
                    <a:pt x="158" y="95"/>
                  </a:lnTo>
                  <a:cubicBezTo>
                    <a:pt x="175" y="95"/>
                    <a:pt x="190" y="80"/>
                    <a:pt x="206" y="64"/>
                  </a:cubicBezTo>
                  <a:cubicBezTo>
                    <a:pt x="206" y="49"/>
                    <a:pt x="190" y="32"/>
                    <a:pt x="175" y="32"/>
                  </a:cubicBez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6" name="Google Shape;27036;p122"/>
            <p:cNvSpPr/>
            <p:nvPr/>
          </p:nvSpPr>
          <p:spPr>
            <a:xfrm>
              <a:off x="3290275" y="1816814"/>
              <a:ext cx="9032" cy="3021"/>
            </a:xfrm>
            <a:custGeom>
              <a:avLst/>
              <a:gdLst/>
              <a:ahLst/>
              <a:cxnLst/>
              <a:rect l="l" t="t" r="r" b="b"/>
              <a:pathLst>
                <a:path w="284" h="95" extrusionOk="0">
                  <a:moveTo>
                    <a:pt x="0" y="0"/>
                  </a:moveTo>
                  <a:lnTo>
                    <a:pt x="0" y="0"/>
                  </a:lnTo>
                  <a:lnTo>
                    <a:pt x="32" y="63"/>
                  </a:lnTo>
                  <a:cubicBezTo>
                    <a:pt x="32" y="80"/>
                    <a:pt x="47" y="95"/>
                    <a:pt x="63" y="95"/>
                  </a:cubicBezTo>
                  <a:lnTo>
                    <a:pt x="63" y="95"/>
                  </a:lnTo>
                  <a:lnTo>
                    <a:pt x="189" y="80"/>
                  </a:lnTo>
                  <a:cubicBezTo>
                    <a:pt x="189" y="80"/>
                    <a:pt x="189" y="63"/>
                    <a:pt x="204" y="63"/>
                  </a:cubicBezTo>
                  <a:lnTo>
                    <a:pt x="204" y="63"/>
                  </a:lnTo>
                  <a:lnTo>
                    <a:pt x="221" y="63"/>
                  </a:lnTo>
                  <a:lnTo>
                    <a:pt x="221" y="80"/>
                  </a:lnTo>
                  <a:lnTo>
                    <a:pt x="252" y="63"/>
                  </a:lnTo>
                  <a:cubicBezTo>
                    <a:pt x="267" y="63"/>
                    <a:pt x="284" y="48"/>
                    <a:pt x="284" y="32"/>
                  </a:cubicBezTo>
                  <a:cubicBezTo>
                    <a:pt x="284" y="17"/>
                    <a:pt x="267" y="17"/>
                    <a:pt x="267" y="17"/>
                  </a:cubicBezTo>
                  <a:cubicBezTo>
                    <a:pt x="252" y="17"/>
                    <a:pt x="252" y="32"/>
                    <a:pt x="236" y="32"/>
                  </a:cubicBezTo>
                  <a:lnTo>
                    <a:pt x="236" y="48"/>
                  </a:lnTo>
                  <a:cubicBezTo>
                    <a:pt x="221" y="48"/>
                    <a:pt x="221" y="63"/>
                    <a:pt x="204" y="63"/>
                  </a:cubicBezTo>
                  <a:cubicBezTo>
                    <a:pt x="189" y="63"/>
                    <a:pt x="189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lnTo>
                    <a:pt x="126" y="48"/>
                  </a:lnTo>
                  <a:lnTo>
                    <a:pt x="110" y="48"/>
                  </a:lnTo>
                  <a:cubicBezTo>
                    <a:pt x="110" y="48"/>
                    <a:pt x="95" y="48"/>
                    <a:pt x="78" y="32"/>
                  </a:cubicBez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63" y="32"/>
                  </a:lnTo>
                  <a:cubicBezTo>
                    <a:pt x="63" y="32"/>
                    <a:pt x="47" y="48"/>
                    <a:pt x="32" y="48"/>
                  </a:cubicBezTo>
                  <a:lnTo>
                    <a:pt x="15" y="32"/>
                  </a:ln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7" name="Google Shape;27037;p122"/>
            <p:cNvSpPr/>
            <p:nvPr/>
          </p:nvSpPr>
          <p:spPr>
            <a:xfrm>
              <a:off x="3384954" y="1778713"/>
              <a:ext cx="11035" cy="3053"/>
            </a:xfrm>
            <a:custGeom>
              <a:avLst/>
              <a:gdLst/>
              <a:ahLst/>
              <a:cxnLst/>
              <a:rect l="l" t="t" r="r" b="b"/>
              <a:pathLst>
                <a:path w="347" h="96" extrusionOk="0">
                  <a:moveTo>
                    <a:pt x="315" y="1"/>
                  </a:moveTo>
                  <a:lnTo>
                    <a:pt x="300" y="1"/>
                  </a:lnTo>
                  <a:lnTo>
                    <a:pt x="269" y="1"/>
                  </a:lnTo>
                  <a:lnTo>
                    <a:pt x="221" y="1"/>
                  </a:lnTo>
                  <a:cubicBezTo>
                    <a:pt x="221" y="17"/>
                    <a:pt x="221" y="17"/>
                    <a:pt x="206" y="17"/>
                  </a:cubicBezTo>
                  <a:lnTo>
                    <a:pt x="111" y="32"/>
                  </a:lnTo>
                  <a:lnTo>
                    <a:pt x="95" y="49"/>
                  </a:lnTo>
                  <a:cubicBezTo>
                    <a:pt x="80" y="49"/>
                    <a:pt x="63" y="32"/>
                    <a:pt x="63" y="17"/>
                  </a:cubicBezTo>
                  <a:lnTo>
                    <a:pt x="63" y="1"/>
                  </a:lnTo>
                  <a:lnTo>
                    <a:pt x="63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17" y="32"/>
                  </a:lnTo>
                  <a:cubicBezTo>
                    <a:pt x="0" y="49"/>
                    <a:pt x="17" y="80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cubicBezTo>
                    <a:pt x="48" y="95"/>
                    <a:pt x="63" y="95"/>
                    <a:pt x="80" y="80"/>
                  </a:cubicBezTo>
                  <a:lnTo>
                    <a:pt x="80" y="80"/>
                  </a:lnTo>
                  <a:lnTo>
                    <a:pt x="111" y="80"/>
                  </a:lnTo>
                  <a:lnTo>
                    <a:pt x="174" y="80"/>
                  </a:lnTo>
                  <a:lnTo>
                    <a:pt x="206" y="80"/>
                  </a:lnTo>
                  <a:lnTo>
                    <a:pt x="206" y="80"/>
                  </a:lnTo>
                  <a:cubicBezTo>
                    <a:pt x="237" y="80"/>
                    <a:pt x="252" y="64"/>
                    <a:pt x="284" y="64"/>
                  </a:cubicBezTo>
                  <a:lnTo>
                    <a:pt x="315" y="64"/>
                  </a:lnTo>
                  <a:cubicBezTo>
                    <a:pt x="315" y="64"/>
                    <a:pt x="332" y="64"/>
                    <a:pt x="332" y="49"/>
                  </a:cubicBezTo>
                  <a:cubicBezTo>
                    <a:pt x="347" y="49"/>
                    <a:pt x="347" y="32"/>
                    <a:pt x="347" y="32"/>
                  </a:cubicBezTo>
                  <a:cubicBezTo>
                    <a:pt x="347" y="17"/>
                    <a:pt x="332" y="1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8" name="Google Shape;27038;p122"/>
            <p:cNvSpPr/>
            <p:nvPr/>
          </p:nvSpPr>
          <p:spPr>
            <a:xfrm>
              <a:off x="3206567" y="1794265"/>
              <a:ext cx="2544" cy="7537"/>
            </a:xfrm>
            <a:custGeom>
              <a:avLst/>
              <a:gdLst/>
              <a:ahLst/>
              <a:cxnLst/>
              <a:rect l="l" t="t" r="r" b="b"/>
              <a:pathLst>
                <a:path w="80" h="2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7" y="32"/>
                    <a:pt x="17" y="32"/>
                    <a:pt x="0" y="32"/>
                  </a:cubicBezTo>
                  <a:lnTo>
                    <a:pt x="0" y="79"/>
                  </a:lnTo>
                  <a:lnTo>
                    <a:pt x="0" y="174"/>
                  </a:lnTo>
                  <a:lnTo>
                    <a:pt x="0" y="205"/>
                  </a:lnTo>
                  <a:cubicBezTo>
                    <a:pt x="0" y="221"/>
                    <a:pt x="17" y="237"/>
                    <a:pt x="32" y="237"/>
                  </a:cubicBezTo>
                  <a:lnTo>
                    <a:pt x="48" y="237"/>
                  </a:lnTo>
                  <a:cubicBezTo>
                    <a:pt x="63" y="237"/>
                    <a:pt x="80" y="221"/>
                    <a:pt x="80" y="205"/>
                  </a:cubicBezTo>
                  <a:lnTo>
                    <a:pt x="80" y="158"/>
                  </a:lnTo>
                  <a:cubicBezTo>
                    <a:pt x="63" y="127"/>
                    <a:pt x="63" y="95"/>
                    <a:pt x="63" y="64"/>
                  </a:cubicBezTo>
                  <a:lnTo>
                    <a:pt x="80" y="47"/>
                  </a:lnTo>
                  <a:lnTo>
                    <a:pt x="80" y="47"/>
                  </a:lnTo>
                  <a:cubicBezTo>
                    <a:pt x="63" y="47"/>
                    <a:pt x="48" y="32"/>
                    <a:pt x="48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39" name="Google Shape;27039;p122"/>
            <p:cNvSpPr/>
            <p:nvPr/>
          </p:nvSpPr>
          <p:spPr>
            <a:xfrm>
              <a:off x="3274214" y="1781734"/>
              <a:ext cx="6551" cy="3021"/>
            </a:xfrm>
            <a:custGeom>
              <a:avLst/>
              <a:gdLst/>
              <a:ahLst/>
              <a:cxnLst/>
              <a:rect l="l" t="t" r="r" b="b"/>
              <a:pathLst>
                <a:path w="206" h="95" extrusionOk="0">
                  <a:moveTo>
                    <a:pt x="174" y="0"/>
                  </a:moveTo>
                  <a:lnTo>
                    <a:pt x="32" y="32"/>
                  </a:lnTo>
                  <a:cubicBezTo>
                    <a:pt x="16" y="32"/>
                    <a:pt x="1" y="63"/>
                    <a:pt x="16" y="80"/>
                  </a:cubicBezTo>
                  <a:cubicBezTo>
                    <a:pt x="16" y="95"/>
                    <a:pt x="32" y="95"/>
                    <a:pt x="48" y="95"/>
                  </a:cubicBezTo>
                  <a:lnTo>
                    <a:pt x="48" y="95"/>
                  </a:lnTo>
                  <a:lnTo>
                    <a:pt x="205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0" name="Google Shape;27040;p122"/>
            <p:cNvSpPr/>
            <p:nvPr/>
          </p:nvSpPr>
          <p:spPr>
            <a:xfrm>
              <a:off x="3334355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221" y="1"/>
                  </a:moveTo>
                  <a:lnTo>
                    <a:pt x="205" y="1"/>
                  </a:lnTo>
                  <a:lnTo>
                    <a:pt x="205" y="1"/>
                  </a:lnTo>
                  <a:lnTo>
                    <a:pt x="79" y="17"/>
                  </a:lnTo>
                  <a:cubicBezTo>
                    <a:pt x="64" y="32"/>
                    <a:pt x="47" y="49"/>
                    <a:pt x="47" y="64"/>
                  </a:cubicBezTo>
                  <a:lnTo>
                    <a:pt x="64" y="95"/>
                  </a:lnTo>
                  <a:lnTo>
                    <a:pt x="47" y="95"/>
                  </a:lnTo>
                  <a:lnTo>
                    <a:pt x="47" y="95"/>
                  </a:lnTo>
                  <a:cubicBezTo>
                    <a:pt x="32" y="95"/>
                    <a:pt x="16" y="112"/>
                    <a:pt x="16" y="112"/>
                  </a:cubicBezTo>
                  <a:lnTo>
                    <a:pt x="1" y="143"/>
                  </a:lnTo>
                  <a:lnTo>
                    <a:pt x="95" y="158"/>
                  </a:lnTo>
                  <a:lnTo>
                    <a:pt x="127" y="127"/>
                  </a:lnTo>
                  <a:lnTo>
                    <a:pt x="127" y="127"/>
                  </a:lnTo>
                  <a:cubicBezTo>
                    <a:pt x="110" y="112"/>
                    <a:pt x="110" y="112"/>
                    <a:pt x="110" y="95"/>
                  </a:cubicBezTo>
                  <a:cubicBezTo>
                    <a:pt x="110" y="80"/>
                    <a:pt x="127" y="64"/>
                    <a:pt x="142" y="64"/>
                  </a:cubicBezTo>
                  <a:lnTo>
                    <a:pt x="205" y="49"/>
                  </a:lnTo>
                  <a:lnTo>
                    <a:pt x="205" y="49"/>
                  </a:lnTo>
                  <a:cubicBezTo>
                    <a:pt x="221" y="49"/>
                    <a:pt x="236" y="64"/>
                    <a:pt x="236" y="64"/>
                  </a:cubicBezTo>
                  <a:lnTo>
                    <a:pt x="253" y="80"/>
                  </a:lnTo>
                  <a:lnTo>
                    <a:pt x="253" y="32"/>
                  </a:lnTo>
                  <a:cubicBezTo>
                    <a:pt x="253" y="17"/>
                    <a:pt x="236" y="17"/>
                    <a:pt x="236" y="17"/>
                  </a:cubicBezTo>
                  <a:cubicBezTo>
                    <a:pt x="236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1" name="Google Shape;27041;p122"/>
            <p:cNvSpPr/>
            <p:nvPr/>
          </p:nvSpPr>
          <p:spPr>
            <a:xfrm>
              <a:off x="3130398" y="1833352"/>
              <a:ext cx="7028" cy="4039"/>
            </a:xfrm>
            <a:custGeom>
              <a:avLst/>
              <a:gdLst/>
              <a:ahLst/>
              <a:cxnLst/>
              <a:rect l="l" t="t" r="r" b="b"/>
              <a:pathLst>
                <a:path w="221" h="127" extrusionOk="0">
                  <a:moveTo>
                    <a:pt x="80" y="1"/>
                  </a:moveTo>
                  <a:lnTo>
                    <a:pt x="80" y="1"/>
                  </a:lnTo>
                  <a:lnTo>
                    <a:pt x="48" y="1"/>
                  </a:lnTo>
                  <a:lnTo>
                    <a:pt x="32" y="1"/>
                  </a:lnTo>
                  <a:cubicBezTo>
                    <a:pt x="17" y="1"/>
                    <a:pt x="0" y="16"/>
                    <a:pt x="17" y="47"/>
                  </a:cubicBezTo>
                  <a:cubicBezTo>
                    <a:pt x="17" y="64"/>
                    <a:pt x="32" y="79"/>
                    <a:pt x="48" y="79"/>
                  </a:cubicBezTo>
                  <a:lnTo>
                    <a:pt x="48" y="79"/>
                  </a:lnTo>
                  <a:lnTo>
                    <a:pt x="63" y="64"/>
                  </a:lnTo>
                  <a:lnTo>
                    <a:pt x="80" y="64"/>
                  </a:lnTo>
                  <a:cubicBezTo>
                    <a:pt x="111" y="79"/>
                    <a:pt x="126" y="79"/>
                    <a:pt x="143" y="95"/>
                  </a:cubicBezTo>
                  <a:cubicBezTo>
                    <a:pt x="158" y="110"/>
                    <a:pt x="158" y="110"/>
                    <a:pt x="174" y="110"/>
                  </a:cubicBezTo>
                  <a:lnTo>
                    <a:pt x="189" y="127"/>
                  </a:lnTo>
                  <a:cubicBezTo>
                    <a:pt x="206" y="127"/>
                    <a:pt x="206" y="110"/>
                    <a:pt x="221" y="110"/>
                  </a:cubicBezTo>
                  <a:cubicBezTo>
                    <a:pt x="221" y="79"/>
                    <a:pt x="221" y="64"/>
                    <a:pt x="206" y="64"/>
                  </a:cubicBezTo>
                  <a:cubicBezTo>
                    <a:pt x="206" y="47"/>
                    <a:pt x="189" y="47"/>
                    <a:pt x="174" y="47"/>
                  </a:cubicBezTo>
                  <a:cubicBezTo>
                    <a:pt x="158" y="32"/>
                    <a:pt x="143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2" name="Google Shape;27042;p122"/>
            <p:cNvSpPr/>
            <p:nvPr/>
          </p:nvSpPr>
          <p:spPr>
            <a:xfrm>
              <a:off x="3423023" y="1778236"/>
              <a:ext cx="9573" cy="12053"/>
            </a:xfrm>
            <a:custGeom>
              <a:avLst/>
              <a:gdLst/>
              <a:ahLst/>
              <a:cxnLst/>
              <a:rect l="l" t="t" r="r" b="b"/>
              <a:pathLst>
                <a:path w="301" h="379" extrusionOk="0">
                  <a:moveTo>
                    <a:pt x="190" y="173"/>
                  </a:moveTo>
                  <a:cubicBezTo>
                    <a:pt x="175" y="173"/>
                    <a:pt x="175" y="173"/>
                    <a:pt x="158" y="190"/>
                  </a:cubicBezTo>
                  <a:cubicBezTo>
                    <a:pt x="143" y="221"/>
                    <a:pt x="158" y="236"/>
                    <a:pt x="190" y="284"/>
                  </a:cubicBezTo>
                  <a:lnTo>
                    <a:pt x="158" y="299"/>
                  </a:lnTo>
                  <a:lnTo>
                    <a:pt x="158" y="299"/>
                  </a:lnTo>
                  <a:cubicBezTo>
                    <a:pt x="143" y="284"/>
                    <a:pt x="143" y="268"/>
                    <a:pt x="127" y="253"/>
                  </a:cubicBezTo>
                  <a:lnTo>
                    <a:pt x="127" y="253"/>
                  </a:lnTo>
                  <a:lnTo>
                    <a:pt x="112" y="253"/>
                  </a:lnTo>
                  <a:lnTo>
                    <a:pt x="49" y="236"/>
                  </a:lnTo>
                  <a:cubicBezTo>
                    <a:pt x="64" y="253"/>
                    <a:pt x="64" y="268"/>
                    <a:pt x="80" y="284"/>
                  </a:cubicBezTo>
                  <a:lnTo>
                    <a:pt x="112" y="284"/>
                  </a:lnTo>
                  <a:lnTo>
                    <a:pt x="112" y="284"/>
                  </a:lnTo>
                  <a:lnTo>
                    <a:pt x="112" y="284"/>
                  </a:lnTo>
                  <a:cubicBezTo>
                    <a:pt x="127" y="284"/>
                    <a:pt x="143" y="284"/>
                    <a:pt x="143" y="299"/>
                  </a:cubicBezTo>
                  <a:cubicBezTo>
                    <a:pt x="158" y="316"/>
                    <a:pt x="143" y="316"/>
                    <a:pt x="143" y="331"/>
                  </a:cubicBezTo>
                  <a:cubicBezTo>
                    <a:pt x="158" y="331"/>
                    <a:pt x="158" y="347"/>
                    <a:pt x="158" y="362"/>
                  </a:cubicBezTo>
                  <a:lnTo>
                    <a:pt x="158" y="379"/>
                  </a:lnTo>
                  <a:lnTo>
                    <a:pt x="175" y="379"/>
                  </a:lnTo>
                  <a:lnTo>
                    <a:pt x="175" y="379"/>
                  </a:lnTo>
                  <a:cubicBezTo>
                    <a:pt x="175" y="379"/>
                    <a:pt x="190" y="379"/>
                    <a:pt x="190" y="362"/>
                  </a:cubicBezTo>
                  <a:lnTo>
                    <a:pt x="253" y="316"/>
                  </a:lnTo>
                  <a:cubicBezTo>
                    <a:pt x="253" y="316"/>
                    <a:pt x="269" y="284"/>
                    <a:pt x="253" y="284"/>
                  </a:cubicBezTo>
                  <a:cubicBezTo>
                    <a:pt x="253" y="268"/>
                    <a:pt x="253" y="268"/>
                    <a:pt x="238" y="253"/>
                  </a:cubicBezTo>
                  <a:lnTo>
                    <a:pt x="284" y="221"/>
                  </a:lnTo>
                  <a:lnTo>
                    <a:pt x="284" y="221"/>
                  </a:lnTo>
                  <a:lnTo>
                    <a:pt x="301" y="190"/>
                  </a:lnTo>
                  <a:cubicBezTo>
                    <a:pt x="301" y="190"/>
                    <a:pt x="284" y="190"/>
                    <a:pt x="284" y="173"/>
                  </a:cubicBezTo>
                  <a:lnTo>
                    <a:pt x="284" y="173"/>
                  </a:lnTo>
                  <a:lnTo>
                    <a:pt x="238" y="205"/>
                  </a:lnTo>
                  <a:lnTo>
                    <a:pt x="221" y="205"/>
                  </a:lnTo>
                  <a:cubicBezTo>
                    <a:pt x="221" y="205"/>
                    <a:pt x="206" y="205"/>
                    <a:pt x="190" y="190"/>
                  </a:cubicBezTo>
                  <a:lnTo>
                    <a:pt x="190" y="173"/>
                  </a:lnTo>
                  <a:close/>
                  <a:moveTo>
                    <a:pt x="17" y="47"/>
                  </a:moveTo>
                  <a:lnTo>
                    <a:pt x="17" y="47"/>
                  </a:lnTo>
                  <a:lnTo>
                    <a:pt x="17" y="47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" y="32"/>
                    <a:pt x="1" y="47"/>
                    <a:pt x="17" y="64"/>
                  </a:cubicBezTo>
                  <a:lnTo>
                    <a:pt x="17" y="64"/>
                  </a:lnTo>
                  <a:cubicBezTo>
                    <a:pt x="17" y="95"/>
                    <a:pt x="17" y="142"/>
                    <a:pt x="32" y="173"/>
                  </a:cubicBezTo>
                  <a:lnTo>
                    <a:pt x="95" y="173"/>
                  </a:lnTo>
                  <a:cubicBezTo>
                    <a:pt x="95" y="142"/>
                    <a:pt x="80" y="95"/>
                    <a:pt x="95" y="47"/>
                  </a:cubicBezTo>
                  <a:cubicBezTo>
                    <a:pt x="95" y="32"/>
                    <a:pt x="80" y="16"/>
                    <a:pt x="64" y="16"/>
                  </a:cubicBezTo>
                  <a:lnTo>
                    <a:pt x="64" y="16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3" name="Google Shape;27043;p122"/>
            <p:cNvSpPr/>
            <p:nvPr/>
          </p:nvSpPr>
          <p:spPr>
            <a:xfrm>
              <a:off x="3423564" y="17797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4" name="Google Shape;27044;p122"/>
            <p:cNvSpPr/>
            <p:nvPr/>
          </p:nvSpPr>
          <p:spPr>
            <a:xfrm>
              <a:off x="3440070" y="1796746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7" y="1"/>
                  </a:moveTo>
                  <a:cubicBezTo>
                    <a:pt x="0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0" y="80"/>
                    <a:pt x="17" y="96"/>
                    <a:pt x="32" y="96"/>
                  </a:cubicBezTo>
                  <a:lnTo>
                    <a:pt x="32" y="96"/>
                  </a:lnTo>
                  <a:lnTo>
                    <a:pt x="32" y="96"/>
                  </a:lnTo>
                  <a:cubicBezTo>
                    <a:pt x="17" y="80"/>
                    <a:pt x="17" y="64"/>
                    <a:pt x="32" y="49"/>
                  </a:cubicBezTo>
                  <a:cubicBezTo>
                    <a:pt x="32" y="32"/>
                    <a:pt x="48" y="32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8" y="32"/>
                  </a:lnTo>
                  <a:cubicBezTo>
                    <a:pt x="32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5" name="Google Shape;27045;p122"/>
            <p:cNvSpPr/>
            <p:nvPr/>
          </p:nvSpPr>
          <p:spPr>
            <a:xfrm>
              <a:off x="3332351" y="1811312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221" y="16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16"/>
                  </a:cubicBezTo>
                  <a:cubicBezTo>
                    <a:pt x="1" y="32"/>
                    <a:pt x="1" y="47"/>
                    <a:pt x="16" y="64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7" y="64"/>
                    <a:pt x="47" y="47"/>
                    <a:pt x="64" y="47"/>
                  </a:cubicBezTo>
                  <a:lnTo>
                    <a:pt x="79" y="47"/>
                  </a:lnTo>
                  <a:lnTo>
                    <a:pt x="79" y="47"/>
                  </a:lnTo>
                  <a:cubicBezTo>
                    <a:pt x="95" y="47"/>
                    <a:pt x="110" y="79"/>
                    <a:pt x="110" y="95"/>
                  </a:cubicBezTo>
                  <a:lnTo>
                    <a:pt x="95" y="110"/>
                  </a:lnTo>
                  <a:lnTo>
                    <a:pt x="110" y="110"/>
                  </a:lnTo>
                  <a:cubicBezTo>
                    <a:pt x="127" y="110"/>
                    <a:pt x="142" y="127"/>
                    <a:pt x="142" y="142"/>
                  </a:cubicBezTo>
                  <a:cubicBezTo>
                    <a:pt x="142" y="158"/>
                    <a:pt x="142" y="158"/>
                    <a:pt x="127" y="173"/>
                  </a:cubicBezTo>
                  <a:lnTo>
                    <a:pt x="127" y="173"/>
                  </a:lnTo>
                  <a:cubicBezTo>
                    <a:pt x="142" y="173"/>
                    <a:pt x="142" y="190"/>
                    <a:pt x="142" y="190"/>
                  </a:cubicBezTo>
                  <a:lnTo>
                    <a:pt x="173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205" y="142"/>
                  </a:lnTo>
                  <a:cubicBezTo>
                    <a:pt x="190" y="142"/>
                    <a:pt x="190" y="142"/>
                    <a:pt x="190" y="127"/>
                  </a:cubicBezTo>
                  <a:lnTo>
                    <a:pt x="190" y="110"/>
                  </a:lnTo>
                  <a:cubicBezTo>
                    <a:pt x="173" y="110"/>
                    <a:pt x="173" y="95"/>
                    <a:pt x="158" y="79"/>
                  </a:cubicBezTo>
                  <a:lnTo>
                    <a:pt x="158" y="79"/>
                  </a:lnTo>
                  <a:lnTo>
                    <a:pt x="158" y="95"/>
                  </a:lnTo>
                  <a:lnTo>
                    <a:pt x="127" y="79"/>
                  </a:lnTo>
                  <a:lnTo>
                    <a:pt x="142" y="79"/>
                  </a:lnTo>
                  <a:lnTo>
                    <a:pt x="158" y="79"/>
                  </a:lnTo>
                  <a:lnTo>
                    <a:pt x="142" y="32"/>
                  </a:lnTo>
                  <a:lnTo>
                    <a:pt x="127" y="47"/>
                  </a:lnTo>
                  <a:lnTo>
                    <a:pt x="11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cubicBezTo>
                    <a:pt x="64" y="47"/>
                    <a:pt x="47" y="32"/>
                    <a:pt x="4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6" name="Google Shape;27046;p122"/>
            <p:cNvSpPr/>
            <p:nvPr/>
          </p:nvSpPr>
          <p:spPr>
            <a:xfrm>
              <a:off x="3429034" y="1749167"/>
              <a:ext cx="8587" cy="4516"/>
            </a:xfrm>
            <a:custGeom>
              <a:avLst/>
              <a:gdLst/>
              <a:ahLst/>
              <a:cxnLst/>
              <a:rect l="l" t="t" r="r" b="b"/>
              <a:pathLst>
                <a:path w="270" h="142" extrusionOk="0">
                  <a:moveTo>
                    <a:pt x="221" y="1"/>
                  </a:moveTo>
                  <a:cubicBezTo>
                    <a:pt x="206" y="16"/>
                    <a:pt x="175" y="16"/>
                    <a:pt x="158" y="16"/>
                  </a:cubicBezTo>
                  <a:cubicBezTo>
                    <a:pt x="158" y="32"/>
                    <a:pt x="158" y="32"/>
                    <a:pt x="175" y="47"/>
                  </a:cubicBezTo>
                  <a:cubicBezTo>
                    <a:pt x="143" y="64"/>
                    <a:pt x="95" y="64"/>
                    <a:pt x="64" y="79"/>
                  </a:cubicBezTo>
                  <a:cubicBezTo>
                    <a:pt x="49" y="79"/>
                    <a:pt x="32" y="95"/>
                    <a:pt x="17" y="110"/>
                  </a:cubicBezTo>
                  <a:lnTo>
                    <a:pt x="1" y="110"/>
                  </a:lnTo>
                  <a:lnTo>
                    <a:pt x="1" y="110"/>
                  </a:lnTo>
                  <a:lnTo>
                    <a:pt x="64" y="127"/>
                  </a:lnTo>
                  <a:cubicBezTo>
                    <a:pt x="80" y="127"/>
                    <a:pt x="95" y="127"/>
                    <a:pt x="95" y="142"/>
                  </a:cubicBezTo>
                  <a:cubicBezTo>
                    <a:pt x="112" y="127"/>
                    <a:pt x="143" y="127"/>
                    <a:pt x="158" y="127"/>
                  </a:cubicBezTo>
                  <a:lnTo>
                    <a:pt x="175" y="110"/>
                  </a:lnTo>
                  <a:cubicBezTo>
                    <a:pt x="175" y="95"/>
                    <a:pt x="175" y="79"/>
                    <a:pt x="190" y="64"/>
                  </a:cubicBezTo>
                  <a:lnTo>
                    <a:pt x="206" y="64"/>
                  </a:lnTo>
                  <a:lnTo>
                    <a:pt x="221" y="64"/>
                  </a:lnTo>
                  <a:cubicBezTo>
                    <a:pt x="238" y="64"/>
                    <a:pt x="238" y="64"/>
                    <a:pt x="238" y="47"/>
                  </a:cubicBezTo>
                  <a:lnTo>
                    <a:pt x="253" y="47"/>
                  </a:lnTo>
                  <a:lnTo>
                    <a:pt x="253" y="64"/>
                  </a:lnTo>
                  <a:lnTo>
                    <a:pt x="269" y="64"/>
                  </a:lnTo>
                  <a:cubicBezTo>
                    <a:pt x="269" y="64"/>
                    <a:pt x="269" y="47"/>
                    <a:pt x="253" y="47"/>
                  </a:cubicBezTo>
                  <a:cubicBezTo>
                    <a:pt x="253" y="32"/>
                    <a:pt x="238" y="32"/>
                    <a:pt x="238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7" name="Google Shape;27047;p122"/>
            <p:cNvSpPr/>
            <p:nvPr/>
          </p:nvSpPr>
          <p:spPr>
            <a:xfrm>
              <a:off x="3277712" y="1807304"/>
              <a:ext cx="2544" cy="7060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32"/>
                  </a:cubicBezTo>
                  <a:cubicBezTo>
                    <a:pt x="1" y="47"/>
                    <a:pt x="1" y="63"/>
                    <a:pt x="1" y="79"/>
                  </a:cubicBezTo>
                  <a:lnTo>
                    <a:pt x="1" y="142"/>
                  </a:lnTo>
                  <a:lnTo>
                    <a:pt x="1" y="158"/>
                  </a:lnTo>
                  <a:lnTo>
                    <a:pt x="1" y="221"/>
                  </a:lnTo>
                  <a:lnTo>
                    <a:pt x="1" y="221"/>
                  </a:lnTo>
                  <a:cubicBezTo>
                    <a:pt x="80" y="190"/>
                    <a:pt x="80" y="127"/>
                    <a:pt x="80" y="79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8" name="Google Shape;27048;p122"/>
            <p:cNvSpPr/>
            <p:nvPr/>
          </p:nvSpPr>
          <p:spPr>
            <a:xfrm>
              <a:off x="3120379" y="182635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cubicBezTo>
                    <a:pt x="126" y="15"/>
                    <a:pt x="111" y="32"/>
                    <a:pt x="111" y="47"/>
                  </a:cubicBezTo>
                  <a:lnTo>
                    <a:pt x="80" y="47"/>
                  </a:lnTo>
                  <a:cubicBezTo>
                    <a:pt x="80" y="47"/>
                    <a:pt x="63" y="47"/>
                    <a:pt x="48" y="32"/>
                  </a:cubicBezTo>
                  <a:lnTo>
                    <a:pt x="48" y="15"/>
                  </a:lnTo>
                  <a:lnTo>
                    <a:pt x="17" y="32"/>
                  </a:lnTo>
                  <a:cubicBezTo>
                    <a:pt x="17" y="32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143" y="110"/>
                  </a:lnTo>
                  <a:lnTo>
                    <a:pt x="143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63"/>
                    <a:pt x="158" y="47"/>
                    <a:pt x="143" y="47"/>
                  </a:cubicBezTo>
                  <a:lnTo>
                    <a:pt x="126" y="47"/>
                  </a:lnTo>
                  <a:cubicBezTo>
                    <a:pt x="143" y="32"/>
                    <a:pt x="143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49" name="Google Shape;27049;p122"/>
            <p:cNvSpPr/>
            <p:nvPr/>
          </p:nvSpPr>
          <p:spPr>
            <a:xfrm>
              <a:off x="3260188" y="1773243"/>
              <a:ext cx="7060" cy="4516"/>
            </a:xfrm>
            <a:custGeom>
              <a:avLst/>
              <a:gdLst/>
              <a:ahLst/>
              <a:cxnLst/>
              <a:rect l="l" t="t" r="r" b="b"/>
              <a:pathLst>
                <a:path w="222" h="142" extrusionOk="0">
                  <a:moveTo>
                    <a:pt x="142" y="63"/>
                  </a:moveTo>
                  <a:lnTo>
                    <a:pt x="142" y="47"/>
                  </a:lnTo>
                  <a:lnTo>
                    <a:pt x="142" y="63"/>
                  </a:lnTo>
                  <a:close/>
                  <a:moveTo>
                    <a:pt x="110" y="15"/>
                  </a:move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79" y="78"/>
                  </a:lnTo>
                  <a:lnTo>
                    <a:pt x="79" y="95"/>
                  </a:lnTo>
                  <a:cubicBezTo>
                    <a:pt x="95" y="110"/>
                    <a:pt x="110" y="110"/>
                    <a:pt x="142" y="126"/>
                  </a:cubicBezTo>
                  <a:lnTo>
                    <a:pt x="173" y="126"/>
                  </a:lnTo>
                  <a:lnTo>
                    <a:pt x="173" y="141"/>
                  </a:lnTo>
                  <a:cubicBezTo>
                    <a:pt x="190" y="141"/>
                    <a:pt x="205" y="126"/>
                    <a:pt x="205" y="110"/>
                  </a:cubicBezTo>
                  <a:cubicBezTo>
                    <a:pt x="221" y="95"/>
                    <a:pt x="221" y="78"/>
                    <a:pt x="190" y="78"/>
                  </a:cubicBezTo>
                  <a:cubicBezTo>
                    <a:pt x="190" y="63"/>
                    <a:pt x="173" y="63"/>
                    <a:pt x="158" y="63"/>
                  </a:cubicBezTo>
                  <a:cubicBezTo>
                    <a:pt x="158" y="63"/>
                    <a:pt x="142" y="47"/>
                    <a:pt x="127" y="47"/>
                  </a:cubicBezTo>
                  <a:cubicBezTo>
                    <a:pt x="127" y="32"/>
                    <a:pt x="127" y="15"/>
                    <a:pt x="110" y="15"/>
                  </a:cubicBez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5"/>
                    <a:pt x="1" y="47"/>
                  </a:cubicBezTo>
                  <a:cubicBezTo>
                    <a:pt x="1" y="47"/>
                    <a:pt x="1" y="63"/>
                    <a:pt x="16" y="63"/>
                  </a:cubicBezTo>
                  <a:lnTo>
                    <a:pt x="16" y="47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0" name="Google Shape;27050;p122"/>
            <p:cNvSpPr/>
            <p:nvPr/>
          </p:nvSpPr>
          <p:spPr>
            <a:xfrm>
              <a:off x="3264673" y="1774706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1" name="Google Shape;27051;p122"/>
            <p:cNvSpPr/>
            <p:nvPr/>
          </p:nvSpPr>
          <p:spPr>
            <a:xfrm>
              <a:off x="3353882" y="1814333"/>
              <a:ext cx="6042" cy="7028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126" y="0"/>
                  </a:moveTo>
                  <a:lnTo>
                    <a:pt x="126" y="15"/>
                  </a:lnTo>
                  <a:lnTo>
                    <a:pt x="63" y="158"/>
                  </a:lnTo>
                  <a:lnTo>
                    <a:pt x="17" y="173"/>
                  </a:lnTo>
                  <a:cubicBezTo>
                    <a:pt x="0" y="189"/>
                    <a:pt x="0" y="204"/>
                    <a:pt x="0" y="221"/>
                  </a:cubicBezTo>
                  <a:lnTo>
                    <a:pt x="17" y="221"/>
                  </a:lnTo>
                  <a:lnTo>
                    <a:pt x="80" y="221"/>
                  </a:lnTo>
                  <a:lnTo>
                    <a:pt x="111" y="204"/>
                  </a:lnTo>
                  <a:cubicBezTo>
                    <a:pt x="126" y="204"/>
                    <a:pt x="126" y="189"/>
                    <a:pt x="126" y="189"/>
                  </a:cubicBezTo>
                  <a:lnTo>
                    <a:pt x="189" y="32"/>
                  </a:lnTo>
                  <a:lnTo>
                    <a:pt x="189" y="15"/>
                  </a:lnTo>
                  <a:cubicBezTo>
                    <a:pt x="189" y="32"/>
                    <a:pt x="174" y="32"/>
                    <a:pt x="158" y="32"/>
                  </a:cubicBezTo>
                  <a:lnTo>
                    <a:pt x="158" y="32"/>
                  </a:lnTo>
                  <a:cubicBezTo>
                    <a:pt x="143" y="32"/>
                    <a:pt x="126" y="15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2" name="Google Shape;27052;p122"/>
            <p:cNvSpPr/>
            <p:nvPr/>
          </p:nvSpPr>
          <p:spPr>
            <a:xfrm>
              <a:off x="3118376" y="1813315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6"/>
                  </a:cubicBezTo>
                  <a:lnTo>
                    <a:pt x="17" y="16"/>
                  </a:lnTo>
                  <a:cubicBezTo>
                    <a:pt x="17" y="47"/>
                    <a:pt x="0" y="64"/>
                    <a:pt x="0" y="79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110"/>
                  </a:lnTo>
                  <a:lnTo>
                    <a:pt x="17" y="127"/>
                  </a:lnTo>
                  <a:cubicBezTo>
                    <a:pt x="17" y="142"/>
                    <a:pt x="17" y="158"/>
                    <a:pt x="32" y="158"/>
                  </a:cubicBezTo>
                  <a:lnTo>
                    <a:pt x="48" y="173"/>
                  </a:lnTo>
                  <a:cubicBezTo>
                    <a:pt x="63" y="173"/>
                    <a:pt x="80" y="158"/>
                    <a:pt x="80" y="158"/>
                  </a:cubicBezTo>
                  <a:lnTo>
                    <a:pt x="80" y="142"/>
                  </a:lnTo>
                  <a:cubicBezTo>
                    <a:pt x="95" y="127"/>
                    <a:pt x="111" y="95"/>
                    <a:pt x="111" y="64"/>
                  </a:cubicBezTo>
                  <a:lnTo>
                    <a:pt x="95" y="16"/>
                  </a:lnTo>
                  <a:cubicBezTo>
                    <a:pt x="80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3" name="Google Shape;27053;p122"/>
            <p:cNvSpPr/>
            <p:nvPr/>
          </p:nvSpPr>
          <p:spPr>
            <a:xfrm>
              <a:off x="3105336" y="1785741"/>
              <a:ext cx="8046" cy="4548"/>
            </a:xfrm>
            <a:custGeom>
              <a:avLst/>
              <a:gdLst/>
              <a:ahLst/>
              <a:cxnLst/>
              <a:rect l="l" t="t" r="r" b="b"/>
              <a:pathLst>
                <a:path w="253" h="143" extrusionOk="0">
                  <a:moveTo>
                    <a:pt x="80" y="17"/>
                  </a:moveTo>
                  <a:lnTo>
                    <a:pt x="80" y="32"/>
                  </a:lnTo>
                  <a:lnTo>
                    <a:pt x="48" y="63"/>
                  </a:lnTo>
                  <a:lnTo>
                    <a:pt x="64" y="63"/>
                  </a:lnTo>
                  <a:cubicBezTo>
                    <a:pt x="64" y="80"/>
                    <a:pt x="64" y="80"/>
                    <a:pt x="80" y="95"/>
                  </a:cubicBezTo>
                  <a:lnTo>
                    <a:pt x="190" y="143"/>
                  </a:lnTo>
                  <a:lnTo>
                    <a:pt x="206" y="143"/>
                  </a:lnTo>
                  <a:cubicBezTo>
                    <a:pt x="221" y="143"/>
                    <a:pt x="238" y="143"/>
                    <a:pt x="238" y="126"/>
                  </a:cubicBezTo>
                  <a:cubicBezTo>
                    <a:pt x="253" y="111"/>
                    <a:pt x="238" y="95"/>
                    <a:pt x="238" y="95"/>
                  </a:cubicBezTo>
                  <a:lnTo>
                    <a:pt x="190" y="111"/>
                  </a:lnTo>
                  <a:lnTo>
                    <a:pt x="175" y="111"/>
                  </a:lnTo>
                  <a:cubicBezTo>
                    <a:pt x="175" y="111"/>
                    <a:pt x="158" y="111"/>
                    <a:pt x="158" y="95"/>
                  </a:cubicBezTo>
                  <a:lnTo>
                    <a:pt x="143" y="95"/>
                  </a:lnTo>
                  <a:lnTo>
                    <a:pt x="143" y="95"/>
                  </a:lnTo>
                  <a:cubicBezTo>
                    <a:pt x="127" y="95"/>
                    <a:pt x="112" y="95"/>
                    <a:pt x="112" y="80"/>
                  </a:cubicBezTo>
                  <a:lnTo>
                    <a:pt x="112" y="32"/>
                  </a:lnTo>
                  <a:lnTo>
                    <a:pt x="80" y="17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4" name="Google Shape;27054;p122"/>
            <p:cNvSpPr/>
            <p:nvPr/>
          </p:nvSpPr>
          <p:spPr>
            <a:xfrm>
              <a:off x="3438066" y="1748181"/>
              <a:ext cx="4039" cy="13039"/>
            </a:xfrm>
            <a:custGeom>
              <a:avLst/>
              <a:gdLst/>
              <a:ahLst/>
              <a:cxnLst/>
              <a:rect l="l" t="t" r="r" b="b"/>
              <a:pathLst>
                <a:path w="127" h="410" extrusionOk="0">
                  <a:moveTo>
                    <a:pt x="80" y="0"/>
                  </a:moveTo>
                  <a:cubicBezTo>
                    <a:pt x="63" y="15"/>
                    <a:pt x="32" y="15"/>
                    <a:pt x="17" y="15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17" y="110"/>
                    <a:pt x="17" y="141"/>
                    <a:pt x="17" y="189"/>
                  </a:cubicBezTo>
                  <a:cubicBezTo>
                    <a:pt x="0" y="221"/>
                    <a:pt x="0" y="252"/>
                    <a:pt x="17" y="284"/>
                  </a:cubicBezTo>
                  <a:lnTo>
                    <a:pt x="32" y="268"/>
                  </a:lnTo>
                  <a:lnTo>
                    <a:pt x="48" y="268"/>
                  </a:lnTo>
                  <a:lnTo>
                    <a:pt x="48" y="268"/>
                  </a:lnTo>
                  <a:cubicBezTo>
                    <a:pt x="48" y="268"/>
                    <a:pt x="63" y="268"/>
                    <a:pt x="80" y="284"/>
                  </a:cubicBezTo>
                  <a:cubicBezTo>
                    <a:pt x="80" y="299"/>
                    <a:pt x="80" y="315"/>
                    <a:pt x="63" y="331"/>
                  </a:cubicBezTo>
                  <a:lnTo>
                    <a:pt x="48" y="347"/>
                  </a:lnTo>
                  <a:lnTo>
                    <a:pt x="48" y="347"/>
                  </a:lnTo>
                  <a:lnTo>
                    <a:pt x="32" y="362"/>
                  </a:lnTo>
                  <a:cubicBezTo>
                    <a:pt x="17" y="378"/>
                    <a:pt x="32" y="410"/>
                    <a:pt x="48" y="410"/>
                  </a:cubicBezTo>
                  <a:lnTo>
                    <a:pt x="63" y="410"/>
                  </a:lnTo>
                  <a:cubicBezTo>
                    <a:pt x="80" y="410"/>
                    <a:pt x="80" y="410"/>
                    <a:pt x="95" y="394"/>
                  </a:cubicBezTo>
                  <a:lnTo>
                    <a:pt x="111" y="347"/>
                  </a:lnTo>
                  <a:cubicBezTo>
                    <a:pt x="126" y="347"/>
                    <a:pt x="126" y="331"/>
                    <a:pt x="111" y="315"/>
                  </a:cubicBezTo>
                  <a:cubicBezTo>
                    <a:pt x="80" y="284"/>
                    <a:pt x="80" y="236"/>
                    <a:pt x="80" y="189"/>
                  </a:cubicBezTo>
                  <a:cubicBezTo>
                    <a:pt x="80" y="141"/>
                    <a:pt x="80" y="110"/>
                    <a:pt x="63" y="7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5" name="Google Shape;27055;p122"/>
            <p:cNvSpPr/>
            <p:nvPr/>
          </p:nvSpPr>
          <p:spPr>
            <a:xfrm>
              <a:off x="3380470" y="1776709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126" y="1"/>
                  </a:moveTo>
                  <a:lnTo>
                    <a:pt x="126" y="1"/>
                  </a:lnTo>
                  <a:lnTo>
                    <a:pt x="11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112"/>
                    <a:pt x="15" y="112"/>
                    <a:pt x="15" y="112"/>
                  </a:cubicBezTo>
                  <a:lnTo>
                    <a:pt x="32" y="112"/>
                  </a:lnTo>
                  <a:lnTo>
                    <a:pt x="141" y="64"/>
                  </a:lnTo>
                  <a:cubicBezTo>
                    <a:pt x="158" y="64"/>
                    <a:pt x="158" y="32"/>
                    <a:pt x="158" y="17"/>
                  </a:cubicBez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6" name="Google Shape;27056;p122"/>
            <p:cNvSpPr/>
            <p:nvPr/>
          </p:nvSpPr>
          <p:spPr>
            <a:xfrm>
              <a:off x="3384954" y="1791275"/>
              <a:ext cx="9032" cy="3498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7" y="0"/>
                  </a:moveTo>
                  <a:cubicBezTo>
                    <a:pt x="17" y="15"/>
                    <a:pt x="0" y="15"/>
                    <a:pt x="0" y="15"/>
                  </a:cubicBezTo>
                  <a:cubicBezTo>
                    <a:pt x="17" y="15"/>
                    <a:pt x="17" y="32"/>
                    <a:pt x="17" y="32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52" y="110"/>
                    <a:pt x="269" y="95"/>
                    <a:pt x="284" y="95"/>
                  </a:cubicBezTo>
                  <a:cubicBezTo>
                    <a:pt x="284" y="63"/>
                    <a:pt x="269" y="47"/>
                    <a:pt x="252" y="47"/>
                  </a:cubicBezTo>
                  <a:lnTo>
                    <a:pt x="158" y="15"/>
                  </a:lnTo>
                  <a:cubicBezTo>
                    <a:pt x="158" y="32"/>
                    <a:pt x="158" y="32"/>
                    <a:pt x="143" y="47"/>
                  </a:cubicBezTo>
                  <a:lnTo>
                    <a:pt x="126" y="47"/>
                  </a:lnTo>
                  <a:cubicBezTo>
                    <a:pt x="111" y="47"/>
                    <a:pt x="95" y="32"/>
                    <a:pt x="95" y="15"/>
                  </a:cubicBezTo>
                  <a:lnTo>
                    <a:pt x="95" y="15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7" name="Google Shape;27057;p122"/>
            <p:cNvSpPr/>
            <p:nvPr/>
          </p:nvSpPr>
          <p:spPr>
            <a:xfrm>
              <a:off x="3390965" y="1801294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06" y="16"/>
                  </a:moveTo>
                  <a:lnTo>
                    <a:pt x="189" y="16"/>
                  </a:lnTo>
                  <a:lnTo>
                    <a:pt x="143" y="32"/>
                  </a:lnTo>
                  <a:lnTo>
                    <a:pt x="143" y="110"/>
                  </a:lnTo>
                  <a:cubicBezTo>
                    <a:pt x="143" y="110"/>
                    <a:pt x="158" y="110"/>
                    <a:pt x="158" y="95"/>
                  </a:cubicBezTo>
                  <a:lnTo>
                    <a:pt x="158" y="95"/>
                  </a:lnTo>
                  <a:lnTo>
                    <a:pt x="174" y="95"/>
                  </a:lnTo>
                  <a:cubicBezTo>
                    <a:pt x="174" y="95"/>
                    <a:pt x="189" y="79"/>
                    <a:pt x="206" y="79"/>
                  </a:cubicBezTo>
                  <a:lnTo>
                    <a:pt x="221" y="79"/>
                  </a:lnTo>
                  <a:cubicBezTo>
                    <a:pt x="237" y="79"/>
                    <a:pt x="237" y="63"/>
                    <a:pt x="237" y="47"/>
                  </a:cubicBezTo>
                  <a:cubicBezTo>
                    <a:pt x="237" y="32"/>
                    <a:pt x="221" y="16"/>
                    <a:pt x="206" y="16"/>
                  </a:cubicBezTo>
                  <a:close/>
                  <a:moveTo>
                    <a:pt x="32" y="0"/>
                  </a:moveTo>
                  <a:cubicBezTo>
                    <a:pt x="32" y="16"/>
                    <a:pt x="0" y="47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80" y="79"/>
                  </a:lnTo>
                  <a:lnTo>
                    <a:pt x="80" y="32"/>
                  </a:lnTo>
                  <a:cubicBezTo>
                    <a:pt x="63" y="16"/>
                    <a:pt x="80" y="16"/>
                    <a:pt x="80" y="16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8" name="Google Shape;27058;p122"/>
            <p:cNvSpPr/>
            <p:nvPr/>
          </p:nvSpPr>
          <p:spPr>
            <a:xfrm>
              <a:off x="3185513" y="1774229"/>
              <a:ext cx="7569" cy="6042"/>
            </a:xfrm>
            <a:custGeom>
              <a:avLst/>
              <a:gdLst/>
              <a:ahLst/>
              <a:cxnLst/>
              <a:rect l="l" t="t" r="r" b="b"/>
              <a:pathLst>
                <a:path w="238" h="190" extrusionOk="0">
                  <a:moveTo>
                    <a:pt x="158" y="95"/>
                  </a:moveTo>
                  <a:lnTo>
                    <a:pt x="158" y="95"/>
                  </a:lnTo>
                  <a:lnTo>
                    <a:pt x="158" y="95"/>
                  </a:lnTo>
                  <a:close/>
                  <a:moveTo>
                    <a:pt x="95" y="1"/>
                  </a:moveTo>
                  <a:cubicBezTo>
                    <a:pt x="64" y="1"/>
                    <a:pt x="32" y="1"/>
                    <a:pt x="1" y="16"/>
                  </a:cubicBezTo>
                  <a:lnTo>
                    <a:pt x="1" y="16"/>
                  </a:lnTo>
                  <a:cubicBezTo>
                    <a:pt x="17" y="32"/>
                    <a:pt x="32" y="47"/>
                    <a:pt x="48" y="47"/>
                  </a:cubicBezTo>
                  <a:cubicBezTo>
                    <a:pt x="80" y="79"/>
                    <a:pt x="95" y="95"/>
                    <a:pt x="111" y="127"/>
                  </a:cubicBezTo>
                  <a:cubicBezTo>
                    <a:pt x="111" y="158"/>
                    <a:pt x="143" y="158"/>
                    <a:pt x="158" y="173"/>
                  </a:cubicBezTo>
                  <a:lnTo>
                    <a:pt x="190" y="173"/>
                  </a:lnTo>
                  <a:cubicBezTo>
                    <a:pt x="190" y="190"/>
                    <a:pt x="190" y="190"/>
                    <a:pt x="206" y="190"/>
                  </a:cubicBezTo>
                  <a:cubicBezTo>
                    <a:pt x="221" y="190"/>
                    <a:pt x="221" y="173"/>
                    <a:pt x="237" y="158"/>
                  </a:cubicBezTo>
                  <a:cubicBezTo>
                    <a:pt x="237" y="142"/>
                    <a:pt x="237" y="127"/>
                    <a:pt x="221" y="110"/>
                  </a:cubicBezTo>
                  <a:lnTo>
                    <a:pt x="190" y="110"/>
                  </a:lnTo>
                  <a:lnTo>
                    <a:pt x="174" y="95"/>
                  </a:lnTo>
                  <a:cubicBezTo>
                    <a:pt x="158" y="47"/>
                    <a:pt x="127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59" name="Google Shape;27059;p122"/>
            <p:cNvSpPr/>
            <p:nvPr/>
          </p:nvSpPr>
          <p:spPr>
            <a:xfrm>
              <a:off x="3190538" y="177725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0" name="Google Shape;27060;p122"/>
            <p:cNvSpPr/>
            <p:nvPr/>
          </p:nvSpPr>
          <p:spPr>
            <a:xfrm>
              <a:off x="3042206" y="1820821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43" y="0"/>
                    <a:pt x="126" y="17"/>
                    <a:pt x="126" y="17"/>
                  </a:cubicBezTo>
                  <a:cubicBezTo>
                    <a:pt x="126" y="32"/>
                    <a:pt x="111" y="32"/>
                    <a:pt x="95" y="48"/>
                  </a:cubicBezTo>
                  <a:lnTo>
                    <a:pt x="95" y="63"/>
                  </a:lnTo>
                  <a:cubicBezTo>
                    <a:pt x="95" y="80"/>
                    <a:pt x="80" y="95"/>
                    <a:pt x="63" y="95"/>
                  </a:cubicBezTo>
                  <a:lnTo>
                    <a:pt x="0" y="95"/>
                  </a:lnTo>
                  <a:lnTo>
                    <a:pt x="0" y="111"/>
                  </a:lnTo>
                  <a:cubicBezTo>
                    <a:pt x="17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11"/>
                    <a:pt x="80" y="111"/>
                    <a:pt x="95" y="111"/>
                  </a:cubicBezTo>
                  <a:cubicBezTo>
                    <a:pt x="126" y="111"/>
                    <a:pt x="174" y="95"/>
                    <a:pt x="189" y="48"/>
                  </a:cubicBezTo>
                  <a:cubicBezTo>
                    <a:pt x="189" y="32"/>
                    <a:pt x="189" y="17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1" name="Google Shape;27061;p122"/>
            <p:cNvSpPr/>
            <p:nvPr/>
          </p:nvSpPr>
          <p:spPr>
            <a:xfrm>
              <a:off x="3167004" y="1793279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3" y="0"/>
                  </a:moveTo>
                  <a:lnTo>
                    <a:pt x="173" y="0"/>
                  </a:lnTo>
                  <a:lnTo>
                    <a:pt x="32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78"/>
                    <a:pt x="15" y="95"/>
                    <a:pt x="32" y="95"/>
                  </a:cubicBezTo>
                  <a:lnTo>
                    <a:pt x="32" y="95"/>
                  </a:lnTo>
                  <a:lnTo>
                    <a:pt x="63" y="78"/>
                  </a:lnTo>
                  <a:lnTo>
                    <a:pt x="63" y="78"/>
                  </a:lnTo>
                  <a:cubicBezTo>
                    <a:pt x="78" y="63"/>
                    <a:pt x="110" y="47"/>
                    <a:pt x="141" y="47"/>
                  </a:cubicBezTo>
                  <a:lnTo>
                    <a:pt x="189" y="47"/>
                  </a:lnTo>
                  <a:lnTo>
                    <a:pt x="189" y="32"/>
                  </a:lnTo>
                  <a:lnTo>
                    <a:pt x="189" y="15"/>
                  </a:lnTo>
                  <a:cubicBezTo>
                    <a:pt x="189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2" name="Google Shape;27062;p122"/>
            <p:cNvSpPr/>
            <p:nvPr/>
          </p:nvSpPr>
          <p:spPr>
            <a:xfrm>
              <a:off x="3346376" y="1812806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158" y="189"/>
                  </a:moveTo>
                  <a:lnTo>
                    <a:pt x="158" y="189"/>
                  </a:lnTo>
                  <a:lnTo>
                    <a:pt x="142" y="206"/>
                  </a:lnTo>
                  <a:lnTo>
                    <a:pt x="110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64" y="206"/>
                  </a:lnTo>
                  <a:lnTo>
                    <a:pt x="47" y="206"/>
                  </a:lnTo>
                  <a:lnTo>
                    <a:pt x="47" y="206"/>
                  </a:lnTo>
                  <a:cubicBezTo>
                    <a:pt x="47" y="221"/>
                    <a:pt x="47" y="237"/>
                    <a:pt x="32" y="237"/>
                  </a:cubicBezTo>
                  <a:lnTo>
                    <a:pt x="1" y="252"/>
                  </a:lnTo>
                  <a:cubicBezTo>
                    <a:pt x="16" y="252"/>
                    <a:pt x="16" y="252"/>
                    <a:pt x="16" y="269"/>
                  </a:cubicBezTo>
                  <a:lnTo>
                    <a:pt x="32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110" y="237"/>
                  </a:lnTo>
                  <a:lnTo>
                    <a:pt x="173" y="269"/>
                  </a:lnTo>
                  <a:lnTo>
                    <a:pt x="190" y="269"/>
                  </a:lnTo>
                  <a:cubicBezTo>
                    <a:pt x="205" y="269"/>
                    <a:pt x="221" y="252"/>
                    <a:pt x="221" y="252"/>
                  </a:cubicBezTo>
                  <a:cubicBezTo>
                    <a:pt x="236" y="221"/>
                    <a:pt x="221" y="206"/>
                    <a:pt x="205" y="206"/>
                  </a:cubicBezTo>
                  <a:lnTo>
                    <a:pt x="158" y="189"/>
                  </a:lnTo>
                  <a:close/>
                  <a:moveTo>
                    <a:pt x="95" y="17"/>
                  </a:moveTo>
                  <a:lnTo>
                    <a:pt x="79" y="32"/>
                  </a:lnTo>
                  <a:cubicBezTo>
                    <a:pt x="79" y="48"/>
                    <a:pt x="64" y="63"/>
                    <a:pt x="47" y="63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32" y="80"/>
                  </a:lnTo>
                  <a:cubicBezTo>
                    <a:pt x="47" y="95"/>
                    <a:pt x="47" y="111"/>
                    <a:pt x="32" y="126"/>
                  </a:cubicBezTo>
                  <a:cubicBezTo>
                    <a:pt x="32" y="126"/>
                    <a:pt x="16" y="143"/>
                    <a:pt x="1" y="143"/>
                  </a:cubicBezTo>
                  <a:lnTo>
                    <a:pt x="1" y="143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cubicBezTo>
                    <a:pt x="16" y="158"/>
                    <a:pt x="32" y="143"/>
                    <a:pt x="47" y="143"/>
                  </a:cubicBezTo>
                  <a:lnTo>
                    <a:pt x="64" y="143"/>
                  </a:lnTo>
                  <a:cubicBezTo>
                    <a:pt x="79" y="111"/>
                    <a:pt x="79" y="80"/>
                    <a:pt x="95" y="32"/>
                  </a:cubicBezTo>
                  <a:cubicBezTo>
                    <a:pt x="110" y="32"/>
                    <a:pt x="110" y="17"/>
                    <a:pt x="95" y="17"/>
                  </a:cubicBezTo>
                  <a:close/>
                  <a:moveTo>
                    <a:pt x="32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3" name="Google Shape;27063;p122"/>
            <p:cNvSpPr/>
            <p:nvPr/>
          </p:nvSpPr>
          <p:spPr>
            <a:xfrm>
              <a:off x="3103842" y="1790258"/>
              <a:ext cx="7060" cy="2512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32" y="16"/>
                  </a:moveTo>
                  <a:lnTo>
                    <a:pt x="16" y="16"/>
                  </a:lnTo>
                  <a:cubicBezTo>
                    <a:pt x="1" y="32"/>
                    <a:pt x="16" y="64"/>
                    <a:pt x="32" y="64"/>
                  </a:cubicBezTo>
                  <a:lnTo>
                    <a:pt x="32" y="79"/>
                  </a:lnTo>
                  <a:cubicBezTo>
                    <a:pt x="32" y="64"/>
                    <a:pt x="48" y="47"/>
                    <a:pt x="64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79" y="47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64"/>
                  </a:lnTo>
                  <a:cubicBezTo>
                    <a:pt x="111" y="64"/>
                    <a:pt x="127" y="64"/>
                    <a:pt x="127" y="47"/>
                  </a:cubicBezTo>
                  <a:lnTo>
                    <a:pt x="127" y="47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74" y="16"/>
                  </a:lnTo>
                  <a:lnTo>
                    <a:pt x="174" y="47"/>
                  </a:lnTo>
                  <a:lnTo>
                    <a:pt x="174" y="47"/>
                  </a:lnTo>
                  <a:cubicBezTo>
                    <a:pt x="174" y="47"/>
                    <a:pt x="190" y="64"/>
                    <a:pt x="190" y="79"/>
                  </a:cubicBezTo>
                  <a:lnTo>
                    <a:pt x="190" y="79"/>
                  </a:lnTo>
                  <a:cubicBezTo>
                    <a:pt x="222" y="79"/>
                    <a:pt x="222" y="64"/>
                    <a:pt x="222" y="32"/>
                  </a:cubicBezTo>
                  <a:cubicBezTo>
                    <a:pt x="222" y="16"/>
                    <a:pt x="205" y="1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4" name="Google Shape;27064;p122"/>
            <p:cNvSpPr/>
            <p:nvPr/>
          </p:nvSpPr>
          <p:spPr>
            <a:xfrm>
              <a:off x="3397485" y="1767709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110" y="17"/>
                  </a:lnTo>
                  <a:lnTo>
                    <a:pt x="95" y="17"/>
                  </a:lnTo>
                  <a:lnTo>
                    <a:pt x="64" y="17"/>
                  </a:lnTo>
                  <a:lnTo>
                    <a:pt x="32" y="17"/>
                  </a:lnTo>
                  <a:cubicBezTo>
                    <a:pt x="16" y="32"/>
                    <a:pt x="1" y="48"/>
                    <a:pt x="16" y="63"/>
                  </a:cubicBezTo>
                  <a:cubicBezTo>
                    <a:pt x="16" y="80"/>
                    <a:pt x="32" y="95"/>
                    <a:pt x="47" y="95"/>
                  </a:cubicBezTo>
                  <a:lnTo>
                    <a:pt x="47" y="95"/>
                  </a:lnTo>
                  <a:lnTo>
                    <a:pt x="142" y="6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5" name="Google Shape;27065;p122"/>
            <p:cNvSpPr/>
            <p:nvPr/>
          </p:nvSpPr>
          <p:spPr>
            <a:xfrm>
              <a:off x="3263210" y="1818817"/>
              <a:ext cx="4039" cy="9573"/>
            </a:xfrm>
            <a:custGeom>
              <a:avLst/>
              <a:gdLst/>
              <a:ahLst/>
              <a:cxnLst/>
              <a:rect l="l" t="t" r="r" b="b"/>
              <a:pathLst>
                <a:path w="127" h="301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17"/>
                  </a:cubicBezTo>
                  <a:cubicBezTo>
                    <a:pt x="32" y="32"/>
                    <a:pt x="32" y="63"/>
                    <a:pt x="47" y="63"/>
                  </a:cubicBezTo>
                  <a:cubicBezTo>
                    <a:pt x="47" y="80"/>
                    <a:pt x="47" y="80"/>
                    <a:pt x="63" y="80"/>
                  </a:cubicBezTo>
                  <a:cubicBezTo>
                    <a:pt x="47" y="95"/>
                    <a:pt x="47" y="95"/>
                    <a:pt x="47" y="111"/>
                  </a:cubicBezTo>
                  <a:cubicBezTo>
                    <a:pt x="47" y="126"/>
                    <a:pt x="32" y="143"/>
                    <a:pt x="32" y="158"/>
                  </a:cubicBezTo>
                  <a:lnTo>
                    <a:pt x="32" y="174"/>
                  </a:lnTo>
                  <a:cubicBezTo>
                    <a:pt x="15" y="206"/>
                    <a:pt x="0" y="252"/>
                    <a:pt x="47" y="284"/>
                  </a:cubicBezTo>
                  <a:cubicBezTo>
                    <a:pt x="47" y="300"/>
                    <a:pt x="47" y="300"/>
                    <a:pt x="63" y="300"/>
                  </a:cubicBezTo>
                  <a:cubicBezTo>
                    <a:pt x="78" y="300"/>
                    <a:pt x="78" y="300"/>
                    <a:pt x="95" y="284"/>
                  </a:cubicBezTo>
                  <a:lnTo>
                    <a:pt x="95" y="237"/>
                  </a:lnTo>
                  <a:cubicBezTo>
                    <a:pt x="78" y="237"/>
                    <a:pt x="78" y="237"/>
                    <a:pt x="78" y="206"/>
                  </a:cubicBezTo>
                  <a:lnTo>
                    <a:pt x="78" y="206"/>
                  </a:lnTo>
                  <a:cubicBezTo>
                    <a:pt x="63" y="206"/>
                    <a:pt x="47" y="206"/>
                    <a:pt x="47" y="189"/>
                  </a:cubicBezTo>
                  <a:cubicBezTo>
                    <a:pt x="32" y="174"/>
                    <a:pt x="47" y="158"/>
                    <a:pt x="63" y="143"/>
                  </a:cubicBezTo>
                  <a:lnTo>
                    <a:pt x="95" y="126"/>
                  </a:lnTo>
                  <a:cubicBezTo>
                    <a:pt x="78" y="126"/>
                    <a:pt x="78" y="111"/>
                    <a:pt x="78" y="111"/>
                  </a:cubicBezTo>
                  <a:cubicBezTo>
                    <a:pt x="78" y="80"/>
                    <a:pt x="78" y="63"/>
                    <a:pt x="95" y="63"/>
                  </a:cubicBezTo>
                  <a:lnTo>
                    <a:pt x="126" y="63"/>
                  </a:lnTo>
                  <a:lnTo>
                    <a:pt x="126" y="48"/>
                  </a:lnTo>
                  <a:cubicBezTo>
                    <a:pt x="126" y="63"/>
                    <a:pt x="110" y="63"/>
                    <a:pt x="110" y="63"/>
                  </a:cubicBezTo>
                  <a:cubicBezTo>
                    <a:pt x="95" y="63"/>
                    <a:pt x="95" y="63"/>
                    <a:pt x="78" y="48"/>
                  </a:cubicBezTo>
                  <a:lnTo>
                    <a:pt x="78" y="17"/>
                  </a:lnTo>
                  <a:cubicBezTo>
                    <a:pt x="78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6" name="Google Shape;27066;p122"/>
            <p:cNvSpPr/>
            <p:nvPr/>
          </p:nvSpPr>
          <p:spPr>
            <a:xfrm>
              <a:off x="3398503" y="1786727"/>
              <a:ext cx="3021" cy="9573"/>
            </a:xfrm>
            <a:custGeom>
              <a:avLst/>
              <a:gdLst/>
              <a:ahLst/>
              <a:cxnLst/>
              <a:rect l="l" t="t" r="r" b="b"/>
              <a:pathLst>
                <a:path w="95" h="301" extrusionOk="0">
                  <a:moveTo>
                    <a:pt x="95" y="1"/>
                  </a:moveTo>
                  <a:cubicBezTo>
                    <a:pt x="78" y="17"/>
                    <a:pt x="47" y="17"/>
                    <a:pt x="32" y="17"/>
                  </a:cubicBezTo>
                  <a:lnTo>
                    <a:pt x="15" y="17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0" y="143"/>
                  </a:lnTo>
                  <a:cubicBezTo>
                    <a:pt x="15" y="158"/>
                    <a:pt x="15" y="158"/>
                    <a:pt x="15" y="175"/>
                  </a:cubicBezTo>
                  <a:lnTo>
                    <a:pt x="15" y="221"/>
                  </a:lnTo>
                  <a:lnTo>
                    <a:pt x="0" y="238"/>
                  </a:lnTo>
                  <a:cubicBezTo>
                    <a:pt x="15" y="238"/>
                    <a:pt x="15" y="253"/>
                    <a:pt x="15" y="269"/>
                  </a:cubicBezTo>
                  <a:lnTo>
                    <a:pt x="32" y="284"/>
                  </a:lnTo>
                  <a:lnTo>
                    <a:pt x="32" y="301"/>
                  </a:lnTo>
                  <a:lnTo>
                    <a:pt x="32" y="301"/>
                  </a:lnTo>
                  <a:cubicBezTo>
                    <a:pt x="47" y="301"/>
                    <a:pt x="63" y="284"/>
                    <a:pt x="63" y="253"/>
                  </a:cubicBezTo>
                  <a:lnTo>
                    <a:pt x="63" y="221"/>
                  </a:lnTo>
                  <a:lnTo>
                    <a:pt x="47" y="206"/>
                  </a:lnTo>
                  <a:cubicBezTo>
                    <a:pt x="32" y="206"/>
                    <a:pt x="15" y="190"/>
                    <a:pt x="32" y="175"/>
                  </a:cubicBezTo>
                  <a:cubicBezTo>
                    <a:pt x="32" y="158"/>
                    <a:pt x="47" y="143"/>
                    <a:pt x="47" y="143"/>
                  </a:cubicBezTo>
                  <a:lnTo>
                    <a:pt x="63" y="143"/>
                  </a:lnTo>
                  <a:lnTo>
                    <a:pt x="63" y="143"/>
                  </a:lnTo>
                  <a:lnTo>
                    <a:pt x="78" y="143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63" y="80"/>
                    <a:pt x="47" y="80"/>
                    <a:pt x="47" y="64"/>
                  </a:cubicBezTo>
                  <a:cubicBezTo>
                    <a:pt x="32" y="32"/>
                    <a:pt x="47" y="17"/>
                    <a:pt x="78" y="17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7" name="Google Shape;27067;p122"/>
            <p:cNvSpPr/>
            <p:nvPr/>
          </p:nvSpPr>
          <p:spPr>
            <a:xfrm>
              <a:off x="3429034" y="1757182"/>
              <a:ext cx="5565" cy="4548"/>
            </a:xfrm>
            <a:custGeom>
              <a:avLst/>
              <a:gdLst/>
              <a:ahLst/>
              <a:cxnLst/>
              <a:rect l="l" t="t" r="r" b="b"/>
              <a:pathLst>
                <a:path w="175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7" y="95"/>
                  </a:lnTo>
                  <a:lnTo>
                    <a:pt x="32" y="127"/>
                  </a:lnTo>
                  <a:cubicBezTo>
                    <a:pt x="49" y="127"/>
                    <a:pt x="49" y="142"/>
                    <a:pt x="64" y="142"/>
                  </a:cubicBezTo>
                  <a:lnTo>
                    <a:pt x="64" y="142"/>
                  </a:lnTo>
                  <a:lnTo>
                    <a:pt x="158" y="127"/>
                  </a:lnTo>
                  <a:lnTo>
                    <a:pt x="175" y="127"/>
                  </a:lnTo>
                  <a:lnTo>
                    <a:pt x="158" y="111"/>
                  </a:lnTo>
                  <a:lnTo>
                    <a:pt x="175" y="79"/>
                  </a:lnTo>
                  <a:cubicBezTo>
                    <a:pt x="175" y="64"/>
                    <a:pt x="158" y="64"/>
                    <a:pt x="158" y="64"/>
                  </a:cubicBezTo>
                  <a:lnTo>
                    <a:pt x="143" y="64"/>
                  </a:lnTo>
                  <a:lnTo>
                    <a:pt x="143" y="64"/>
                  </a:lnTo>
                  <a:lnTo>
                    <a:pt x="80" y="64"/>
                  </a:lnTo>
                  <a:lnTo>
                    <a:pt x="64" y="16"/>
                  </a:lnTo>
                  <a:cubicBezTo>
                    <a:pt x="49" y="16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8" name="Google Shape;27068;p122"/>
            <p:cNvSpPr/>
            <p:nvPr/>
          </p:nvSpPr>
          <p:spPr>
            <a:xfrm>
              <a:off x="3181029" y="1780239"/>
              <a:ext cx="5534" cy="6042"/>
            </a:xfrm>
            <a:custGeom>
              <a:avLst/>
              <a:gdLst/>
              <a:ahLst/>
              <a:cxnLst/>
              <a:rect l="l" t="t" r="r" b="b"/>
              <a:pathLst>
                <a:path w="174" h="190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95" y="1"/>
                    <a:pt x="95" y="16"/>
                    <a:pt x="95" y="16"/>
                  </a:cubicBezTo>
                  <a:cubicBezTo>
                    <a:pt x="95" y="32"/>
                    <a:pt x="95" y="47"/>
                    <a:pt x="78" y="64"/>
                  </a:cubicBezTo>
                  <a:cubicBezTo>
                    <a:pt x="63" y="64"/>
                    <a:pt x="63" y="64"/>
                    <a:pt x="47" y="79"/>
                  </a:cubicBezTo>
                  <a:cubicBezTo>
                    <a:pt x="47" y="79"/>
                    <a:pt x="32" y="79"/>
                    <a:pt x="32" y="95"/>
                  </a:cubicBezTo>
                  <a:lnTo>
                    <a:pt x="15" y="110"/>
                  </a:lnTo>
                  <a:lnTo>
                    <a:pt x="15" y="110"/>
                  </a:lnTo>
                  <a:lnTo>
                    <a:pt x="15" y="127"/>
                  </a:lnTo>
                  <a:lnTo>
                    <a:pt x="15" y="158"/>
                  </a:lnTo>
                  <a:lnTo>
                    <a:pt x="0" y="173"/>
                  </a:lnTo>
                  <a:cubicBezTo>
                    <a:pt x="0" y="190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47" y="173"/>
                    <a:pt x="47" y="173"/>
                    <a:pt x="63" y="173"/>
                  </a:cubicBezTo>
                  <a:cubicBezTo>
                    <a:pt x="63" y="173"/>
                    <a:pt x="78" y="158"/>
                    <a:pt x="95" y="158"/>
                  </a:cubicBezTo>
                  <a:cubicBezTo>
                    <a:pt x="110" y="158"/>
                    <a:pt x="142" y="142"/>
                    <a:pt x="158" y="110"/>
                  </a:cubicBezTo>
                  <a:cubicBezTo>
                    <a:pt x="173" y="79"/>
                    <a:pt x="158" y="47"/>
                    <a:pt x="142" y="16"/>
                  </a:cubicBez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69" name="Google Shape;27069;p122"/>
            <p:cNvSpPr/>
            <p:nvPr/>
          </p:nvSpPr>
          <p:spPr>
            <a:xfrm>
              <a:off x="3428557" y="1768218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1" y="142"/>
                  </a:lnTo>
                  <a:lnTo>
                    <a:pt x="1" y="142"/>
                  </a:lnTo>
                  <a:lnTo>
                    <a:pt x="16" y="142"/>
                  </a:lnTo>
                  <a:lnTo>
                    <a:pt x="16" y="142"/>
                  </a:lnTo>
                  <a:cubicBezTo>
                    <a:pt x="32" y="142"/>
                    <a:pt x="47" y="158"/>
                    <a:pt x="47" y="173"/>
                  </a:cubicBezTo>
                  <a:lnTo>
                    <a:pt x="47" y="173"/>
                  </a:lnTo>
                  <a:lnTo>
                    <a:pt x="79" y="190"/>
                  </a:lnTo>
                  <a:cubicBezTo>
                    <a:pt x="79" y="173"/>
                    <a:pt x="64" y="173"/>
                    <a:pt x="64" y="158"/>
                  </a:cubicBezTo>
                  <a:cubicBezTo>
                    <a:pt x="79" y="142"/>
                    <a:pt x="79" y="127"/>
                    <a:pt x="95" y="127"/>
                  </a:cubicBezTo>
                  <a:lnTo>
                    <a:pt x="110" y="127"/>
                  </a:lnTo>
                  <a:lnTo>
                    <a:pt x="110" y="127"/>
                  </a:lnTo>
                  <a:cubicBezTo>
                    <a:pt x="95" y="110"/>
                    <a:pt x="95" y="110"/>
                    <a:pt x="95" y="95"/>
                  </a:cubicBezTo>
                  <a:lnTo>
                    <a:pt x="79" y="79"/>
                  </a:lnTo>
                  <a:lnTo>
                    <a:pt x="79" y="47"/>
                  </a:lnTo>
                  <a:cubicBezTo>
                    <a:pt x="95" y="16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0" name="Google Shape;27070;p122"/>
            <p:cNvSpPr/>
            <p:nvPr/>
          </p:nvSpPr>
          <p:spPr>
            <a:xfrm>
              <a:off x="3384954" y="1789272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95" y="78"/>
                  </a:lnTo>
                  <a:cubicBezTo>
                    <a:pt x="80" y="47"/>
                    <a:pt x="8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1" name="Google Shape;27071;p122"/>
            <p:cNvSpPr/>
            <p:nvPr/>
          </p:nvSpPr>
          <p:spPr>
            <a:xfrm>
              <a:off x="3440579" y="1795283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42" y="0"/>
                  </a:moveTo>
                  <a:lnTo>
                    <a:pt x="16" y="15"/>
                  </a:lnTo>
                  <a:cubicBezTo>
                    <a:pt x="1" y="15"/>
                    <a:pt x="1" y="32"/>
                    <a:pt x="1" y="47"/>
                  </a:cubicBezTo>
                  <a:lnTo>
                    <a:pt x="1" y="47"/>
                  </a:lnTo>
                  <a:cubicBezTo>
                    <a:pt x="1" y="63"/>
                    <a:pt x="16" y="78"/>
                    <a:pt x="32" y="78"/>
                  </a:cubicBezTo>
                  <a:lnTo>
                    <a:pt x="32" y="78"/>
                  </a:lnTo>
                  <a:lnTo>
                    <a:pt x="47" y="78"/>
                  </a:lnTo>
                  <a:lnTo>
                    <a:pt x="110" y="63"/>
                  </a:lnTo>
                  <a:lnTo>
                    <a:pt x="127" y="47"/>
                  </a:lnTo>
                  <a:lnTo>
                    <a:pt x="142" y="47"/>
                  </a:lnTo>
                  <a:lnTo>
                    <a:pt x="158" y="47"/>
                  </a:lnTo>
                  <a:lnTo>
                    <a:pt x="190" y="47"/>
                  </a:lnTo>
                  <a:cubicBezTo>
                    <a:pt x="190" y="32"/>
                    <a:pt x="173" y="15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2" name="Google Shape;27072;p122"/>
            <p:cNvSpPr/>
            <p:nvPr/>
          </p:nvSpPr>
          <p:spPr>
            <a:xfrm>
              <a:off x="3378943" y="1789272"/>
              <a:ext cx="3562" cy="6042"/>
            </a:xfrm>
            <a:custGeom>
              <a:avLst/>
              <a:gdLst/>
              <a:ahLst/>
              <a:cxnLst/>
              <a:rect l="l" t="t" r="r" b="b"/>
              <a:pathLst>
                <a:path w="112" h="190" extrusionOk="0">
                  <a:moveTo>
                    <a:pt x="111" y="158"/>
                  </a:moveTo>
                  <a:lnTo>
                    <a:pt x="111" y="158"/>
                  </a:lnTo>
                  <a:cubicBezTo>
                    <a:pt x="111" y="158"/>
                    <a:pt x="111" y="173"/>
                    <a:pt x="95" y="173"/>
                  </a:cubicBezTo>
                  <a:lnTo>
                    <a:pt x="95" y="189"/>
                  </a:lnTo>
                  <a:lnTo>
                    <a:pt x="111" y="173"/>
                  </a:lnTo>
                  <a:lnTo>
                    <a:pt x="111" y="158"/>
                  </a:lnTo>
                  <a:close/>
                  <a:moveTo>
                    <a:pt x="32" y="0"/>
                  </a:moveTo>
                  <a:lnTo>
                    <a:pt x="17" y="0"/>
                  </a:lnTo>
                  <a:cubicBezTo>
                    <a:pt x="0" y="15"/>
                    <a:pt x="0" y="15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7" y="32"/>
                  </a:lnTo>
                  <a:cubicBezTo>
                    <a:pt x="32" y="32"/>
                    <a:pt x="48" y="47"/>
                    <a:pt x="32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8" y="95"/>
                    <a:pt x="63" y="110"/>
                    <a:pt x="63" y="110"/>
                  </a:cubicBezTo>
                  <a:lnTo>
                    <a:pt x="63" y="110"/>
                  </a:lnTo>
                  <a:lnTo>
                    <a:pt x="80" y="95"/>
                  </a:lnTo>
                  <a:lnTo>
                    <a:pt x="80" y="78"/>
                  </a:lnTo>
                  <a:cubicBezTo>
                    <a:pt x="80" y="63"/>
                    <a:pt x="80" y="47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48" y="32"/>
                    <a:pt x="32" y="15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3" name="Google Shape;27073;p122"/>
            <p:cNvSpPr/>
            <p:nvPr/>
          </p:nvSpPr>
          <p:spPr>
            <a:xfrm>
              <a:off x="3441597" y="1811312"/>
              <a:ext cx="7505" cy="2035"/>
            </a:xfrm>
            <a:custGeom>
              <a:avLst/>
              <a:gdLst/>
              <a:ahLst/>
              <a:cxnLst/>
              <a:rect l="l" t="t" r="r" b="b"/>
              <a:pathLst>
                <a:path w="236" h="64" extrusionOk="0">
                  <a:moveTo>
                    <a:pt x="221" y="1"/>
                  </a:moveTo>
                  <a:lnTo>
                    <a:pt x="189" y="16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158" y="16"/>
                  </a:lnTo>
                  <a:cubicBezTo>
                    <a:pt x="141" y="16"/>
                    <a:pt x="141" y="16"/>
                    <a:pt x="141" y="32"/>
                  </a:cubicBezTo>
                  <a:lnTo>
                    <a:pt x="126" y="16"/>
                  </a:lnTo>
                  <a:cubicBezTo>
                    <a:pt x="110" y="32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8" y="32"/>
                    <a:pt x="63" y="16"/>
                    <a:pt x="63" y="16"/>
                  </a:cubicBezTo>
                  <a:lnTo>
                    <a:pt x="47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5" y="16"/>
                    <a:pt x="0" y="16"/>
                    <a:pt x="0" y="47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15" y="64"/>
                  </a:lnTo>
                  <a:cubicBezTo>
                    <a:pt x="78" y="64"/>
                    <a:pt x="158" y="47"/>
                    <a:pt x="221" y="16"/>
                  </a:cubicBezTo>
                  <a:cubicBezTo>
                    <a:pt x="204" y="32"/>
                    <a:pt x="110" y="47"/>
                    <a:pt x="110" y="47"/>
                  </a:cubicBezTo>
                  <a:lnTo>
                    <a:pt x="141" y="32"/>
                  </a:lnTo>
                  <a:cubicBezTo>
                    <a:pt x="173" y="32"/>
                    <a:pt x="204" y="16"/>
                    <a:pt x="236" y="16"/>
                  </a:cubicBezTo>
                  <a:cubicBezTo>
                    <a:pt x="221" y="16"/>
                    <a:pt x="221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4" name="Google Shape;27074;p122"/>
            <p:cNvSpPr/>
            <p:nvPr/>
          </p:nvSpPr>
          <p:spPr>
            <a:xfrm>
              <a:off x="3033174" y="1802279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lnTo>
                    <a:pt x="49" y="1"/>
                  </a:lnTo>
                  <a:cubicBezTo>
                    <a:pt x="32" y="1"/>
                    <a:pt x="32" y="1"/>
                    <a:pt x="17" y="16"/>
                  </a:cubicBezTo>
                  <a:lnTo>
                    <a:pt x="1" y="16"/>
                  </a:lnTo>
                  <a:lnTo>
                    <a:pt x="1" y="16"/>
                  </a:lnTo>
                  <a:cubicBezTo>
                    <a:pt x="1" y="32"/>
                    <a:pt x="1" y="32"/>
                    <a:pt x="17" y="48"/>
                  </a:cubicBez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lnTo>
                    <a:pt x="32" y="79"/>
                  </a:lnTo>
                  <a:cubicBezTo>
                    <a:pt x="49" y="64"/>
                    <a:pt x="49" y="64"/>
                    <a:pt x="64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5" name="Google Shape;27075;p122"/>
            <p:cNvSpPr/>
            <p:nvPr/>
          </p:nvSpPr>
          <p:spPr>
            <a:xfrm>
              <a:off x="3326340" y="1768695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47" y="1"/>
                  </a:moveTo>
                  <a:cubicBezTo>
                    <a:pt x="32" y="17"/>
                    <a:pt x="16" y="32"/>
                    <a:pt x="0" y="64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0" y="112"/>
                    <a:pt x="16" y="112"/>
                    <a:pt x="16" y="112"/>
                  </a:cubicBezTo>
                  <a:lnTo>
                    <a:pt x="32" y="127"/>
                  </a:lnTo>
                  <a:cubicBezTo>
                    <a:pt x="47" y="127"/>
                    <a:pt x="63" y="112"/>
                    <a:pt x="63" y="95"/>
                  </a:cubicBezTo>
                  <a:cubicBezTo>
                    <a:pt x="79" y="64"/>
                    <a:pt x="95" y="49"/>
                    <a:pt x="95" y="49"/>
                  </a:cubicBezTo>
                  <a:lnTo>
                    <a:pt x="127" y="80"/>
                  </a:lnTo>
                  <a:cubicBezTo>
                    <a:pt x="142" y="95"/>
                    <a:pt x="142" y="95"/>
                    <a:pt x="158" y="95"/>
                  </a:cubicBezTo>
                  <a:cubicBezTo>
                    <a:pt x="158" y="95"/>
                    <a:pt x="173" y="95"/>
                    <a:pt x="173" y="80"/>
                  </a:cubicBezTo>
                  <a:cubicBezTo>
                    <a:pt x="190" y="64"/>
                    <a:pt x="190" y="49"/>
                    <a:pt x="173" y="32"/>
                  </a:cubicBezTo>
                  <a:lnTo>
                    <a:pt x="158" y="17"/>
                  </a:lnTo>
                  <a:cubicBezTo>
                    <a:pt x="158" y="32"/>
                    <a:pt x="142" y="49"/>
                    <a:pt x="142" y="49"/>
                  </a:cubicBezTo>
                  <a:lnTo>
                    <a:pt x="127" y="49"/>
                  </a:lnTo>
                  <a:cubicBezTo>
                    <a:pt x="110" y="49"/>
                    <a:pt x="110" y="49"/>
                    <a:pt x="95" y="32"/>
                  </a:cubicBezTo>
                  <a:lnTo>
                    <a:pt x="79" y="32"/>
                  </a:lnTo>
                  <a:lnTo>
                    <a:pt x="63" y="32"/>
                  </a:lnTo>
                  <a:cubicBezTo>
                    <a:pt x="47" y="32"/>
                    <a:pt x="47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6" name="Google Shape;27076;p122"/>
            <p:cNvSpPr/>
            <p:nvPr/>
          </p:nvSpPr>
          <p:spPr>
            <a:xfrm>
              <a:off x="3357412" y="1800785"/>
              <a:ext cx="4516" cy="8046"/>
            </a:xfrm>
            <a:custGeom>
              <a:avLst/>
              <a:gdLst/>
              <a:ahLst/>
              <a:cxnLst/>
              <a:rect l="l" t="t" r="r" b="b"/>
              <a:pathLst>
                <a:path w="142" h="253" extrusionOk="0">
                  <a:moveTo>
                    <a:pt x="78" y="0"/>
                  </a:moveTo>
                  <a:lnTo>
                    <a:pt x="78" y="0"/>
                  </a:lnTo>
                  <a:cubicBezTo>
                    <a:pt x="63" y="0"/>
                    <a:pt x="63" y="0"/>
                    <a:pt x="47" y="16"/>
                  </a:cubicBezTo>
                  <a:lnTo>
                    <a:pt x="47" y="16"/>
                  </a:lnTo>
                  <a:cubicBezTo>
                    <a:pt x="47" y="32"/>
                    <a:pt x="63" y="32"/>
                    <a:pt x="47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26" y="111"/>
                    <a:pt x="126" y="142"/>
                    <a:pt x="110" y="142"/>
                  </a:cubicBezTo>
                  <a:lnTo>
                    <a:pt x="47" y="189"/>
                  </a:lnTo>
                  <a:cubicBezTo>
                    <a:pt x="47" y="205"/>
                    <a:pt x="32" y="205"/>
                    <a:pt x="32" y="205"/>
                  </a:cubicBezTo>
                  <a:cubicBezTo>
                    <a:pt x="15" y="205"/>
                    <a:pt x="15" y="205"/>
                    <a:pt x="0" y="189"/>
                  </a:cubicBezTo>
                  <a:cubicBezTo>
                    <a:pt x="15" y="221"/>
                    <a:pt x="15" y="237"/>
                    <a:pt x="15" y="252"/>
                  </a:cubicBezTo>
                  <a:lnTo>
                    <a:pt x="15" y="252"/>
                  </a:lnTo>
                  <a:cubicBezTo>
                    <a:pt x="78" y="252"/>
                    <a:pt x="110" y="205"/>
                    <a:pt x="126" y="174"/>
                  </a:cubicBezTo>
                  <a:lnTo>
                    <a:pt x="126" y="158"/>
                  </a:lnTo>
                  <a:cubicBezTo>
                    <a:pt x="141" y="158"/>
                    <a:pt x="141" y="142"/>
                    <a:pt x="141" y="126"/>
                  </a:cubicBezTo>
                  <a:lnTo>
                    <a:pt x="110" y="63"/>
                  </a:lnTo>
                  <a:lnTo>
                    <a:pt x="110" y="48"/>
                  </a:lnTo>
                  <a:cubicBezTo>
                    <a:pt x="126" y="32"/>
                    <a:pt x="110" y="16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7" name="Google Shape;27077;p122"/>
            <p:cNvSpPr/>
            <p:nvPr/>
          </p:nvSpPr>
          <p:spPr>
            <a:xfrm>
              <a:off x="3040202" y="1790258"/>
              <a:ext cx="8046" cy="4516"/>
            </a:xfrm>
            <a:custGeom>
              <a:avLst/>
              <a:gdLst/>
              <a:ahLst/>
              <a:cxnLst/>
              <a:rect l="l" t="t" r="r" b="b"/>
              <a:pathLst>
                <a:path w="253" h="142" extrusionOk="0">
                  <a:moveTo>
                    <a:pt x="206" y="1"/>
                  </a:moveTo>
                  <a:cubicBezTo>
                    <a:pt x="143" y="1"/>
                    <a:pt x="63" y="16"/>
                    <a:pt x="0" y="16"/>
                  </a:cubicBezTo>
                  <a:lnTo>
                    <a:pt x="80" y="16"/>
                  </a:lnTo>
                  <a:cubicBezTo>
                    <a:pt x="95" y="16"/>
                    <a:pt x="95" y="1"/>
                    <a:pt x="111" y="1"/>
                  </a:cubicBezTo>
                  <a:lnTo>
                    <a:pt x="111" y="1"/>
                  </a:lnTo>
                  <a:lnTo>
                    <a:pt x="126" y="1"/>
                  </a:lnTo>
                  <a:cubicBezTo>
                    <a:pt x="143" y="16"/>
                    <a:pt x="158" y="32"/>
                    <a:pt x="143" y="47"/>
                  </a:cubicBezTo>
                  <a:lnTo>
                    <a:pt x="158" y="110"/>
                  </a:lnTo>
                  <a:cubicBezTo>
                    <a:pt x="158" y="127"/>
                    <a:pt x="174" y="142"/>
                    <a:pt x="189" y="142"/>
                  </a:cubicBezTo>
                  <a:lnTo>
                    <a:pt x="189" y="142"/>
                  </a:lnTo>
                  <a:lnTo>
                    <a:pt x="221" y="142"/>
                  </a:lnTo>
                  <a:cubicBezTo>
                    <a:pt x="237" y="142"/>
                    <a:pt x="252" y="127"/>
                    <a:pt x="252" y="110"/>
                  </a:cubicBezTo>
                  <a:cubicBezTo>
                    <a:pt x="252" y="95"/>
                    <a:pt x="237" y="79"/>
                    <a:pt x="221" y="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8" name="Google Shape;27078;p122"/>
            <p:cNvSpPr/>
            <p:nvPr/>
          </p:nvSpPr>
          <p:spPr>
            <a:xfrm>
              <a:off x="3187517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80" y="0"/>
                  </a:moveTo>
                  <a:cubicBezTo>
                    <a:pt x="80" y="15"/>
                    <a:pt x="64" y="15"/>
                    <a:pt x="64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47"/>
                    <a:pt x="32" y="47"/>
                  </a:cubicBezTo>
                  <a:cubicBezTo>
                    <a:pt x="32" y="63"/>
                    <a:pt x="48" y="63"/>
                    <a:pt x="48" y="63"/>
                  </a:cubicBezTo>
                  <a:cubicBezTo>
                    <a:pt x="48" y="63"/>
                    <a:pt x="64" y="47"/>
                    <a:pt x="80" y="47"/>
                  </a:cubicBezTo>
                  <a:cubicBezTo>
                    <a:pt x="80" y="47"/>
                    <a:pt x="80" y="32"/>
                    <a:pt x="95" y="32"/>
                  </a:cubicBezTo>
                  <a:lnTo>
                    <a:pt x="95" y="15"/>
                  </a:ln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79" name="Google Shape;27079;p122"/>
            <p:cNvSpPr/>
            <p:nvPr/>
          </p:nvSpPr>
          <p:spPr>
            <a:xfrm>
              <a:off x="3262669" y="1802279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12" y="142"/>
                  </a:move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27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64" y="48"/>
                  </a:lnTo>
                  <a:lnTo>
                    <a:pt x="64" y="48"/>
                  </a:lnTo>
                  <a:cubicBezTo>
                    <a:pt x="49" y="48"/>
                    <a:pt x="32" y="48"/>
                    <a:pt x="17" y="64"/>
                  </a:cubicBezTo>
                  <a:cubicBezTo>
                    <a:pt x="1" y="79"/>
                    <a:pt x="1" y="95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49" y="111"/>
                    <a:pt x="49" y="111"/>
                  </a:cubicBezTo>
                  <a:lnTo>
                    <a:pt x="64" y="95"/>
                  </a:lnTo>
                  <a:cubicBezTo>
                    <a:pt x="80" y="79"/>
                    <a:pt x="80" y="79"/>
                    <a:pt x="95" y="79"/>
                  </a:cubicBezTo>
                  <a:lnTo>
                    <a:pt x="95" y="79"/>
                  </a:lnTo>
                  <a:lnTo>
                    <a:pt x="112" y="79"/>
                  </a:lnTo>
                  <a:lnTo>
                    <a:pt x="127" y="95"/>
                  </a:lnTo>
                  <a:lnTo>
                    <a:pt x="143" y="79"/>
                  </a:lnTo>
                  <a:lnTo>
                    <a:pt x="158" y="79"/>
                  </a:lnTo>
                  <a:cubicBezTo>
                    <a:pt x="175" y="79"/>
                    <a:pt x="190" y="95"/>
                    <a:pt x="190" y="127"/>
                  </a:cubicBezTo>
                  <a:lnTo>
                    <a:pt x="190" y="127"/>
                  </a:lnTo>
                  <a:lnTo>
                    <a:pt x="190" y="127"/>
                  </a:lnTo>
                  <a:lnTo>
                    <a:pt x="206" y="79"/>
                  </a:lnTo>
                  <a:cubicBezTo>
                    <a:pt x="206" y="64"/>
                    <a:pt x="206" y="48"/>
                    <a:pt x="190" y="3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0" name="Google Shape;27080;p122"/>
            <p:cNvSpPr/>
            <p:nvPr/>
          </p:nvSpPr>
          <p:spPr>
            <a:xfrm>
              <a:off x="3372932" y="1787745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0" y="143"/>
                  </a:lnTo>
                  <a:cubicBezTo>
                    <a:pt x="0" y="158"/>
                    <a:pt x="0" y="158"/>
                    <a:pt x="16" y="174"/>
                  </a:cubicBezTo>
                  <a:lnTo>
                    <a:pt x="32" y="174"/>
                  </a:lnTo>
                  <a:lnTo>
                    <a:pt x="48" y="174"/>
                  </a:lnTo>
                  <a:lnTo>
                    <a:pt x="158" y="95"/>
                  </a:lnTo>
                  <a:lnTo>
                    <a:pt x="174" y="80"/>
                  </a:lnTo>
                  <a:lnTo>
                    <a:pt x="174" y="48"/>
                  </a:lnTo>
                  <a:cubicBezTo>
                    <a:pt x="158" y="32"/>
                    <a:pt x="158" y="32"/>
                    <a:pt x="143" y="32"/>
                  </a:cubicBezTo>
                  <a:lnTo>
                    <a:pt x="126" y="32"/>
                  </a:lnTo>
                  <a:lnTo>
                    <a:pt x="80" y="63"/>
                  </a:ln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1" name="Google Shape;27081;p122"/>
            <p:cNvSpPr/>
            <p:nvPr/>
          </p:nvSpPr>
          <p:spPr>
            <a:xfrm>
              <a:off x="3261206" y="1804792"/>
              <a:ext cx="7505" cy="9032"/>
            </a:xfrm>
            <a:custGeom>
              <a:avLst/>
              <a:gdLst/>
              <a:ahLst/>
              <a:cxnLst/>
              <a:rect l="l" t="t" r="r" b="b"/>
              <a:pathLst>
                <a:path w="236" h="284" extrusionOk="0">
                  <a:moveTo>
                    <a:pt x="204" y="0"/>
                  </a:moveTo>
                  <a:lnTo>
                    <a:pt x="189" y="0"/>
                  </a:lnTo>
                  <a:lnTo>
                    <a:pt x="173" y="16"/>
                  </a:lnTo>
                  <a:lnTo>
                    <a:pt x="173" y="48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78" y="189"/>
                  </a:lnTo>
                  <a:lnTo>
                    <a:pt x="78" y="206"/>
                  </a:lnTo>
                  <a:cubicBezTo>
                    <a:pt x="78" y="221"/>
                    <a:pt x="63" y="237"/>
                    <a:pt x="47" y="237"/>
                  </a:cubicBezTo>
                  <a:lnTo>
                    <a:pt x="47" y="237"/>
                  </a:lnTo>
                  <a:cubicBezTo>
                    <a:pt x="15" y="237"/>
                    <a:pt x="15" y="221"/>
                    <a:pt x="15" y="206"/>
                  </a:cubicBezTo>
                  <a:lnTo>
                    <a:pt x="15" y="206"/>
                  </a:lnTo>
                  <a:cubicBezTo>
                    <a:pt x="0" y="221"/>
                    <a:pt x="0" y="237"/>
                    <a:pt x="15" y="252"/>
                  </a:cubicBezTo>
                  <a:lnTo>
                    <a:pt x="47" y="284"/>
                  </a:lnTo>
                  <a:lnTo>
                    <a:pt x="78" y="284"/>
                  </a:lnTo>
                  <a:lnTo>
                    <a:pt x="78" y="284"/>
                  </a:lnTo>
                  <a:cubicBezTo>
                    <a:pt x="95" y="284"/>
                    <a:pt x="95" y="284"/>
                    <a:pt x="95" y="269"/>
                  </a:cubicBezTo>
                  <a:lnTo>
                    <a:pt x="189" y="158"/>
                  </a:lnTo>
                  <a:lnTo>
                    <a:pt x="189" y="158"/>
                  </a:lnTo>
                  <a:lnTo>
                    <a:pt x="221" y="158"/>
                  </a:lnTo>
                  <a:cubicBezTo>
                    <a:pt x="221" y="142"/>
                    <a:pt x="236" y="142"/>
                    <a:pt x="236" y="126"/>
                  </a:cubicBezTo>
                  <a:lnTo>
                    <a:pt x="236" y="48"/>
                  </a:lnTo>
                  <a:lnTo>
                    <a:pt x="236" y="48"/>
                  </a:lnTo>
                  <a:cubicBezTo>
                    <a:pt x="236" y="16"/>
                    <a:pt x="221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2" name="Google Shape;27082;p122"/>
            <p:cNvSpPr/>
            <p:nvPr/>
          </p:nvSpPr>
          <p:spPr>
            <a:xfrm>
              <a:off x="3227590" y="1789272"/>
              <a:ext cx="2576" cy="7505"/>
            </a:xfrm>
            <a:custGeom>
              <a:avLst/>
              <a:gdLst/>
              <a:ahLst/>
              <a:cxnLst/>
              <a:rect l="l" t="t" r="r" b="b"/>
              <a:pathLst>
                <a:path w="81" h="236" extrusionOk="0">
                  <a:moveTo>
                    <a:pt x="17" y="0"/>
                  </a:moveTo>
                  <a:lnTo>
                    <a:pt x="17" y="15"/>
                  </a:lnTo>
                  <a:lnTo>
                    <a:pt x="1" y="189"/>
                  </a:lnTo>
                  <a:cubicBezTo>
                    <a:pt x="1" y="221"/>
                    <a:pt x="17" y="236"/>
                    <a:pt x="32" y="236"/>
                  </a:cubicBezTo>
                  <a:lnTo>
                    <a:pt x="32" y="236"/>
                  </a:lnTo>
                  <a:cubicBezTo>
                    <a:pt x="49" y="236"/>
                    <a:pt x="64" y="221"/>
                    <a:pt x="64" y="204"/>
                  </a:cubicBezTo>
                  <a:lnTo>
                    <a:pt x="80" y="95"/>
                  </a:lnTo>
                  <a:cubicBezTo>
                    <a:pt x="64" y="95"/>
                    <a:pt x="64" y="95"/>
                    <a:pt x="64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3" name="Google Shape;27083;p122"/>
            <p:cNvSpPr/>
            <p:nvPr/>
          </p:nvSpPr>
          <p:spPr>
            <a:xfrm>
              <a:off x="3413514" y="1771716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79" y="0"/>
                  </a:moveTo>
                  <a:cubicBezTo>
                    <a:pt x="64" y="17"/>
                    <a:pt x="32" y="32"/>
                    <a:pt x="1" y="48"/>
                  </a:cubicBezTo>
                  <a:lnTo>
                    <a:pt x="1" y="8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80"/>
                  </a:lnTo>
                  <a:cubicBezTo>
                    <a:pt x="64" y="80"/>
                    <a:pt x="64" y="63"/>
                    <a:pt x="79" y="48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4" name="Google Shape;27084;p122"/>
            <p:cNvSpPr/>
            <p:nvPr/>
          </p:nvSpPr>
          <p:spPr>
            <a:xfrm>
              <a:off x="3198553" y="1790735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32"/>
                  </a:cubicBezTo>
                  <a:cubicBezTo>
                    <a:pt x="0" y="32"/>
                    <a:pt x="17" y="32"/>
                    <a:pt x="17" y="49"/>
                  </a:cubicBezTo>
                  <a:lnTo>
                    <a:pt x="32" y="49"/>
                  </a:lnTo>
                  <a:cubicBezTo>
                    <a:pt x="48" y="49"/>
                    <a:pt x="63" y="64"/>
                    <a:pt x="63" y="80"/>
                  </a:cubicBezTo>
                  <a:cubicBezTo>
                    <a:pt x="80" y="80"/>
                    <a:pt x="80" y="95"/>
                    <a:pt x="80" y="112"/>
                  </a:cubicBezTo>
                  <a:cubicBezTo>
                    <a:pt x="80" y="143"/>
                    <a:pt x="95" y="143"/>
                    <a:pt x="111" y="143"/>
                  </a:cubicBezTo>
                  <a:lnTo>
                    <a:pt x="111" y="143"/>
                  </a:lnTo>
                  <a:lnTo>
                    <a:pt x="111" y="143"/>
                  </a:lnTo>
                  <a:cubicBezTo>
                    <a:pt x="143" y="143"/>
                    <a:pt x="158" y="127"/>
                    <a:pt x="143" y="112"/>
                  </a:cubicBezTo>
                  <a:cubicBezTo>
                    <a:pt x="143" y="32"/>
                    <a:pt x="111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5" name="Google Shape;27085;p122"/>
            <p:cNvSpPr/>
            <p:nvPr/>
          </p:nvSpPr>
          <p:spPr>
            <a:xfrm>
              <a:off x="3391951" y="1781257"/>
              <a:ext cx="5565" cy="4039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15"/>
                    <a:pt x="1" y="32"/>
                  </a:cubicBezTo>
                  <a:lnTo>
                    <a:pt x="1" y="47"/>
                  </a:lnTo>
                  <a:lnTo>
                    <a:pt x="17" y="47"/>
                  </a:lnTo>
                  <a:cubicBezTo>
                    <a:pt x="32" y="47"/>
                    <a:pt x="32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64" y="47"/>
                    <a:pt x="64" y="63"/>
                  </a:cubicBezTo>
                  <a:cubicBezTo>
                    <a:pt x="80" y="78"/>
                    <a:pt x="64" y="95"/>
                    <a:pt x="49" y="110"/>
                  </a:cubicBezTo>
                  <a:lnTo>
                    <a:pt x="32" y="110"/>
                  </a:lnTo>
                  <a:lnTo>
                    <a:pt x="32" y="126"/>
                  </a:lnTo>
                  <a:lnTo>
                    <a:pt x="49" y="126"/>
                  </a:lnTo>
                  <a:lnTo>
                    <a:pt x="64" y="126"/>
                  </a:lnTo>
                  <a:lnTo>
                    <a:pt x="112" y="110"/>
                  </a:lnTo>
                  <a:cubicBezTo>
                    <a:pt x="112" y="95"/>
                    <a:pt x="127" y="95"/>
                    <a:pt x="127" y="95"/>
                  </a:cubicBezTo>
                  <a:lnTo>
                    <a:pt x="143" y="95"/>
                  </a:lnTo>
                  <a:lnTo>
                    <a:pt x="143" y="95"/>
                  </a:lnTo>
                  <a:lnTo>
                    <a:pt x="158" y="95"/>
                  </a:lnTo>
                  <a:cubicBezTo>
                    <a:pt x="175" y="95"/>
                    <a:pt x="175" y="78"/>
                    <a:pt x="175" y="63"/>
                  </a:cubicBezTo>
                  <a:cubicBezTo>
                    <a:pt x="175" y="47"/>
                    <a:pt x="158" y="32"/>
                    <a:pt x="143" y="32"/>
                  </a:cubicBezTo>
                  <a:lnTo>
                    <a:pt x="127" y="32"/>
                  </a:lnTo>
                  <a:lnTo>
                    <a:pt x="80" y="47"/>
                  </a:lnTo>
                  <a:lnTo>
                    <a:pt x="64" y="32"/>
                  </a:lnTo>
                  <a:lnTo>
                    <a:pt x="64" y="15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6" name="Google Shape;27086;p122"/>
            <p:cNvSpPr/>
            <p:nvPr/>
          </p:nvSpPr>
          <p:spPr>
            <a:xfrm>
              <a:off x="3350861" y="1782243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64" y="16"/>
                  </a:lnTo>
                  <a:lnTo>
                    <a:pt x="17" y="110"/>
                  </a:lnTo>
                  <a:cubicBezTo>
                    <a:pt x="1" y="110"/>
                    <a:pt x="1" y="127"/>
                    <a:pt x="1" y="127"/>
                  </a:cubicBezTo>
                  <a:lnTo>
                    <a:pt x="32" y="158"/>
                  </a:lnTo>
                  <a:lnTo>
                    <a:pt x="49" y="158"/>
                  </a:lnTo>
                  <a:lnTo>
                    <a:pt x="64" y="142"/>
                  </a:lnTo>
                  <a:lnTo>
                    <a:pt x="95" y="95"/>
                  </a:lnTo>
                  <a:lnTo>
                    <a:pt x="112" y="95"/>
                  </a:lnTo>
                  <a:lnTo>
                    <a:pt x="143" y="95"/>
                  </a:lnTo>
                  <a:cubicBezTo>
                    <a:pt x="143" y="79"/>
                    <a:pt x="158" y="64"/>
                    <a:pt x="143" y="47"/>
                  </a:cubicBezTo>
                  <a:lnTo>
                    <a:pt x="143" y="32"/>
                  </a:lnTo>
                  <a:lnTo>
                    <a:pt x="112" y="16"/>
                  </a:lnTo>
                  <a:cubicBezTo>
                    <a:pt x="112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7" name="Google Shape;27087;p122"/>
            <p:cNvSpPr/>
            <p:nvPr/>
          </p:nvSpPr>
          <p:spPr>
            <a:xfrm>
              <a:off x="3093314" y="1790258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47"/>
                    <a:pt x="17" y="64"/>
                    <a:pt x="32" y="64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48" y="64"/>
                    <a:pt x="48" y="64"/>
                    <a:pt x="63" y="79"/>
                  </a:cubicBezTo>
                  <a:lnTo>
                    <a:pt x="63" y="79"/>
                  </a:lnTo>
                  <a:lnTo>
                    <a:pt x="63" y="79"/>
                  </a:lnTo>
                  <a:lnTo>
                    <a:pt x="80" y="79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111" y="79"/>
                    <a:pt x="111" y="79"/>
                  </a:cubicBezTo>
                  <a:cubicBezTo>
                    <a:pt x="111" y="64"/>
                    <a:pt x="111" y="47"/>
                    <a:pt x="95" y="47"/>
                  </a:cubicBezTo>
                  <a:lnTo>
                    <a:pt x="17" y="16"/>
                  </a:ln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8" name="Google Shape;27088;p122"/>
            <p:cNvSpPr/>
            <p:nvPr/>
          </p:nvSpPr>
          <p:spPr>
            <a:xfrm>
              <a:off x="3271701" y="1773720"/>
              <a:ext cx="4548" cy="1018"/>
            </a:xfrm>
            <a:custGeom>
              <a:avLst/>
              <a:gdLst/>
              <a:ahLst/>
              <a:cxnLst/>
              <a:rect l="l" t="t" r="r" b="b"/>
              <a:pathLst>
                <a:path w="143" h="32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95" y="17"/>
                    <a:pt x="80" y="17"/>
                  </a:cubicBezTo>
                  <a:lnTo>
                    <a:pt x="63" y="17"/>
                  </a:lnTo>
                  <a:cubicBezTo>
                    <a:pt x="48" y="17"/>
                    <a:pt x="48" y="17"/>
                    <a:pt x="32" y="0"/>
                  </a:cubicBezTo>
                  <a:lnTo>
                    <a:pt x="32" y="0"/>
                  </a:lnTo>
                  <a:lnTo>
                    <a:pt x="17" y="0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11" y="17"/>
                  </a:lnTo>
                  <a:lnTo>
                    <a:pt x="111" y="17"/>
                  </a:lnTo>
                  <a:cubicBezTo>
                    <a:pt x="127" y="17"/>
                    <a:pt x="127" y="32"/>
                    <a:pt x="143" y="32"/>
                  </a:cubicBezTo>
                  <a:lnTo>
                    <a:pt x="143" y="17"/>
                  </a:lnTo>
                  <a:cubicBezTo>
                    <a:pt x="127" y="0"/>
                    <a:pt x="127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89" name="Google Shape;27089;p122"/>
            <p:cNvSpPr/>
            <p:nvPr/>
          </p:nvSpPr>
          <p:spPr>
            <a:xfrm>
              <a:off x="3403496" y="1768695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10" y="1"/>
                  </a:moveTo>
                  <a:lnTo>
                    <a:pt x="110" y="17"/>
                  </a:lnTo>
                  <a:cubicBezTo>
                    <a:pt x="127" y="32"/>
                    <a:pt x="110" y="49"/>
                    <a:pt x="95" y="64"/>
                  </a:cubicBezTo>
                  <a:lnTo>
                    <a:pt x="79" y="64"/>
                  </a:lnTo>
                  <a:cubicBezTo>
                    <a:pt x="64" y="64"/>
                    <a:pt x="64" y="64"/>
                    <a:pt x="47" y="49"/>
                  </a:cubicBezTo>
                  <a:lnTo>
                    <a:pt x="47" y="32"/>
                  </a:lnTo>
                  <a:lnTo>
                    <a:pt x="16" y="32"/>
                  </a:lnTo>
                  <a:cubicBezTo>
                    <a:pt x="1" y="49"/>
                    <a:pt x="1" y="49"/>
                    <a:pt x="1" y="64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79" y="80"/>
                    <a:pt x="95" y="80"/>
                    <a:pt x="110" y="80"/>
                  </a:cubicBezTo>
                  <a:cubicBezTo>
                    <a:pt x="110" y="64"/>
                    <a:pt x="127" y="49"/>
                    <a:pt x="142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74" y="32"/>
                    <a:pt x="190" y="32"/>
                    <a:pt x="190" y="49"/>
                  </a:cubicBezTo>
                  <a:cubicBezTo>
                    <a:pt x="190" y="32"/>
                    <a:pt x="174" y="32"/>
                    <a:pt x="174" y="32"/>
                  </a:cubicBezTo>
                  <a:cubicBezTo>
                    <a:pt x="158" y="17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0" name="Google Shape;27090;p122"/>
            <p:cNvSpPr/>
            <p:nvPr/>
          </p:nvSpPr>
          <p:spPr>
            <a:xfrm>
              <a:off x="3410016" y="176669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42" y="1"/>
                  </a:lnTo>
                  <a:lnTo>
                    <a:pt x="48" y="32"/>
                  </a:lnTo>
                  <a:cubicBezTo>
                    <a:pt x="48" y="49"/>
                    <a:pt x="48" y="49"/>
                    <a:pt x="32" y="64"/>
                  </a:cubicBezTo>
                  <a:lnTo>
                    <a:pt x="16" y="64"/>
                  </a:lnTo>
                  <a:lnTo>
                    <a:pt x="0" y="64"/>
                  </a:lnTo>
                  <a:lnTo>
                    <a:pt x="0" y="80"/>
                  </a:lnTo>
                  <a:cubicBezTo>
                    <a:pt x="16" y="95"/>
                    <a:pt x="32" y="112"/>
                    <a:pt x="48" y="112"/>
                  </a:cubicBezTo>
                  <a:lnTo>
                    <a:pt x="48" y="95"/>
                  </a:lnTo>
                  <a:lnTo>
                    <a:pt x="126" y="80"/>
                  </a:lnTo>
                  <a:cubicBezTo>
                    <a:pt x="126" y="64"/>
                    <a:pt x="142" y="49"/>
                    <a:pt x="158" y="49"/>
                  </a:cubicBezTo>
                  <a:lnTo>
                    <a:pt x="158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189" y="32"/>
                  </a:lnTo>
                  <a:cubicBezTo>
                    <a:pt x="189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1" name="Google Shape;27091;p122"/>
            <p:cNvSpPr/>
            <p:nvPr/>
          </p:nvSpPr>
          <p:spPr>
            <a:xfrm>
              <a:off x="3110361" y="1795283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47"/>
                  </a:moveTo>
                  <a:lnTo>
                    <a:pt x="32" y="6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32" y="142"/>
                    <a:pt x="48" y="158"/>
                  </a:cubicBezTo>
                  <a:lnTo>
                    <a:pt x="63" y="158"/>
                  </a:lnTo>
                  <a:cubicBezTo>
                    <a:pt x="80" y="158"/>
                    <a:pt x="95" y="158"/>
                    <a:pt x="95" y="142"/>
                  </a:cubicBezTo>
                  <a:lnTo>
                    <a:pt x="95" y="142"/>
                  </a:lnTo>
                  <a:cubicBezTo>
                    <a:pt x="80" y="142"/>
                    <a:pt x="63" y="142"/>
                    <a:pt x="63" y="126"/>
                  </a:cubicBezTo>
                  <a:cubicBezTo>
                    <a:pt x="48" y="110"/>
                    <a:pt x="48" y="95"/>
                    <a:pt x="63" y="78"/>
                  </a:cubicBezTo>
                  <a:lnTo>
                    <a:pt x="63" y="78"/>
                  </a:lnTo>
                  <a:lnTo>
                    <a:pt x="63" y="78"/>
                  </a:lnTo>
                  <a:cubicBezTo>
                    <a:pt x="63" y="78"/>
                    <a:pt x="63" y="63"/>
                    <a:pt x="48" y="4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2" name="Google Shape;27092;p122"/>
            <p:cNvSpPr/>
            <p:nvPr/>
          </p:nvSpPr>
          <p:spPr>
            <a:xfrm>
              <a:off x="3268680" y="1767709"/>
              <a:ext cx="7060" cy="13580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12" y="174"/>
                  </a:moveTo>
                  <a:cubicBezTo>
                    <a:pt x="95" y="174"/>
                    <a:pt x="95" y="174"/>
                    <a:pt x="80" y="189"/>
                  </a:cubicBezTo>
                  <a:lnTo>
                    <a:pt x="64" y="189"/>
                  </a:lnTo>
                  <a:lnTo>
                    <a:pt x="32" y="189"/>
                  </a:lnTo>
                  <a:cubicBezTo>
                    <a:pt x="32" y="206"/>
                    <a:pt x="32" y="221"/>
                    <a:pt x="17" y="237"/>
                  </a:cubicBezTo>
                  <a:cubicBezTo>
                    <a:pt x="17" y="269"/>
                    <a:pt x="17" y="284"/>
                    <a:pt x="1" y="315"/>
                  </a:cubicBezTo>
                  <a:cubicBezTo>
                    <a:pt x="1" y="315"/>
                    <a:pt x="1" y="332"/>
                    <a:pt x="17" y="347"/>
                  </a:cubicBezTo>
                  <a:lnTo>
                    <a:pt x="49" y="410"/>
                  </a:lnTo>
                  <a:cubicBezTo>
                    <a:pt x="64" y="426"/>
                    <a:pt x="64" y="426"/>
                    <a:pt x="80" y="426"/>
                  </a:cubicBezTo>
                  <a:lnTo>
                    <a:pt x="80" y="426"/>
                  </a:lnTo>
                  <a:lnTo>
                    <a:pt x="95" y="426"/>
                  </a:lnTo>
                  <a:lnTo>
                    <a:pt x="112" y="426"/>
                  </a:lnTo>
                  <a:cubicBezTo>
                    <a:pt x="95" y="410"/>
                    <a:pt x="95" y="395"/>
                    <a:pt x="112" y="395"/>
                  </a:cubicBezTo>
                  <a:cubicBezTo>
                    <a:pt x="112" y="378"/>
                    <a:pt x="127" y="363"/>
                    <a:pt x="127" y="363"/>
                  </a:cubicBezTo>
                  <a:lnTo>
                    <a:pt x="143" y="363"/>
                  </a:lnTo>
                  <a:lnTo>
                    <a:pt x="143" y="363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6" y="378"/>
                  </a:lnTo>
                  <a:cubicBezTo>
                    <a:pt x="222" y="363"/>
                    <a:pt x="222" y="347"/>
                    <a:pt x="222" y="347"/>
                  </a:cubicBezTo>
                  <a:lnTo>
                    <a:pt x="222" y="332"/>
                  </a:lnTo>
                  <a:cubicBezTo>
                    <a:pt x="206" y="315"/>
                    <a:pt x="206" y="315"/>
                    <a:pt x="190" y="315"/>
                  </a:cubicBezTo>
                  <a:lnTo>
                    <a:pt x="158" y="315"/>
                  </a:lnTo>
                  <a:lnTo>
                    <a:pt x="95" y="347"/>
                  </a:lnTo>
                  <a:lnTo>
                    <a:pt x="95" y="347"/>
                  </a:lnTo>
                  <a:lnTo>
                    <a:pt x="80" y="363"/>
                  </a:lnTo>
                  <a:cubicBezTo>
                    <a:pt x="80" y="363"/>
                    <a:pt x="64" y="378"/>
                    <a:pt x="49" y="378"/>
                  </a:cubicBezTo>
                  <a:cubicBezTo>
                    <a:pt x="49" y="378"/>
                    <a:pt x="32" y="378"/>
                    <a:pt x="32" y="363"/>
                  </a:cubicBezTo>
                  <a:cubicBezTo>
                    <a:pt x="17" y="347"/>
                    <a:pt x="17" y="332"/>
                    <a:pt x="32" y="315"/>
                  </a:cubicBezTo>
                  <a:lnTo>
                    <a:pt x="64" y="269"/>
                  </a:lnTo>
                  <a:lnTo>
                    <a:pt x="64" y="252"/>
                  </a:lnTo>
                  <a:cubicBezTo>
                    <a:pt x="64" y="237"/>
                    <a:pt x="80" y="221"/>
                    <a:pt x="95" y="221"/>
                  </a:cubicBezTo>
                  <a:lnTo>
                    <a:pt x="95" y="221"/>
                  </a:lnTo>
                  <a:cubicBezTo>
                    <a:pt x="95" y="206"/>
                    <a:pt x="112" y="206"/>
                    <a:pt x="112" y="189"/>
                  </a:cubicBezTo>
                  <a:lnTo>
                    <a:pt x="112" y="174"/>
                  </a:lnTo>
                  <a:lnTo>
                    <a:pt x="112" y="174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cubicBezTo>
                    <a:pt x="143" y="17"/>
                    <a:pt x="143" y="17"/>
                    <a:pt x="127" y="17"/>
                  </a:cubicBezTo>
                  <a:lnTo>
                    <a:pt x="112" y="3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80"/>
                  </a:lnTo>
                  <a:cubicBezTo>
                    <a:pt x="80" y="95"/>
                    <a:pt x="80" y="111"/>
                    <a:pt x="64" y="111"/>
                  </a:cubicBezTo>
                  <a:lnTo>
                    <a:pt x="64" y="111"/>
                  </a:lnTo>
                  <a:lnTo>
                    <a:pt x="64" y="111"/>
                  </a:lnTo>
                  <a:lnTo>
                    <a:pt x="80" y="111"/>
                  </a:lnTo>
                  <a:lnTo>
                    <a:pt x="95" y="111"/>
                  </a:lnTo>
                  <a:lnTo>
                    <a:pt x="95" y="95"/>
                  </a:lnTo>
                  <a:cubicBezTo>
                    <a:pt x="95" y="63"/>
                    <a:pt x="112" y="48"/>
                    <a:pt x="127" y="48"/>
                  </a:cubicBezTo>
                  <a:lnTo>
                    <a:pt x="127" y="48"/>
                  </a:lnTo>
                  <a:cubicBezTo>
                    <a:pt x="143" y="48"/>
                    <a:pt x="158" y="63"/>
                    <a:pt x="158" y="63"/>
                  </a:cubicBezTo>
                  <a:lnTo>
                    <a:pt x="175" y="48"/>
                  </a:lnTo>
                  <a:cubicBezTo>
                    <a:pt x="158" y="32"/>
                    <a:pt x="158" y="1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3" name="Google Shape;27093;p122"/>
            <p:cNvSpPr/>
            <p:nvPr/>
          </p:nvSpPr>
          <p:spPr>
            <a:xfrm>
              <a:off x="3415009" y="1754192"/>
              <a:ext cx="7569" cy="3021"/>
            </a:xfrm>
            <a:custGeom>
              <a:avLst/>
              <a:gdLst/>
              <a:ahLst/>
              <a:cxnLst/>
              <a:rect l="l" t="t" r="r" b="b"/>
              <a:pathLst>
                <a:path w="238" h="95" extrusionOk="0">
                  <a:moveTo>
                    <a:pt x="127" y="16"/>
                  </a:moveTo>
                  <a:lnTo>
                    <a:pt x="95" y="32"/>
                  </a:lnTo>
                  <a:lnTo>
                    <a:pt x="80" y="32"/>
                  </a:lnTo>
                  <a:cubicBezTo>
                    <a:pt x="64" y="32"/>
                    <a:pt x="64" y="32"/>
                    <a:pt x="48" y="16"/>
                  </a:cubicBezTo>
                  <a:lnTo>
                    <a:pt x="32" y="32"/>
                  </a:lnTo>
                  <a:cubicBezTo>
                    <a:pt x="17" y="32"/>
                    <a:pt x="1" y="47"/>
                    <a:pt x="1" y="63"/>
                  </a:cubicBezTo>
                  <a:lnTo>
                    <a:pt x="1" y="79"/>
                  </a:lnTo>
                  <a:cubicBezTo>
                    <a:pt x="17" y="79"/>
                    <a:pt x="32" y="79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lnTo>
                    <a:pt x="64" y="95"/>
                  </a:lnTo>
                  <a:lnTo>
                    <a:pt x="64" y="63"/>
                  </a:lnTo>
                  <a:cubicBezTo>
                    <a:pt x="80" y="47"/>
                    <a:pt x="80" y="47"/>
                    <a:pt x="95" y="47"/>
                  </a:cubicBezTo>
                  <a:lnTo>
                    <a:pt x="95" y="47"/>
                  </a:lnTo>
                  <a:lnTo>
                    <a:pt x="11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16"/>
                  </a:lnTo>
                  <a:close/>
                  <a:moveTo>
                    <a:pt x="238" y="0"/>
                  </a:moveTo>
                  <a:cubicBezTo>
                    <a:pt x="238" y="16"/>
                    <a:pt x="221" y="16"/>
                    <a:pt x="221" y="16"/>
                  </a:cubicBezTo>
                  <a:lnTo>
                    <a:pt x="206" y="16"/>
                  </a:lnTo>
                  <a:lnTo>
                    <a:pt x="190" y="16"/>
                  </a:lnTo>
                  <a:lnTo>
                    <a:pt x="206" y="47"/>
                  </a:lnTo>
                  <a:lnTo>
                    <a:pt x="221" y="3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4" name="Google Shape;27094;p122"/>
            <p:cNvSpPr/>
            <p:nvPr/>
          </p:nvSpPr>
          <p:spPr>
            <a:xfrm>
              <a:off x="3016159" y="179576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126" y="0"/>
                  </a:move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cubicBezTo>
                    <a:pt x="0" y="48"/>
                    <a:pt x="0" y="63"/>
                    <a:pt x="16" y="63"/>
                  </a:cubicBezTo>
                  <a:cubicBezTo>
                    <a:pt x="16" y="48"/>
                    <a:pt x="32" y="48"/>
                    <a:pt x="32" y="48"/>
                  </a:cubicBezTo>
                  <a:lnTo>
                    <a:pt x="48" y="48"/>
                  </a:lnTo>
                  <a:lnTo>
                    <a:pt x="48" y="48"/>
                  </a:lnTo>
                  <a:lnTo>
                    <a:pt x="126" y="63"/>
                  </a:lnTo>
                  <a:lnTo>
                    <a:pt x="158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5" name="Google Shape;27095;p122"/>
            <p:cNvSpPr/>
            <p:nvPr/>
          </p:nvSpPr>
          <p:spPr>
            <a:xfrm>
              <a:off x="3415518" y="1802788"/>
              <a:ext cx="12562" cy="6551"/>
            </a:xfrm>
            <a:custGeom>
              <a:avLst/>
              <a:gdLst/>
              <a:ahLst/>
              <a:cxnLst/>
              <a:rect l="l" t="t" r="r" b="b"/>
              <a:pathLst>
                <a:path w="395" h="206" extrusionOk="0">
                  <a:moveTo>
                    <a:pt x="190" y="111"/>
                  </a:moveTo>
                  <a:lnTo>
                    <a:pt x="190" y="126"/>
                  </a:lnTo>
                  <a:cubicBezTo>
                    <a:pt x="174" y="142"/>
                    <a:pt x="174" y="158"/>
                    <a:pt x="159" y="158"/>
                  </a:cubicBezTo>
                  <a:lnTo>
                    <a:pt x="142" y="158"/>
                  </a:lnTo>
                  <a:cubicBezTo>
                    <a:pt x="142" y="142"/>
                    <a:pt x="127" y="142"/>
                    <a:pt x="127" y="142"/>
                  </a:cubicBezTo>
                  <a:lnTo>
                    <a:pt x="96" y="142"/>
                  </a:lnTo>
                  <a:cubicBezTo>
                    <a:pt x="79" y="142"/>
                    <a:pt x="79" y="126"/>
                    <a:pt x="64" y="126"/>
                  </a:cubicBezTo>
                  <a:lnTo>
                    <a:pt x="64" y="126"/>
                  </a:lnTo>
                  <a:cubicBezTo>
                    <a:pt x="64" y="142"/>
                    <a:pt x="64" y="158"/>
                    <a:pt x="48" y="158"/>
                  </a:cubicBezTo>
                  <a:lnTo>
                    <a:pt x="16" y="174"/>
                  </a:lnTo>
                  <a:lnTo>
                    <a:pt x="1" y="174"/>
                  </a:lnTo>
                  <a:cubicBezTo>
                    <a:pt x="16" y="189"/>
                    <a:pt x="32" y="205"/>
                    <a:pt x="48" y="205"/>
                  </a:cubicBezTo>
                  <a:lnTo>
                    <a:pt x="48" y="205"/>
                  </a:lnTo>
                  <a:cubicBezTo>
                    <a:pt x="111" y="205"/>
                    <a:pt x="159" y="174"/>
                    <a:pt x="205" y="142"/>
                  </a:cubicBezTo>
                  <a:lnTo>
                    <a:pt x="190" y="111"/>
                  </a:lnTo>
                  <a:lnTo>
                    <a:pt x="190" y="111"/>
                  </a:lnTo>
                  <a:close/>
                  <a:moveTo>
                    <a:pt x="363" y="0"/>
                  </a:moveTo>
                  <a:lnTo>
                    <a:pt x="285" y="0"/>
                  </a:lnTo>
                  <a:lnTo>
                    <a:pt x="285" y="32"/>
                  </a:lnTo>
                  <a:cubicBezTo>
                    <a:pt x="285" y="48"/>
                    <a:pt x="268" y="63"/>
                    <a:pt x="253" y="63"/>
                  </a:cubicBezTo>
                  <a:lnTo>
                    <a:pt x="253" y="63"/>
                  </a:lnTo>
                  <a:cubicBezTo>
                    <a:pt x="237" y="63"/>
                    <a:pt x="222" y="48"/>
                    <a:pt x="222" y="32"/>
                  </a:cubicBezTo>
                  <a:lnTo>
                    <a:pt x="222" y="32"/>
                  </a:lnTo>
                  <a:cubicBezTo>
                    <a:pt x="205" y="48"/>
                    <a:pt x="190" y="48"/>
                    <a:pt x="190" y="63"/>
                  </a:cubicBezTo>
                  <a:cubicBezTo>
                    <a:pt x="190" y="79"/>
                    <a:pt x="174" y="79"/>
                    <a:pt x="159" y="79"/>
                  </a:cubicBez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74" y="95"/>
                  </a:lnTo>
                  <a:cubicBezTo>
                    <a:pt x="174" y="79"/>
                    <a:pt x="174" y="79"/>
                    <a:pt x="190" y="63"/>
                  </a:cubicBezTo>
                  <a:lnTo>
                    <a:pt x="205" y="63"/>
                  </a:lnTo>
                  <a:lnTo>
                    <a:pt x="205" y="63"/>
                  </a:lnTo>
                  <a:lnTo>
                    <a:pt x="237" y="63"/>
                  </a:lnTo>
                  <a:lnTo>
                    <a:pt x="253" y="95"/>
                  </a:lnTo>
                  <a:cubicBezTo>
                    <a:pt x="253" y="79"/>
                    <a:pt x="268" y="79"/>
                    <a:pt x="268" y="79"/>
                  </a:cubicBezTo>
                  <a:lnTo>
                    <a:pt x="316" y="126"/>
                  </a:lnTo>
                  <a:cubicBezTo>
                    <a:pt x="316" y="142"/>
                    <a:pt x="331" y="142"/>
                    <a:pt x="331" y="142"/>
                  </a:cubicBezTo>
                  <a:lnTo>
                    <a:pt x="331" y="142"/>
                  </a:lnTo>
                  <a:lnTo>
                    <a:pt x="348" y="142"/>
                  </a:lnTo>
                  <a:lnTo>
                    <a:pt x="363" y="142"/>
                  </a:lnTo>
                  <a:lnTo>
                    <a:pt x="363" y="126"/>
                  </a:lnTo>
                  <a:lnTo>
                    <a:pt x="394" y="79"/>
                  </a:lnTo>
                  <a:lnTo>
                    <a:pt x="379" y="79"/>
                  </a:lnTo>
                  <a:lnTo>
                    <a:pt x="379" y="79"/>
                  </a:lnTo>
                  <a:cubicBezTo>
                    <a:pt x="348" y="79"/>
                    <a:pt x="331" y="63"/>
                    <a:pt x="331" y="48"/>
                  </a:cubicBezTo>
                  <a:cubicBezTo>
                    <a:pt x="331" y="32"/>
                    <a:pt x="348" y="16"/>
                    <a:pt x="379" y="16"/>
                  </a:cubicBezTo>
                  <a:lnTo>
                    <a:pt x="379" y="16"/>
                  </a:lnTo>
                  <a:lnTo>
                    <a:pt x="379" y="16"/>
                  </a:lnTo>
                  <a:cubicBezTo>
                    <a:pt x="379" y="0"/>
                    <a:pt x="379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6" name="Google Shape;27096;p122"/>
            <p:cNvSpPr/>
            <p:nvPr/>
          </p:nvSpPr>
          <p:spPr>
            <a:xfrm>
              <a:off x="3325831" y="181131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lnTo>
                    <a:pt x="32" y="47"/>
                  </a:lnTo>
                  <a:cubicBezTo>
                    <a:pt x="16" y="47"/>
                    <a:pt x="16" y="47"/>
                    <a:pt x="0" y="64"/>
                  </a:cubicBezTo>
                  <a:lnTo>
                    <a:pt x="16" y="64"/>
                  </a:lnTo>
                  <a:cubicBezTo>
                    <a:pt x="32" y="64"/>
                    <a:pt x="48" y="79"/>
                    <a:pt x="32" y="95"/>
                  </a:cubicBezTo>
                  <a:lnTo>
                    <a:pt x="32" y="173"/>
                  </a:lnTo>
                  <a:lnTo>
                    <a:pt x="16" y="190"/>
                  </a:lnTo>
                  <a:lnTo>
                    <a:pt x="16" y="221"/>
                  </a:lnTo>
                  <a:lnTo>
                    <a:pt x="16" y="221"/>
                  </a:lnTo>
                  <a:cubicBezTo>
                    <a:pt x="32" y="221"/>
                    <a:pt x="32" y="221"/>
                    <a:pt x="32" y="205"/>
                  </a:cubicBezTo>
                  <a:lnTo>
                    <a:pt x="79" y="173"/>
                  </a:lnTo>
                  <a:lnTo>
                    <a:pt x="79" y="173"/>
                  </a:lnTo>
                  <a:lnTo>
                    <a:pt x="79" y="158"/>
                  </a:lnTo>
                  <a:lnTo>
                    <a:pt x="95" y="158"/>
                  </a:lnTo>
                  <a:cubicBezTo>
                    <a:pt x="111" y="142"/>
                    <a:pt x="111" y="142"/>
                    <a:pt x="111" y="127"/>
                  </a:cubicBezTo>
                  <a:lnTo>
                    <a:pt x="111" y="127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95" y="95"/>
                  </a:lnTo>
                  <a:lnTo>
                    <a:pt x="126" y="79"/>
                  </a:lnTo>
                  <a:cubicBezTo>
                    <a:pt x="126" y="64"/>
                    <a:pt x="143" y="64"/>
                    <a:pt x="143" y="64"/>
                  </a:cubicBezTo>
                  <a:lnTo>
                    <a:pt x="143" y="64"/>
                  </a:lnTo>
                  <a:lnTo>
                    <a:pt x="158" y="64"/>
                  </a:lnTo>
                  <a:cubicBezTo>
                    <a:pt x="174" y="47"/>
                    <a:pt x="174" y="32"/>
                    <a:pt x="174" y="16"/>
                  </a:cubicBezTo>
                  <a:cubicBezTo>
                    <a:pt x="158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7" name="Google Shape;27097;p122"/>
            <p:cNvSpPr/>
            <p:nvPr/>
          </p:nvSpPr>
          <p:spPr>
            <a:xfrm>
              <a:off x="3155459" y="1818817"/>
              <a:ext cx="6042" cy="2544"/>
            </a:xfrm>
            <a:custGeom>
              <a:avLst/>
              <a:gdLst/>
              <a:ahLst/>
              <a:cxnLst/>
              <a:rect l="l" t="t" r="r" b="b"/>
              <a:pathLst>
                <a:path w="190" h="80" extrusionOk="0">
                  <a:moveTo>
                    <a:pt x="111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80" y="0"/>
                    <a:pt x="80" y="17"/>
                    <a:pt x="63" y="17"/>
                  </a:cubicBezTo>
                  <a:lnTo>
                    <a:pt x="17" y="63"/>
                  </a:lnTo>
                  <a:lnTo>
                    <a:pt x="0" y="63"/>
                  </a:lnTo>
                  <a:cubicBezTo>
                    <a:pt x="0" y="80"/>
                    <a:pt x="17" y="80"/>
                    <a:pt x="17" y="80"/>
                  </a:cubicBezTo>
                  <a:lnTo>
                    <a:pt x="32" y="80"/>
                  </a:lnTo>
                  <a:lnTo>
                    <a:pt x="48" y="80"/>
                  </a:lnTo>
                  <a:cubicBezTo>
                    <a:pt x="63" y="80"/>
                    <a:pt x="63" y="63"/>
                    <a:pt x="80" y="63"/>
                  </a:cubicBezTo>
                  <a:lnTo>
                    <a:pt x="80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126" y="63"/>
                  </a:lnTo>
                  <a:lnTo>
                    <a:pt x="143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48"/>
                  </a:lnTo>
                  <a:cubicBezTo>
                    <a:pt x="158" y="32"/>
                    <a:pt x="174" y="32"/>
                    <a:pt x="189" y="32"/>
                  </a:cubicBezTo>
                  <a:lnTo>
                    <a:pt x="189" y="32"/>
                  </a:lnTo>
                  <a:cubicBezTo>
                    <a:pt x="189" y="17"/>
                    <a:pt x="174" y="0"/>
                    <a:pt x="158" y="0"/>
                  </a:cubicBezTo>
                  <a:lnTo>
                    <a:pt x="158" y="0"/>
                  </a:lnTo>
                  <a:lnTo>
                    <a:pt x="12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8" name="Google Shape;27098;p122"/>
            <p:cNvSpPr/>
            <p:nvPr/>
          </p:nvSpPr>
          <p:spPr>
            <a:xfrm>
              <a:off x="3332351" y="1797763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32" y="64"/>
                    <a:pt x="47" y="48"/>
                    <a:pt x="64" y="32"/>
                  </a:cubicBezTo>
                  <a:lnTo>
                    <a:pt x="64" y="32"/>
                  </a:lnTo>
                  <a:lnTo>
                    <a:pt x="79" y="32"/>
                  </a:lnTo>
                  <a:cubicBezTo>
                    <a:pt x="79" y="32"/>
                    <a:pt x="95" y="48"/>
                    <a:pt x="110" y="48"/>
                  </a:cubicBezTo>
                  <a:lnTo>
                    <a:pt x="127" y="95"/>
                  </a:lnTo>
                  <a:cubicBezTo>
                    <a:pt x="142" y="111"/>
                    <a:pt x="158" y="111"/>
                    <a:pt x="158" y="111"/>
                  </a:cubicBezTo>
                  <a:lnTo>
                    <a:pt x="173" y="111"/>
                  </a:lnTo>
                  <a:cubicBezTo>
                    <a:pt x="190" y="95"/>
                    <a:pt x="205" y="95"/>
                    <a:pt x="221" y="80"/>
                  </a:cubicBezTo>
                  <a:lnTo>
                    <a:pt x="221" y="80"/>
                  </a:lnTo>
                  <a:lnTo>
                    <a:pt x="221" y="80"/>
                  </a:lnTo>
                  <a:cubicBezTo>
                    <a:pt x="221" y="48"/>
                    <a:pt x="205" y="32"/>
                    <a:pt x="190" y="32"/>
                  </a:cubicBezTo>
                  <a:lnTo>
                    <a:pt x="158" y="32"/>
                  </a:lnTo>
                  <a:lnTo>
                    <a:pt x="95" y="32"/>
                  </a:lnTo>
                  <a:cubicBezTo>
                    <a:pt x="95" y="32"/>
                    <a:pt x="79" y="32"/>
                    <a:pt x="64" y="17"/>
                  </a:cubicBezTo>
                  <a:lnTo>
                    <a:pt x="47" y="17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99" name="Google Shape;27099;p122"/>
            <p:cNvSpPr/>
            <p:nvPr/>
          </p:nvSpPr>
          <p:spPr>
            <a:xfrm>
              <a:off x="3435045" y="1792738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32"/>
                  </a:lnTo>
                  <a:cubicBezTo>
                    <a:pt x="80" y="32"/>
                    <a:pt x="80" y="49"/>
                    <a:pt x="64" y="49"/>
                  </a:cubicBezTo>
                  <a:cubicBezTo>
                    <a:pt x="64" y="49"/>
                    <a:pt x="49" y="49"/>
                    <a:pt x="49" y="32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7" y="32"/>
                    <a:pt x="1" y="49"/>
                    <a:pt x="17" y="64"/>
                  </a:cubicBezTo>
                  <a:cubicBezTo>
                    <a:pt x="32" y="80"/>
                    <a:pt x="32" y="80"/>
                    <a:pt x="49" y="80"/>
                  </a:cubicBezTo>
                  <a:lnTo>
                    <a:pt x="64" y="80"/>
                  </a:lnTo>
                  <a:lnTo>
                    <a:pt x="95" y="64"/>
                  </a:lnTo>
                  <a:lnTo>
                    <a:pt x="127" y="80"/>
                  </a:lnTo>
                  <a:lnTo>
                    <a:pt x="143" y="80"/>
                  </a:lnTo>
                  <a:cubicBezTo>
                    <a:pt x="158" y="80"/>
                    <a:pt x="175" y="64"/>
                    <a:pt x="175" y="49"/>
                  </a:cubicBezTo>
                  <a:cubicBezTo>
                    <a:pt x="175" y="32"/>
                    <a:pt x="175" y="17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0" name="Google Shape;27100;p122"/>
            <p:cNvSpPr/>
            <p:nvPr/>
          </p:nvSpPr>
          <p:spPr>
            <a:xfrm>
              <a:off x="3441597" y="1790258"/>
              <a:ext cx="3021" cy="5057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79"/>
                  </a:lnTo>
                  <a:lnTo>
                    <a:pt x="15" y="95"/>
                  </a:lnTo>
                  <a:cubicBezTo>
                    <a:pt x="0" y="110"/>
                    <a:pt x="0" y="127"/>
                    <a:pt x="15" y="142"/>
                  </a:cubicBezTo>
                  <a:cubicBezTo>
                    <a:pt x="15" y="158"/>
                    <a:pt x="32" y="158"/>
                    <a:pt x="32" y="158"/>
                  </a:cubicBezTo>
                  <a:lnTo>
                    <a:pt x="63" y="158"/>
                  </a:lnTo>
                  <a:lnTo>
                    <a:pt x="78" y="142"/>
                  </a:lnTo>
                  <a:cubicBezTo>
                    <a:pt x="63" y="127"/>
                    <a:pt x="63" y="110"/>
                    <a:pt x="63" y="95"/>
                  </a:cubicBezTo>
                  <a:cubicBezTo>
                    <a:pt x="47" y="95"/>
                    <a:pt x="47" y="79"/>
                    <a:pt x="47" y="64"/>
                  </a:cubicBezTo>
                  <a:cubicBezTo>
                    <a:pt x="47" y="47"/>
                    <a:pt x="63" y="32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1" name="Google Shape;27101;p122"/>
            <p:cNvSpPr/>
            <p:nvPr/>
          </p:nvSpPr>
          <p:spPr>
            <a:xfrm>
              <a:off x="3261683" y="1804792"/>
              <a:ext cx="5025" cy="7569"/>
            </a:xfrm>
            <a:custGeom>
              <a:avLst/>
              <a:gdLst/>
              <a:ahLst/>
              <a:cxnLst/>
              <a:rect l="l" t="t" r="r" b="b"/>
              <a:pathLst>
                <a:path w="158" h="238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11" y="0"/>
                    <a:pt x="111" y="0"/>
                    <a:pt x="95" y="16"/>
                  </a:cubicBezTo>
                  <a:lnTo>
                    <a:pt x="80" y="32"/>
                  </a:lnTo>
                  <a:cubicBezTo>
                    <a:pt x="80" y="32"/>
                    <a:pt x="80" y="48"/>
                    <a:pt x="63" y="48"/>
                  </a:cubicBezTo>
                  <a:cubicBezTo>
                    <a:pt x="32" y="95"/>
                    <a:pt x="0" y="142"/>
                    <a:pt x="0" y="206"/>
                  </a:cubicBezTo>
                  <a:lnTo>
                    <a:pt x="0" y="206"/>
                  </a:lnTo>
                  <a:cubicBezTo>
                    <a:pt x="0" y="221"/>
                    <a:pt x="0" y="237"/>
                    <a:pt x="32" y="237"/>
                  </a:cubicBezTo>
                  <a:lnTo>
                    <a:pt x="32" y="237"/>
                  </a:lnTo>
                  <a:cubicBezTo>
                    <a:pt x="48" y="237"/>
                    <a:pt x="63" y="221"/>
                    <a:pt x="63" y="206"/>
                  </a:cubicBezTo>
                  <a:lnTo>
                    <a:pt x="63" y="189"/>
                  </a:lnTo>
                  <a:cubicBezTo>
                    <a:pt x="63" y="142"/>
                    <a:pt x="95" y="111"/>
                    <a:pt x="126" y="79"/>
                  </a:cubicBezTo>
                  <a:cubicBezTo>
                    <a:pt x="143" y="79"/>
                    <a:pt x="143" y="63"/>
                    <a:pt x="143" y="63"/>
                  </a:cubicBezTo>
                  <a:lnTo>
                    <a:pt x="143" y="63"/>
                  </a:lnTo>
                  <a:lnTo>
                    <a:pt x="158" y="48"/>
                  </a:lnTo>
                  <a:lnTo>
                    <a:pt x="158" y="1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2" name="Google Shape;27102;p122"/>
            <p:cNvSpPr/>
            <p:nvPr/>
          </p:nvSpPr>
          <p:spPr>
            <a:xfrm>
              <a:off x="3051747" y="1823811"/>
              <a:ext cx="7028" cy="3562"/>
            </a:xfrm>
            <a:custGeom>
              <a:avLst/>
              <a:gdLst/>
              <a:ahLst/>
              <a:cxnLst/>
              <a:rect l="l" t="t" r="r" b="b"/>
              <a:pathLst>
                <a:path w="221" h="112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16" y="17"/>
                    <a:pt x="16" y="32"/>
                  </a:cubicBezTo>
                  <a:cubicBezTo>
                    <a:pt x="16" y="32"/>
                    <a:pt x="16" y="49"/>
                    <a:pt x="0" y="49"/>
                  </a:cubicBezTo>
                  <a:cubicBezTo>
                    <a:pt x="32" y="49"/>
                    <a:pt x="32" y="64"/>
                    <a:pt x="32" y="80"/>
                  </a:cubicBezTo>
                  <a:cubicBezTo>
                    <a:pt x="47" y="80"/>
                    <a:pt x="32" y="80"/>
                    <a:pt x="32" y="95"/>
                  </a:cubicBezTo>
                  <a:cubicBezTo>
                    <a:pt x="79" y="112"/>
                    <a:pt x="126" y="112"/>
                    <a:pt x="158" y="112"/>
                  </a:cubicBezTo>
                  <a:lnTo>
                    <a:pt x="205" y="112"/>
                  </a:lnTo>
                  <a:lnTo>
                    <a:pt x="205" y="95"/>
                  </a:lnTo>
                  <a:cubicBezTo>
                    <a:pt x="205" y="95"/>
                    <a:pt x="189" y="80"/>
                    <a:pt x="205" y="80"/>
                  </a:cubicBezTo>
                  <a:cubicBezTo>
                    <a:pt x="205" y="64"/>
                    <a:pt x="205" y="49"/>
                    <a:pt x="221" y="49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58" y="49"/>
                  </a:lnTo>
                  <a:lnTo>
                    <a:pt x="110" y="49"/>
                  </a:lnTo>
                  <a:lnTo>
                    <a:pt x="110" y="32"/>
                  </a:lnTo>
                  <a:cubicBezTo>
                    <a:pt x="95" y="32"/>
                    <a:pt x="95" y="32"/>
                    <a:pt x="95" y="17"/>
                  </a:cubicBez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3" name="Google Shape;27103;p122"/>
            <p:cNvSpPr/>
            <p:nvPr/>
          </p:nvSpPr>
          <p:spPr>
            <a:xfrm>
              <a:off x="3036704" y="1821807"/>
              <a:ext cx="8523" cy="2576"/>
            </a:xfrm>
            <a:custGeom>
              <a:avLst/>
              <a:gdLst/>
              <a:ahLst/>
              <a:cxnLst/>
              <a:rect l="l" t="t" r="r" b="b"/>
              <a:pathLst>
                <a:path w="268" h="81" extrusionOk="0">
                  <a:moveTo>
                    <a:pt x="16" y="1"/>
                  </a:moveTo>
                  <a:lnTo>
                    <a:pt x="1" y="17"/>
                  </a:lnTo>
                  <a:lnTo>
                    <a:pt x="1" y="32"/>
                  </a:lnTo>
                  <a:cubicBezTo>
                    <a:pt x="1" y="49"/>
                    <a:pt x="1" y="49"/>
                    <a:pt x="16" y="64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cubicBezTo>
                    <a:pt x="64" y="64"/>
                    <a:pt x="47" y="64"/>
                    <a:pt x="47" y="49"/>
                  </a:cubicBezTo>
                  <a:lnTo>
                    <a:pt x="16" y="1"/>
                  </a:lnTo>
                  <a:close/>
                  <a:moveTo>
                    <a:pt x="158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110" y="17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58" y="49"/>
                  </a:lnTo>
                  <a:cubicBezTo>
                    <a:pt x="158" y="49"/>
                    <a:pt x="173" y="49"/>
                    <a:pt x="173" y="64"/>
                  </a:cubicBezTo>
                  <a:lnTo>
                    <a:pt x="236" y="64"/>
                  </a:lnTo>
                  <a:cubicBezTo>
                    <a:pt x="253" y="64"/>
                    <a:pt x="268" y="49"/>
                    <a:pt x="268" y="32"/>
                  </a:cubicBezTo>
                  <a:lnTo>
                    <a:pt x="268" y="17"/>
                  </a:lnTo>
                  <a:lnTo>
                    <a:pt x="253" y="1"/>
                  </a:lnTo>
                  <a:lnTo>
                    <a:pt x="205" y="32"/>
                  </a:lnTo>
                  <a:cubicBezTo>
                    <a:pt x="205" y="49"/>
                    <a:pt x="205" y="49"/>
                    <a:pt x="190" y="49"/>
                  </a:cubicBezTo>
                  <a:cubicBezTo>
                    <a:pt x="173" y="49"/>
                    <a:pt x="173" y="32"/>
                    <a:pt x="158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4" name="Google Shape;27104;p122"/>
            <p:cNvSpPr/>
            <p:nvPr/>
          </p:nvSpPr>
          <p:spPr>
            <a:xfrm>
              <a:off x="3384954" y="1782720"/>
              <a:ext cx="2035" cy="5565"/>
            </a:xfrm>
            <a:custGeom>
              <a:avLst/>
              <a:gdLst/>
              <a:ahLst/>
              <a:cxnLst/>
              <a:rect l="l" t="t" r="r" b="b"/>
              <a:pathLst>
                <a:path w="64" h="175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48" y="143"/>
                  </a:lnTo>
                  <a:cubicBezTo>
                    <a:pt x="48" y="127"/>
                    <a:pt x="48" y="112"/>
                    <a:pt x="63" y="95"/>
                  </a:cubicBezTo>
                  <a:lnTo>
                    <a:pt x="63" y="95"/>
                  </a:lnTo>
                  <a:lnTo>
                    <a:pt x="63" y="32"/>
                  </a:lnTo>
                  <a:cubicBezTo>
                    <a:pt x="63" y="17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5" name="Google Shape;27105;p122"/>
            <p:cNvSpPr/>
            <p:nvPr/>
          </p:nvSpPr>
          <p:spPr>
            <a:xfrm>
              <a:off x="3115895" y="1797286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95" y="0"/>
                  </a:moveTo>
                  <a:lnTo>
                    <a:pt x="47" y="0"/>
                  </a:lnTo>
                  <a:cubicBezTo>
                    <a:pt x="47" y="15"/>
                    <a:pt x="47" y="15"/>
                    <a:pt x="32" y="32"/>
                  </a:cubicBezTo>
                  <a:lnTo>
                    <a:pt x="0" y="47"/>
                  </a:lnTo>
                  <a:cubicBezTo>
                    <a:pt x="0" y="63"/>
                    <a:pt x="0" y="63"/>
                    <a:pt x="15" y="63"/>
                  </a:cubicBezTo>
                  <a:lnTo>
                    <a:pt x="15" y="63"/>
                  </a:lnTo>
                  <a:cubicBezTo>
                    <a:pt x="32" y="63"/>
                    <a:pt x="47" y="63"/>
                    <a:pt x="63" y="47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78" y="32"/>
                  </a:lnTo>
                  <a:lnTo>
                    <a:pt x="95" y="32"/>
                  </a:lnTo>
                  <a:lnTo>
                    <a:pt x="110" y="32"/>
                  </a:lnTo>
                  <a:lnTo>
                    <a:pt x="110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6" name="Google Shape;27106;p122"/>
            <p:cNvSpPr/>
            <p:nvPr/>
          </p:nvSpPr>
          <p:spPr>
            <a:xfrm>
              <a:off x="3117358" y="1795760"/>
              <a:ext cx="4580" cy="203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64" y="0"/>
                  </a:move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17" y="48"/>
                    <a:pt x="1" y="48"/>
                  </a:cubicBezTo>
                  <a:lnTo>
                    <a:pt x="49" y="48"/>
                  </a:lnTo>
                  <a:lnTo>
                    <a:pt x="49" y="63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64" y="0"/>
                  </a:lnTo>
                  <a:close/>
                  <a:moveTo>
                    <a:pt x="143" y="0"/>
                  </a:moveTo>
                  <a:lnTo>
                    <a:pt x="127" y="0"/>
                  </a:lnTo>
                  <a:lnTo>
                    <a:pt x="127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7" name="Google Shape;27107;p122"/>
            <p:cNvSpPr/>
            <p:nvPr/>
          </p:nvSpPr>
          <p:spPr>
            <a:xfrm>
              <a:off x="3324813" y="181331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lnTo>
                    <a:pt x="32" y="110"/>
                  </a:lnTo>
                  <a:cubicBezTo>
                    <a:pt x="32" y="110"/>
                    <a:pt x="48" y="110"/>
                    <a:pt x="48" y="127"/>
                  </a:cubicBezTo>
                  <a:lnTo>
                    <a:pt x="48" y="127"/>
                  </a:lnTo>
                  <a:lnTo>
                    <a:pt x="64" y="110"/>
                  </a:lnTo>
                  <a:lnTo>
                    <a:pt x="64" y="32"/>
                  </a:lnTo>
                  <a:cubicBezTo>
                    <a:pt x="80" y="16"/>
                    <a:pt x="64" y="1"/>
                    <a:pt x="48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8" name="Google Shape;27108;p122"/>
            <p:cNvSpPr/>
            <p:nvPr/>
          </p:nvSpPr>
          <p:spPr>
            <a:xfrm>
              <a:off x="3267694" y="1815319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63" y="1"/>
                  </a:moveTo>
                  <a:lnTo>
                    <a:pt x="63" y="1"/>
                  </a:lnTo>
                  <a:lnTo>
                    <a:pt x="63" y="16"/>
                  </a:lnTo>
                  <a:cubicBezTo>
                    <a:pt x="63" y="16"/>
                    <a:pt x="80" y="32"/>
                    <a:pt x="63" y="47"/>
                  </a:cubicBezTo>
                  <a:lnTo>
                    <a:pt x="63" y="64"/>
                  </a:lnTo>
                  <a:lnTo>
                    <a:pt x="80" y="64"/>
                  </a:lnTo>
                  <a:lnTo>
                    <a:pt x="80" y="47"/>
                  </a:lnTo>
                  <a:cubicBezTo>
                    <a:pt x="95" y="32"/>
                    <a:pt x="95" y="16"/>
                    <a:pt x="111" y="16"/>
                  </a:cubicBezTo>
                  <a:lnTo>
                    <a:pt x="111" y="16"/>
                  </a:lnTo>
                  <a:lnTo>
                    <a:pt x="126" y="16"/>
                  </a:lnTo>
                  <a:cubicBezTo>
                    <a:pt x="143" y="32"/>
                    <a:pt x="158" y="47"/>
                    <a:pt x="143" y="64"/>
                  </a:cubicBezTo>
                  <a:lnTo>
                    <a:pt x="143" y="79"/>
                  </a:lnTo>
                  <a:lnTo>
                    <a:pt x="158" y="79"/>
                  </a:lnTo>
                  <a:lnTo>
                    <a:pt x="158" y="79"/>
                  </a:lnTo>
                  <a:cubicBezTo>
                    <a:pt x="174" y="79"/>
                    <a:pt x="189" y="64"/>
                    <a:pt x="189" y="47"/>
                  </a:cubicBezTo>
                  <a:cubicBezTo>
                    <a:pt x="189" y="32"/>
                    <a:pt x="174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09" name="Google Shape;27109;p122"/>
            <p:cNvSpPr/>
            <p:nvPr/>
          </p:nvSpPr>
          <p:spPr>
            <a:xfrm>
              <a:off x="3404513" y="1785741"/>
              <a:ext cx="2512" cy="1558"/>
            </a:xfrm>
            <a:custGeom>
              <a:avLst/>
              <a:gdLst/>
              <a:ahLst/>
              <a:cxnLst/>
              <a:rect l="l" t="t" r="r" b="b"/>
              <a:pathLst>
                <a:path w="79" h="49" extrusionOk="0">
                  <a:moveTo>
                    <a:pt x="32" y="0"/>
                  </a:moveTo>
                  <a:lnTo>
                    <a:pt x="32" y="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48"/>
                  </a:lnTo>
                  <a:cubicBezTo>
                    <a:pt x="15" y="32"/>
                    <a:pt x="32" y="32"/>
                    <a:pt x="32" y="32"/>
                  </a:cubicBez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0" name="Google Shape;27110;p122"/>
            <p:cNvSpPr/>
            <p:nvPr/>
          </p:nvSpPr>
          <p:spPr>
            <a:xfrm>
              <a:off x="3078271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32" y="1"/>
                  </a:moveTo>
                  <a:cubicBezTo>
                    <a:pt x="17" y="1"/>
                    <a:pt x="17" y="1"/>
                    <a:pt x="17" y="17"/>
                  </a:cubicBezTo>
                  <a:cubicBezTo>
                    <a:pt x="1" y="32"/>
                    <a:pt x="17" y="49"/>
                    <a:pt x="32" y="64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95"/>
                  </a:lnTo>
                  <a:cubicBezTo>
                    <a:pt x="80" y="112"/>
                    <a:pt x="80" y="112"/>
                    <a:pt x="95" y="112"/>
                  </a:cubicBezTo>
                  <a:lnTo>
                    <a:pt x="95" y="127"/>
                  </a:lnTo>
                  <a:cubicBezTo>
                    <a:pt x="95" y="112"/>
                    <a:pt x="112" y="112"/>
                    <a:pt x="112" y="112"/>
                  </a:cubicBezTo>
                  <a:lnTo>
                    <a:pt x="158" y="80"/>
                  </a:lnTo>
                  <a:lnTo>
                    <a:pt x="158" y="64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27" y="64"/>
                    <a:pt x="112" y="64"/>
                    <a:pt x="112" y="49"/>
                  </a:cubicBezTo>
                  <a:cubicBezTo>
                    <a:pt x="95" y="49"/>
                    <a:pt x="95" y="32"/>
                    <a:pt x="95" y="32"/>
                  </a:cubicBezTo>
                  <a:lnTo>
                    <a:pt x="95" y="17"/>
                  </a:lnTo>
                  <a:lnTo>
                    <a:pt x="64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1" name="Google Shape;27111;p122"/>
            <p:cNvSpPr/>
            <p:nvPr/>
          </p:nvSpPr>
          <p:spPr>
            <a:xfrm>
              <a:off x="3337376" y="1821330"/>
              <a:ext cx="5502" cy="1527"/>
            </a:xfrm>
            <a:custGeom>
              <a:avLst/>
              <a:gdLst/>
              <a:ahLst/>
              <a:cxnLst/>
              <a:rect l="l" t="t" r="r" b="b"/>
              <a:pathLst>
                <a:path w="173" h="48" extrusionOk="0">
                  <a:moveTo>
                    <a:pt x="141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0" y="47"/>
                  </a:lnTo>
                  <a:cubicBezTo>
                    <a:pt x="47" y="47"/>
                    <a:pt x="110" y="32"/>
                    <a:pt x="173" y="32"/>
                  </a:cubicBezTo>
                  <a:lnTo>
                    <a:pt x="173" y="32"/>
                  </a:lnTo>
                  <a:lnTo>
                    <a:pt x="158" y="32"/>
                  </a:lnTo>
                  <a:lnTo>
                    <a:pt x="158" y="16"/>
                  </a:ln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2" name="Google Shape;27112;p122"/>
            <p:cNvSpPr/>
            <p:nvPr/>
          </p:nvSpPr>
          <p:spPr>
            <a:xfrm>
              <a:off x="3428557" y="1807781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1" y="48"/>
                  </a:moveTo>
                  <a:lnTo>
                    <a:pt x="1" y="48"/>
                  </a:lnTo>
                  <a:lnTo>
                    <a:pt x="1" y="64"/>
                  </a:lnTo>
                  <a:lnTo>
                    <a:pt x="1" y="48"/>
                  </a:ln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95" y="17"/>
                    <a:pt x="79" y="17"/>
                    <a:pt x="79" y="17"/>
                  </a:cubicBez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ubicBezTo>
                    <a:pt x="64" y="17"/>
                    <a:pt x="79" y="32"/>
                    <a:pt x="79" y="64"/>
                  </a:cubicBezTo>
                  <a:lnTo>
                    <a:pt x="64" y="64"/>
                  </a:lnTo>
                  <a:lnTo>
                    <a:pt x="79" y="80"/>
                  </a:ln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3" name="Google Shape;27113;p122"/>
            <p:cNvSpPr/>
            <p:nvPr/>
          </p:nvSpPr>
          <p:spPr>
            <a:xfrm>
              <a:off x="3059762" y="1827818"/>
              <a:ext cx="12053" cy="7569"/>
            </a:xfrm>
            <a:custGeom>
              <a:avLst/>
              <a:gdLst/>
              <a:ahLst/>
              <a:cxnLst/>
              <a:rect l="l" t="t" r="r" b="b"/>
              <a:pathLst>
                <a:path w="379" h="238" extrusionOk="0">
                  <a:moveTo>
                    <a:pt x="32" y="1"/>
                  </a:moveTo>
                  <a:cubicBezTo>
                    <a:pt x="47" y="17"/>
                    <a:pt x="47" y="32"/>
                    <a:pt x="47" y="49"/>
                  </a:cubicBezTo>
                  <a:cubicBezTo>
                    <a:pt x="32" y="64"/>
                    <a:pt x="16" y="64"/>
                    <a:pt x="16" y="64"/>
                  </a:cubicBezTo>
                  <a:lnTo>
                    <a:pt x="0" y="64"/>
                  </a:lnTo>
                  <a:cubicBezTo>
                    <a:pt x="16" y="64"/>
                    <a:pt x="16" y="80"/>
                    <a:pt x="16" y="80"/>
                  </a:cubicBezTo>
                  <a:lnTo>
                    <a:pt x="32" y="80"/>
                  </a:lnTo>
                  <a:lnTo>
                    <a:pt x="63" y="80"/>
                  </a:lnTo>
                  <a:lnTo>
                    <a:pt x="79" y="64"/>
                  </a:lnTo>
                  <a:lnTo>
                    <a:pt x="95" y="64"/>
                  </a:lnTo>
                  <a:cubicBezTo>
                    <a:pt x="95" y="64"/>
                    <a:pt x="95" y="80"/>
                    <a:pt x="110" y="80"/>
                  </a:cubicBezTo>
                  <a:cubicBezTo>
                    <a:pt x="110" y="64"/>
                    <a:pt x="127" y="49"/>
                    <a:pt x="142" y="49"/>
                  </a:cubicBezTo>
                  <a:lnTo>
                    <a:pt x="142" y="49"/>
                  </a:lnTo>
                  <a:lnTo>
                    <a:pt x="142" y="49"/>
                  </a:lnTo>
                  <a:cubicBezTo>
                    <a:pt x="158" y="49"/>
                    <a:pt x="173" y="64"/>
                    <a:pt x="173" y="80"/>
                  </a:cubicBezTo>
                  <a:lnTo>
                    <a:pt x="173" y="127"/>
                  </a:lnTo>
                  <a:cubicBezTo>
                    <a:pt x="236" y="143"/>
                    <a:pt x="284" y="175"/>
                    <a:pt x="316" y="221"/>
                  </a:cubicBezTo>
                  <a:cubicBezTo>
                    <a:pt x="316" y="238"/>
                    <a:pt x="331" y="238"/>
                    <a:pt x="347" y="238"/>
                  </a:cubicBezTo>
                  <a:lnTo>
                    <a:pt x="362" y="238"/>
                  </a:lnTo>
                  <a:cubicBezTo>
                    <a:pt x="379" y="238"/>
                    <a:pt x="379" y="206"/>
                    <a:pt x="379" y="190"/>
                  </a:cubicBezTo>
                  <a:cubicBezTo>
                    <a:pt x="362" y="190"/>
                    <a:pt x="362" y="175"/>
                    <a:pt x="362" y="175"/>
                  </a:cubicBezTo>
                  <a:cubicBezTo>
                    <a:pt x="299" y="143"/>
                    <a:pt x="253" y="112"/>
                    <a:pt x="205" y="80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190" y="64"/>
                  </a:lnTo>
                  <a:cubicBezTo>
                    <a:pt x="173" y="64"/>
                    <a:pt x="173" y="64"/>
                    <a:pt x="158" y="49"/>
                  </a:cubicBezTo>
                  <a:lnTo>
                    <a:pt x="158" y="49"/>
                  </a:lnTo>
                  <a:cubicBezTo>
                    <a:pt x="142" y="49"/>
                    <a:pt x="142" y="32"/>
                    <a:pt x="142" y="32"/>
                  </a:cubicBezTo>
                  <a:lnTo>
                    <a:pt x="142" y="32"/>
                  </a:lnTo>
                  <a:lnTo>
                    <a:pt x="127" y="49"/>
                  </a:lnTo>
                  <a:cubicBezTo>
                    <a:pt x="110" y="49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9" y="17"/>
                    <a:pt x="63" y="17"/>
                    <a:pt x="63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4" name="Google Shape;27114;p122"/>
            <p:cNvSpPr/>
            <p:nvPr/>
          </p:nvSpPr>
          <p:spPr>
            <a:xfrm>
              <a:off x="3030184" y="1795283"/>
              <a:ext cx="6551" cy="10050"/>
            </a:xfrm>
            <a:custGeom>
              <a:avLst/>
              <a:gdLst/>
              <a:ahLst/>
              <a:cxnLst/>
              <a:rect l="l" t="t" r="r" b="b"/>
              <a:pathLst>
                <a:path w="206" h="316" extrusionOk="0">
                  <a:moveTo>
                    <a:pt x="80" y="236"/>
                  </a:moveTo>
                  <a:lnTo>
                    <a:pt x="17" y="236"/>
                  </a:lnTo>
                  <a:lnTo>
                    <a:pt x="17" y="252"/>
                  </a:lnTo>
                  <a:cubicBezTo>
                    <a:pt x="17" y="268"/>
                    <a:pt x="0" y="268"/>
                    <a:pt x="0" y="284"/>
                  </a:cubicBezTo>
                  <a:cubicBezTo>
                    <a:pt x="17" y="299"/>
                    <a:pt x="17" y="315"/>
                    <a:pt x="32" y="315"/>
                  </a:cubicBezTo>
                  <a:lnTo>
                    <a:pt x="63" y="299"/>
                  </a:lnTo>
                  <a:cubicBezTo>
                    <a:pt x="63" y="284"/>
                    <a:pt x="80" y="284"/>
                    <a:pt x="80" y="284"/>
                  </a:cubicBezTo>
                  <a:lnTo>
                    <a:pt x="80" y="284"/>
                  </a:lnTo>
                  <a:cubicBezTo>
                    <a:pt x="95" y="284"/>
                    <a:pt x="95" y="284"/>
                    <a:pt x="111" y="299"/>
                  </a:cubicBezTo>
                  <a:lnTo>
                    <a:pt x="111" y="268"/>
                  </a:lnTo>
                  <a:cubicBezTo>
                    <a:pt x="95" y="252"/>
                    <a:pt x="95" y="252"/>
                    <a:pt x="95" y="236"/>
                  </a:cubicBezTo>
                  <a:lnTo>
                    <a:pt x="80" y="23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95" y="32"/>
                  </a:cubicBezTo>
                  <a:lnTo>
                    <a:pt x="80" y="63"/>
                  </a:lnTo>
                  <a:cubicBezTo>
                    <a:pt x="95" y="63"/>
                    <a:pt x="111" y="78"/>
                    <a:pt x="111" y="95"/>
                  </a:cubicBezTo>
                  <a:cubicBezTo>
                    <a:pt x="111" y="110"/>
                    <a:pt x="95" y="126"/>
                    <a:pt x="80" y="126"/>
                  </a:cubicBezTo>
                  <a:lnTo>
                    <a:pt x="80" y="126"/>
                  </a:lnTo>
                  <a:lnTo>
                    <a:pt x="17" y="126"/>
                  </a:lnTo>
                  <a:cubicBezTo>
                    <a:pt x="17" y="126"/>
                    <a:pt x="17" y="142"/>
                    <a:pt x="0" y="142"/>
                  </a:cubicBezTo>
                  <a:lnTo>
                    <a:pt x="0" y="173"/>
                  </a:lnTo>
                  <a:lnTo>
                    <a:pt x="80" y="173"/>
                  </a:lnTo>
                  <a:cubicBezTo>
                    <a:pt x="95" y="158"/>
                    <a:pt x="111" y="158"/>
                    <a:pt x="126" y="142"/>
                  </a:cubicBezTo>
                  <a:cubicBezTo>
                    <a:pt x="143" y="142"/>
                    <a:pt x="143" y="142"/>
                    <a:pt x="143" y="126"/>
                  </a:cubicBezTo>
                  <a:lnTo>
                    <a:pt x="158" y="110"/>
                  </a:lnTo>
                  <a:lnTo>
                    <a:pt x="158" y="63"/>
                  </a:lnTo>
                  <a:lnTo>
                    <a:pt x="158" y="78"/>
                  </a:lnTo>
                  <a:lnTo>
                    <a:pt x="174" y="78"/>
                  </a:lnTo>
                  <a:cubicBezTo>
                    <a:pt x="174" y="78"/>
                    <a:pt x="189" y="78"/>
                    <a:pt x="189" y="63"/>
                  </a:cubicBezTo>
                  <a:cubicBezTo>
                    <a:pt x="189" y="63"/>
                    <a:pt x="206" y="63"/>
                    <a:pt x="206" y="47"/>
                  </a:cubicBezTo>
                  <a:cubicBezTo>
                    <a:pt x="206" y="32"/>
                    <a:pt x="206" y="15"/>
                    <a:pt x="189" y="0"/>
                  </a:cubicBezTo>
                  <a:lnTo>
                    <a:pt x="126" y="15"/>
                  </a:lnTo>
                  <a:lnTo>
                    <a:pt x="126" y="15"/>
                  </a:lnTo>
                  <a:cubicBezTo>
                    <a:pt x="111" y="15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5" name="Google Shape;27115;p122"/>
            <p:cNvSpPr/>
            <p:nvPr/>
          </p:nvSpPr>
          <p:spPr>
            <a:xfrm>
              <a:off x="3037181" y="179375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43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32" y="17"/>
                  </a:lnTo>
                  <a:cubicBezTo>
                    <a:pt x="32" y="32"/>
                    <a:pt x="17" y="48"/>
                    <a:pt x="1" y="48"/>
                  </a:cubicBezTo>
                  <a:lnTo>
                    <a:pt x="1" y="63"/>
                  </a:lnTo>
                  <a:cubicBezTo>
                    <a:pt x="17" y="80"/>
                    <a:pt x="17" y="95"/>
                    <a:pt x="49" y="95"/>
                  </a:cubicBezTo>
                  <a:lnTo>
                    <a:pt x="49" y="95"/>
                  </a:lnTo>
                  <a:lnTo>
                    <a:pt x="127" y="95"/>
                  </a:lnTo>
                  <a:cubicBezTo>
                    <a:pt x="143" y="95"/>
                    <a:pt x="158" y="80"/>
                    <a:pt x="158" y="63"/>
                  </a:cubicBezTo>
                  <a:cubicBezTo>
                    <a:pt x="175" y="63"/>
                    <a:pt x="190" y="48"/>
                    <a:pt x="190" y="32"/>
                  </a:cubicBezTo>
                  <a:lnTo>
                    <a:pt x="190" y="32"/>
                  </a:lnTo>
                  <a:lnTo>
                    <a:pt x="190" y="32"/>
                  </a:lnTo>
                  <a:cubicBezTo>
                    <a:pt x="175" y="32"/>
                    <a:pt x="158" y="32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6" name="Google Shape;27116;p122"/>
            <p:cNvSpPr/>
            <p:nvPr/>
          </p:nvSpPr>
          <p:spPr>
            <a:xfrm>
              <a:off x="3379929" y="1786250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64" y="1"/>
                  </a:moveTo>
                  <a:lnTo>
                    <a:pt x="49" y="1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79"/>
                  </a:lnTo>
                  <a:lnTo>
                    <a:pt x="1" y="95"/>
                  </a:lnTo>
                  <a:cubicBezTo>
                    <a:pt x="1" y="110"/>
                    <a:pt x="17" y="127"/>
                    <a:pt x="32" y="127"/>
                  </a:cubicBezTo>
                  <a:lnTo>
                    <a:pt x="32" y="127"/>
                  </a:lnTo>
                  <a:lnTo>
                    <a:pt x="32" y="127"/>
                  </a:lnTo>
                  <a:cubicBezTo>
                    <a:pt x="49" y="110"/>
                    <a:pt x="64" y="110"/>
                    <a:pt x="6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7" name="Google Shape;27117;p122"/>
            <p:cNvSpPr/>
            <p:nvPr/>
          </p:nvSpPr>
          <p:spPr>
            <a:xfrm>
              <a:off x="3317785" y="1762684"/>
              <a:ext cx="6074" cy="458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59" y="1"/>
                  </a:moveTo>
                  <a:lnTo>
                    <a:pt x="159" y="1"/>
                  </a:lnTo>
                  <a:lnTo>
                    <a:pt x="80" y="1"/>
                  </a:lnTo>
                  <a:cubicBezTo>
                    <a:pt x="64" y="1"/>
                    <a:pt x="64" y="17"/>
                    <a:pt x="49" y="17"/>
                  </a:cubicBezTo>
                  <a:lnTo>
                    <a:pt x="1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33" y="143"/>
                  </a:lnTo>
                  <a:lnTo>
                    <a:pt x="64" y="143"/>
                  </a:lnTo>
                  <a:lnTo>
                    <a:pt x="96" y="80"/>
                  </a:lnTo>
                  <a:lnTo>
                    <a:pt x="143" y="64"/>
                  </a:lnTo>
                  <a:cubicBezTo>
                    <a:pt x="143" y="48"/>
                    <a:pt x="159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lnTo>
                    <a:pt x="190" y="32"/>
                  </a:lnTo>
                  <a:cubicBezTo>
                    <a:pt x="190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8" name="Google Shape;27118;p122"/>
            <p:cNvSpPr/>
            <p:nvPr/>
          </p:nvSpPr>
          <p:spPr>
            <a:xfrm>
              <a:off x="3181506" y="1799290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143" y="0"/>
                  </a:moveTo>
                  <a:lnTo>
                    <a:pt x="127" y="0"/>
                  </a:lnTo>
                  <a:cubicBezTo>
                    <a:pt x="127" y="16"/>
                    <a:pt x="111" y="16"/>
                    <a:pt x="95" y="16"/>
                  </a:cubicBezTo>
                  <a:lnTo>
                    <a:pt x="95" y="16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0" y="47"/>
                    <a:pt x="0" y="63"/>
                    <a:pt x="17" y="79"/>
                  </a:cubicBezTo>
                  <a:cubicBezTo>
                    <a:pt x="48" y="95"/>
                    <a:pt x="63" y="95"/>
                    <a:pt x="80" y="95"/>
                  </a:cubicBezTo>
                  <a:cubicBezTo>
                    <a:pt x="111" y="95"/>
                    <a:pt x="127" y="79"/>
                    <a:pt x="158" y="47"/>
                  </a:cubicBezTo>
                  <a:lnTo>
                    <a:pt x="158" y="47"/>
                  </a:lnTo>
                  <a:cubicBezTo>
                    <a:pt x="143" y="32"/>
                    <a:pt x="143" y="16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19" name="Google Shape;27119;p122"/>
            <p:cNvSpPr/>
            <p:nvPr/>
          </p:nvSpPr>
          <p:spPr>
            <a:xfrm>
              <a:off x="3374936" y="1766691"/>
              <a:ext cx="8046" cy="3562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06" y="1"/>
                  </a:moveTo>
                  <a:lnTo>
                    <a:pt x="206" y="1"/>
                  </a:lnTo>
                  <a:lnTo>
                    <a:pt x="189" y="1"/>
                  </a:lnTo>
                  <a:cubicBezTo>
                    <a:pt x="158" y="32"/>
                    <a:pt x="143" y="32"/>
                    <a:pt x="111" y="32"/>
                  </a:cubicBezTo>
                  <a:cubicBezTo>
                    <a:pt x="95" y="32"/>
                    <a:pt x="80" y="32"/>
                    <a:pt x="63" y="17"/>
                  </a:cubicBezTo>
                  <a:lnTo>
                    <a:pt x="32" y="17"/>
                  </a:lnTo>
                  <a:cubicBezTo>
                    <a:pt x="32" y="17"/>
                    <a:pt x="17" y="17"/>
                    <a:pt x="17" y="32"/>
                  </a:cubicBezTo>
                  <a:cubicBezTo>
                    <a:pt x="0" y="49"/>
                    <a:pt x="0" y="80"/>
                    <a:pt x="17" y="80"/>
                  </a:cubicBezTo>
                  <a:cubicBezTo>
                    <a:pt x="48" y="95"/>
                    <a:pt x="80" y="112"/>
                    <a:pt x="111" y="112"/>
                  </a:cubicBezTo>
                  <a:cubicBezTo>
                    <a:pt x="158" y="112"/>
                    <a:pt x="189" y="95"/>
                    <a:pt x="237" y="64"/>
                  </a:cubicBezTo>
                  <a:cubicBezTo>
                    <a:pt x="252" y="49"/>
                    <a:pt x="252" y="32"/>
                    <a:pt x="237" y="17"/>
                  </a:cubicBezTo>
                  <a:cubicBezTo>
                    <a:pt x="237" y="1"/>
                    <a:pt x="221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0" name="Google Shape;27120;p122"/>
            <p:cNvSpPr/>
            <p:nvPr/>
          </p:nvSpPr>
          <p:spPr>
            <a:xfrm>
              <a:off x="3277235" y="1775246"/>
              <a:ext cx="6042" cy="6042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47" y="158"/>
                  </a:lnTo>
                  <a:lnTo>
                    <a:pt x="63" y="141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110" y="141"/>
                  </a:lnTo>
                  <a:lnTo>
                    <a:pt x="142" y="189"/>
                  </a:lnTo>
                  <a:lnTo>
                    <a:pt x="173" y="158"/>
                  </a:lnTo>
                  <a:cubicBezTo>
                    <a:pt x="189" y="141"/>
                    <a:pt x="189" y="126"/>
                    <a:pt x="189" y="110"/>
                  </a:cubicBezTo>
                  <a:lnTo>
                    <a:pt x="126" y="15"/>
                  </a:lnTo>
                  <a:cubicBezTo>
                    <a:pt x="110" y="15"/>
                    <a:pt x="95" y="0"/>
                    <a:pt x="95" y="0"/>
                  </a:cubicBezTo>
                  <a:cubicBezTo>
                    <a:pt x="79" y="0"/>
                    <a:pt x="79" y="15"/>
                    <a:pt x="79" y="15"/>
                  </a:cubicBezTo>
                  <a:lnTo>
                    <a:pt x="63" y="15"/>
                  </a:lnTo>
                  <a:cubicBezTo>
                    <a:pt x="63" y="15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1" name="Google Shape;27121;p122"/>
            <p:cNvSpPr/>
            <p:nvPr/>
          </p:nvSpPr>
          <p:spPr>
            <a:xfrm>
              <a:off x="3066250" y="1828358"/>
              <a:ext cx="9573" cy="6042"/>
            </a:xfrm>
            <a:custGeom>
              <a:avLst/>
              <a:gdLst/>
              <a:ahLst/>
              <a:cxnLst/>
              <a:rect l="l" t="t" r="r" b="b"/>
              <a:pathLst>
                <a:path w="301" h="19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63"/>
                  </a:lnTo>
                  <a:cubicBezTo>
                    <a:pt x="49" y="95"/>
                    <a:pt x="95" y="126"/>
                    <a:pt x="158" y="158"/>
                  </a:cubicBezTo>
                  <a:cubicBezTo>
                    <a:pt x="190" y="158"/>
                    <a:pt x="221" y="173"/>
                    <a:pt x="253" y="189"/>
                  </a:cubicBezTo>
                  <a:lnTo>
                    <a:pt x="253" y="189"/>
                  </a:lnTo>
                  <a:cubicBezTo>
                    <a:pt x="269" y="189"/>
                    <a:pt x="284" y="173"/>
                    <a:pt x="284" y="158"/>
                  </a:cubicBezTo>
                  <a:cubicBezTo>
                    <a:pt x="301" y="141"/>
                    <a:pt x="284" y="126"/>
                    <a:pt x="269" y="110"/>
                  </a:cubicBezTo>
                  <a:cubicBezTo>
                    <a:pt x="175" y="95"/>
                    <a:pt x="112" y="63"/>
                    <a:pt x="49" y="15"/>
                  </a:cubicBezTo>
                  <a:cubicBezTo>
                    <a:pt x="49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2" name="Google Shape;27122;p122"/>
            <p:cNvSpPr/>
            <p:nvPr/>
          </p:nvSpPr>
          <p:spPr>
            <a:xfrm>
              <a:off x="3119362" y="1791275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95" y="15"/>
                  </a:moveTo>
                  <a:lnTo>
                    <a:pt x="95" y="15"/>
                  </a:lnTo>
                  <a:lnTo>
                    <a:pt x="95" y="15"/>
                  </a:lnTo>
                  <a:lnTo>
                    <a:pt x="95" y="15"/>
                  </a:lnTo>
                  <a:close/>
                  <a:moveTo>
                    <a:pt x="17" y="0"/>
                  </a:moveTo>
                  <a:cubicBezTo>
                    <a:pt x="1" y="15"/>
                    <a:pt x="1" y="32"/>
                    <a:pt x="1" y="32"/>
                  </a:cubicBezTo>
                  <a:lnTo>
                    <a:pt x="1" y="78"/>
                  </a:lnTo>
                  <a:cubicBezTo>
                    <a:pt x="17" y="78"/>
                    <a:pt x="17" y="78"/>
                    <a:pt x="17" y="95"/>
                  </a:cubicBezTo>
                  <a:cubicBezTo>
                    <a:pt x="32" y="95"/>
                    <a:pt x="32" y="110"/>
                    <a:pt x="32" y="126"/>
                  </a:cubicBez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4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32"/>
                  </a:lnTo>
                  <a:cubicBezTo>
                    <a:pt x="95" y="32"/>
                    <a:pt x="95" y="47"/>
                    <a:pt x="80" y="47"/>
                  </a:cubicBezTo>
                  <a:lnTo>
                    <a:pt x="64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3" name="Google Shape;27123;p122"/>
            <p:cNvSpPr/>
            <p:nvPr/>
          </p:nvSpPr>
          <p:spPr>
            <a:xfrm>
              <a:off x="3410016" y="1781734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0" y="32"/>
                  </a:lnTo>
                  <a:lnTo>
                    <a:pt x="16" y="48"/>
                  </a:lnTo>
                  <a:cubicBezTo>
                    <a:pt x="16" y="63"/>
                    <a:pt x="16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6" y="111"/>
                  </a:cubicBezTo>
                  <a:lnTo>
                    <a:pt x="16" y="111"/>
                  </a:lnTo>
                  <a:lnTo>
                    <a:pt x="111" y="63"/>
                  </a:lnTo>
                  <a:lnTo>
                    <a:pt x="126" y="32"/>
                  </a:lnTo>
                  <a:cubicBezTo>
                    <a:pt x="126" y="17"/>
                    <a:pt x="142" y="17"/>
                    <a:pt x="142" y="17"/>
                  </a:cubicBezTo>
                  <a:cubicBezTo>
                    <a:pt x="142" y="0"/>
                    <a:pt x="142" y="0"/>
                    <a:pt x="126" y="0"/>
                  </a:cubicBez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4" name="Google Shape;27124;p122"/>
            <p:cNvSpPr/>
            <p:nvPr/>
          </p:nvSpPr>
          <p:spPr>
            <a:xfrm>
              <a:off x="3392969" y="1804283"/>
              <a:ext cx="8555" cy="4548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206" y="32"/>
                  </a:moveTo>
                  <a:cubicBezTo>
                    <a:pt x="189" y="48"/>
                    <a:pt x="189" y="48"/>
                    <a:pt x="174" y="48"/>
                  </a:cubicBezTo>
                  <a:lnTo>
                    <a:pt x="143" y="64"/>
                  </a:lnTo>
                  <a:lnTo>
                    <a:pt x="174" y="79"/>
                  </a:lnTo>
                  <a:cubicBezTo>
                    <a:pt x="174" y="95"/>
                    <a:pt x="189" y="111"/>
                    <a:pt x="189" y="127"/>
                  </a:cubicBezTo>
                  <a:cubicBezTo>
                    <a:pt x="206" y="127"/>
                    <a:pt x="206" y="142"/>
                    <a:pt x="221" y="142"/>
                  </a:cubicBezTo>
                  <a:lnTo>
                    <a:pt x="237" y="142"/>
                  </a:lnTo>
                  <a:cubicBezTo>
                    <a:pt x="252" y="127"/>
                    <a:pt x="269" y="111"/>
                    <a:pt x="252" y="95"/>
                  </a:cubicBezTo>
                  <a:lnTo>
                    <a:pt x="252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21" y="48"/>
                  </a:lnTo>
                  <a:lnTo>
                    <a:pt x="206" y="32"/>
                  </a:lnTo>
                  <a:close/>
                  <a:moveTo>
                    <a:pt x="17" y="32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64"/>
                  </a:lnTo>
                  <a:cubicBezTo>
                    <a:pt x="17" y="64"/>
                    <a:pt x="17" y="79"/>
                    <a:pt x="32" y="79"/>
                  </a:cubicBezTo>
                  <a:lnTo>
                    <a:pt x="48" y="79"/>
                  </a:lnTo>
                  <a:lnTo>
                    <a:pt x="48" y="64"/>
                  </a:lnTo>
                  <a:lnTo>
                    <a:pt x="48" y="64"/>
                  </a:lnTo>
                  <a:cubicBezTo>
                    <a:pt x="32" y="64"/>
                    <a:pt x="17" y="48"/>
                    <a:pt x="17" y="32"/>
                  </a:cubicBezTo>
                  <a:lnTo>
                    <a:pt x="17" y="32"/>
                  </a:lnTo>
                  <a:close/>
                  <a:moveTo>
                    <a:pt x="111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95" y="16"/>
                    <a:pt x="80" y="16"/>
                    <a:pt x="80" y="16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111" y="32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5" name="Google Shape;27125;p122"/>
            <p:cNvSpPr/>
            <p:nvPr/>
          </p:nvSpPr>
          <p:spPr>
            <a:xfrm>
              <a:off x="3312792" y="1778713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0" y="112"/>
                  </a:moveTo>
                  <a:lnTo>
                    <a:pt x="80" y="112"/>
                  </a:lnTo>
                  <a:lnTo>
                    <a:pt x="80" y="112"/>
                  </a:lnTo>
                  <a:close/>
                  <a:moveTo>
                    <a:pt x="80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32" y="95"/>
                  </a:lnTo>
                  <a:cubicBezTo>
                    <a:pt x="48" y="95"/>
                    <a:pt x="48" y="112"/>
                    <a:pt x="48" y="112"/>
                  </a:cubicBezTo>
                  <a:lnTo>
                    <a:pt x="48" y="112"/>
                  </a:lnTo>
                  <a:lnTo>
                    <a:pt x="63" y="80"/>
                  </a:lnTo>
                  <a:cubicBezTo>
                    <a:pt x="80" y="95"/>
                    <a:pt x="80" y="95"/>
                    <a:pt x="80" y="112"/>
                  </a:cubicBezTo>
                  <a:lnTo>
                    <a:pt x="80" y="112"/>
                  </a:lnTo>
                  <a:cubicBezTo>
                    <a:pt x="80" y="127"/>
                    <a:pt x="95" y="143"/>
                    <a:pt x="111" y="143"/>
                  </a:cubicBezTo>
                  <a:lnTo>
                    <a:pt x="126" y="143"/>
                  </a:lnTo>
                  <a:cubicBezTo>
                    <a:pt x="143" y="143"/>
                    <a:pt x="158" y="127"/>
                    <a:pt x="143" y="95"/>
                  </a:cubicBezTo>
                  <a:lnTo>
                    <a:pt x="143" y="80"/>
                  </a:lnTo>
                  <a:cubicBezTo>
                    <a:pt x="143" y="64"/>
                    <a:pt x="126" y="49"/>
                    <a:pt x="111" y="32"/>
                  </a:cubicBezTo>
                  <a:lnTo>
                    <a:pt x="95" y="17"/>
                  </a:lnTo>
                  <a:cubicBezTo>
                    <a:pt x="95" y="1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6" name="Google Shape;27126;p122"/>
            <p:cNvSpPr/>
            <p:nvPr/>
          </p:nvSpPr>
          <p:spPr>
            <a:xfrm>
              <a:off x="3315304" y="178224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7" name="Google Shape;27127;p122"/>
            <p:cNvSpPr/>
            <p:nvPr/>
          </p:nvSpPr>
          <p:spPr>
            <a:xfrm>
              <a:off x="3455622" y="177772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8" name="Google Shape;27128;p122"/>
            <p:cNvSpPr/>
            <p:nvPr/>
          </p:nvSpPr>
          <p:spPr>
            <a:xfrm>
              <a:off x="3451615" y="177524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0" y="32"/>
                    <a:pt x="0" y="47"/>
                    <a:pt x="16" y="63"/>
                  </a:cubicBezTo>
                  <a:lnTo>
                    <a:pt x="16" y="78"/>
                  </a:lnTo>
                  <a:cubicBezTo>
                    <a:pt x="0" y="95"/>
                    <a:pt x="16" y="110"/>
                    <a:pt x="32" y="110"/>
                  </a:cubicBezTo>
                  <a:lnTo>
                    <a:pt x="63" y="126"/>
                  </a:lnTo>
                  <a:lnTo>
                    <a:pt x="79" y="126"/>
                  </a:lnTo>
                  <a:cubicBezTo>
                    <a:pt x="95" y="126"/>
                    <a:pt x="95" y="126"/>
                    <a:pt x="110" y="110"/>
                  </a:cubicBezTo>
                  <a:lnTo>
                    <a:pt x="126" y="95"/>
                  </a:lnTo>
                  <a:lnTo>
                    <a:pt x="126" y="78"/>
                  </a:lnTo>
                  <a:lnTo>
                    <a:pt x="126" y="78"/>
                  </a:lnTo>
                  <a:cubicBezTo>
                    <a:pt x="126" y="63"/>
                    <a:pt x="126" y="47"/>
                    <a:pt x="110" y="47"/>
                  </a:cubicBezTo>
                  <a:lnTo>
                    <a:pt x="63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29" name="Google Shape;27129;p122"/>
            <p:cNvSpPr/>
            <p:nvPr/>
          </p:nvSpPr>
          <p:spPr>
            <a:xfrm>
              <a:off x="3332828" y="181280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lnTo>
                    <a:pt x="49" y="0"/>
                  </a:lnTo>
                  <a:cubicBezTo>
                    <a:pt x="32" y="0"/>
                    <a:pt x="32" y="17"/>
                    <a:pt x="17" y="32"/>
                  </a:cubicBezTo>
                  <a:lnTo>
                    <a:pt x="17" y="32"/>
                  </a:lnTo>
                  <a:lnTo>
                    <a:pt x="17" y="48"/>
                  </a:lnTo>
                  <a:cubicBezTo>
                    <a:pt x="32" y="48"/>
                    <a:pt x="32" y="48"/>
                    <a:pt x="32" y="63"/>
                  </a:cubicBezTo>
                  <a:cubicBezTo>
                    <a:pt x="32" y="80"/>
                    <a:pt x="32" y="95"/>
                    <a:pt x="17" y="95"/>
                  </a:cubicBezTo>
                  <a:lnTo>
                    <a:pt x="1" y="95"/>
                  </a:lnTo>
                  <a:lnTo>
                    <a:pt x="1" y="95"/>
                  </a:lnTo>
                  <a:cubicBezTo>
                    <a:pt x="1" y="111"/>
                    <a:pt x="1" y="111"/>
                    <a:pt x="17" y="126"/>
                  </a:cubicBezTo>
                  <a:cubicBezTo>
                    <a:pt x="17" y="111"/>
                    <a:pt x="32" y="111"/>
                    <a:pt x="49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95" y="111"/>
                    <a:pt x="95" y="126"/>
                    <a:pt x="112" y="126"/>
                  </a:cubicBezTo>
                  <a:lnTo>
                    <a:pt x="112" y="126"/>
                  </a:lnTo>
                  <a:cubicBezTo>
                    <a:pt x="127" y="111"/>
                    <a:pt x="127" y="111"/>
                    <a:pt x="127" y="95"/>
                  </a:cubicBezTo>
                  <a:cubicBezTo>
                    <a:pt x="127" y="80"/>
                    <a:pt x="112" y="63"/>
                    <a:pt x="95" y="63"/>
                  </a:cubicBezTo>
                  <a:lnTo>
                    <a:pt x="80" y="63"/>
                  </a:lnTo>
                  <a:lnTo>
                    <a:pt x="95" y="48"/>
                  </a:lnTo>
                  <a:cubicBezTo>
                    <a:pt x="95" y="32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0" name="Google Shape;27130;p122"/>
            <p:cNvSpPr/>
            <p:nvPr/>
          </p:nvSpPr>
          <p:spPr>
            <a:xfrm>
              <a:off x="3417012" y="176421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0"/>
                  </a:moveTo>
                  <a:lnTo>
                    <a:pt x="1" y="0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32" y="158"/>
                  </a:lnTo>
                  <a:cubicBezTo>
                    <a:pt x="49" y="173"/>
                    <a:pt x="49" y="173"/>
                    <a:pt x="49" y="190"/>
                  </a:cubicBezTo>
                  <a:lnTo>
                    <a:pt x="49" y="190"/>
                  </a:lnTo>
                  <a:lnTo>
                    <a:pt x="64" y="190"/>
                  </a:lnTo>
                  <a:lnTo>
                    <a:pt x="64" y="190"/>
                  </a:lnTo>
                  <a:cubicBezTo>
                    <a:pt x="64" y="173"/>
                    <a:pt x="80" y="173"/>
                    <a:pt x="80" y="173"/>
                  </a:cubicBezTo>
                  <a:cubicBezTo>
                    <a:pt x="95" y="158"/>
                    <a:pt x="95" y="158"/>
                    <a:pt x="95" y="142"/>
                  </a:cubicBezTo>
                  <a:lnTo>
                    <a:pt x="80" y="47"/>
                  </a:lnTo>
                  <a:lnTo>
                    <a:pt x="64" y="64"/>
                  </a:lnTo>
                  <a:lnTo>
                    <a:pt x="49" y="64"/>
                  </a:lnTo>
                  <a:cubicBezTo>
                    <a:pt x="32" y="64"/>
                    <a:pt x="17" y="64"/>
                    <a:pt x="17" y="47"/>
                  </a:cubicBezTo>
                  <a:cubicBezTo>
                    <a:pt x="1" y="32"/>
                    <a:pt x="17" y="16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1" name="Google Shape;27131;p122"/>
            <p:cNvSpPr/>
            <p:nvPr/>
          </p:nvSpPr>
          <p:spPr>
            <a:xfrm>
              <a:off x="3343864" y="1789272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80" y="0"/>
                  </a:moveTo>
                  <a:lnTo>
                    <a:pt x="8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47"/>
                  </a:lnTo>
                  <a:cubicBezTo>
                    <a:pt x="48" y="63"/>
                    <a:pt x="63" y="63"/>
                    <a:pt x="63" y="78"/>
                  </a:cubicBezTo>
                  <a:lnTo>
                    <a:pt x="80" y="78"/>
                  </a:lnTo>
                  <a:cubicBezTo>
                    <a:pt x="80" y="63"/>
                    <a:pt x="95" y="32"/>
                    <a:pt x="111" y="32"/>
                  </a:cubicBezTo>
                  <a:lnTo>
                    <a:pt x="111" y="32"/>
                  </a:lnTo>
                  <a:cubicBezTo>
                    <a:pt x="111" y="15"/>
                    <a:pt x="111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2" name="Google Shape;27132;p122"/>
            <p:cNvSpPr/>
            <p:nvPr/>
          </p:nvSpPr>
          <p:spPr>
            <a:xfrm>
              <a:off x="3415518" y="1785741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11" y="0"/>
                  </a:moveTo>
                  <a:lnTo>
                    <a:pt x="79" y="0"/>
                  </a:lnTo>
                  <a:lnTo>
                    <a:pt x="79" y="0"/>
                  </a:lnTo>
                  <a:cubicBezTo>
                    <a:pt x="79" y="17"/>
                    <a:pt x="64" y="32"/>
                    <a:pt x="64" y="32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" y="48"/>
                  </a:lnTo>
                  <a:lnTo>
                    <a:pt x="1" y="80"/>
                  </a:lnTo>
                  <a:lnTo>
                    <a:pt x="1" y="80"/>
                  </a:lnTo>
                  <a:cubicBezTo>
                    <a:pt x="16" y="80"/>
                    <a:pt x="16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64" y="80"/>
                  </a:lnTo>
                  <a:lnTo>
                    <a:pt x="159" y="17"/>
                  </a:lnTo>
                  <a:cubicBezTo>
                    <a:pt x="142" y="0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3" name="Google Shape;27133;p122"/>
            <p:cNvSpPr/>
            <p:nvPr/>
          </p:nvSpPr>
          <p:spPr>
            <a:xfrm>
              <a:off x="3446081" y="179175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17"/>
                    <a:pt x="17" y="32"/>
                    <a:pt x="0" y="48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4" name="Google Shape;27134;p122"/>
            <p:cNvSpPr/>
            <p:nvPr/>
          </p:nvSpPr>
          <p:spPr>
            <a:xfrm>
              <a:off x="3190538" y="1788254"/>
              <a:ext cx="5534" cy="7537"/>
            </a:xfrm>
            <a:custGeom>
              <a:avLst/>
              <a:gdLst/>
              <a:ahLst/>
              <a:cxnLst/>
              <a:rect l="l" t="t" r="r" b="b"/>
              <a:pathLst>
                <a:path w="174" h="237" extrusionOk="0">
                  <a:moveTo>
                    <a:pt x="126" y="1"/>
                  </a:moveTo>
                  <a:lnTo>
                    <a:pt x="126" y="16"/>
                  </a:lnTo>
                  <a:cubicBezTo>
                    <a:pt x="126" y="32"/>
                    <a:pt x="111" y="47"/>
                    <a:pt x="95" y="47"/>
                  </a:cubicBezTo>
                  <a:lnTo>
                    <a:pt x="79" y="64"/>
                  </a:lnTo>
                  <a:lnTo>
                    <a:pt x="79" y="64"/>
                  </a:lnTo>
                  <a:cubicBezTo>
                    <a:pt x="79" y="79"/>
                    <a:pt x="63" y="79"/>
                    <a:pt x="48" y="79"/>
                  </a:cubicBezTo>
                  <a:lnTo>
                    <a:pt x="63" y="95"/>
                  </a:lnTo>
                  <a:cubicBezTo>
                    <a:pt x="79" y="110"/>
                    <a:pt x="79" y="127"/>
                    <a:pt x="63" y="142"/>
                  </a:cubicBezTo>
                  <a:cubicBezTo>
                    <a:pt x="48" y="142"/>
                    <a:pt x="48" y="158"/>
                    <a:pt x="32" y="158"/>
                  </a:cubicBezTo>
                  <a:lnTo>
                    <a:pt x="16" y="142"/>
                  </a:lnTo>
                  <a:lnTo>
                    <a:pt x="16" y="142"/>
                  </a:lnTo>
                  <a:cubicBezTo>
                    <a:pt x="0" y="158"/>
                    <a:pt x="0" y="173"/>
                    <a:pt x="16" y="190"/>
                  </a:cubicBezTo>
                  <a:lnTo>
                    <a:pt x="16" y="221"/>
                  </a:lnTo>
                  <a:lnTo>
                    <a:pt x="0" y="236"/>
                  </a:lnTo>
                  <a:cubicBezTo>
                    <a:pt x="16" y="221"/>
                    <a:pt x="32" y="205"/>
                    <a:pt x="48" y="205"/>
                  </a:cubicBezTo>
                  <a:lnTo>
                    <a:pt x="48" y="205"/>
                  </a:lnTo>
                  <a:lnTo>
                    <a:pt x="63" y="205"/>
                  </a:lnTo>
                  <a:lnTo>
                    <a:pt x="79" y="205"/>
                  </a:lnTo>
                  <a:lnTo>
                    <a:pt x="79" y="173"/>
                  </a:lnTo>
                  <a:cubicBezTo>
                    <a:pt x="79" y="158"/>
                    <a:pt x="79" y="158"/>
                    <a:pt x="95" y="142"/>
                  </a:cubicBezTo>
                  <a:lnTo>
                    <a:pt x="79" y="142"/>
                  </a:lnTo>
                  <a:cubicBezTo>
                    <a:pt x="79" y="110"/>
                    <a:pt x="79" y="95"/>
                    <a:pt x="95" y="95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42" y="95"/>
                    <a:pt x="142" y="95"/>
                  </a:cubicBezTo>
                  <a:cubicBezTo>
                    <a:pt x="142" y="110"/>
                    <a:pt x="158" y="110"/>
                    <a:pt x="158" y="110"/>
                  </a:cubicBezTo>
                  <a:lnTo>
                    <a:pt x="174" y="95"/>
                  </a:lnTo>
                  <a:cubicBezTo>
                    <a:pt x="158" y="79"/>
                    <a:pt x="158" y="79"/>
                    <a:pt x="158" y="64"/>
                  </a:cubicBezTo>
                  <a:lnTo>
                    <a:pt x="158" y="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5" name="Google Shape;27135;p122"/>
            <p:cNvSpPr/>
            <p:nvPr/>
          </p:nvSpPr>
          <p:spPr>
            <a:xfrm>
              <a:off x="3294759" y="1823811"/>
              <a:ext cx="5025" cy="2576"/>
            </a:xfrm>
            <a:custGeom>
              <a:avLst/>
              <a:gdLst/>
              <a:ahLst/>
              <a:cxnLst/>
              <a:rect l="l" t="t" r="r" b="b"/>
              <a:pathLst>
                <a:path w="158" h="81" extrusionOk="0">
                  <a:moveTo>
                    <a:pt x="17" y="1"/>
                  </a:moveTo>
                  <a:cubicBezTo>
                    <a:pt x="32" y="17"/>
                    <a:pt x="32" y="17"/>
                    <a:pt x="32" y="32"/>
                  </a:cubicBezTo>
                  <a:cubicBezTo>
                    <a:pt x="32" y="49"/>
                    <a:pt x="17" y="64"/>
                    <a:pt x="0" y="64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80" y="80"/>
                    <a:pt x="111" y="80"/>
                    <a:pt x="158" y="64"/>
                  </a:cubicBezTo>
                  <a:cubicBezTo>
                    <a:pt x="143" y="49"/>
                    <a:pt x="126" y="49"/>
                    <a:pt x="111" y="32"/>
                  </a:cubicBezTo>
                  <a:lnTo>
                    <a:pt x="95" y="32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6" name="Google Shape;27136;p122"/>
            <p:cNvSpPr/>
            <p:nvPr/>
          </p:nvSpPr>
          <p:spPr>
            <a:xfrm>
              <a:off x="3113891" y="1792738"/>
              <a:ext cx="6520" cy="4039"/>
            </a:xfrm>
            <a:custGeom>
              <a:avLst/>
              <a:gdLst/>
              <a:ahLst/>
              <a:cxnLst/>
              <a:rect l="l" t="t" r="r" b="b"/>
              <a:pathLst>
                <a:path w="205" h="127" extrusionOk="0">
                  <a:moveTo>
                    <a:pt x="95" y="1"/>
                  </a:moveTo>
                  <a:lnTo>
                    <a:pt x="95" y="17"/>
                  </a:lnTo>
                  <a:cubicBezTo>
                    <a:pt x="95" y="32"/>
                    <a:pt x="78" y="49"/>
                    <a:pt x="63" y="49"/>
                  </a:cubicBezTo>
                  <a:lnTo>
                    <a:pt x="63" y="49"/>
                  </a:lnTo>
                  <a:cubicBezTo>
                    <a:pt x="47" y="49"/>
                    <a:pt x="32" y="32"/>
                    <a:pt x="32" y="32"/>
                  </a:cubicBezTo>
                  <a:cubicBezTo>
                    <a:pt x="15" y="32"/>
                    <a:pt x="15" y="49"/>
                    <a:pt x="0" y="49"/>
                  </a:cubicBezTo>
                  <a:lnTo>
                    <a:pt x="15" y="49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lnTo>
                    <a:pt x="78" y="64"/>
                  </a:lnTo>
                  <a:cubicBezTo>
                    <a:pt x="95" y="80"/>
                    <a:pt x="110" y="95"/>
                    <a:pt x="110" y="112"/>
                  </a:cubicBezTo>
                  <a:lnTo>
                    <a:pt x="110" y="127"/>
                  </a:lnTo>
                  <a:lnTo>
                    <a:pt x="173" y="95"/>
                  </a:lnTo>
                  <a:lnTo>
                    <a:pt x="204" y="95"/>
                  </a:lnTo>
                  <a:lnTo>
                    <a:pt x="204" y="80"/>
                  </a:lnTo>
                  <a:cubicBezTo>
                    <a:pt x="204" y="64"/>
                    <a:pt x="204" y="49"/>
                    <a:pt x="189" y="49"/>
                  </a:cubicBezTo>
                  <a:cubicBezTo>
                    <a:pt x="189" y="32"/>
                    <a:pt x="189" y="32"/>
                    <a:pt x="173" y="32"/>
                  </a:cubicBezTo>
                  <a:cubicBezTo>
                    <a:pt x="158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7" name="Google Shape;27137;p122"/>
            <p:cNvSpPr/>
            <p:nvPr/>
          </p:nvSpPr>
          <p:spPr>
            <a:xfrm>
              <a:off x="3265213" y="1807304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236" y="0"/>
                  </a:moveTo>
                  <a:lnTo>
                    <a:pt x="236" y="0"/>
                  </a:lnTo>
                  <a:lnTo>
                    <a:pt x="221" y="0"/>
                  </a:lnTo>
                  <a:cubicBezTo>
                    <a:pt x="204" y="0"/>
                    <a:pt x="173" y="16"/>
                    <a:pt x="158" y="47"/>
                  </a:cubicBezTo>
                  <a:lnTo>
                    <a:pt x="158" y="95"/>
                  </a:lnTo>
                  <a:lnTo>
                    <a:pt x="15" y="158"/>
                  </a:lnTo>
                  <a:cubicBezTo>
                    <a:pt x="0" y="173"/>
                    <a:pt x="0" y="190"/>
                    <a:pt x="0" y="205"/>
                  </a:cubicBezTo>
                  <a:cubicBezTo>
                    <a:pt x="0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05"/>
                  </a:lnTo>
                  <a:cubicBezTo>
                    <a:pt x="32" y="190"/>
                    <a:pt x="47" y="173"/>
                    <a:pt x="63" y="173"/>
                  </a:cubicBezTo>
                  <a:lnTo>
                    <a:pt x="63" y="173"/>
                  </a:lnTo>
                  <a:lnTo>
                    <a:pt x="63" y="173"/>
                  </a:lnTo>
                  <a:cubicBezTo>
                    <a:pt x="95" y="173"/>
                    <a:pt x="110" y="173"/>
                    <a:pt x="126" y="190"/>
                  </a:cubicBezTo>
                  <a:lnTo>
                    <a:pt x="204" y="158"/>
                  </a:lnTo>
                  <a:cubicBezTo>
                    <a:pt x="221" y="158"/>
                    <a:pt x="221" y="142"/>
                    <a:pt x="221" y="142"/>
                  </a:cubicBezTo>
                  <a:lnTo>
                    <a:pt x="221" y="127"/>
                  </a:lnTo>
                  <a:cubicBezTo>
                    <a:pt x="221" y="127"/>
                    <a:pt x="221" y="110"/>
                    <a:pt x="236" y="110"/>
                  </a:cubicBezTo>
                  <a:lnTo>
                    <a:pt x="221" y="110"/>
                  </a:lnTo>
                  <a:lnTo>
                    <a:pt x="221" y="79"/>
                  </a:lnTo>
                  <a:cubicBezTo>
                    <a:pt x="221" y="79"/>
                    <a:pt x="221" y="63"/>
                    <a:pt x="252" y="63"/>
                  </a:cubicBezTo>
                  <a:cubicBezTo>
                    <a:pt x="267" y="63"/>
                    <a:pt x="267" y="32"/>
                    <a:pt x="267" y="16"/>
                  </a:cubicBezTo>
                  <a:cubicBezTo>
                    <a:pt x="267" y="0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8" name="Google Shape;27138;p122"/>
            <p:cNvSpPr/>
            <p:nvPr/>
          </p:nvSpPr>
          <p:spPr>
            <a:xfrm>
              <a:off x="3410016" y="1768218"/>
              <a:ext cx="6551" cy="5534"/>
            </a:xfrm>
            <a:custGeom>
              <a:avLst/>
              <a:gdLst/>
              <a:ahLst/>
              <a:cxnLst/>
              <a:rect l="l" t="t" r="r" b="b"/>
              <a:pathLst>
                <a:path w="206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2" y="1"/>
                    <a:pt x="126" y="16"/>
                    <a:pt x="126" y="32"/>
                  </a:cubicBezTo>
                  <a:lnTo>
                    <a:pt x="126" y="32"/>
                  </a:lnTo>
                  <a:cubicBezTo>
                    <a:pt x="142" y="79"/>
                    <a:pt x="111" y="95"/>
                    <a:pt x="48" y="95"/>
                  </a:cubicBezTo>
                  <a:lnTo>
                    <a:pt x="32" y="110"/>
                  </a:lnTo>
                  <a:cubicBezTo>
                    <a:pt x="16" y="110"/>
                    <a:pt x="0" y="127"/>
                    <a:pt x="16" y="142"/>
                  </a:cubicBezTo>
                  <a:lnTo>
                    <a:pt x="16" y="158"/>
                  </a:lnTo>
                  <a:lnTo>
                    <a:pt x="32" y="158"/>
                  </a:lnTo>
                  <a:cubicBezTo>
                    <a:pt x="32" y="173"/>
                    <a:pt x="32" y="173"/>
                    <a:pt x="48" y="173"/>
                  </a:cubicBezTo>
                  <a:lnTo>
                    <a:pt x="48" y="173"/>
                  </a:lnTo>
                  <a:lnTo>
                    <a:pt x="63" y="173"/>
                  </a:lnTo>
                  <a:cubicBezTo>
                    <a:pt x="79" y="173"/>
                    <a:pt x="95" y="158"/>
                    <a:pt x="111" y="158"/>
                  </a:cubicBezTo>
                  <a:cubicBezTo>
                    <a:pt x="142" y="142"/>
                    <a:pt x="174" y="127"/>
                    <a:pt x="189" y="110"/>
                  </a:cubicBezTo>
                  <a:cubicBezTo>
                    <a:pt x="189" y="95"/>
                    <a:pt x="205" y="64"/>
                    <a:pt x="205" y="32"/>
                  </a:cubicBezTo>
                  <a:cubicBezTo>
                    <a:pt x="205" y="16"/>
                    <a:pt x="189" y="16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39" name="Google Shape;27139;p122"/>
            <p:cNvSpPr/>
            <p:nvPr/>
          </p:nvSpPr>
          <p:spPr>
            <a:xfrm>
              <a:off x="3028689" y="1806287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42" y="1"/>
                  </a:moveTo>
                  <a:lnTo>
                    <a:pt x="127" y="32"/>
                  </a:lnTo>
                  <a:lnTo>
                    <a:pt x="110" y="48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79" y="64"/>
                    <a:pt x="64" y="64"/>
                    <a:pt x="32" y="79"/>
                  </a:cubicBezTo>
                  <a:lnTo>
                    <a:pt x="16" y="95"/>
                  </a:lnTo>
                  <a:cubicBezTo>
                    <a:pt x="1" y="111"/>
                    <a:pt x="1" y="127"/>
                    <a:pt x="1" y="142"/>
                  </a:cubicBezTo>
                  <a:cubicBezTo>
                    <a:pt x="16" y="159"/>
                    <a:pt x="32" y="159"/>
                    <a:pt x="32" y="159"/>
                  </a:cubicBezTo>
                  <a:lnTo>
                    <a:pt x="47" y="159"/>
                  </a:lnTo>
                  <a:lnTo>
                    <a:pt x="64" y="142"/>
                  </a:lnTo>
                  <a:cubicBezTo>
                    <a:pt x="95" y="127"/>
                    <a:pt x="110" y="111"/>
                    <a:pt x="127" y="95"/>
                  </a:cubicBezTo>
                  <a:lnTo>
                    <a:pt x="127" y="79"/>
                  </a:lnTo>
                  <a:lnTo>
                    <a:pt x="142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0" name="Google Shape;27140;p122"/>
            <p:cNvSpPr/>
            <p:nvPr/>
          </p:nvSpPr>
          <p:spPr>
            <a:xfrm>
              <a:off x="3085300" y="1796269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2" y="32"/>
                  </a:lnTo>
                  <a:cubicBezTo>
                    <a:pt x="32" y="47"/>
                    <a:pt x="32" y="64"/>
                    <a:pt x="17" y="79"/>
                  </a:cubicBezTo>
                  <a:lnTo>
                    <a:pt x="0" y="79"/>
                  </a:lnTo>
                  <a:cubicBezTo>
                    <a:pt x="0" y="95"/>
                    <a:pt x="0" y="95"/>
                    <a:pt x="17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80" y="64"/>
                    <a:pt x="80" y="32"/>
                    <a:pt x="63" y="16"/>
                  </a:cubicBezTo>
                  <a:lnTo>
                    <a:pt x="63" y="16"/>
                  </a:lnTo>
                  <a:lnTo>
                    <a:pt x="63" y="16"/>
                  </a:lnTo>
                  <a:cubicBezTo>
                    <a:pt x="48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1" name="Google Shape;27141;p122"/>
            <p:cNvSpPr/>
            <p:nvPr/>
          </p:nvSpPr>
          <p:spPr>
            <a:xfrm>
              <a:off x="3106863" y="180027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1"/>
                  </a:moveTo>
                  <a:lnTo>
                    <a:pt x="16" y="48"/>
                  </a:lnTo>
                  <a:cubicBezTo>
                    <a:pt x="0" y="48"/>
                    <a:pt x="0" y="64"/>
                    <a:pt x="0" y="64"/>
                  </a:cubicBezTo>
                  <a:lnTo>
                    <a:pt x="32" y="111"/>
                  </a:lnTo>
                  <a:cubicBezTo>
                    <a:pt x="32" y="111"/>
                    <a:pt x="47" y="127"/>
                    <a:pt x="64" y="127"/>
                  </a:cubicBezTo>
                  <a:lnTo>
                    <a:pt x="79" y="111"/>
                  </a:lnTo>
                  <a:cubicBezTo>
                    <a:pt x="95" y="111"/>
                    <a:pt x="95" y="79"/>
                    <a:pt x="79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2" name="Google Shape;27142;p122"/>
            <p:cNvSpPr/>
            <p:nvPr/>
          </p:nvSpPr>
          <p:spPr>
            <a:xfrm>
              <a:off x="3417521" y="178373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42" y="0"/>
                  </a:moveTo>
                  <a:cubicBezTo>
                    <a:pt x="142" y="17"/>
                    <a:pt x="127" y="32"/>
                    <a:pt x="127" y="32"/>
                  </a:cubicBezTo>
                  <a:cubicBezTo>
                    <a:pt x="111" y="48"/>
                    <a:pt x="96" y="48"/>
                    <a:pt x="79" y="48"/>
                  </a:cubicBezTo>
                  <a:lnTo>
                    <a:pt x="111" y="63"/>
                  </a:lnTo>
                  <a:lnTo>
                    <a:pt x="96" y="80"/>
                  </a:lnTo>
                  <a:lnTo>
                    <a:pt x="1" y="143"/>
                  </a:lnTo>
                  <a:lnTo>
                    <a:pt x="16" y="143"/>
                  </a:lnTo>
                  <a:cubicBezTo>
                    <a:pt x="33" y="143"/>
                    <a:pt x="33" y="174"/>
                    <a:pt x="33" y="189"/>
                  </a:cubicBez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64" y="174"/>
                  </a:lnTo>
                  <a:cubicBezTo>
                    <a:pt x="48" y="174"/>
                    <a:pt x="48" y="158"/>
                    <a:pt x="48" y="143"/>
                  </a:cubicBezTo>
                  <a:cubicBezTo>
                    <a:pt x="48" y="126"/>
                    <a:pt x="64" y="111"/>
                    <a:pt x="79" y="111"/>
                  </a:cubicBezTo>
                  <a:lnTo>
                    <a:pt x="79" y="111"/>
                  </a:lnTo>
                  <a:lnTo>
                    <a:pt x="96" y="111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90" y="95"/>
                  </a:lnTo>
                  <a:cubicBezTo>
                    <a:pt x="205" y="95"/>
                    <a:pt x="205" y="80"/>
                    <a:pt x="205" y="80"/>
                  </a:cubicBezTo>
                  <a:lnTo>
                    <a:pt x="205" y="63"/>
                  </a:lnTo>
                  <a:lnTo>
                    <a:pt x="190" y="63"/>
                  </a:lnTo>
                  <a:cubicBezTo>
                    <a:pt x="174" y="63"/>
                    <a:pt x="159" y="48"/>
                    <a:pt x="159" y="32"/>
                  </a:cubicBezTo>
                  <a:lnTo>
                    <a:pt x="15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3" name="Google Shape;27143;p122"/>
            <p:cNvSpPr/>
            <p:nvPr/>
          </p:nvSpPr>
          <p:spPr>
            <a:xfrm>
              <a:off x="3302296" y="1809785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8" y="1"/>
                  </a:moveTo>
                  <a:lnTo>
                    <a:pt x="78" y="1"/>
                  </a:lnTo>
                  <a:lnTo>
                    <a:pt x="63" y="1"/>
                  </a:lnTo>
                  <a:lnTo>
                    <a:pt x="15" y="32"/>
                  </a:lnTo>
                  <a:cubicBezTo>
                    <a:pt x="15" y="32"/>
                    <a:pt x="15" y="49"/>
                    <a:pt x="0" y="49"/>
                  </a:cubicBezTo>
                  <a:cubicBezTo>
                    <a:pt x="15" y="49"/>
                    <a:pt x="15" y="49"/>
                    <a:pt x="15" y="64"/>
                  </a:cubicBezTo>
                  <a:lnTo>
                    <a:pt x="15" y="80"/>
                  </a:lnTo>
                  <a:lnTo>
                    <a:pt x="15" y="95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78" y="80"/>
                  </a:lnTo>
                  <a:lnTo>
                    <a:pt x="78" y="112"/>
                  </a:lnTo>
                  <a:cubicBezTo>
                    <a:pt x="78" y="127"/>
                    <a:pt x="78" y="127"/>
                    <a:pt x="95" y="127"/>
                  </a:cubicBezTo>
                  <a:lnTo>
                    <a:pt x="95" y="127"/>
                  </a:lnTo>
                  <a:lnTo>
                    <a:pt x="95" y="127"/>
                  </a:lnTo>
                  <a:cubicBezTo>
                    <a:pt x="110" y="127"/>
                    <a:pt x="126" y="112"/>
                    <a:pt x="126" y="95"/>
                  </a:cubicBezTo>
                  <a:cubicBezTo>
                    <a:pt x="141" y="80"/>
                    <a:pt x="126" y="64"/>
                    <a:pt x="110" y="64"/>
                  </a:cubicBezTo>
                  <a:lnTo>
                    <a:pt x="110" y="64"/>
                  </a:lnTo>
                  <a:cubicBezTo>
                    <a:pt x="95" y="64"/>
                    <a:pt x="95" y="64"/>
                    <a:pt x="78" y="49"/>
                  </a:cubicBezTo>
                  <a:cubicBezTo>
                    <a:pt x="63" y="32"/>
                    <a:pt x="78" y="17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4" name="Google Shape;27144;p122"/>
            <p:cNvSpPr/>
            <p:nvPr/>
          </p:nvSpPr>
          <p:spPr>
            <a:xfrm>
              <a:off x="3319311" y="1809785"/>
              <a:ext cx="7060" cy="7569"/>
            </a:xfrm>
            <a:custGeom>
              <a:avLst/>
              <a:gdLst/>
              <a:ahLst/>
              <a:cxnLst/>
              <a:rect l="l" t="t" r="r" b="b"/>
              <a:pathLst>
                <a:path w="222" h="23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95" y="17"/>
                  </a:cubicBezTo>
                  <a:lnTo>
                    <a:pt x="1" y="80"/>
                  </a:lnTo>
                  <a:lnTo>
                    <a:pt x="1" y="80"/>
                  </a:lnTo>
                  <a:lnTo>
                    <a:pt x="79" y="112"/>
                  </a:lnTo>
                  <a:lnTo>
                    <a:pt x="95" y="95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111" y="112"/>
                    <a:pt x="127" y="127"/>
                    <a:pt x="111" y="143"/>
                  </a:cubicBezTo>
                  <a:cubicBezTo>
                    <a:pt x="111" y="158"/>
                    <a:pt x="95" y="175"/>
                    <a:pt x="79" y="175"/>
                  </a:cubicBezTo>
                  <a:lnTo>
                    <a:pt x="79" y="175"/>
                  </a:lnTo>
                  <a:cubicBezTo>
                    <a:pt x="79" y="190"/>
                    <a:pt x="95" y="190"/>
                    <a:pt x="95" y="206"/>
                  </a:cubicBezTo>
                  <a:lnTo>
                    <a:pt x="127" y="221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205" y="221"/>
                    <a:pt x="205" y="238"/>
                    <a:pt x="221" y="238"/>
                  </a:cubicBezTo>
                  <a:cubicBezTo>
                    <a:pt x="221" y="221"/>
                    <a:pt x="205" y="221"/>
                    <a:pt x="205" y="221"/>
                  </a:cubicBezTo>
                  <a:lnTo>
                    <a:pt x="174" y="175"/>
                  </a:lnTo>
                  <a:lnTo>
                    <a:pt x="158" y="158"/>
                  </a:lnTo>
                  <a:lnTo>
                    <a:pt x="158" y="64"/>
                  </a:lnTo>
                  <a:cubicBezTo>
                    <a:pt x="158" y="49"/>
                    <a:pt x="158" y="32"/>
                    <a:pt x="142" y="17"/>
                  </a:cubicBezTo>
                  <a:lnTo>
                    <a:pt x="12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5" name="Google Shape;27145;p122"/>
            <p:cNvSpPr/>
            <p:nvPr/>
          </p:nvSpPr>
          <p:spPr>
            <a:xfrm>
              <a:off x="3263210" y="181379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95"/>
                  </a:lnTo>
                  <a:cubicBezTo>
                    <a:pt x="0" y="112"/>
                    <a:pt x="0" y="127"/>
                    <a:pt x="15" y="143"/>
                  </a:cubicBezTo>
                  <a:lnTo>
                    <a:pt x="32" y="143"/>
                  </a:lnTo>
                  <a:cubicBezTo>
                    <a:pt x="32" y="143"/>
                    <a:pt x="32" y="158"/>
                    <a:pt x="47" y="158"/>
                  </a:cubicBezTo>
                  <a:lnTo>
                    <a:pt x="63" y="143"/>
                  </a:lnTo>
                  <a:lnTo>
                    <a:pt x="78" y="127"/>
                  </a:lnTo>
                  <a:lnTo>
                    <a:pt x="110" y="143"/>
                  </a:lnTo>
                  <a:cubicBezTo>
                    <a:pt x="110" y="143"/>
                    <a:pt x="110" y="127"/>
                    <a:pt x="126" y="127"/>
                  </a:cubicBezTo>
                  <a:cubicBezTo>
                    <a:pt x="126" y="112"/>
                    <a:pt x="126" y="112"/>
                    <a:pt x="141" y="95"/>
                  </a:cubicBezTo>
                  <a:lnTo>
                    <a:pt x="141" y="95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95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9"/>
                  </a:lnTo>
                  <a:cubicBezTo>
                    <a:pt x="78" y="32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6" name="Google Shape;27146;p122"/>
            <p:cNvSpPr/>
            <p:nvPr/>
          </p:nvSpPr>
          <p:spPr>
            <a:xfrm>
              <a:off x="3433041" y="1803297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32" y="0"/>
                  </a:moveTo>
                  <a:lnTo>
                    <a:pt x="32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17" y="32"/>
                    <a:pt x="17" y="47"/>
                    <a:pt x="1" y="47"/>
                  </a:cubicBezTo>
                  <a:lnTo>
                    <a:pt x="32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80" y="47"/>
                    <a:pt x="95" y="63"/>
                    <a:pt x="95" y="95"/>
                  </a:cubicBezTo>
                  <a:lnTo>
                    <a:pt x="80" y="95"/>
                  </a:lnTo>
                  <a:lnTo>
                    <a:pt x="95" y="110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95" y="63"/>
                    <a:pt x="127" y="47"/>
                  </a:cubicBezTo>
                  <a:lnTo>
                    <a:pt x="127" y="47"/>
                  </a:lnTo>
                  <a:cubicBezTo>
                    <a:pt x="112" y="47"/>
                    <a:pt x="112" y="47"/>
                    <a:pt x="95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7" name="Google Shape;27147;p122"/>
            <p:cNvSpPr/>
            <p:nvPr/>
          </p:nvSpPr>
          <p:spPr>
            <a:xfrm>
              <a:off x="3309293" y="1817323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90" y="1"/>
                  </a:moveTo>
                  <a:lnTo>
                    <a:pt x="173" y="1"/>
                  </a:lnTo>
                  <a:lnTo>
                    <a:pt x="173" y="16"/>
                  </a:lnTo>
                  <a:cubicBezTo>
                    <a:pt x="190" y="32"/>
                    <a:pt x="173" y="47"/>
                    <a:pt x="142" y="47"/>
                  </a:cubicBezTo>
                  <a:lnTo>
                    <a:pt x="142" y="47"/>
                  </a:lnTo>
                  <a:cubicBezTo>
                    <a:pt x="127" y="47"/>
                    <a:pt x="110" y="32"/>
                    <a:pt x="110" y="16"/>
                  </a:cubicBezTo>
                  <a:lnTo>
                    <a:pt x="110" y="1"/>
                  </a:lnTo>
                  <a:lnTo>
                    <a:pt x="64" y="1"/>
                  </a:lnTo>
                  <a:cubicBezTo>
                    <a:pt x="64" y="1"/>
                    <a:pt x="79" y="16"/>
                    <a:pt x="64" y="16"/>
                  </a:cubicBezTo>
                  <a:cubicBezTo>
                    <a:pt x="64" y="79"/>
                    <a:pt x="16" y="79"/>
                    <a:pt x="1" y="79"/>
                  </a:cubicBezTo>
                  <a:lnTo>
                    <a:pt x="1" y="79"/>
                  </a:lnTo>
                  <a:lnTo>
                    <a:pt x="1" y="95"/>
                  </a:lnTo>
                  <a:lnTo>
                    <a:pt x="1" y="110"/>
                  </a:lnTo>
                  <a:cubicBezTo>
                    <a:pt x="1" y="95"/>
                    <a:pt x="16" y="95"/>
                    <a:pt x="16" y="79"/>
                  </a:cubicBezTo>
                  <a:lnTo>
                    <a:pt x="32" y="79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4" y="64"/>
                    <a:pt x="64" y="64"/>
                    <a:pt x="79" y="64"/>
                  </a:cubicBezTo>
                  <a:lnTo>
                    <a:pt x="79" y="64"/>
                  </a:lnTo>
                  <a:lnTo>
                    <a:pt x="95" y="64"/>
                  </a:lnTo>
                  <a:lnTo>
                    <a:pt x="190" y="64"/>
                  </a:lnTo>
                  <a:cubicBezTo>
                    <a:pt x="190" y="47"/>
                    <a:pt x="173" y="16"/>
                    <a:pt x="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8" name="Google Shape;27148;p122"/>
            <p:cNvSpPr/>
            <p:nvPr/>
          </p:nvSpPr>
          <p:spPr>
            <a:xfrm>
              <a:off x="3426045" y="1802279"/>
              <a:ext cx="8046" cy="3053"/>
            </a:xfrm>
            <a:custGeom>
              <a:avLst/>
              <a:gdLst/>
              <a:ahLst/>
              <a:cxnLst/>
              <a:rect l="l" t="t" r="r" b="b"/>
              <a:pathLst>
                <a:path w="253" h="96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89" y="1"/>
                    <a:pt x="189" y="16"/>
                    <a:pt x="189" y="16"/>
                  </a:cubicBezTo>
                  <a:lnTo>
                    <a:pt x="143" y="16"/>
                  </a:lnTo>
                  <a:cubicBezTo>
                    <a:pt x="126" y="32"/>
                    <a:pt x="111" y="48"/>
                    <a:pt x="95" y="48"/>
                  </a:cubicBezTo>
                  <a:cubicBezTo>
                    <a:pt x="80" y="48"/>
                    <a:pt x="63" y="32"/>
                    <a:pt x="48" y="32"/>
                  </a:cubicBezTo>
                  <a:lnTo>
                    <a:pt x="48" y="32"/>
                  </a:lnTo>
                  <a:lnTo>
                    <a:pt x="48" y="32"/>
                  </a:lnTo>
                  <a:cubicBezTo>
                    <a:pt x="17" y="32"/>
                    <a:pt x="0" y="48"/>
                    <a:pt x="0" y="64"/>
                  </a:cubicBezTo>
                  <a:cubicBezTo>
                    <a:pt x="0" y="79"/>
                    <a:pt x="17" y="95"/>
                    <a:pt x="48" y="95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126" y="48"/>
                    <a:pt x="143" y="32"/>
                  </a:cubicBezTo>
                  <a:lnTo>
                    <a:pt x="158" y="32"/>
                  </a:lnTo>
                  <a:lnTo>
                    <a:pt x="174" y="32"/>
                  </a:lnTo>
                  <a:cubicBezTo>
                    <a:pt x="174" y="32"/>
                    <a:pt x="189" y="32"/>
                    <a:pt x="189" y="48"/>
                  </a:cubicBezTo>
                  <a:cubicBezTo>
                    <a:pt x="206" y="64"/>
                    <a:pt x="206" y="79"/>
                    <a:pt x="189" y="79"/>
                  </a:cubicBezTo>
                  <a:lnTo>
                    <a:pt x="189" y="79"/>
                  </a:lnTo>
                  <a:lnTo>
                    <a:pt x="206" y="79"/>
                  </a:lnTo>
                  <a:lnTo>
                    <a:pt x="221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37" y="48"/>
                  </a:lnTo>
                  <a:lnTo>
                    <a:pt x="237" y="64"/>
                  </a:lnTo>
                  <a:lnTo>
                    <a:pt x="252" y="48"/>
                  </a:lnTo>
                  <a:lnTo>
                    <a:pt x="252" y="32"/>
                  </a:lnTo>
                  <a:cubicBezTo>
                    <a:pt x="252" y="16"/>
                    <a:pt x="237" y="16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49" name="Google Shape;27149;p122"/>
            <p:cNvSpPr/>
            <p:nvPr/>
          </p:nvSpPr>
          <p:spPr>
            <a:xfrm>
              <a:off x="3443060" y="1798749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5" y="1"/>
                  </a:moveTo>
                  <a:cubicBezTo>
                    <a:pt x="95" y="17"/>
                    <a:pt x="80" y="17"/>
                    <a:pt x="80" y="17"/>
                  </a:cubicBezTo>
                  <a:lnTo>
                    <a:pt x="80" y="49"/>
                  </a:lnTo>
                  <a:lnTo>
                    <a:pt x="32" y="49"/>
                  </a:lnTo>
                  <a:lnTo>
                    <a:pt x="32" y="64"/>
                  </a:lnTo>
                  <a:cubicBezTo>
                    <a:pt x="32" y="64"/>
                    <a:pt x="17" y="80"/>
                    <a:pt x="1" y="80"/>
                  </a:cubicBezTo>
                  <a:lnTo>
                    <a:pt x="1" y="80"/>
                  </a:lnTo>
                  <a:lnTo>
                    <a:pt x="1" y="80"/>
                  </a:lnTo>
                  <a:cubicBezTo>
                    <a:pt x="1" y="80"/>
                    <a:pt x="1" y="96"/>
                    <a:pt x="17" y="112"/>
                  </a:cubicBezTo>
                  <a:lnTo>
                    <a:pt x="32" y="143"/>
                  </a:lnTo>
                  <a:lnTo>
                    <a:pt x="32" y="143"/>
                  </a:lnTo>
                  <a:lnTo>
                    <a:pt x="49" y="14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0" name="Google Shape;27150;p122"/>
            <p:cNvSpPr/>
            <p:nvPr/>
          </p:nvSpPr>
          <p:spPr>
            <a:xfrm>
              <a:off x="3443060" y="1805301"/>
              <a:ext cx="2576" cy="7060"/>
            </a:xfrm>
            <a:custGeom>
              <a:avLst/>
              <a:gdLst/>
              <a:ahLst/>
              <a:cxnLst/>
              <a:rect l="l" t="t" r="r" b="b"/>
              <a:pathLst>
                <a:path w="81" h="222" extrusionOk="0">
                  <a:moveTo>
                    <a:pt x="49" y="0"/>
                  </a:moveTo>
                  <a:lnTo>
                    <a:pt x="49" y="0"/>
                  </a:lnTo>
                  <a:lnTo>
                    <a:pt x="32" y="16"/>
                  </a:lnTo>
                  <a:cubicBezTo>
                    <a:pt x="17" y="32"/>
                    <a:pt x="1" y="32"/>
                    <a:pt x="1" y="63"/>
                  </a:cubicBezTo>
                  <a:lnTo>
                    <a:pt x="1" y="158"/>
                  </a:lnTo>
                  <a:cubicBezTo>
                    <a:pt x="1" y="173"/>
                    <a:pt x="17" y="173"/>
                    <a:pt x="17" y="190"/>
                  </a:cubicBezTo>
                  <a:lnTo>
                    <a:pt x="17" y="205"/>
                  </a:lnTo>
                  <a:cubicBezTo>
                    <a:pt x="17" y="205"/>
                    <a:pt x="32" y="221"/>
                    <a:pt x="49" y="221"/>
                  </a:cubicBezTo>
                  <a:lnTo>
                    <a:pt x="49" y="221"/>
                  </a:lnTo>
                  <a:cubicBezTo>
                    <a:pt x="64" y="221"/>
                    <a:pt x="64" y="221"/>
                    <a:pt x="80" y="205"/>
                  </a:cubicBezTo>
                  <a:lnTo>
                    <a:pt x="80" y="190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9" y="158"/>
                  </a:lnTo>
                  <a:cubicBezTo>
                    <a:pt x="49" y="158"/>
                    <a:pt x="32" y="158"/>
                    <a:pt x="17" y="142"/>
                  </a:cubicBezTo>
                  <a:cubicBezTo>
                    <a:pt x="17" y="126"/>
                    <a:pt x="17" y="110"/>
                    <a:pt x="32" y="95"/>
                  </a:cubicBezTo>
                  <a:lnTo>
                    <a:pt x="64" y="79"/>
                  </a:lnTo>
                  <a:cubicBezTo>
                    <a:pt x="49" y="63"/>
                    <a:pt x="32" y="47"/>
                    <a:pt x="32" y="32"/>
                  </a:cubicBezTo>
                  <a:cubicBezTo>
                    <a:pt x="49" y="16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1" name="Google Shape;27151;p122"/>
            <p:cNvSpPr/>
            <p:nvPr/>
          </p:nvSpPr>
          <p:spPr>
            <a:xfrm>
              <a:off x="3269221" y="1774229"/>
              <a:ext cx="7537" cy="5534"/>
            </a:xfrm>
            <a:custGeom>
              <a:avLst/>
              <a:gdLst/>
              <a:ahLst/>
              <a:cxnLst/>
              <a:rect l="l" t="t" r="r" b="b"/>
              <a:pathLst>
                <a:path w="237" h="174" extrusionOk="0">
                  <a:moveTo>
                    <a:pt x="189" y="1"/>
                  </a:moveTo>
                  <a:lnTo>
                    <a:pt x="189" y="1"/>
                  </a:lnTo>
                  <a:lnTo>
                    <a:pt x="78" y="16"/>
                  </a:lnTo>
                  <a:lnTo>
                    <a:pt x="78" y="16"/>
                  </a:lnTo>
                  <a:cubicBezTo>
                    <a:pt x="63" y="16"/>
                    <a:pt x="47" y="32"/>
                    <a:pt x="47" y="47"/>
                  </a:cubicBezTo>
                  <a:lnTo>
                    <a:pt x="47" y="64"/>
                  </a:lnTo>
                  <a:lnTo>
                    <a:pt x="15" y="110"/>
                  </a:lnTo>
                  <a:cubicBezTo>
                    <a:pt x="0" y="127"/>
                    <a:pt x="0" y="142"/>
                    <a:pt x="15" y="158"/>
                  </a:cubicBezTo>
                  <a:cubicBezTo>
                    <a:pt x="15" y="173"/>
                    <a:pt x="32" y="173"/>
                    <a:pt x="32" y="173"/>
                  </a:cubicBezTo>
                  <a:cubicBezTo>
                    <a:pt x="47" y="173"/>
                    <a:pt x="63" y="158"/>
                    <a:pt x="63" y="158"/>
                  </a:cubicBezTo>
                  <a:lnTo>
                    <a:pt x="78" y="142"/>
                  </a:lnTo>
                  <a:lnTo>
                    <a:pt x="95" y="110"/>
                  </a:lnTo>
                  <a:lnTo>
                    <a:pt x="110" y="110"/>
                  </a:lnTo>
                  <a:lnTo>
                    <a:pt x="126" y="110"/>
                  </a:lnTo>
                  <a:lnTo>
                    <a:pt x="141" y="110"/>
                  </a:lnTo>
                  <a:lnTo>
                    <a:pt x="173" y="110"/>
                  </a:lnTo>
                  <a:cubicBezTo>
                    <a:pt x="205" y="95"/>
                    <a:pt x="221" y="79"/>
                    <a:pt x="221" y="47"/>
                  </a:cubicBezTo>
                  <a:cubicBezTo>
                    <a:pt x="236" y="47"/>
                    <a:pt x="236" y="32"/>
                    <a:pt x="221" y="16"/>
                  </a:cubicBezTo>
                  <a:lnTo>
                    <a:pt x="221" y="16"/>
                  </a:lnTo>
                  <a:cubicBezTo>
                    <a:pt x="205" y="16"/>
                    <a:pt x="205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2" name="Google Shape;27152;p122"/>
            <p:cNvSpPr/>
            <p:nvPr/>
          </p:nvSpPr>
          <p:spPr>
            <a:xfrm>
              <a:off x="3317785" y="1766691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12" y="1"/>
                    <a:pt x="96" y="1"/>
                    <a:pt x="96" y="17"/>
                  </a:cubicBezTo>
                  <a:cubicBezTo>
                    <a:pt x="64" y="17"/>
                    <a:pt x="33" y="17"/>
                    <a:pt x="17" y="49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7" y="95"/>
                    <a:pt x="49" y="95"/>
                    <a:pt x="64" y="95"/>
                  </a:cubicBezTo>
                  <a:lnTo>
                    <a:pt x="64" y="95"/>
                  </a:lnTo>
                  <a:lnTo>
                    <a:pt x="80" y="80"/>
                  </a:lnTo>
                  <a:cubicBezTo>
                    <a:pt x="80" y="80"/>
                    <a:pt x="96" y="64"/>
                    <a:pt x="112" y="64"/>
                  </a:cubicBezTo>
                  <a:lnTo>
                    <a:pt x="112" y="64"/>
                  </a:lnTo>
                  <a:lnTo>
                    <a:pt x="112" y="64"/>
                  </a:lnTo>
                  <a:cubicBezTo>
                    <a:pt x="127" y="64"/>
                    <a:pt x="127" y="64"/>
                    <a:pt x="143" y="80"/>
                  </a:cubicBezTo>
                  <a:lnTo>
                    <a:pt x="159" y="64"/>
                  </a:lnTo>
                  <a:lnTo>
                    <a:pt x="159" y="32"/>
                  </a:lnTo>
                  <a:cubicBezTo>
                    <a:pt x="159" y="17"/>
                    <a:pt x="143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3" name="Google Shape;27153;p122"/>
            <p:cNvSpPr/>
            <p:nvPr/>
          </p:nvSpPr>
          <p:spPr>
            <a:xfrm>
              <a:off x="3407503" y="1772702"/>
              <a:ext cx="3530" cy="12053"/>
            </a:xfrm>
            <a:custGeom>
              <a:avLst/>
              <a:gdLst/>
              <a:ahLst/>
              <a:cxnLst/>
              <a:rect l="l" t="t" r="r" b="b"/>
              <a:pathLst>
                <a:path w="111" h="379" extrusionOk="0">
                  <a:moveTo>
                    <a:pt x="111" y="175"/>
                  </a:moveTo>
                  <a:lnTo>
                    <a:pt x="111" y="190"/>
                  </a:lnTo>
                  <a:lnTo>
                    <a:pt x="95" y="190"/>
                  </a:lnTo>
                  <a:lnTo>
                    <a:pt x="95" y="190"/>
                  </a:lnTo>
                  <a:cubicBezTo>
                    <a:pt x="95" y="221"/>
                    <a:pt x="79" y="238"/>
                    <a:pt x="64" y="238"/>
                  </a:cubicBezTo>
                  <a:lnTo>
                    <a:pt x="64" y="238"/>
                  </a:lnTo>
                  <a:lnTo>
                    <a:pt x="32" y="221"/>
                  </a:lnTo>
                  <a:cubicBezTo>
                    <a:pt x="32" y="238"/>
                    <a:pt x="16" y="253"/>
                    <a:pt x="1" y="269"/>
                  </a:cubicBezTo>
                  <a:lnTo>
                    <a:pt x="1" y="316"/>
                  </a:lnTo>
                  <a:lnTo>
                    <a:pt x="16" y="347"/>
                  </a:lnTo>
                  <a:lnTo>
                    <a:pt x="32" y="347"/>
                  </a:lnTo>
                  <a:lnTo>
                    <a:pt x="32" y="347"/>
                  </a:lnTo>
                  <a:cubicBezTo>
                    <a:pt x="48" y="347"/>
                    <a:pt x="64" y="347"/>
                    <a:pt x="79" y="379"/>
                  </a:cubicBezTo>
                  <a:lnTo>
                    <a:pt x="79" y="379"/>
                  </a:lnTo>
                  <a:cubicBezTo>
                    <a:pt x="95" y="379"/>
                    <a:pt x="95" y="347"/>
                    <a:pt x="95" y="332"/>
                  </a:cubicBezTo>
                  <a:lnTo>
                    <a:pt x="79" y="316"/>
                  </a:lnTo>
                  <a:lnTo>
                    <a:pt x="79" y="301"/>
                  </a:lnTo>
                  <a:cubicBezTo>
                    <a:pt x="95" y="284"/>
                    <a:pt x="95" y="253"/>
                    <a:pt x="111" y="238"/>
                  </a:cubicBezTo>
                  <a:lnTo>
                    <a:pt x="111" y="238"/>
                  </a:lnTo>
                  <a:lnTo>
                    <a:pt x="111" y="206"/>
                  </a:lnTo>
                  <a:lnTo>
                    <a:pt x="111" y="175"/>
                  </a:lnTo>
                  <a:close/>
                  <a:moveTo>
                    <a:pt x="79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cubicBezTo>
                    <a:pt x="79" y="1"/>
                    <a:pt x="95" y="17"/>
                    <a:pt x="95" y="32"/>
                  </a:cubicBezTo>
                  <a:cubicBezTo>
                    <a:pt x="95" y="64"/>
                    <a:pt x="95" y="80"/>
                    <a:pt x="64" y="80"/>
                  </a:cubicBezTo>
                  <a:lnTo>
                    <a:pt x="48" y="80"/>
                  </a:lnTo>
                  <a:lnTo>
                    <a:pt x="48" y="8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95" y="112"/>
                  </a:lnTo>
                  <a:lnTo>
                    <a:pt x="111" y="112"/>
                  </a:lnTo>
                  <a:lnTo>
                    <a:pt x="111" y="64"/>
                  </a:ln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4" name="Google Shape;27154;p122"/>
            <p:cNvSpPr/>
            <p:nvPr/>
          </p:nvSpPr>
          <p:spPr>
            <a:xfrm>
              <a:off x="3188535" y="1799290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16" y="79"/>
                  </a:lnTo>
                  <a:cubicBezTo>
                    <a:pt x="32" y="79"/>
                    <a:pt x="48" y="95"/>
                    <a:pt x="48" y="95"/>
                  </a:cubicBezTo>
                  <a:cubicBezTo>
                    <a:pt x="63" y="95"/>
                    <a:pt x="63" y="95"/>
                    <a:pt x="63" y="79"/>
                  </a:cubicBezTo>
                  <a:lnTo>
                    <a:pt x="79" y="79"/>
                  </a:lnTo>
                  <a:cubicBezTo>
                    <a:pt x="95" y="63"/>
                    <a:pt x="111" y="47"/>
                    <a:pt x="111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47"/>
                    <a:pt x="32" y="32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5" name="Google Shape;27155;p122"/>
            <p:cNvSpPr/>
            <p:nvPr/>
          </p:nvSpPr>
          <p:spPr>
            <a:xfrm>
              <a:off x="3392492" y="177422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78" y="1"/>
                  </a:moveTo>
                  <a:lnTo>
                    <a:pt x="63" y="1"/>
                  </a:lnTo>
                  <a:cubicBezTo>
                    <a:pt x="47" y="16"/>
                    <a:pt x="47" y="16"/>
                    <a:pt x="32" y="16"/>
                  </a:cubicBezTo>
                  <a:lnTo>
                    <a:pt x="15" y="64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5" y="95"/>
                  </a:lnTo>
                  <a:cubicBezTo>
                    <a:pt x="32" y="79"/>
                    <a:pt x="47" y="79"/>
                    <a:pt x="78" y="79"/>
                  </a:cubicBezTo>
                  <a:lnTo>
                    <a:pt x="95" y="79"/>
                  </a:lnTo>
                  <a:lnTo>
                    <a:pt x="110" y="79"/>
                  </a:lnTo>
                  <a:cubicBezTo>
                    <a:pt x="126" y="79"/>
                    <a:pt x="141" y="79"/>
                    <a:pt x="141" y="64"/>
                  </a:cubicBezTo>
                  <a:cubicBezTo>
                    <a:pt x="158" y="47"/>
                    <a:pt x="141" y="32"/>
                    <a:pt x="126" y="16"/>
                  </a:cubicBezTo>
                  <a:cubicBezTo>
                    <a:pt x="110" y="16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6" name="Google Shape;27156;p122"/>
            <p:cNvSpPr/>
            <p:nvPr/>
          </p:nvSpPr>
          <p:spPr>
            <a:xfrm>
              <a:off x="3430561" y="1772225"/>
              <a:ext cx="7060" cy="8523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21" y="205"/>
                  </a:moveTo>
                  <a:lnTo>
                    <a:pt x="205" y="205"/>
                  </a:lnTo>
                  <a:cubicBezTo>
                    <a:pt x="190" y="205"/>
                    <a:pt x="173" y="205"/>
                    <a:pt x="158" y="221"/>
                  </a:cubicBezTo>
                  <a:lnTo>
                    <a:pt x="158" y="221"/>
                  </a:lnTo>
                  <a:cubicBezTo>
                    <a:pt x="173" y="236"/>
                    <a:pt x="173" y="236"/>
                    <a:pt x="173" y="253"/>
                  </a:cubicBezTo>
                  <a:cubicBezTo>
                    <a:pt x="190" y="268"/>
                    <a:pt x="205" y="268"/>
                    <a:pt x="205" y="268"/>
                  </a:cubicBezTo>
                  <a:lnTo>
                    <a:pt x="221" y="268"/>
                  </a:lnTo>
                  <a:lnTo>
                    <a:pt x="221" y="236"/>
                  </a:lnTo>
                  <a:lnTo>
                    <a:pt x="221" y="236"/>
                  </a:lnTo>
                  <a:cubicBezTo>
                    <a:pt x="221" y="221"/>
                    <a:pt x="205" y="221"/>
                    <a:pt x="221" y="205"/>
                  </a:cubicBezTo>
                  <a:lnTo>
                    <a:pt x="221" y="205"/>
                  </a:lnTo>
                  <a:close/>
                  <a:moveTo>
                    <a:pt x="47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32"/>
                  </a:cubicBezTo>
                  <a:cubicBezTo>
                    <a:pt x="1" y="47"/>
                    <a:pt x="16" y="47"/>
                    <a:pt x="16" y="64"/>
                  </a:cubicBezTo>
                  <a:cubicBezTo>
                    <a:pt x="16" y="64"/>
                    <a:pt x="32" y="64"/>
                    <a:pt x="32" y="79"/>
                  </a:cubicBezTo>
                  <a:lnTo>
                    <a:pt x="110" y="79"/>
                  </a:lnTo>
                  <a:lnTo>
                    <a:pt x="110" y="95"/>
                  </a:lnTo>
                  <a:cubicBezTo>
                    <a:pt x="127" y="110"/>
                    <a:pt x="127" y="142"/>
                    <a:pt x="127" y="158"/>
                  </a:cubicBezTo>
                  <a:lnTo>
                    <a:pt x="127" y="158"/>
                  </a:lnTo>
                  <a:cubicBezTo>
                    <a:pt x="158" y="142"/>
                    <a:pt x="173" y="142"/>
                    <a:pt x="190" y="142"/>
                  </a:cubicBezTo>
                  <a:lnTo>
                    <a:pt x="205" y="142"/>
                  </a:lnTo>
                  <a:lnTo>
                    <a:pt x="190" y="127"/>
                  </a:lnTo>
                  <a:lnTo>
                    <a:pt x="190" y="79"/>
                  </a:lnTo>
                  <a:cubicBezTo>
                    <a:pt x="173" y="64"/>
                    <a:pt x="173" y="64"/>
                    <a:pt x="173" y="47"/>
                  </a:cubicBezTo>
                  <a:cubicBezTo>
                    <a:pt x="173" y="32"/>
                    <a:pt x="158" y="16"/>
                    <a:pt x="142" y="16"/>
                  </a:cubicBezTo>
                  <a:lnTo>
                    <a:pt x="127" y="16"/>
                  </a:lnTo>
                  <a:lnTo>
                    <a:pt x="127" y="16"/>
                  </a:lnTo>
                  <a:cubicBezTo>
                    <a:pt x="142" y="32"/>
                    <a:pt x="127" y="47"/>
                    <a:pt x="110" y="64"/>
                  </a:cubicBezTo>
                  <a:lnTo>
                    <a:pt x="95" y="64"/>
                  </a:lnTo>
                  <a:cubicBezTo>
                    <a:pt x="79" y="64"/>
                    <a:pt x="64" y="64"/>
                    <a:pt x="64" y="47"/>
                  </a:cubicBezTo>
                  <a:cubicBezTo>
                    <a:pt x="64" y="47"/>
                    <a:pt x="64" y="32"/>
                    <a:pt x="47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7" name="Google Shape;27157;p122"/>
            <p:cNvSpPr/>
            <p:nvPr/>
          </p:nvSpPr>
          <p:spPr>
            <a:xfrm>
              <a:off x="3414023" y="1787268"/>
              <a:ext cx="8555" cy="5025"/>
            </a:xfrm>
            <a:custGeom>
              <a:avLst/>
              <a:gdLst/>
              <a:ahLst/>
              <a:cxnLst/>
              <a:rect l="l" t="t" r="r" b="b"/>
              <a:pathLst>
                <a:path w="269" h="158" extrusionOk="0">
                  <a:moveTo>
                    <a:pt x="189" y="0"/>
                  </a:moveTo>
                  <a:lnTo>
                    <a:pt x="189" y="0"/>
                  </a:lnTo>
                  <a:cubicBezTo>
                    <a:pt x="174" y="0"/>
                    <a:pt x="158" y="15"/>
                    <a:pt x="158" y="32"/>
                  </a:cubicBezTo>
                  <a:cubicBezTo>
                    <a:pt x="158" y="47"/>
                    <a:pt x="158" y="63"/>
                    <a:pt x="174" y="63"/>
                  </a:cubicBez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110"/>
                  </a:lnTo>
                  <a:cubicBezTo>
                    <a:pt x="126" y="126"/>
                    <a:pt x="111" y="141"/>
                    <a:pt x="95" y="141"/>
                  </a:cubicBezTo>
                  <a:lnTo>
                    <a:pt x="95" y="141"/>
                  </a:lnTo>
                  <a:cubicBezTo>
                    <a:pt x="79" y="141"/>
                    <a:pt x="63" y="110"/>
                    <a:pt x="63" y="95"/>
                  </a:cubicBezTo>
                  <a:lnTo>
                    <a:pt x="63" y="95"/>
                  </a:lnTo>
                  <a:lnTo>
                    <a:pt x="32" y="95"/>
                  </a:lnTo>
                  <a:cubicBezTo>
                    <a:pt x="16" y="95"/>
                    <a:pt x="0" y="110"/>
                    <a:pt x="0" y="126"/>
                  </a:cubicBezTo>
                  <a:cubicBezTo>
                    <a:pt x="0" y="141"/>
                    <a:pt x="16" y="141"/>
                    <a:pt x="16" y="141"/>
                  </a:cubicBezTo>
                  <a:lnTo>
                    <a:pt x="16" y="141"/>
                  </a:lnTo>
                  <a:lnTo>
                    <a:pt x="16" y="141"/>
                  </a:lnTo>
                  <a:cubicBezTo>
                    <a:pt x="32" y="141"/>
                    <a:pt x="48" y="158"/>
                    <a:pt x="48" y="158"/>
                  </a:cubicBezTo>
                  <a:lnTo>
                    <a:pt x="79" y="158"/>
                  </a:lnTo>
                  <a:cubicBezTo>
                    <a:pt x="95" y="158"/>
                    <a:pt x="111" y="141"/>
                    <a:pt x="111" y="141"/>
                  </a:cubicBezTo>
                  <a:lnTo>
                    <a:pt x="143" y="141"/>
                  </a:lnTo>
                  <a:cubicBezTo>
                    <a:pt x="143" y="126"/>
                    <a:pt x="143" y="126"/>
                    <a:pt x="158" y="126"/>
                  </a:cubicBezTo>
                  <a:lnTo>
                    <a:pt x="158" y="126"/>
                  </a:lnTo>
                  <a:cubicBezTo>
                    <a:pt x="174" y="126"/>
                    <a:pt x="174" y="141"/>
                    <a:pt x="189" y="141"/>
                  </a:cubicBezTo>
                  <a:lnTo>
                    <a:pt x="189" y="141"/>
                  </a:lnTo>
                  <a:lnTo>
                    <a:pt x="252" y="95"/>
                  </a:lnTo>
                  <a:cubicBezTo>
                    <a:pt x="252" y="78"/>
                    <a:pt x="252" y="78"/>
                    <a:pt x="237" y="78"/>
                  </a:cubicBezTo>
                  <a:cubicBezTo>
                    <a:pt x="237" y="63"/>
                    <a:pt x="252" y="47"/>
                    <a:pt x="269" y="32"/>
                  </a:cubicBezTo>
                  <a:lnTo>
                    <a:pt x="252" y="15"/>
                  </a:lnTo>
                  <a:lnTo>
                    <a:pt x="252" y="1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8" name="Google Shape;27158;p122"/>
            <p:cNvSpPr/>
            <p:nvPr/>
          </p:nvSpPr>
          <p:spPr>
            <a:xfrm>
              <a:off x="3176004" y="1810803"/>
              <a:ext cx="6520" cy="7028"/>
            </a:xfrm>
            <a:custGeom>
              <a:avLst/>
              <a:gdLst/>
              <a:ahLst/>
              <a:cxnLst/>
              <a:rect l="l" t="t" r="r" b="b"/>
              <a:pathLst>
                <a:path w="205" h="221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95" y="0"/>
                    <a:pt x="95" y="1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79" y="48"/>
                    <a:pt x="79" y="48"/>
                    <a:pt x="64" y="63"/>
                  </a:cubicBezTo>
                  <a:cubicBezTo>
                    <a:pt x="64" y="80"/>
                    <a:pt x="64" y="95"/>
                    <a:pt x="47" y="95"/>
                  </a:cubicBezTo>
                  <a:lnTo>
                    <a:pt x="32" y="95"/>
                  </a:lnTo>
                  <a:lnTo>
                    <a:pt x="16" y="95"/>
                  </a:lnTo>
                  <a:cubicBezTo>
                    <a:pt x="1" y="95"/>
                    <a:pt x="1" y="111"/>
                    <a:pt x="1" y="111"/>
                  </a:cubicBezTo>
                  <a:lnTo>
                    <a:pt x="16" y="189"/>
                  </a:lnTo>
                  <a:cubicBezTo>
                    <a:pt x="16" y="206"/>
                    <a:pt x="16" y="206"/>
                    <a:pt x="32" y="221"/>
                  </a:cubicBezTo>
                  <a:lnTo>
                    <a:pt x="47" y="189"/>
                  </a:lnTo>
                  <a:cubicBezTo>
                    <a:pt x="47" y="174"/>
                    <a:pt x="64" y="174"/>
                    <a:pt x="79" y="174"/>
                  </a:cubicBezTo>
                  <a:lnTo>
                    <a:pt x="79" y="174"/>
                  </a:lnTo>
                  <a:lnTo>
                    <a:pt x="95" y="174"/>
                  </a:lnTo>
                  <a:cubicBezTo>
                    <a:pt x="110" y="189"/>
                    <a:pt x="110" y="206"/>
                    <a:pt x="110" y="221"/>
                  </a:cubicBezTo>
                  <a:lnTo>
                    <a:pt x="95" y="221"/>
                  </a:lnTo>
                  <a:cubicBezTo>
                    <a:pt x="127" y="221"/>
                    <a:pt x="142" y="221"/>
                    <a:pt x="158" y="206"/>
                  </a:cubicBezTo>
                  <a:lnTo>
                    <a:pt x="158" y="206"/>
                  </a:lnTo>
                  <a:cubicBezTo>
                    <a:pt x="173" y="189"/>
                    <a:pt x="173" y="174"/>
                    <a:pt x="190" y="174"/>
                  </a:cubicBezTo>
                  <a:lnTo>
                    <a:pt x="190" y="174"/>
                  </a:lnTo>
                  <a:cubicBezTo>
                    <a:pt x="205" y="158"/>
                    <a:pt x="205" y="126"/>
                    <a:pt x="190" y="126"/>
                  </a:cubicBezTo>
                  <a:lnTo>
                    <a:pt x="173" y="126"/>
                  </a:lnTo>
                  <a:cubicBezTo>
                    <a:pt x="158" y="126"/>
                    <a:pt x="142" y="126"/>
                    <a:pt x="142" y="143"/>
                  </a:cubicBezTo>
                  <a:cubicBezTo>
                    <a:pt x="127" y="158"/>
                    <a:pt x="127" y="158"/>
                    <a:pt x="95" y="158"/>
                  </a:cubicBezTo>
                  <a:lnTo>
                    <a:pt x="79" y="158"/>
                  </a:lnTo>
                  <a:lnTo>
                    <a:pt x="79" y="126"/>
                  </a:lnTo>
                  <a:lnTo>
                    <a:pt x="142" y="63"/>
                  </a:lnTo>
                  <a:cubicBezTo>
                    <a:pt x="158" y="48"/>
                    <a:pt x="158" y="32"/>
                    <a:pt x="142" y="17"/>
                  </a:cubicBezTo>
                  <a:cubicBezTo>
                    <a:pt x="127" y="0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59" name="Google Shape;27159;p122"/>
            <p:cNvSpPr/>
            <p:nvPr/>
          </p:nvSpPr>
          <p:spPr>
            <a:xfrm>
              <a:off x="3345390" y="1821330"/>
              <a:ext cx="5502" cy="1049"/>
            </a:xfrm>
            <a:custGeom>
              <a:avLst/>
              <a:gdLst/>
              <a:ahLst/>
              <a:cxnLst/>
              <a:rect l="l" t="t" r="r" b="b"/>
              <a:pathLst>
                <a:path w="173" h="33" extrusionOk="0">
                  <a:moveTo>
                    <a:pt x="95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63" y="1"/>
                  </a:lnTo>
                  <a:cubicBezTo>
                    <a:pt x="47" y="1"/>
                    <a:pt x="15" y="16"/>
                    <a:pt x="0" y="32"/>
                  </a:cubicBezTo>
                  <a:cubicBezTo>
                    <a:pt x="63" y="32"/>
                    <a:pt x="110" y="16"/>
                    <a:pt x="173" y="16"/>
                  </a:cubicBezTo>
                  <a:cubicBezTo>
                    <a:pt x="141" y="1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0" name="Google Shape;27160;p122"/>
            <p:cNvSpPr/>
            <p:nvPr/>
          </p:nvSpPr>
          <p:spPr>
            <a:xfrm>
              <a:off x="3097831" y="1789272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1" y="110"/>
                  </a:lnTo>
                  <a:cubicBezTo>
                    <a:pt x="16" y="126"/>
                    <a:pt x="16" y="141"/>
                    <a:pt x="48" y="141"/>
                  </a:cubicBezTo>
                  <a:lnTo>
                    <a:pt x="48" y="141"/>
                  </a:lnTo>
                  <a:lnTo>
                    <a:pt x="95" y="141"/>
                  </a:lnTo>
                  <a:lnTo>
                    <a:pt x="95" y="126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58" y="126"/>
                  </a:lnTo>
                  <a:cubicBezTo>
                    <a:pt x="174" y="126"/>
                    <a:pt x="190" y="110"/>
                    <a:pt x="190" y="95"/>
                  </a:cubicBezTo>
                  <a:cubicBezTo>
                    <a:pt x="174" y="78"/>
                    <a:pt x="174" y="63"/>
                    <a:pt x="142" y="63"/>
                  </a:cubicBezTo>
                  <a:lnTo>
                    <a:pt x="142" y="63"/>
                  </a:lnTo>
                  <a:lnTo>
                    <a:pt x="79" y="63"/>
                  </a:lnTo>
                  <a:lnTo>
                    <a:pt x="64" y="32"/>
                  </a:lnTo>
                  <a:cubicBezTo>
                    <a:pt x="64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1" name="Google Shape;27161;p122"/>
            <p:cNvSpPr/>
            <p:nvPr/>
          </p:nvSpPr>
          <p:spPr>
            <a:xfrm>
              <a:off x="3015141" y="1798272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17" y="64"/>
                  </a:moveTo>
                  <a:lnTo>
                    <a:pt x="17" y="79"/>
                  </a:lnTo>
                  <a:lnTo>
                    <a:pt x="17" y="95"/>
                  </a:lnTo>
                  <a:cubicBezTo>
                    <a:pt x="17" y="111"/>
                    <a:pt x="32" y="111"/>
                    <a:pt x="32" y="127"/>
                  </a:cubicBezTo>
                  <a:lnTo>
                    <a:pt x="64" y="11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32" y="79"/>
                  </a:lnTo>
                  <a:cubicBezTo>
                    <a:pt x="32" y="79"/>
                    <a:pt x="32" y="64"/>
                    <a:pt x="17" y="64"/>
                  </a:cubicBez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" y="16"/>
                    <a:pt x="17" y="16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2" name="Google Shape;27162;p122"/>
            <p:cNvSpPr/>
            <p:nvPr/>
          </p:nvSpPr>
          <p:spPr>
            <a:xfrm>
              <a:off x="3415009" y="1779731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143" y="0"/>
                  </a:moveTo>
                  <a:lnTo>
                    <a:pt x="143" y="0"/>
                  </a:lnTo>
                  <a:lnTo>
                    <a:pt x="143" y="17"/>
                  </a:lnTo>
                  <a:cubicBezTo>
                    <a:pt x="158" y="32"/>
                    <a:pt x="143" y="48"/>
                    <a:pt x="127" y="63"/>
                  </a:cubicBezTo>
                  <a:lnTo>
                    <a:pt x="143" y="111"/>
                  </a:lnTo>
                  <a:cubicBezTo>
                    <a:pt x="127" y="126"/>
                    <a:pt x="95" y="126"/>
                    <a:pt x="80" y="126"/>
                  </a:cubicBezTo>
                  <a:lnTo>
                    <a:pt x="32" y="126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74"/>
                  </a:lnTo>
                  <a:lnTo>
                    <a:pt x="32" y="158"/>
                  </a:lnTo>
                  <a:lnTo>
                    <a:pt x="48" y="158"/>
                  </a:lnTo>
                  <a:lnTo>
                    <a:pt x="48" y="158"/>
                  </a:lnTo>
                  <a:cubicBezTo>
                    <a:pt x="64" y="158"/>
                    <a:pt x="80" y="158"/>
                    <a:pt x="80" y="174"/>
                  </a:cubicBezTo>
                  <a:cubicBezTo>
                    <a:pt x="95" y="174"/>
                    <a:pt x="95" y="189"/>
                    <a:pt x="95" y="189"/>
                  </a:cubicBezTo>
                  <a:lnTo>
                    <a:pt x="95" y="189"/>
                  </a:lnTo>
                  <a:lnTo>
                    <a:pt x="127" y="189"/>
                  </a:lnTo>
                  <a:cubicBezTo>
                    <a:pt x="143" y="189"/>
                    <a:pt x="158" y="189"/>
                    <a:pt x="158" y="174"/>
                  </a:cubicBezTo>
                  <a:cubicBezTo>
                    <a:pt x="175" y="174"/>
                    <a:pt x="190" y="174"/>
                    <a:pt x="206" y="158"/>
                  </a:cubicBezTo>
                  <a:cubicBezTo>
                    <a:pt x="206" y="158"/>
                    <a:pt x="221" y="143"/>
                    <a:pt x="221" y="126"/>
                  </a:cubicBezTo>
                  <a:lnTo>
                    <a:pt x="221" y="126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75" y="17"/>
                  </a:lnTo>
                  <a:cubicBezTo>
                    <a:pt x="158" y="17"/>
                    <a:pt x="158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3" name="Google Shape;27163;p122"/>
            <p:cNvSpPr/>
            <p:nvPr/>
          </p:nvSpPr>
          <p:spPr>
            <a:xfrm>
              <a:off x="3443600" y="1793279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78" y="0"/>
                  </a:moveTo>
                  <a:cubicBezTo>
                    <a:pt x="63" y="0"/>
                    <a:pt x="47" y="15"/>
                    <a:pt x="32" y="15"/>
                  </a:cubicBezTo>
                  <a:lnTo>
                    <a:pt x="15" y="15"/>
                  </a:lnTo>
                  <a:cubicBezTo>
                    <a:pt x="15" y="15"/>
                    <a:pt x="0" y="15"/>
                    <a:pt x="0" y="0"/>
                  </a:cubicBezTo>
                  <a:cubicBezTo>
                    <a:pt x="0" y="15"/>
                    <a:pt x="0" y="32"/>
                    <a:pt x="15" y="47"/>
                  </a:cubicBezTo>
                  <a:lnTo>
                    <a:pt x="15" y="47"/>
                  </a:lnTo>
                  <a:lnTo>
                    <a:pt x="32" y="47"/>
                  </a:lnTo>
                  <a:lnTo>
                    <a:pt x="47" y="63"/>
                  </a:lnTo>
                  <a:cubicBezTo>
                    <a:pt x="78" y="78"/>
                    <a:pt x="95" y="95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110" y="126"/>
                    <a:pt x="110" y="126"/>
                    <a:pt x="110" y="141"/>
                  </a:cubicBezTo>
                  <a:lnTo>
                    <a:pt x="126" y="141"/>
                  </a:lnTo>
                  <a:cubicBezTo>
                    <a:pt x="126" y="141"/>
                    <a:pt x="141" y="141"/>
                    <a:pt x="141" y="158"/>
                  </a:cubicBezTo>
                  <a:lnTo>
                    <a:pt x="141" y="141"/>
                  </a:lnTo>
                  <a:cubicBezTo>
                    <a:pt x="158" y="110"/>
                    <a:pt x="158" y="95"/>
                    <a:pt x="158" y="63"/>
                  </a:cubicBezTo>
                  <a:lnTo>
                    <a:pt x="158" y="78"/>
                  </a:lnTo>
                  <a:lnTo>
                    <a:pt x="126" y="78"/>
                  </a:lnTo>
                  <a:lnTo>
                    <a:pt x="95" y="78"/>
                  </a:lnTo>
                  <a:cubicBezTo>
                    <a:pt x="95" y="63"/>
                    <a:pt x="78" y="47"/>
                    <a:pt x="95" y="32"/>
                  </a:cubicBezTo>
                  <a:lnTo>
                    <a:pt x="110" y="15"/>
                  </a:lnTo>
                  <a:cubicBezTo>
                    <a:pt x="95" y="15"/>
                    <a:pt x="78" y="0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4" name="Google Shape;27164;p122"/>
            <p:cNvSpPr/>
            <p:nvPr/>
          </p:nvSpPr>
          <p:spPr>
            <a:xfrm>
              <a:off x="3394972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80" y="1"/>
                  </a:moveTo>
                  <a:cubicBezTo>
                    <a:pt x="80" y="17"/>
                    <a:pt x="63" y="32"/>
                    <a:pt x="48" y="32"/>
                  </a:cubicBezTo>
                  <a:lnTo>
                    <a:pt x="0" y="49"/>
                  </a:lnTo>
                  <a:lnTo>
                    <a:pt x="0" y="64"/>
                  </a:lnTo>
                  <a:cubicBezTo>
                    <a:pt x="0" y="64"/>
                    <a:pt x="0" y="80"/>
                    <a:pt x="17" y="80"/>
                  </a:cubicBezTo>
                  <a:lnTo>
                    <a:pt x="63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5" name="Google Shape;27165;p122"/>
            <p:cNvSpPr/>
            <p:nvPr/>
          </p:nvSpPr>
          <p:spPr>
            <a:xfrm>
              <a:off x="3421560" y="1807304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32" y="0"/>
                  </a:moveTo>
                  <a:cubicBezTo>
                    <a:pt x="15" y="0"/>
                    <a:pt x="0" y="16"/>
                    <a:pt x="0" y="32"/>
                  </a:cubicBezTo>
                  <a:lnTo>
                    <a:pt x="15" y="95"/>
                  </a:lnTo>
                  <a:cubicBezTo>
                    <a:pt x="15" y="95"/>
                    <a:pt x="15" y="110"/>
                    <a:pt x="32" y="110"/>
                  </a:cubicBezTo>
                  <a:cubicBezTo>
                    <a:pt x="32" y="127"/>
                    <a:pt x="47" y="127"/>
                    <a:pt x="47" y="127"/>
                  </a:cubicBezTo>
                  <a:lnTo>
                    <a:pt x="63" y="110"/>
                  </a:lnTo>
                  <a:lnTo>
                    <a:pt x="78" y="127"/>
                  </a:lnTo>
                  <a:lnTo>
                    <a:pt x="110" y="127"/>
                  </a:lnTo>
                  <a:cubicBezTo>
                    <a:pt x="141" y="127"/>
                    <a:pt x="158" y="127"/>
                    <a:pt x="158" y="110"/>
                  </a:cubicBezTo>
                  <a:lnTo>
                    <a:pt x="110" y="79"/>
                  </a:lnTo>
                  <a:cubicBezTo>
                    <a:pt x="110" y="79"/>
                    <a:pt x="95" y="95"/>
                    <a:pt x="78" y="95"/>
                  </a:cubicBezTo>
                  <a:lnTo>
                    <a:pt x="63" y="95"/>
                  </a:lnTo>
                  <a:cubicBezTo>
                    <a:pt x="47" y="79"/>
                    <a:pt x="47" y="63"/>
                    <a:pt x="47" y="4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6" name="Google Shape;27166;p122"/>
            <p:cNvSpPr/>
            <p:nvPr/>
          </p:nvSpPr>
          <p:spPr>
            <a:xfrm>
              <a:off x="3352387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78"/>
                  </a:lnTo>
                  <a:lnTo>
                    <a:pt x="95" y="32"/>
                  </a:lnTo>
                  <a:lnTo>
                    <a:pt x="95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7" name="Google Shape;27167;p122"/>
            <p:cNvSpPr/>
            <p:nvPr/>
          </p:nvSpPr>
          <p:spPr>
            <a:xfrm>
              <a:off x="3025700" y="1797763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32" y="0"/>
                  </a:moveTo>
                  <a:cubicBezTo>
                    <a:pt x="15" y="0"/>
                    <a:pt x="15" y="17"/>
                    <a:pt x="15" y="17"/>
                  </a:cubicBezTo>
                  <a:cubicBezTo>
                    <a:pt x="0" y="32"/>
                    <a:pt x="0" y="48"/>
                    <a:pt x="15" y="64"/>
                  </a:cubicBezTo>
                  <a:lnTo>
                    <a:pt x="32" y="80"/>
                  </a:lnTo>
                  <a:lnTo>
                    <a:pt x="32" y="111"/>
                  </a:lnTo>
                  <a:lnTo>
                    <a:pt x="32" y="127"/>
                  </a:lnTo>
                  <a:lnTo>
                    <a:pt x="32" y="127"/>
                  </a:lnTo>
                  <a:cubicBezTo>
                    <a:pt x="32" y="111"/>
                    <a:pt x="47" y="95"/>
                    <a:pt x="63" y="95"/>
                  </a:cubicBezTo>
                  <a:lnTo>
                    <a:pt x="63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4"/>
                  </a:lnTo>
                  <a:cubicBezTo>
                    <a:pt x="95" y="64"/>
                    <a:pt x="78" y="64"/>
                    <a:pt x="78" y="48"/>
                  </a:cubicBezTo>
                  <a:cubicBezTo>
                    <a:pt x="63" y="32"/>
                    <a:pt x="63" y="32"/>
                    <a:pt x="63" y="17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8" name="Google Shape;27168;p122"/>
            <p:cNvSpPr/>
            <p:nvPr/>
          </p:nvSpPr>
          <p:spPr>
            <a:xfrm>
              <a:off x="3025700" y="1822348"/>
              <a:ext cx="1495" cy="149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5" y="0"/>
                  </a:moveTo>
                  <a:lnTo>
                    <a:pt x="15" y="15"/>
                  </a:lnTo>
                  <a:cubicBezTo>
                    <a:pt x="0" y="15"/>
                    <a:pt x="15" y="15"/>
                    <a:pt x="15" y="32"/>
                  </a:cubicBezTo>
                  <a:lnTo>
                    <a:pt x="15" y="32"/>
                  </a:lnTo>
                  <a:cubicBezTo>
                    <a:pt x="15" y="32"/>
                    <a:pt x="32" y="47"/>
                    <a:pt x="47" y="47"/>
                  </a:cubicBezTo>
                  <a:cubicBezTo>
                    <a:pt x="32" y="3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69" name="Google Shape;27169;p122"/>
            <p:cNvSpPr/>
            <p:nvPr/>
          </p:nvSpPr>
          <p:spPr>
            <a:xfrm>
              <a:off x="3026177" y="1818817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95" y="0"/>
                  </a:moveTo>
                  <a:lnTo>
                    <a:pt x="95" y="0"/>
                  </a:lnTo>
                  <a:lnTo>
                    <a:pt x="63" y="0"/>
                  </a:lnTo>
                  <a:cubicBezTo>
                    <a:pt x="32" y="48"/>
                    <a:pt x="0" y="80"/>
                    <a:pt x="0" y="111"/>
                  </a:cubicBezTo>
                  <a:cubicBezTo>
                    <a:pt x="0" y="111"/>
                    <a:pt x="17" y="143"/>
                    <a:pt x="32" y="158"/>
                  </a:cubicBezTo>
                  <a:cubicBezTo>
                    <a:pt x="48" y="174"/>
                    <a:pt x="63" y="174"/>
                    <a:pt x="80" y="189"/>
                  </a:cubicBezTo>
                  <a:cubicBezTo>
                    <a:pt x="95" y="189"/>
                    <a:pt x="95" y="206"/>
                    <a:pt x="111" y="206"/>
                  </a:cubicBezTo>
                  <a:lnTo>
                    <a:pt x="111" y="174"/>
                  </a:lnTo>
                  <a:lnTo>
                    <a:pt x="95" y="174"/>
                  </a:lnTo>
                  <a:lnTo>
                    <a:pt x="80" y="174"/>
                  </a:lnTo>
                  <a:lnTo>
                    <a:pt x="63" y="174"/>
                  </a:lnTo>
                  <a:cubicBezTo>
                    <a:pt x="48" y="174"/>
                    <a:pt x="32" y="158"/>
                    <a:pt x="32" y="143"/>
                  </a:cubicBezTo>
                  <a:cubicBezTo>
                    <a:pt x="48" y="111"/>
                    <a:pt x="48" y="95"/>
                    <a:pt x="63" y="95"/>
                  </a:cubicBezTo>
                  <a:cubicBezTo>
                    <a:pt x="80" y="95"/>
                    <a:pt x="80" y="95"/>
                    <a:pt x="80" y="80"/>
                  </a:cubicBezTo>
                  <a:cubicBezTo>
                    <a:pt x="95" y="80"/>
                    <a:pt x="111" y="63"/>
                    <a:pt x="111" y="63"/>
                  </a:cubicBezTo>
                  <a:cubicBezTo>
                    <a:pt x="126" y="48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0" name="Google Shape;27170;p122"/>
            <p:cNvSpPr/>
            <p:nvPr/>
          </p:nvSpPr>
          <p:spPr>
            <a:xfrm>
              <a:off x="3408012" y="1795283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79" y="0"/>
                  </a:moveTo>
                  <a:lnTo>
                    <a:pt x="79" y="15"/>
                  </a:lnTo>
                  <a:cubicBezTo>
                    <a:pt x="79" y="15"/>
                    <a:pt x="63" y="32"/>
                    <a:pt x="48" y="32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cubicBezTo>
                    <a:pt x="0" y="47"/>
                    <a:pt x="0" y="63"/>
                    <a:pt x="16" y="63"/>
                  </a:cubicBezTo>
                  <a:cubicBezTo>
                    <a:pt x="16" y="78"/>
                    <a:pt x="32" y="95"/>
                    <a:pt x="32" y="110"/>
                  </a:cubicBezTo>
                  <a:cubicBezTo>
                    <a:pt x="48" y="142"/>
                    <a:pt x="79" y="173"/>
                    <a:pt x="126" y="173"/>
                  </a:cubicBezTo>
                  <a:lnTo>
                    <a:pt x="142" y="173"/>
                  </a:lnTo>
                  <a:lnTo>
                    <a:pt x="142" y="158"/>
                  </a:lnTo>
                  <a:lnTo>
                    <a:pt x="142" y="110"/>
                  </a:lnTo>
                  <a:lnTo>
                    <a:pt x="142" y="110"/>
                  </a:lnTo>
                  <a:cubicBezTo>
                    <a:pt x="126" y="110"/>
                    <a:pt x="111" y="95"/>
                    <a:pt x="95" y="78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63"/>
                    <a:pt x="111" y="63"/>
                    <a:pt x="111" y="47"/>
                  </a:cubicBezTo>
                  <a:lnTo>
                    <a:pt x="95" y="47"/>
                  </a:lnTo>
                  <a:cubicBezTo>
                    <a:pt x="95" y="32"/>
                    <a:pt x="95" y="15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1" name="Google Shape;27171;p122"/>
            <p:cNvSpPr/>
            <p:nvPr/>
          </p:nvSpPr>
          <p:spPr>
            <a:xfrm>
              <a:off x="3373918" y="1777250"/>
              <a:ext cx="3053" cy="3498"/>
            </a:xfrm>
            <a:custGeom>
              <a:avLst/>
              <a:gdLst/>
              <a:ahLst/>
              <a:cxnLst/>
              <a:rect l="l" t="t" r="r" b="b"/>
              <a:pathLst>
                <a:path w="96" h="110" extrusionOk="0">
                  <a:moveTo>
                    <a:pt x="49" y="0"/>
                  </a:moveTo>
                  <a:cubicBezTo>
                    <a:pt x="49" y="15"/>
                    <a:pt x="32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7" y="95"/>
                  </a:lnTo>
                  <a:cubicBezTo>
                    <a:pt x="32" y="110"/>
                    <a:pt x="32" y="110"/>
                    <a:pt x="49" y="110"/>
                  </a:cubicBezTo>
                  <a:lnTo>
                    <a:pt x="64" y="110"/>
                  </a:lnTo>
                  <a:cubicBezTo>
                    <a:pt x="80" y="110"/>
                    <a:pt x="95" y="78"/>
                    <a:pt x="80" y="6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2" name="Google Shape;27172;p122"/>
            <p:cNvSpPr/>
            <p:nvPr/>
          </p:nvSpPr>
          <p:spPr>
            <a:xfrm>
              <a:off x="3203069" y="1804283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11"/>
                  </a:move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64" y="48"/>
                  </a:moveTo>
                  <a:lnTo>
                    <a:pt x="64" y="48"/>
                  </a:lnTo>
                  <a:lnTo>
                    <a:pt x="64" y="48"/>
                  </a:lnTo>
                  <a:close/>
                  <a:moveTo>
                    <a:pt x="47" y="1"/>
                  </a:moveTo>
                  <a:cubicBezTo>
                    <a:pt x="32" y="16"/>
                    <a:pt x="32" y="16"/>
                    <a:pt x="16" y="16"/>
                  </a:cubicBezTo>
                  <a:lnTo>
                    <a:pt x="16" y="16"/>
                  </a:lnTo>
                  <a:cubicBezTo>
                    <a:pt x="16" y="16"/>
                    <a:pt x="1" y="16"/>
                    <a:pt x="1" y="32"/>
                  </a:cubicBezTo>
                  <a:cubicBezTo>
                    <a:pt x="1" y="48"/>
                    <a:pt x="1" y="79"/>
                    <a:pt x="16" y="95"/>
                  </a:cubicBezTo>
                  <a:cubicBezTo>
                    <a:pt x="32" y="111"/>
                    <a:pt x="47" y="111"/>
                    <a:pt x="79" y="111"/>
                  </a:cubicBezTo>
                  <a:lnTo>
                    <a:pt x="79" y="111"/>
                  </a:lnTo>
                  <a:cubicBezTo>
                    <a:pt x="95" y="127"/>
                    <a:pt x="95" y="127"/>
                    <a:pt x="110" y="127"/>
                  </a:cubicBezTo>
                  <a:cubicBezTo>
                    <a:pt x="110" y="127"/>
                    <a:pt x="127" y="127"/>
                    <a:pt x="127" y="111"/>
                  </a:cubicBezTo>
                  <a:cubicBezTo>
                    <a:pt x="142" y="111"/>
                    <a:pt x="142" y="79"/>
                    <a:pt x="127" y="64"/>
                  </a:cubicBezTo>
                  <a:cubicBezTo>
                    <a:pt x="110" y="48"/>
                    <a:pt x="95" y="48"/>
                    <a:pt x="79" y="48"/>
                  </a:cubicBezTo>
                  <a:lnTo>
                    <a:pt x="79" y="48"/>
                  </a:lnTo>
                  <a:lnTo>
                    <a:pt x="79" y="48"/>
                  </a:lnTo>
                  <a:cubicBezTo>
                    <a:pt x="79" y="32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3" name="Google Shape;27173;p122"/>
            <p:cNvSpPr/>
            <p:nvPr/>
          </p:nvSpPr>
          <p:spPr>
            <a:xfrm>
              <a:off x="3205073" y="18057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4" name="Google Shape;27174;p122"/>
            <p:cNvSpPr/>
            <p:nvPr/>
          </p:nvSpPr>
          <p:spPr>
            <a:xfrm>
              <a:off x="3205550" y="18077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5" name="Google Shape;27175;p122"/>
            <p:cNvSpPr/>
            <p:nvPr/>
          </p:nvSpPr>
          <p:spPr>
            <a:xfrm>
              <a:off x="3176481" y="1803774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7"/>
                    <a:pt x="17" y="17"/>
                    <a:pt x="17" y="17"/>
                  </a:cubicBezTo>
                  <a:lnTo>
                    <a:pt x="1" y="17"/>
                  </a:lnTo>
                  <a:lnTo>
                    <a:pt x="1" y="32"/>
                  </a:lnTo>
                  <a:cubicBezTo>
                    <a:pt x="17" y="48"/>
                    <a:pt x="17" y="48"/>
                    <a:pt x="17" y="64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12" y="95"/>
                  </a:lnTo>
                  <a:lnTo>
                    <a:pt x="112" y="95"/>
                  </a:lnTo>
                  <a:cubicBezTo>
                    <a:pt x="95" y="95"/>
                    <a:pt x="80" y="80"/>
                    <a:pt x="80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6" name="Google Shape;27176;p122"/>
            <p:cNvSpPr/>
            <p:nvPr/>
          </p:nvSpPr>
          <p:spPr>
            <a:xfrm>
              <a:off x="3395958" y="1762684"/>
              <a:ext cx="6583" cy="556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1"/>
                  </a:moveTo>
                  <a:lnTo>
                    <a:pt x="64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7" y="64"/>
                  </a:lnTo>
                  <a:cubicBezTo>
                    <a:pt x="1" y="80"/>
                    <a:pt x="1" y="95"/>
                    <a:pt x="17" y="112"/>
                  </a:cubicBezTo>
                  <a:lnTo>
                    <a:pt x="32" y="112"/>
                  </a:lnTo>
                  <a:cubicBezTo>
                    <a:pt x="49" y="112"/>
                    <a:pt x="64" y="112"/>
                    <a:pt x="64" y="95"/>
                  </a:cubicBezTo>
                  <a:lnTo>
                    <a:pt x="80" y="80"/>
                  </a:lnTo>
                  <a:lnTo>
                    <a:pt x="127" y="112"/>
                  </a:lnTo>
                  <a:lnTo>
                    <a:pt x="112" y="127"/>
                  </a:lnTo>
                  <a:cubicBezTo>
                    <a:pt x="112" y="127"/>
                    <a:pt x="95" y="158"/>
                    <a:pt x="112" y="175"/>
                  </a:cubicBezTo>
                  <a:lnTo>
                    <a:pt x="112" y="175"/>
                  </a:lnTo>
                  <a:lnTo>
                    <a:pt x="143" y="175"/>
                  </a:lnTo>
                  <a:lnTo>
                    <a:pt x="158" y="175"/>
                  </a:lnTo>
                  <a:lnTo>
                    <a:pt x="175" y="158"/>
                  </a:lnTo>
                  <a:lnTo>
                    <a:pt x="175" y="143"/>
                  </a:lnTo>
                  <a:cubicBezTo>
                    <a:pt x="158" y="127"/>
                    <a:pt x="175" y="112"/>
                    <a:pt x="190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7" name="Google Shape;27177;p122"/>
            <p:cNvSpPr/>
            <p:nvPr/>
          </p:nvSpPr>
          <p:spPr>
            <a:xfrm>
              <a:off x="3317785" y="1768695"/>
              <a:ext cx="8078" cy="505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112" y="1"/>
                  </a:moveTo>
                  <a:lnTo>
                    <a:pt x="112" y="1"/>
                  </a:lnTo>
                  <a:lnTo>
                    <a:pt x="112" y="1"/>
                  </a:lnTo>
                  <a:cubicBezTo>
                    <a:pt x="96" y="1"/>
                    <a:pt x="80" y="17"/>
                    <a:pt x="80" y="17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49" y="32"/>
                    <a:pt x="17" y="32"/>
                    <a:pt x="1" y="64"/>
                  </a:cubicBezTo>
                  <a:lnTo>
                    <a:pt x="1" y="64"/>
                  </a:lnTo>
                  <a:lnTo>
                    <a:pt x="1" y="95"/>
                  </a:lnTo>
                  <a:lnTo>
                    <a:pt x="17" y="143"/>
                  </a:lnTo>
                  <a:cubicBezTo>
                    <a:pt x="17" y="158"/>
                    <a:pt x="33" y="158"/>
                    <a:pt x="33" y="158"/>
                  </a:cubicBezTo>
                  <a:lnTo>
                    <a:pt x="33" y="143"/>
                  </a:lnTo>
                  <a:cubicBezTo>
                    <a:pt x="33" y="127"/>
                    <a:pt x="49" y="112"/>
                    <a:pt x="64" y="112"/>
                  </a:cubicBezTo>
                  <a:lnTo>
                    <a:pt x="64" y="112"/>
                  </a:lnTo>
                  <a:lnTo>
                    <a:pt x="80" y="112"/>
                  </a:lnTo>
                  <a:lnTo>
                    <a:pt x="96" y="127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27"/>
                    <a:pt x="143" y="112"/>
                    <a:pt x="159" y="112"/>
                  </a:cubicBezTo>
                  <a:lnTo>
                    <a:pt x="175" y="112"/>
                  </a:lnTo>
                  <a:lnTo>
                    <a:pt x="175" y="112"/>
                  </a:lnTo>
                  <a:cubicBezTo>
                    <a:pt x="190" y="112"/>
                    <a:pt x="206" y="127"/>
                    <a:pt x="206" y="143"/>
                  </a:cubicBezTo>
                  <a:lnTo>
                    <a:pt x="206" y="143"/>
                  </a:lnTo>
                  <a:lnTo>
                    <a:pt x="206" y="143"/>
                  </a:lnTo>
                  <a:lnTo>
                    <a:pt x="238" y="143"/>
                  </a:lnTo>
                  <a:cubicBezTo>
                    <a:pt x="253" y="143"/>
                    <a:pt x="253" y="127"/>
                    <a:pt x="253" y="112"/>
                  </a:cubicBezTo>
                  <a:lnTo>
                    <a:pt x="238" y="112"/>
                  </a:lnTo>
                  <a:lnTo>
                    <a:pt x="238" y="112"/>
                  </a:lnTo>
                  <a:cubicBezTo>
                    <a:pt x="206" y="112"/>
                    <a:pt x="206" y="95"/>
                    <a:pt x="206" y="80"/>
                  </a:cubicBezTo>
                  <a:lnTo>
                    <a:pt x="190" y="80"/>
                  </a:lnTo>
                  <a:cubicBezTo>
                    <a:pt x="175" y="95"/>
                    <a:pt x="159" y="95"/>
                    <a:pt x="143" y="95"/>
                  </a:cubicBezTo>
                  <a:lnTo>
                    <a:pt x="112" y="95"/>
                  </a:lnTo>
                  <a:lnTo>
                    <a:pt x="112" y="95"/>
                  </a:lnTo>
                  <a:cubicBezTo>
                    <a:pt x="127" y="95"/>
                    <a:pt x="127" y="95"/>
                    <a:pt x="127" y="80"/>
                  </a:cubicBezTo>
                  <a:cubicBezTo>
                    <a:pt x="143" y="80"/>
                    <a:pt x="159" y="49"/>
                    <a:pt x="143" y="32"/>
                  </a:cubicBez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8" name="Google Shape;27178;p122"/>
            <p:cNvSpPr/>
            <p:nvPr/>
          </p:nvSpPr>
          <p:spPr>
            <a:xfrm>
              <a:off x="3245654" y="1797763"/>
              <a:ext cx="2544" cy="4548"/>
            </a:xfrm>
            <a:custGeom>
              <a:avLst/>
              <a:gdLst/>
              <a:ahLst/>
              <a:cxnLst/>
              <a:rect l="l" t="t" r="r" b="b"/>
              <a:pathLst>
                <a:path w="80" h="143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32" y="17"/>
                    <a:pt x="32" y="32"/>
                    <a:pt x="17" y="48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8" y="127"/>
                    <a:pt x="63" y="127"/>
                    <a:pt x="63" y="143"/>
                  </a:cubicBezTo>
                  <a:cubicBezTo>
                    <a:pt x="80" y="143"/>
                    <a:pt x="80" y="127"/>
                    <a:pt x="80" y="127"/>
                  </a:cubicBezTo>
                  <a:lnTo>
                    <a:pt x="63" y="32"/>
                  </a:lnTo>
                  <a:cubicBezTo>
                    <a:pt x="63" y="17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79" name="Google Shape;27179;p122"/>
            <p:cNvSpPr/>
            <p:nvPr/>
          </p:nvSpPr>
          <p:spPr>
            <a:xfrm>
              <a:off x="3432055" y="1776232"/>
              <a:ext cx="8046" cy="5534"/>
            </a:xfrm>
            <a:custGeom>
              <a:avLst/>
              <a:gdLst/>
              <a:ahLst/>
              <a:cxnLst/>
              <a:rect l="l" t="t" r="r" b="b"/>
              <a:pathLst>
                <a:path w="253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6"/>
                  </a:lnTo>
                  <a:lnTo>
                    <a:pt x="143" y="16"/>
                  </a:lnTo>
                  <a:cubicBezTo>
                    <a:pt x="126" y="16"/>
                    <a:pt x="111" y="16"/>
                    <a:pt x="80" y="32"/>
                  </a:cubicBezTo>
                  <a:lnTo>
                    <a:pt x="63" y="32"/>
                  </a:lnTo>
                  <a:cubicBezTo>
                    <a:pt x="48" y="47"/>
                    <a:pt x="32" y="47"/>
                    <a:pt x="17" y="47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158"/>
                  </a:lnTo>
                  <a:cubicBezTo>
                    <a:pt x="48" y="173"/>
                    <a:pt x="48" y="173"/>
                    <a:pt x="63" y="173"/>
                  </a:cubicBezTo>
                  <a:lnTo>
                    <a:pt x="80" y="173"/>
                  </a:lnTo>
                  <a:cubicBezTo>
                    <a:pt x="95" y="158"/>
                    <a:pt x="111" y="142"/>
                    <a:pt x="95" y="127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1" y="95"/>
                  </a:lnTo>
                  <a:cubicBezTo>
                    <a:pt x="126" y="79"/>
                    <a:pt x="143" y="79"/>
                    <a:pt x="158" y="79"/>
                  </a:cubicBezTo>
                  <a:lnTo>
                    <a:pt x="174" y="79"/>
                  </a:lnTo>
                  <a:lnTo>
                    <a:pt x="174" y="79"/>
                  </a:lnTo>
                  <a:cubicBezTo>
                    <a:pt x="158" y="95"/>
                    <a:pt x="174" y="95"/>
                    <a:pt x="174" y="110"/>
                  </a:cubicBezTo>
                  <a:cubicBezTo>
                    <a:pt x="174" y="95"/>
                    <a:pt x="189" y="95"/>
                    <a:pt x="206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37" y="95"/>
                  </a:lnTo>
                  <a:cubicBezTo>
                    <a:pt x="252" y="64"/>
                    <a:pt x="237" y="32"/>
                    <a:pt x="221" y="32"/>
                  </a:cubicBezTo>
                  <a:cubicBezTo>
                    <a:pt x="221" y="16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0" name="Google Shape;27180;p122"/>
            <p:cNvSpPr/>
            <p:nvPr/>
          </p:nvSpPr>
          <p:spPr>
            <a:xfrm>
              <a:off x="3400506" y="1811789"/>
              <a:ext cx="5502" cy="6583"/>
            </a:xfrm>
            <a:custGeom>
              <a:avLst/>
              <a:gdLst/>
              <a:ahLst/>
              <a:cxnLst/>
              <a:rect l="l" t="t" r="r" b="b"/>
              <a:pathLst>
                <a:path w="173" h="207" extrusionOk="0">
                  <a:moveTo>
                    <a:pt x="141" y="1"/>
                  </a:moveTo>
                  <a:lnTo>
                    <a:pt x="141" y="1"/>
                  </a:lnTo>
                  <a:lnTo>
                    <a:pt x="63" y="1"/>
                  </a:lnTo>
                  <a:cubicBezTo>
                    <a:pt x="78" y="17"/>
                    <a:pt x="95" y="32"/>
                    <a:pt x="78" y="32"/>
                  </a:cubicBezTo>
                  <a:cubicBezTo>
                    <a:pt x="78" y="49"/>
                    <a:pt x="63" y="64"/>
                    <a:pt x="47" y="64"/>
                  </a:cubicBez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5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63" y="95"/>
                    <a:pt x="78" y="112"/>
                    <a:pt x="78" y="143"/>
                  </a:cubicBezTo>
                  <a:cubicBezTo>
                    <a:pt x="78" y="158"/>
                    <a:pt x="63" y="175"/>
                    <a:pt x="47" y="175"/>
                  </a:cubicBezTo>
                  <a:lnTo>
                    <a:pt x="0" y="175"/>
                  </a:lnTo>
                  <a:lnTo>
                    <a:pt x="0" y="175"/>
                  </a:lnTo>
                  <a:lnTo>
                    <a:pt x="0" y="206"/>
                  </a:lnTo>
                  <a:cubicBezTo>
                    <a:pt x="15" y="206"/>
                    <a:pt x="32" y="206"/>
                    <a:pt x="63" y="190"/>
                  </a:cubicBezTo>
                  <a:lnTo>
                    <a:pt x="63" y="190"/>
                  </a:lnTo>
                  <a:lnTo>
                    <a:pt x="95" y="64"/>
                  </a:lnTo>
                  <a:lnTo>
                    <a:pt x="141" y="64"/>
                  </a:lnTo>
                  <a:lnTo>
                    <a:pt x="141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32"/>
                  </a:lnTo>
                  <a:cubicBezTo>
                    <a:pt x="173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1" name="Google Shape;27181;p122"/>
            <p:cNvSpPr/>
            <p:nvPr/>
          </p:nvSpPr>
          <p:spPr>
            <a:xfrm>
              <a:off x="3413514" y="1769712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205" y="0"/>
                  </a:moveTo>
                  <a:lnTo>
                    <a:pt x="205" y="0"/>
                  </a:lnTo>
                  <a:lnTo>
                    <a:pt x="190" y="0"/>
                  </a:lnTo>
                  <a:cubicBezTo>
                    <a:pt x="190" y="0"/>
                    <a:pt x="174" y="0"/>
                    <a:pt x="174" y="17"/>
                  </a:cubicBezTo>
                  <a:lnTo>
                    <a:pt x="174" y="32"/>
                  </a:lnTo>
                  <a:lnTo>
                    <a:pt x="159" y="48"/>
                  </a:lnTo>
                  <a:lnTo>
                    <a:pt x="174" y="48"/>
                  </a:lnTo>
                  <a:cubicBezTo>
                    <a:pt x="190" y="48"/>
                    <a:pt x="205" y="63"/>
                    <a:pt x="205" y="95"/>
                  </a:cubicBezTo>
                  <a:cubicBezTo>
                    <a:pt x="205" y="111"/>
                    <a:pt x="190" y="111"/>
                    <a:pt x="174" y="111"/>
                  </a:cubicBezTo>
                  <a:lnTo>
                    <a:pt x="159" y="111"/>
                  </a:lnTo>
                  <a:lnTo>
                    <a:pt x="159" y="111"/>
                  </a:lnTo>
                  <a:lnTo>
                    <a:pt x="142" y="189"/>
                  </a:lnTo>
                  <a:lnTo>
                    <a:pt x="95" y="158"/>
                  </a:lnTo>
                  <a:lnTo>
                    <a:pt x="79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ubicBezTo>
                    <a:pt x="16" y="189"/>
                    <a:pt x="16" y="189"/>
                    <a:pt x="16" y="206"/>
                  </a:cubicBezTo>
                  <a:lnTo>
                    <a:pt x="16" y="237"/>
                  </a:lnTo>
                  <a:lnTo>
                    <a:pt x="64" y="221"/>
                  </a:lnTo>
                  <a:lnTo>
                    <a:pt x="111" y="237"/>
                  </a:lnTo>
                  <a:lnTo>
                    <a:pt x="127" y="237"/>
                  </a:lnTo>
                  <a:lnTo>
                    <a:pt x="127" y="237"/>
                  </a:lnTo>
                  <a:cubicBezTo>
                    <a:pt x="142" y="237"/>
                    <a:pt x="159" y="237"/>
                    <a:pt x="159" y="252"/>
                  </a:cubicBezTo>
                  <a:lnTo>
                    <a:pt x="174" y="269"/>
                  </a:lnTo>
                  <a:lnTo>
                    <a:pt x="174" y="269"/>
                  </a:lnTo>
                  <a:lnTo>
                    <a:pt x="190" y="269"/>
                  </a:lnTo>
                  <a:cubicBezTo>
                    <a:pt x="190" y="252"/>
                    <a:pt x="205" y="252"/>
                    <a:pt x="205" y="237"/>
                  </a:cubicBezTo>
                  <a:lnTo>
                    <a:pt x="205" y="206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174" y="221"/>
                    <a:pt x="159" y="206"/>
                    <a:pt x="159" y="189"/>
                  </a:cubicBezTo>
                  <a:cubicBezTo>
                    <a:pt x="159" y="158"/>
                    <a:pt x="174" y="143"/>
                    <a:pt x="190" y="143"/>
                  </a:cubicBezTo>
                  <a:lnTo>
                    <a:pt x="222" y="143"/>
                  </a:lnTo>
                  <a:lnTo>
                    <a:pt x="222" y="111"/>
                  </a:lnTo>
                  <a:lnTo>
                    <a:pt x="222" y="80"/>
                  </a:lnTo>
                  <a:lnTo>
                    <a:pt x="237" y="80"/>
                  </a:lnTo>
                  <a:lnTo>
                    <a:pt x="237" y="32"/>
                  </a:lnTo>
                  <a:cubicBezTo>
                    <a:pt x="237" y="17"/>
                    <a:pt x="222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2" name="Google Shape;27182;p122"/>
            <p:cNvSpPr/>
            <p:nvPr/>
          </p:nvSpPr>
          <p:spPr>
            <a:xfrm>
              <a:off x="3168467" y="1794742"/>
              <a:ext cx="7569" cy="5565"/>
            </a:xfrm>
            <a:custGeom>
              <a:avLst/>
              <a:gdLst/>
              <a:ahLst/>
              <a:cxnLst/>
              <a:rect l="l" t="t" r="r" b="b"/>
              <a:pathLst>
                <a:path w="238" h="175" extrusionOk="0">
                  <a:moveTo>
                    <a:pt x="190" y="143"/>
                  </a:moveTo>
                  <a:lnTo>
                    <a:pt x="190" y="159"/>
                  </a:lnTo>
                  <a:cubicBezTo>
                    <a:pt x="206" y="159"/>
                    <a:pt x="206" y="175"/>
                    <a:pt x="190" y="175"/>
                  </a:cubicBezTo>
                  <a:lnTo>
                    <a:pt x="221" y="159"/>
                  </a:lnTo>
                  <a:lnTo>
                    <a:pt x="206" y="159"/>
                  </a:lnTo>
                  <a:cubicBezTo>
                    <a:pt x="206" y="159"/>
                    <a:pt x="190" y="159"/>
                    <a:pt x="190" y="143"/>
                  </a:cubicBezTo>
                  <a:close/>
                  <a:moveTo>
                    <a:pt x="143" y="1"/>
                  </a:moveTo>
                  <a:lnTo>
                    <a:pt x="95" y="1"/>
                  </a:lnTo>
                  <a:cubicBezTo>
                    <a:pt x="64" y="1"/>
                    <a:pt x="32" y="17"/>
                    <a:pt x="17" y="32"/>
                  </a:cubicBezTo>
                  <a:lnTo>
                    <a:pt x="17" y="32"/>
                  </a:lnTo>
                  <a:cubicBezTo>
                    <a:pt x="1" y="49"/>
                    <a:pt x="1" y="80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4" y="95"/>
                  </a:lnTo>
                  <a:cubicBezTo>
                    <a:pt x="80" y="80"/>
                    <a:pt x="80" y="64"/>
                    <a:pt x="158" y="64"/>
                  </a:cubicBezTo>
                  <a:lnTo>
                    <a:pt x="158" y="95"/>
                  </a:lnTo>
                  <a:cubicBezTo>
                    <a:pt x="158" y="95"/>
                    <a:pt x="158" y="112"/>
                    <a:pt x="175" y="112"/>
                  </a:cubicBezTo>
                  <a:lnTo>
                    <a:pt x="158" y="112"/>
                  </a:lnTo>
                  <a:cubicBezTo>
                    <a:pt x="158" y="127"/>
                    <a:pt x="143" y="127"/>
                    <a:pt x="143" y="143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5" y="127"/>
                    <a:pt x="175" y="127"/>
                    <a:pt x="190" y="143"/>
                  </a:cubicBezTo>
                  <a:cubicBezTo>
                    <a:pt x="175" y="127"/>
                    <a:pt x="175" y="112"/>
                    <a:pt x="190" y="112"/>
                  </a:cubicBezTo>
                  <a:cubicBezTo>
                    <a:pt x="190" y="95"/>
                    <a:pt x="206" y="95"/>
                    <a:pt x="206" y="95"/>
                  </a:cubicBezTo>
                  <a:lnTo>
                    <a:pt x="221" y="95"/>
                  </a:lnTo>
                  <a:lnTo>
                    <a:pt x="221" y="95"/>
                  </a:lnTo>
                  <a:lnTo>
                    <a:pt x="238" y="95"/>
                  </a:lnTo>
                  <a:cubicBezTo>
                    <a:pt x="238" y="80"/>
                    <a:pt x="238" y="80"/>
                    <a:pt x="221" y="80"/>
                  </a:cubicBezTo>
                  <a:lnTo>
                    <a:pt x="221" y="64"/>
                  </a:lnTo>
                  <a:lnTo>
                    <a:pt x="190" y="64"/>
                  </a:lnTo>
                  <a:lnTo>
                    <a:pt x="190" y="64"/>
                  </a:lnTo>
                  <a:cubicBezTo>
                    <a:pt x="175" y="64"/>
                    <a:pt x="175" y="64"/>
                    <a:pt x="158" y="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3" name="Google Shape;27183;p122"/>
            <p:cNvSpPr/>
            <p:nvPr/>
          </p:nvSpPr>
          <p:spPr>
            <a:xfrm>
              <a:off x="3376463" y="1773720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7"/>
                    <a:pt x="0" y="32"/>
                    <a:pt x="15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63" y="174"/>
                  </a:lnTo>
                  <a:cubicBezTo>
                    <a:pt x="63" y="189"/>
                    <a:pt x="78" y="206"/>
                    <a:pt x="95" y="206"/>
                  </a:cubicBezTo>
                  <a:lnTo>
                    <a:pt x="110" y="206"/>
                  </a:lnTo>
                  <a:lnTo>
                    <a:pt x="126" y="189"/>
                  </a:lnTo>
                  <a:lnTo>
                    <a:pt x="126" y="158"/>
                  </a:lnTo>
                  <a:lnTo>
                    <a:pt x="126" y="143"/>
                  </a:lnTo>
                  <a:lnTo>
                    <a:pt x="126" y="111"/>
                  </a:lnTo>
                  <a:lnTo>
                    <a:pt x="126" y="111"/>
                  </a:lnTo>
                  <a:cubicBezTo>
                    <a:pt x="110" y="95"/>
                    <a:pt x="110" y="80"/>
                    <a:pt x="110" y="80"/>
                  </a:cubicBezTo>
                  <a:lnTo>
                    <a:pt x="110" y="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4" name="Google Shape;27184;p122"/>
            <p:cNvSpPr/>
            <p:nvPr/>
          </p:nvSpPr>
          <p:spPr>
            <a:xfrm>
              <a:off x="3208094" y="1793756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7"/>
                  </a:cubicBezTo>
                  <a:lnTo>
                    <a:pt x="0" y="32"/>
                  </a:lnTo>
                  <a:cubicBezTo>
                    <a:pt x="0" y="48"/>
                    <a:pt x="15" y="63"/>
                    <a:pt x="32" y="63"/>
                  </a:cubicBezTo>
                  <a:lnTo>
                    <a:pt x="32" y="63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cubicBezTo>
                    <a:pt x="158" y="17"/>
                    <a:pt x="158" y="0"/>
                    <a:pt x="1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5" name="Google Shape;27185;p122"/>
            <p:cNvSpPr/>
            <p:nvPr/>
          </p:nvSpPr>
          <p:spPr>
            <a:xfrm>
              <a:off x="3265690" y="1820344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80" y="0"/>
                  </a:lnTo>
                  <a:lnTo>
                    <a:pt x="48" y="15"/>
                  </a:lnTo>
                  <a:lnTo>
                    <a:pt x="17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63"/>
                    <a:pt x="0" y="78"/>
                    <a:pt x="17" y="78"/>
                  </a:cubicBezTo>
                  <a:lnTo>
                    <a:pt x="32" y="78"/>
                  </a:lnTo>
                  <a:cubicBezTo>
                    <a:pt x="32" y="63"/>
                    <a:pt x="48" y="63"/>
                    <a:pt x="48" y="63"/>
                  </a:cubicBezTo>
                  <a:lnTo>
                    <a:pt x="48" y="63"/>
                  </a:lnTo>
                  <a:cubicBezTo>
                    <a:pt x="63" y="63"/>
                    <a:pt x="63" y="63"/>
                    <a:pt x="80" y="78"/>
                  </a:cubicBezTo>
                  <a:lnTo>
                    <a:pt x="126" y="63"/>
                  </a:lnTo>
                  <a:cubicBezTo>
                    <a:pt x="143" y="63"/>
                    <a:pt x="158" y="47"/>
                    <a:pt x="158" y="32"/>
                  </a:cubicBezTo>
                  <a:cubicBezTo>
                    <a:pt x="158" y="15"/>
                    <a:pt x="143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6" name="Google Shape;27186;p122"/>
            <p:cNvSpPr/>
            <p:nvPr/>
          </p:nvSpPr>
          <p:spPr>
            <a:xfrm>
              <a:off x="3034191" y="1822348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80" y="0"/>
                  </a:moveTo>
                  <a:lnTo>
                    <a:pt x="32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32" y="110"/>
                  </a:lnTo>
                  <a:cubicBezTo>
                    <a:pt x="48" y="110"/>
                    <a:pt x="63" y="95"/>
                    <a:pt x="63" y="78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7" name="Google Shape;27187;p122"/>
            <p:cNvSpPr/>
            <p:nvPr/>
          </p:nvSpPr>
          <p:spPr>
            <a:xfrm>
              <a:off x="3170470" y="1809785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32"/>
                  </a:cubicBezTo>
                  <a:cubicBezTo>
                    <a:pt x="1" y="49"/>
                    <a:pt x="17" y="64"/>
                    <a:pt x="32" y="64"/>
                  </a:cubicBezTo>
                  <a:lnTo>
                    <a:pt x="127" y="80"/>
                  </a:lnTo>
                  <a:lnTo>
                    <a:pt x="127" y="80"/>
                  </a:lnTo>
                  <a:cubicBezTo>
                    <a:pt x="143" y="80"/>
                    <a:pt x="158" y="64"/>
                    <a:pt x="158" y="49"/>
                  </a:cubicBezTo>
                  <a:cubicBezTo>
                    <a:pt x="175" y="32"/>
                    <a:pt x="158" y="17"/>
                    <a:pt x="127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8" name="Google Shape;27188;p122"/>
            <p:cNvSpPr/>
            <p:nvPr/>
          </p:nvSpPr>
          <p:spPr>
            <a:xfrm>
              <a:off x="3274723" y="1765196"/>
              <a:ext cx="2035" cy="206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16"/>
                    <a:pt x="16" y="33"/>
                  </a:cubicBezTo>
                  <a:cubicBezTo>
                    <a:pt x="16" y="48"/>
                    <a:pt x="16" y="48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48"/>
                    <a:pt x="63" y="33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89" name="Google Shape;27189;p122"/>
            <p:cNvSpPr/>
            <p:nvPr/>
          </p:nvSpPr>
          <p:spPr>
            <a:xfrm>
              <a:off x="3271224" y="1765196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15" y="33"/>
                  </a:lnTo>
                  <a:cubicBezTo>
                    <a:pt x="15" y="33"/>
                    <a:pt x="0" y="33"/>
                    <a:pt x="0" y="48"/>
                  </a:cubicBezTo>
                  <a:lnTo>
                    <a:pt x="15" y="48"/>
                  </a:lnTo>
                  <a:cubicBezTo>
                    <a:pt x="15" y="33"/>
                    <a:pt x="32" y="33"/>
                    <a:pt x="32" y="33"/>
                  </a:cubicBezTo>
                  <a:lnTo>
                    <a:pt x="32" y="33"/>
                  </a:lnTo>
                  <a:cubicBezTo>
                    <a:pt x="47" y="33"/>
                    <a:pt x="63" y="48"/>
                    <a:pt x="63" y="64"/>
                  </a:cubicBezTo>
                  <a:lnTo>
                    <a:pt x="63" y="79"/>
                  </a:lnTo>
                  <a:lnTo>
                    <a:pt x="63" y="79"/>
                  </a:lnTo>
                  <a:cubicBezTo>
                    <a:pt x="78" y="96"/>
                    <a:pt x="78" y="111"/>
                    <a:pt x="95" y="127"/>
                  </a:cubicBezTo>
                  <a:cubicBezTo>
                    <a:pt x="110" y="174"/>
                    <a:pt x="142" y="205"/>
                    <a:pt x="205" y="222"/>
                  </a:cubicBezTo>
                  <a:lnTo>
                    <a:pt x="221" y="222"/>
                  </a:lnTo>
                  <a:lnTo>
                    <a:pt x="236" y="222"/>
                  </a:lnTo>
                  <a:lnTo>
                    <a:pt x="252" y="205"/>
                  </a:lnTo>
                  <a:lnTo>
                    <a:pt x="268" y="159"/>
                  </a:lnTo>
                  <a:cubicBezTo>
                    <a:pt x="268" y="142"/>
                    <a:pt x="268" y="127"/>
                    <a:pt x="252" y="111"/>
                  </a:cubicBezTo>
                  <a:lnTo>
                    <a:pt x="236" y="111"/>
                  </a:lnTo>
                  <a:cubicBezTo>
                    <a:pt x="221" y="111"/>
                    <a:pt x="205" y="111"/>
                    <a:pt x="205" y="127"/>
                  </a:cubicBezTo>
                  <a:lnTo>
                    <a:pt x="205" y="142"/>
                  </a:lnTo>
                  <a:cubicBezTo>
                    <a:pt x="158" y="127"/>
                    <a:pt x="142" y="96"/>
                    <a:pt x="142" y="64"/>
                  </a:cubicBezTo>
                  <a:cubicBezTo>
                    <a:pt x="126" y="48"/>
                    <a:pt x="126" y="48"/>
                    <a:pt x="126" y="33"/>
                  </a:cubicBezTo>
                  <a:cubicBezTo>
                    <a:pt x="126" y="16"/>
                    <a:pt x="126" y="1"/>
                    <a:pt x="110" y="1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0" name="Google Shape;27190;p122"/>
            <p:cNvSpPr/>
            <p:nvPr/>
          </p:nvSpPr>
          <p:spPr>
            <a:xfrm>
              <a:off x="3393955" y="1790735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95" y="49"/>
                  </a:lnTo>
                  <a:cubicBezTo>
                    <a:pt x="95" y="64"/>
                    <a:pt x="80" y="80"/>
                    <a:pt x="64" y="80"/>
                  </a:cubicBezTo>
                  <a:lnTo>
                    <a:pt x="64" y="80"/>
                  </a:lnTo>
                  <a:lnTo>
                    <a:pt x="49" y="80"/>
                  </a:lnTo>
                  <a:lnTo>
                    <a:pt x="32" y="95"/>
                  </a:lnTo>
                  <a:lnTo>
                    <a:pt x="17" y="80"/>
                  </a:lnTo>
                  <a:lnTo>
                    <a:pt x="17" y="95"/>
                  </a:lnTo>
                  <a:cubicBezTo>
                    <a:pt x="1" y="95"/>
                    <a:pt x="1" y="112"/>
                    <a:pt x="17" y="127"/>
                  </a:cubicBezTo>
                  <a:lnTo>
                    <a:pt x="17" y="127"/>
                  </a:lnTo>
                  <a:lnTo>
                    <a:pt x="32" y="143"/>
                  </a:lnTo>
                  <a:lnTo>
                    <a:pt x="49" y="143"/>
                  </a:lnTo>
                  <a:cubicBezTo>
                    <a:pt x="49" y="143"/>
                    <a:pt x="64" y="143"/>
                    <a:pt x="64" y="127"/>
                  </a:cubicBezTo>
                  <a:lnTo>
                    <a:pt x="80" y="112"/>
                  </a:lnTo>
                  <a:lnTo>
                    <a:pt x="95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43" y="112"/>
                  </a:lnTo>
                  <a:lnTo>
                    <a:pt x="158" y="95"/>
                  </a:lnTo>
                  <a:lnTo>
                    <a:pt x="158" y="49"/>
                  </a:lnTo>
                  <a:cubicBezTo>
                    <a:pt x="158" y="32"/>
                    <a:pt x="158" y="32"/>
                    <a:pt x="143" y="17"/>
                  </a:cubicBezTo>
                  <a:lnTo>
                    <a:pt x="127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1" name="Google Shape;27191;p122"/>
            <p:cNvSpPr/>
            <p:nvPr/>
          </p:nvSpPr>
          <p:spPr>
            <a:xfrm>
              <a:off x="3119362" y="1795760"/>
              <a:ext cx="4039" cy="5057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  <a:lnTo>
                    <a:pt x="1" y="32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7" y="127"/>
                  </a:lnTo>
                  <a:cubicBezTo>
                    <a:pt x="32" y="127"/>
                    <a:pt x="49" y="143"/>
                    <a:pt x="49" y="158"/>
                  </a:cubicBezTo>
                  <a:lnTo>
                    <a:pt x="49" y="158"/>
                  </a:lnTo>
                  <a:lnTo>
                    <a:pt x="49" y="158"/>
                  </a:lnTo>
                  <a:lnTo>
                    <a:pt x="64" y="158"/>
                  </a:lnTo>
                  <a:lnTo>
                    <a:pt x="64" y="158"/>
                  </a:lnTo>
                  <a:cubicBezTo>
                    <a:pt x="80" y="158"/>
                    <a:pt x="112" y="143"/>
                    <a:pt x="112" y="127"/>
                  </a:cubicBezTo>
                  <a:cubicBezTo>
                    <a:pt x="127" y="111"/>
                    <a:pt x="127" y="80"/>
                    <a:pt x="112" y="48"/>
                  </a:cubicBezTo>
                  <a:cubicBezTo>
                    <a:pt x="95" y="32"/>
                    <a:pt x="95" y="17"/>
                    <a:pt x="80" y="17"/>
                  </a:cubicBezTo>
                  <a:lnTo>
                    <a:pt x="80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2" name="Google Shape;27192;p122"/>
            <p:cNvSpPr/>
            <p:nvPr/>
          </p:nvSpPr>
          <p:spPr>
            <a:xfrm>
              <a:off x="3103842" y="1799290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cubicBezTo>
                    <a:pt x="79" y="0"/>
                    <a:pt x="48" y="16"/>
                    <a:pt x="16" y="16"/>
                  </a:cubicBezTo>
                  <a:lnTo>
                    <a:pt x="1" y="16"/>
                  </a:lnTo>
                  <a:lnTo>
                    <a:pt x="48" y="79"/>
                  </a:lnTo>
                  <a:cubicBezTo>
                    <a:pt x="48" y="95"/>
                    <a:pt x="64" y="95"/>
                    <a:pt x="79" y="95"/>
                  </a:cubicBezTo>
                  <a:lnTo>
                    <a:pt x="79" y="95"/>
                  </a:lnTo>
                  <a:lnTo>
                    <a:pt x="95" y="95"/>
                  </a:lnTo>
                  <a:cubicBezTo>
                    <a:pt x="95" y="95"/>
                    <a:pt x="95" y="79"/>
                    <a:pt x="111" y="79"/>
                  </a:cubicBezTo>
                  <a:lnTo>
                    <a:pt x="142" y="3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3" name="Google Shape;27193;p122"/>
            <p:cNvSpPr/>
            <p:nvPr/>
          </p:nvSpPr>
          <p:spPr>
            <a:xfrm>
              <a:off x="3435045" y="1789272"/>
              <a:ext cx="6583" cy="5025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64" y="15"/>
                  </a:moveTo>
                  <a:lnTo>
                    <a:pt x="49" y="15"/>
                  </a:lnTo>
                  <a:lnTo>
                    <a:pt x="49" y="15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1" y="110"/>
                  </a:lnTo>
                  <a:lnTo>
                    <a:pt x="32" y="126"/>
                  </a:lnTo>
                  <a:lnTo>
                    <a:pt x="49" y="141"/>
                  </a:lnTo>
                  <a:cubicBezTo>
                    <a:pt x="49" y="158"/>
                    <a:pt x="64" y="158"/>
                    <a:pt x="64" y="158"/>
                  </a:cubicBezTo>
                  <a:cubicBezTo>
                    <a:pt x="80" y="158"/>
                    <a:pt x="80" y="141"/>
                    <a:pt x="95" y="141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80" y="110"/>
                  </a:lnTo>
                  <a:cubicBezTo>
                    <a:pt x="64" y="110"/>
                    <a:pt x="49" y="95"/>
                    <a:pt x="49" y="78"/>
                  </a:cubicBezTo>
                  <a:cubicBezTo>
                    <a:pt x="49" y="63"/>
                    <a:pt x="64" y="47"/>
                    <a:pt x="80" y="32"/>
                  </a:cubicBezTo>
                  <a:cubicBezTo>
                    <a:pt x="64" y="32"/>
                    <a:pt x="64" y="32"/>
                    <a:pt x="64" y="15"/>
                  </a:cubicBezTo>
                  <a:close/>
                  <a:moveTo>
                    <a:pt x="158" y="0"/>
                  </a:moveTo>
                  <a:lnTo>
                    <a:pt x="143" y="0"/>
                  </a:lnTo>
                  <a:lnTo>
                    <a:pt x="127" y="0"/>
                  </a:lnTo>
                  <a:lnTo>
                    <a:pt x="127" y="15"/>
                  </a:lnTo>
                  <a:cubicBezTo>
                    <a:pt x="127" y="15"/>
                    <a:pt x="127" y="32"/>
                    <a:pt x="112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75" y="32"/>
                    <a:pt x="190" y="47"/>
                    <a:pt x="190" y="63"/>
                  </a:cubicBezTo>
                  <a:lnTo>
                    <a:pt x="190" y="63"/>
                  </a:lnTo>
                  <a:cubicBezTo>
                    <a:pt x="206" y="63"/>
                    <a:pt x="206" y="47"/>
                    <a:pt x="206" y="32"/>
                  </a:cubicBezTo>
                  <a:cubicBezTo>
                    <a:pt x="206" y="15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4" name="Google Shape;27194;p122"/>
            <p:cNvSpPr/>
            <p:nvPr/>
          </p:nvSpPr>
          <p:spPr>
            <a:xfrm>
              <a:off x="3301756" y="1818817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17"/>
                    <a:pt x="17" y="17"/>
                  </a:cubicBezTo>
                  <a:cubicBezTo>
                    <a:pt x="1" y="48"/>
                    <a:pt x="17" y="63"/>
                    <a:pt x="32" y="63"/>
                  </a:cubicBezTo>
                  <a:lnTo>
                    <a:pt x="158" y="111"/>
                  </a:lnTo>
                  <a:lnTo>
                    <a:pt x="175" y="111"/>
                  </a:lnTo>
                  <a:cubicBezTo>
                    <a:pt x="190" y="111"/>
                    <a:pt x="206" y="95"/>
                    <a:pt x="206" y="80"/>
                  </a:cubicBezTo>
                  <a:cubicBezTo>
                    <a:pt x="221" y="63"/>
                    <a:pt x="206" y="48"/>
                    <a:pt x="190" y="48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3" y="32"/>
                    <a:pt x="127" y="32"/>
                    <a:pt x="127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5" name="Google Shape;27195;p122"/>
            <p:cNvSpPr/>
            <p:nvPr/>
          </p:nvSpPr>
          <p:spPr>
            <a:xfrm>
              <a:off x="3421560" y="1787268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5" y="47"/>
                    <a:pt x="0" y="63"/>
                    <a:pt x="0" y="78"/>
                  </a:cubicBezTo>
                  <a:cubicBezTo>
                    <a:pt x="15" y="78"/>
                    <a:pt x="15" y="78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141" y="78"/>
                  </a:lnTo>
                  <a:lnTo>
                    <a:pt x="141" y="63"/>
                  </a:lnTo>
                  <a:cubicBezTo>
                    <a:pt x="141" y="47"/>
                    <a:pt x="158" y="32"/>
                    <a:pt x="173" y="32"/>
                  </a:cubicBezTo>
                  <a:lnTo>
                    <a:pt x="173" y="32"/>
                  </a:lnTo>
                  <a:lnTo>
                    <a:pt x="189" y="32"/>
                  </a:lnTo>
                  <a:lnTo>
                    <a:pt x="189" y="47"/>
                  </a:lnTo>
                  <a:cubicBezTo>
                    <a:pt x="189" y="32"/>
                    <a:pt x="204" y="32"/>
                    <a:pt x="189" y="15"/>
                  </a:cubicBezTo>
                  <a:cubicBezTo>
                    <a:pt x="189" y="0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6" name="Google Shape;27196;p122"/>
            <p:cNvSpPr/>
            <p:nvPr/>
          </p:nvSpPr>
          <p:spPr>
            <a:xfrm>
              <a:off x="3085809" y="1790735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79" y="1"/>
                  </a:moveTo>
                  <a:lnTo>
                    <a:pt x="79" y="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49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1" y="64"/>
                    <a:pt x="16" y="80"/>
                    <a:pt x="16" y="80"/>
                  </a:cubicBezTo>
                  <a:lnTo>
                    <a:pt x="16" y="80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lnTo>
                    <a:pt x="79" y="64"/>
                  </a:lnTo>
                  <a:lnTo>
                    <a:pt x="95" y="17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7" name="Google Shape;27197;p122"/>
            <p:cNvSpPr/>
            <p:nvPr/>
          </p:nvSpPr>
          <p:spPr>
            <a:xfrm>
              <a:off x="3033174" y="1793279"/>
              <a:ext cx="5057" cy="2512"/>
            </a:xfrm>
            <a:custGeom>
              <a:avLst/>
              <a:gdLst/>
              <a:ahLst/>
              <a:cxnLst/>
              <a:rect l="l" t="t" r="r" b="b"/>
              <a:pathLst>
                <a:path w="159" h="79" extrusionOk="0">
                  <a:moveTo>
                    <a:pt x="112" y="0"/>
                  </a:moveTo>
                  <a:lnTo>
                    <a:pt x="11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5"/>
                    <a:pt x="1" y="32"/>
                  </a:cubicBezTo>
                  <a:cubicBezTo>
                    <a:pt x="1" y="47"/>
                    <a:pt x="1" y="63"/>
                    <a:pt x="17" y="63"/>
                  </a:cubicBezTo>
                  <a:cubicBezTo>
                    <a:pt x="17" y="63"/>
                    <a:pt x="17" y="78"/>
                    <a:pt x="32" y="78"/>
                  </a:cubicBezTo>
                  <a:lnTo>
                    <a:pt x="32" y="78"/>
                  </a:lnTo>
                  <a:lnTo>
                    <a:pt x="95" y="63"/>
                  </a:lnTo>
                  <a:lnTo>
                    <a:pt x="112" y="63"/>
                  </a:lnTo>
                  <a:lnTo>
                    <a:pt x="127" y="63"/>
                  </a:lnTo>
                  <a:cubicBezTo>
                    <a:pt x="143" y="63"/>
                    <a:pt x="158" y="47"/>
                    <a:pt x="158" y="32"/>
                  </a:cubicBezTo>
                  <a:lnTo>
                    <a:pt x="143" y="32"/>
                  </a:lnTo>
                  <a:cubicBezTo>
                    <a:pt x="143" y="1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8" name="Google Shape;27198;p122"/>
            <p:cNvSpPr/>
            <p:nvPr/>
          </p:nvSpPr>
          <p:spPr>
            <a:xfrm>
              <a:off x="3393478" y="1789749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95" y="0"/>
                  </a:moveTo>
                  <a:lnTo>
                    <a:pt x="95" y="17"/>
                  </a:lnTo>
                  <a:lnTo>
                    <a:pt x="95" y="17"/>
                  </a:lnTo>
                  <a:lnTo>
                    <a:pt x="95" y="0"/>
                  </a:lnTo>
                  <a:close/>
                  <a:moveTo>
                    <a:pt x="16" y="0"/>
                  </a:moveTo>
                  <a:cubicBezTo>
                    <a:pt x="16" y="0"/>
                    <a:pt x="16" y="17"/>
                    <a:pt x="1" y="32"/>
                  </a:cubicBezTo>
                  <a:cubicBezTo>
                    <a:pt x="1" y="48"/>
                    <a:pt x="1" y="80"/>
                    <a:pt x="16" y="95"/>
                  </a:cubicBezTo>
                  <a:cubicBezTo>
                    <a:pt x="16" y="111"/>
                    <a:pt x="32" y="111"/>
                    <a:pt x="32" y="111"/>
                  </a:cubicBezTo>
                  <a:lnTo>
                    <a:pt x="47" y="126"/>
                  </a:lnTo>
                  <a:lnTo>
                    <a:pt x="64" y="111"/>
                  </a:lnTo>
                  <a:cubicBezTo>
                    <a:pt x="47" y="111"/>
                    <a:pt x="47" y="95"/>
                    <a:pt x="32" y="80"/>
                  </a:cubicBezTo>
                  <a:lnTo>
                    <a:pt x="32" y="17"/>
                  </a:lnTo>
                  <a:cubicBezTo>
                    <a:pt x="32" y="17"/>
                    <a:pt x="16" y="17"/>
                    <a:pt x="16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99" name="Google Shape;27199;p122"/>
            <p:cNvSpPr/>
            <p:nvPr/>
          </p:nvSpPr>
          <p:spPr>
            <a:xfrm>
              <a:off x="3266199" y="1812806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lnTo>
                    <a:pt x="1" y="48"/>
                  </a:ln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32" y="80"/>
                  </a:lnTo>
                  <a:lnTo>
                    <a:pt x="32" y="95"/>
                  </a:lnTo>
                  <a:cubicBezTo>
                    <a:pt x="32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47" y="126"/>
                  </a:lnTo>
                  <a:lnTo>
                    <a:pt x="47" y="111"/>
                  </a:lnTo>
                  <a:cubicBezTo>
                    <a:pt x="64" y="95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cubicBezTo>
                    <a:pt x="95" y="95"/>
                    <a:pt x="95" y="95"/>
                    <a:pt x="110" y="95"/>
                  </a:cubicBezTo>
                  <a:lnTo>
                    <a:pt x="110" y="80"/>
                  </a:lnTo>
                  <a:lnTo>
                    <a:pt x="110" y="80"/>
                  </a:lnTo>
                  <a:cubicBezTo>
                    <a:pt x="110" y="63"/>
                    <a:pt x="110" y="32"/>
                    <a:pt x="95" y="17"/>
                  </a:cubicBezTo>
                  <a:cubicBezTo>
                    <a:pt x="79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0" name="Google Shape;27200;p122"/>
            <p:cNvSpPr/>
            <p:nvPr/>
          </p:nvSpPr>
          <p:spPr>
            <a:xfrm>
              <a:off x="3267217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1" name="Google Shape;27201;p122"/>
            <p:cNvSpPr/>
            <p:nvPr/>
          </p:nvSpPr>
          <p:spPr>
            <a:xfrm>
              <a:off x="3109344" y="1786727"/>
              <a:ext cx="6042" cy="8587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143" y="1"/>
                  </a:moveTo>
                  <a:lnTo>
                    <a:pt x="143" y="1"/>
                  </a:lnTo>
                  <a:lnTo>
                    <a:pt x="143" y="1"/>
                  </a:lnTo>
                  <a:lnTo>
                    <a:pt x="143" y="17"/>
                  </a:lnTo>
                  <a:cubicBezTo>
                    <a:pt x="158" y="32"/>
                    <a:pt x="143" y="49"/>
                    <a:pt x="127" y="49"/>
                  </a:cubicBezTo>
                  <a:lnTo>
                    <a:pt x="112" y="64"/>
                  </a:lnTo>
                  <a:lnTo>
                    <a:pt x="127" y="158"/>
                  </a:lnTo>
                  <a:cubicBezTo>
                    <a:pt x="95" y="190"/>
                    <a:pt x="80" y="206"/>
                    <a:pt x="49" y="206"/>
                  </a:cubicBezTo>
                  <a:cubicBezTo>
                    <a:pt x="32" y="206"/>
                    <a:pt x="17" y="190"/>
                    <a:pt x="17" y="190"/>
                  </a:cubicBezTo>
                  <a:lnTo>
                    <a:pt x="1" y="206"/>
                  </a:lnTo>
                  <a:cubicBezTo>
                    <a:pt x="1" y="206"/>
                    <a:pt x="17" y="221"/>
                    <a:pt x="17" y="253"/>
                  </a:cubicBezTo>
                  <a:lnTo>
                    <a:pt x="32" y="269"/>
                  </a:lnTo>
                  <a:lnTo>
                    <a:pt x="32" y="269"/>
                  </a:lnTo>
                  <a:lnTo>
                    <a:pt x="49" y="269"/>
                  </a:lnTo>
                  <a:lnTo>
                    <a:pt x="95" y="253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27" y="253"/>
                  </a:lnTo>
                  <a:lnTo>
                    <a:pt x="143" y="238"/>
                  </a:lnTo>
                  <a:cubicBezTo>
                    <a:pt x="158" y="238"/>
                    <a:pt x="158" y="221"/>
                    <a:pt x="175" y="221"/>
                  </a:cubicBezTo>
                  <a:lnTo>
                    <a:pt x="175" y="206"/>
                  </a:lnTo>
                  <a:lnTo>
                    <a:pt x="175" y="175"/>
                  </a:lnTo>
                  <a:cubicBezTo>
                    <a:pt x="158" y="158"/>
                    <a:pt x="175" y="143"/>
                    <a:pt x="190" y="143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2" name="Google Shape;27202;p122"/>
            <p:cNvSpPr/>
            <p:nvPr/>
          </p:nvSpPr>
          <p:spPr>
            <a:xfrm>
              <a:off x="3298766" y="181080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63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63"/>
                    <a:pt x="111" y="63"/>
                    <a:pt x="126" y="48"/>
                  </a:cubicBezTo>
                  <a:lnTo>
                    <a:pt x="126" y="32"/>
                  </a:lnTo>
                  <a:cubicBezTo>
                    <a:pt x="126" y="17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3" name="Google Shape;27203;p122"/>
            <p:cNvSpPr/>
            <p:nvPr/>
          </p:nvSpPr>
          <p:spPr>
            <a:xfrm>
              <a:off x="3325322" y="1814333"/>
              <a:ext cx="10558" cy="9032"/>
            </a:xfrm>
            <a:custGeom>
              <a:avLst/>
              <a:gdLst/>
              <a:ahLst/>
              <a:cxnLst/>
              <a:rect l="l" t="t" r="r" b="b"/>
              <a:pathLst>
                <a:path w="332" h="284" extrusionOk="0">
                  <a:moveTo>
                    <a:pt x="205" y="78"/>
                  </a:moveTo>
                  <a:lnTo>
                    <a:pt x="205" y="78"/>
                  </a:lnTo>
                  <a:lnTo>
                    <a:pt x="190" y="78"/>
                  </a:lnTo>
                  <a:cubicBezTo>
                    <a:pt x="190" y="95"/>
                    <a:pt x="174" y="95"/>
                    <a:pt x="174" y="95"/>
                  </a:cubicBezTo>
                  <a:cubicBezTo>
                    <a:pt x="174" y="95"/>
                    <a:pt x="174" y="110"/>
                    <a:pt x="159" y="110"/>
                  </a:cubicBezTo>
                  <a:lnTo>
                    <a:pt x="142" y="126"/>
                  </a:lnTo>
                  <a:lnTo>
                    <a:pt x="159" y="173"/>
                  </a:lnTo>
                  <a:cubicBezTo>
                    <a:pt x="159" y="173"/>
                    <a:pt x="174" y="189"/>
                    <a:pt x="190" y="189"/>
                  </a:cubicBezTo>
                  <a:lnTo>
                    <a:pt x="253" y="221"/>
                  </a:lnTo>
                  <a:lnTo>
                    <a:pt x="253" y="252"/>
                  </a:lnTo>
                  <a:lnTo>
                    <a:pt x="32" y="221"/>
                  </a:lnTo>
                  <a:lnTo>
                    <a:pt x="32" y="221"/>
                  </a:lnTo>
                  <a:cubicBezTo>
                    <a:pt x="16" y="221"/>
                    <a:pt x="1" y="221"/>
                    <a:pt x="1" y="236"/>
                  </a:cubicBezTo>
                  <a:cubicBezTo>
                    <a:pt x="1" y="252"/>
                    <a:pt x="1" y="284"/>
                    <a:pt x="32" y="284"/>
                  </a:cubicBezTo>
                  <a:lnTo>
                    <a:pt x="79" y="284"/>
                  </a:lnTo>
                  <a:cubicBezTo>
                    <a:pt x="174" y="284"/>
                    <a:pt x="253" y="284"/>
                    <a:pt x="331" y="267"/>
                  </a:cubicBezTo>
                  <a:lnTo>
                    <a:pt x="316" y="204"/>
                  </a:lnTo>
                  <a:lnTo>
                    <a:pt x="300" y="204"/>
                  </a:lnTo>
                  <a:cubicBezTo>
                    <a:pt x="300" y="221"/>
                    <a:pt x="285" y="221"/>
                    <a:pt x="285" y="221"/>
                  </a:cubicBezTo>
                  <a:cubicBezTo>
                    <a:pt x="268" y="221"/>
                    <a:pt x="253" y="204"/>
                    <a:pt x="253" y="204"/>
                  </a:cubicBezTo>
                  <a:cubicBezTo>
                    <a:pt x="237" y="189"/>
                    <a:pt x="253" y="158"/>
                    <a:pt x="268" y="158"/>
                  </a:cubicBezTo>
                  <a:lnTo>
                    <a:pt x="268" y="158"/>
                  </a:lnTo>
                  <a:lnTo>
                    <a:pt x="253" y="141"/>
                  </a:lnTo>
                  <a:lnTo>
                    <a:pt x="237" y="158"/>
                  </a:lnTo>
                  <a:lnTo>
                    <a:pt x="222" y="158"/>
                  </a:lnTo>
                  <a:cubicBezTo>
                    <a:pt x="205" y="158"/>
                    <a:pt x="205" y="141"/>
                    <a:pt x="190" y="126"/>
                  </a:cubicBezTo>
                  <a:cubicBezTo>
                    <a:pt x="190" y="110"/>
                    <a:pt x="205" y="95"/>
                    <a:pt x="205" y="95"/>
                  </a:cubicBezTo>
                  <a:lnTo>
                    <a:pt x="205" y="78"/>
                  </a:lnTo>
                  <a:close/>
                  <a:moveTo>
                    <a:pt x="127" y="0"/>
                  </a:moveTo>
                  <a:lnTo>
                    <a:pt x="127" y="15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47"/>
                  </a:lnTo>
                  <a:lnTo>
                    <a:pt x="127" y="47"/>
                  </a:lnTo>
                  <a:cubicBezTo>
                    <a:pt x="142" y="47"/>
                    <a:pt x="142" y="32"/>
                    <a:pt x="142" y="32"/>
                  </a:cubicBezTo>
                  <a:lnTo>
                    <a:pt x="159" y="32"/>
                  </a:lnTo>
                  <a:cubicBezTo>
                    <a:pt x="142" y="32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4" name="Google Shape;27204;p122"/>
            <p:cNvSpPr/>
            <p:nvPr/>
          </p:nvSpPr>
          <p:spPr>
            <a:xfrm>
              <a:off x="3167004" y="1800785"/>
              <a:ext cx="7505" cy="5534"/>
            </a:xfrm>
            <a:custGeom>
              <a:avLst/>
              <a:gdLst/>
              <a:ahLst/>
              <a:cxnLst/>
              <a:rect l="l" t="t" r="r" b="b"/>
              <a:pathLst>
                <a:path w="236" h="174" extrusionOk="0">
                  <a:moveTo>
                    <a:pt x="221" y="111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110" y="126"/>
                  </a:lnTo>
                  <a:lnTo>
                    <a:pt x="78" y="126"/>
                  </a:lnTo>
                  <a:lnTo>
                    <a:pt x="78" y="142"/>
                  </a:lnTo>
                  <a:cubicBezTo>
                    <a:pt x="95" y="142"/>
                    <a:pt x="95" y="158"/>
                    <a:pt x="95" y="158"/>
                  </a:cubicBezTo>
                  <a:cubicBezTo>
                    <a:pt x="110" y="174"/>
                    <a:pt x="110" y="174"/>
                    <a:pt x="126" y="174"/>
                  </a:cubicBezTo>
                  <a:lnTo>
                    <a:pt x="126" y="174"/>
                  </a:lnTo>
                  <a:lnTo>
                    <a:pt x="204" y="142"/>
                  </a:lnTo>
                  <a:cubicBezTo>
                    <a:pt x="221" y="142"/>
                    <a:pt x="221" y="126"/>
                    <a:pt x="221" y="126"/>
                  </a:cubicBezTo>
                  <a:lnTo>
                    <a:pt x="221" y="111"/>
                  </a:lnTo>
                  <a:close/>
                  <a:moveTo>
                    <a:pt x="78" y="16"/>
                  </a:moveTo>
                  <a:lnTo>
                    <a:pt x="78" y="16"/>
                  </a:lnTo>
                  <a:cubicBezTo>
                    <a:pt x="63" y="16"/>
                    <a:pt x="63" y="32"/>
                    <a:pt x="47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32" y="16"/>
                  </a:cubicBezTo>
                  <a:cubicBezTo>
                    <a:pt x="15" y="32"/>
                    <a:pt x="0" y="48"/>
                    <a:pt x="0" y="63"/>
                  </a:cubicBezTo>
                  <a:lnTo>
                    <a:pt x="15" y="79"/>
                  </a:lnTo>
                  <a:lnTo>
                    <a:pt x="32" y="79"/>
                  </a:lnTo>
                  <a:lnTo>
                    <a:pt x="95" y="63"/>
                  </a:lnTo>
                  <a:lnTo>
                    <a:pt x="95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41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10" y="48"/>
                    <a:pt x="110" y="32"/>
                    <a:pt x="95" y="32"/>
                  </a:cubicBezTo>
                  <a:lnTo>
                    <a:pt x="78" y="16"/>
                  </a:lnTo>
                  <a:close/>
                  <a:moveTo>
                    <a:pt x="236" y="0"/>
                  </a:moveTo>
                  <a:lnTo>
                    <a:pt x="221" y="0"/>
                  </a:lnTo>
                  <a:lnTo>
                    <a:pt x="158" y="32"/>
                  </a:lnTo>
                  <a:lnTo>
                    <a:pt x="158" y="48"/>
                  </a:lnTo>
                  <a:lnTo>
                    <a:pt x="236" y="48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5" name="Google Shape;27205;p122"/>
            <p:cNvSpPr/>
            <p:nvPr/>
          </p:nvSpPr>
          <p:spPr>
            <a:xfrm>
              <a:off x="3442074" y="1778236"/>
              <a:ext cx="4548" cy="6520"/>
            </a:xfrm>
            <a:custGeom>
              <a:avLst/>
              <a:gdLst/>
              <a:ahLst/>
              <a:cxnLst/>
              <a:rect l="l" t="t" r="r" b="b"/>
              <a:pathLst>
                <a:path w="143" h="205" extrusionOk="0">
                  <a:moveTo>
                    <a:pt x="48" y="1"/>
                  </a:moveTo>
                  <a:lnTo>
                    <a:pt x="32" y="32"/>
                  </a:lnTo>
                  <a:cubicBezTo>
                    <a:pt x="32" y="32"/>
                    <a:pt x="17" y="47"/>
                    <a:pt x="0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7" y="110"/>
                  </a:cubicBezTo>
                  <a:lnTo>
                    <a:pt x="17" y="127"/>
                  </a:lnTo>
                  <a:cubicBezTo>
                    <a:pt x="17" y="142"/>
                    <a:pt x="32" y="158"/>
                    <a:pt x="32" y="158"/>
                  </a:cubicBezTo>
                  <a:lnTo>
                    <a:pt x="48" y="142"/>
                  </a:lnTo>
                  <a:lnTo>
                    <a:pt x="63" y="142"/>
                  </a:lnTo>
                  <a:lnTo>
                    <a:pt x="63" y="142"/>
                  </a:lnTo>
                  <a:cubicBezTo>
                    <a:pt x="80" y="158"/>
                    <a:pt x="95" y="173"/>
                    <a:pt x="95" y="190"/>
                  </a:cubicBezTo>
                  <a:lnTo>
                    <a:pt x="95" y="190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cubicBezTo>
                    <a:pt x="143" y="205"/>
                    <a:pt x="143" y="173"/>
                    <a:pt x="143" y="158"/>
                  </a:cubicBezTo>
                  <a:cubicBezTo>
                    <a:pt x="143" y="142"/>
                    <a:pt x="126" y="127"/>
                    <a:pt x="111" y="127"/>
                  </a:cubicBezTo>
                  <a:lnTo>
                    <a:pt x="111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10"/>
                  </a:lnTo>
                  <a:cubicBezTo>
                    <a:pt x="95" y="95"/>
                    <a:pt x="95" y="79"/>
                    <a:pt x="80" y="47"/>
                  </a:cubicBezTo>
                  <a:lnTo>
                    <a:pt x="80" y="3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6" name="Google Shape;27206;p122"/>
            <p:cNvSpPr/>
            <p:nvPr/>
          </p:nvSpPr>
          <p:spPr>
            <a:xfrm>
              <a:off x="3318326" y="1778713"/>
              <a:ext cx="5534" cy="9064"/>
            </a:xfrm>
            <a:custGeom>
              <a:avLst/>
              <a:gdLst/>
              <a:ahLst/>
              <a:cxnLst/>
              <a:rect l="l" t="t" r="r" b="b"/>
              <a:pathLst>
                <a:path w="174" h="285" extrusionOk="0">
                  <a:moveTo>
                    <a:pt x="95" y="1"/>
                  </a:moveTo>
                  <a:lnTo>
                    <a:pt x="79" y="17"/>
                  </a:lnTo>
                  <a:cubicBezTo>
                    <a:pt x="95" y="32"/>
                    <a:pt x="79" y="49"/>
                    <a:pt x="63" y="49"/>
                  </a:cubicBezTo>
                  <a:lnTo>
                    <a:pt x="47" y="49"/>
                  </a:lnTo>
                  <a:lnTo>
                    <a:pt x="47" y="49"/>
                  </a:lnTo>
                  <a:lnTo>
                    <a:pt x="0" y="190"/>
                  </a:lnTo>
                  <a:cubicBezTo>
                    <a:pt x="0" y="206"/>
                    <a:pt x="0" y="221"/>
                    <a:pt x="16" y="221"/>
                  </a:cubicBezTo>
                  <a:cubicBezTo>
                    <a:pt x="16" y="238"/>
                    <a:pt x="32" y="238"/>
                    <a:pt x="32" y="238"/>
                  </a:cubicBezTo>
                  <a:lnTo>
                    <a:pt x="32" y="238"/>
                  </a:lnTo>
                  <a:lnTo>
                    <a:pt x="32" y="238"/>
                  </a:lnTo>
                  <a:cubicBezTo>
                    <a:pt x="47" y="253"/>
                    <a:pt x="47" y="269"/>
                    <a:pt x="79" y="284"/>
                  </a:cubicBezTo>
                  <a:lnTo>
                    <a:pt x="95" y="284"/>
                  </a:lnTo>
                  <a:cubicBezTo>
                    <a:pt x="110" y="284"/>
                    <a:pt x="126" y="284"/>
                    <a:pt x="126" y="269"/>
                  </a:cubicBezTo>
                  <a:lnTo>
                    <a:pt x="126" y="238"/>
                  </a:lnTo>
                  <a:lnTo>
                    <a:pt x="142" y="238"/>
                  </a:lnTo>
                  <a:cubicBezTo>
                    <a:pt x="173" y="238"/>
                    <a:pt x="173" y="221"/>
                    <a:pt x="173" y="206"/>
                  </a:cubicBezTo>
                  <a:lnTo>
                    <a:pt x="173" y="175"/>
                  </a:lnTo>
                  <a:lnTo>
                    <a:pt x="173" y="158"/>
                  </a:lnTo>
                  <a:cubicBezTo>
                    <a:pt x="158" y="143"/>
                    <a:pt x="158" y="143"/>
                    <a:pt x="142" y="143"/>
                  </a:cubicBezTo>
                  <a:lnTo>
                    <a:pt x="142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95" y="143"/>
                  </a:lnTo>
                  <a:lnTo>
                    <a:pt x="110" y="32"/>
                  </a:lnTo>
                  <a:cubicBezTo>
                    <a:pt x="126" y="17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7" name="Google Shape;27207;p122"/>
            <p:cNvSpPr/>
            <p:nvPr/>
          </p:nvSpPr>
          <p:spPr>
            <a:xfrm>
              <a:off x="3421020" y="1804792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16"/>
                    <a:pt x="1" y="16"/>
                    <a:pt x="1" y="32"/>
                  </a:cubicBezTo>
                  <a:cubicBezTo>
                    <a:pt x="17" y="32"/>
                    <a:pt x="17" y="48"/>
                    <a:pt x="17" y="48"/>
                  </a:cubicBezTo>
                  <a:lnTo>
                    <a:pt x="17" y="48"/>
                  </a:lnTo>
                  <a:lnTo>
                    <a:pt x="32" y="79"/>
                  </a:lnTo>
                  <a:lnTo>
                    <a:pt x="49" y="79"/>
                  </a:lnTo>
                  <a:lnTo>
                    <a:pt x="64" y="111"/>
                  </a:lnTo>
                  <a:lnTo>
                    <a:pt x="64" y="126"/>
                  </a:lnTo>
                  <a:cubicBezTo>
                    <a:pt x="64" y="142"/>
                    <a:pt x="64" y="158"/>
                    <a:pt x="80" y="174"/>
                  </a:cubicBezTo>
                  <a:lnTo>
                    <a:pt x="95" y="174"/>
                  </a:lnTo>
                  <a:cubicBezTo>
                    <a:pt x="112" y="174"/>
                    <a:pt x="127" y="158"/>
                    <a:pt x="127" y="158"/>
                  </a:cubicBezTo>
                  <a:lnTo>
                    <a:pt x="127" y="158"/>
                  </a:lnTo>
                  <a:lnTo>
                    <a:pt x="143" y="126"/>
                  </a:lnTo>
                  <a:lnTo>
                    <a:pt x="143" y="79"/>
                  </a:lnTo>
                  <a:lnTo>
                    <a:pt x="80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8" name="Google Shape;27208;p122"/>
            <p:cNvSpPr/>
            <p:nvPr/>
          </p:nvSpPr>
          <p:spPr>
            <a:xfrm>
              <a:off x="3404991" y="1788731"/>
              <a:ext cx="6551" cy="7569"/>
            </a:xfrm>
            <a:custGeom>
              <a:avLst/>
              <a:gdLst/>
              <a:ahLst/>
              <a:cxnLst/>
              <a:rect l="l" t="t" r="r" b="b"/>
              <a:pathLst>
                <a:path w="206" h="238" extrusionOk="0">
                  <a:moveTo>
                    <a:pt x="32" y="1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17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32"/>
                    <a:pt x="63" y="49"/>
                  </a:cubicBezTo>
                  <a:cubicBezTo>
                    <a:pt x="80" y="64"/>
                    <a:pt x="63" y="80"/>
                    <a:pt x="48" y="95"/>
                  </a:cubicBezTo>
                  <a:cubicBezTo>
                    <a:pt x="32" y="95"/>
                    <a:pt x="32" y="112"/>
                    <a:pt x="32" y="112"/>
                  </a:cubicBezTo>
                  <a:lnTo>
                    <a:pt x="32" y="127"/>
                  </a:lnTo>
                  <a:lnTo>
                    <a:pt x="48" y="143"/>
                  </a:lnTo>
                  <a:lnTo>
                    <a:pt x="63" y="143"/>
                  </a:lnTo>
                  <a:lnTo>
                    <a:pt x="127" y="158"/>
                  </a:lnTo>
                  <a:lnTo>
                    <a:pt x="127" y="158"/>
                  </a:lnTo>
                  <a:cubicBezTo>
                    <a:pt x="127" y="175"/>
                    <a:pt x="143" y="175"/>
                    <a:pt x="143" y="190"/>
                  </a:cubicBezTo>
                  <a:cubicBezTo>
                    <a:pt x="143" y="206"/>
                    <a:pt x="143" y="221"/>
                    <a:pt x="127" y="238"/>
                  </a:cubicBezTo>
                  <a:lnTo>
                    <a:pt x="127" y="238"/>
                  </a:lnTo>
                  <a:lnTo>
                    <a:pt x="143" y="238"/>
                  </a:lnTo>
                  <a:cubicBezTo>
                    <a:pt x="158" y="238"/>
                    <a:pt x="174" y="221"/>
                    <a:pt x="174" y="221"/>
                  </a:cubicBezTo>
                  <a:lnTo>
                    <a:pt x="174" y="206"/>
                  </a:lnTo>
                  <a:lnTo>
                    <a:pt x="190" y="175"/>
                  </a:lnTo>
                  <a:cubicBezTo>
                    <a:pt x="190" y="158"/>
                    <a:pt x="174" y="158"/>
                    <a:pt x="174" y="143"/>
                  </a:cubicBezTo>
                  <a:cubicBezTo>
                    <a:pt x="174" y="127"/>
                    <a:pt x="190" y="112"/>
                    <a:pt x="206" y="112"/>
                  </a:cubicBezTo>
                  <a:cubicBezTo>
                    <a:pt x="206" y="95"/>
                    <a:pt x="190" y="95"/>
                    <a:pt x="190" y="95"/>
                  </a:cubicBezTo>
                  <a:lnTo>
                    <a:pt x="95" y="8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09" name="Google Shape;27209;p122"/>
            <p:cNvSpPr/>
            <p:nvPr/>
          </p:nvSpPr>
          <p:spPr>
            <a:xfrm>
              <a:off x="3085300" y="1808799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cubicBezTo>
                    <a:pt x="17" y="0"/>
                    <a:pt x="32" y="16"/>
                    <a:pt x="32" y="32"/>
                  </a:cubicBezTo>
                  <a:cubicBezTo>
                    <a:pt x="48" y="32"/>
                    <a:pt x="48" y="48"/>
                    <a:pt x="48" y="48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95" y="48"/>
                  </a:lnTo>
                  <a:cubicBezTo>
                    <a:pt x="95" y="32"/>
                    <a:pt x="111" y="32"/>
                    <a:pt x="111" y="32"/>
                  </a:cubicBezTo>
                  <a:lnTo>
                    <a:pt x="111" y="32"/>
                  </a:lnTo>
                  <a:cubicBezTo>
                    <a:pt x="95" y="16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0" name="Google Shape;27210;p122"/>
            <p:cNvSpPr/>
            <p:nvPr/>
          </p:nvSpPr>
          <p:spPr>
            <a:xfrm>
              <a:off x="3096336" y="1784247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58" y="1"/>
                  </a:moveTo>
                  <a:cubicBezTo>
                    <a:pt x="111" y="1"/>
                    <a:pt x="79" y="16"/>
                    <a:pt x="32" y="16"/>
                  </a:cubicBezTo>
                  <a:lnTo>
                    <a:pt x="16" y="47"/>
                  </a:lnTo>
                  <a:cubicBezTo>
                    <a:pt x="0" y="64"/>
                    <a:pt x="0" y="79"/>
                    <a:pt x="16" y="95"/>
                  </a:cubicBezTo>
                  <a:cubicBezTo>
                    <a:pt x="16" y="95"/>
                    <a:pt x="32" y="95"/>
                    <a:pt x="32" y="110"/>
                  </a:cubicBezTo>
                  <a:lnTo>
                    <a:pt x="111" y="64"/>
                  </a:lnTo>
                  <a:lnTo>
                    <a:pt x="126" y="64"/>
                  </a:lnTo>
                  <a:lnTo>
                    <a:pt x="126" y="64"/>
                  </a:lnTo>
                  <a:cubicBezTo>
                    <a:pt x="142" y="64"/>
                    <a:pt x="158" y="64"/>
                    <a:pt x="158" y="79"/>
                  </a:cubicBezTo>
                  <a:cubicBezTo>
                    <a:pt x="174" y="95"/>
                    <a:pt x="158" y="110"/>
                    <a:pt x="158" y="127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4" y="127"/>
                    <a:pt x="189" y="110"/>
                    <a:pt x="189" y="95"/>
                  </a:cubicBezTo>
                  <a:cubicBezTo>
                    <a:pt x="205" y="47"/>
                    <a:pt x="189" y="16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1" name="Google Shape;27211;p122"/>
            <p:cNvSpPr/>
            <p:nvPr/>
          </p:nvSpPr>
          <p:spPr>
            <a:xfrm>
              <a:off x="3400506" y="1804792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32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48"/>
                  </a:lnTo>
                  <a:cubicBezTo>
                    <a:pt x="0" y="48"/>
                    <a:pt x="0" y="63"/>
                    <a:pt x="15" y="63"/>
                  </a:cubicBezTo>
                  <a:lnTo>
                    <a:pt x="15" y="63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6" y="95"/>
                    <a:pt x="141" y="79"/>
                  </a:cubicBezTo>
                  <a:cubicBezTo>
                    <a:pt x="141" y="63"/>
                    <a:pt x="126" y="48"/>
                    <a:pt x="110" y="3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2" name="Google Shape;27212;p122"/>
            <p:cNvSpPr/>
            <p:nvPr/>
          </p:nvSpPr>
          <p:spPr>
            <a:xfrm>
              <a:off x="3020166" y="1794265"/>
              <a:ext cx="6551" cy="7537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111" y="158"/>
                  </a:moveTo>
                  <a:lnTo>
                    <a:pt x="95" y="158"/>
                  </a:lnTo>
                  <a:lnTo>
                    <a:pt x="95" y="158"/>
                  </a:lnTo>
                  <a:cubicBezTo>
                    <a:pt x="111" y="158"/>
                    <a:pt x="111" y="174"/>
                    <a:pt x="111" y="174"/>
                  </a:cubicBezTo>
                  <a:cubicBezTo>
                    <a:pt x="126" y="190"/>
                    <a:pt x="111" y="221"/>
                    <a:pt x="95" y="221"/>
                  </a:cubicBezTo>
                  <a:lnTo>
                    <a:pt x="80" y="221"/>
                  </a:lnTo>
                  <a:lnTo>
                    <a:pt x="8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174" y="237"/>
                  </a:lnTo>
                  <a:cubicBezTo>
                    <a:pt x="189" y="237"/>
                    <a:pt x="206" y="205"/>
                    <a:pt x="206" y="190"/>
                  </a:cubicBezTo>
                  <a:cubicBezTo>
                    <a:pt x="189" y="174"/>
                    <a:pt x="189" y="158"/>
                    <a:pt x="158" y="158"/>
                  </a:cubicBezTo>
                  <a:lnTo>
                    <a:pt x="158" y="158"/>
                  </a:lnTo>
                  <a:lnTo>
                    <a:pt x="126" y="174"/>
                  </a:lnTo>
                  <a:lnTo>
                    <a:pt x="111" y="158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6"/>
                    <a:pt x="0" y="47"/>
                  </a:cubicBezTo>
                  <a:lnTo>
                    <a:pt x="0" y="47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7"/>
                    <a:pt x="48" y="127"/>
                    <a:pt x="48" y="142"/>
                  </a:cubicBezTo>
                  <a:lnTo>
                    <a:pt x="48" y="158"/>
                  </a:lnTo>
                  <a:lnTo>
                    <a:pt x="48" y="174"/>
                  </a:lnTo>
                  <a:cubicBezTo>
                    <a:pt x="48" y="158"/>
                    <a:pt x="63" y="158"/>
                    <a:pt x="63" y="158"/>
                  </a:cubicBezTo>
                  <a:lnTo>
                    <a:pt x="80" y="158"/>
                  </a:lnTo>
                  <a:cubicBezTo>
                    <a:pt x="63" y="158"/>
                    <a:pt x="63" y="158"/>
                    <a:pt x="63" y="142"/>
                  </a:cubicBezTo>
                  <a:cubicBezTo>
                    <a:pt x="48" y="127"/>
                    <a:pt x="48" y="110"/>
                    <a:pt x="63" y="95"/>
                  </a:cubicBezTo>
                  <a:lnTo>
                    <a:pt x="63" y="95"/>
                  </a:lnTo>
                  <a:cubicBezTo>
                    <a:pt x="48" y="95"/>
                    <a:pt x="32" y="79"/>
                    <a:pt x="32" y="64"/>
                  </a:cubicBezTo>
                  <a:cubicBezTo>
                    <a:pt x="32" y="64"/>
                    <a:pt x="32" y="47"/>
                    <a:pt x="48" y="32"/>
                  </a:cubicBez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3" name="Google Shape;27213;p122"/>
            <p:cNvSpPr/>
            <p:nvPr/>
          </p:nvSpPr>
          <p:spPr>
            <a:xfrm>
              <a:off x="3095318" y="1786250"/>
              <a:ext cx="6551" cy="3053"/>
            </a:xfrm>
            <a:custGeom>
              <a:avLst/>
              <a:gdLst/>
              <a:ahLst/>
              <a:cxnLst/>
              <a:rect l="l" t="t" r="r" b="b"/>
              <a:pathLst>
                <a:path w="206" h="96" extrusionOk="0">
                  <a:moveTo>
                    <a:pt x="158" y="1"/>
                  </a:moveTo>
                  <a:lnTo>
                    <a:pt x="158" y="1"/>
                  </a:lnTo>
                  <a:lnTo>
                    <a:pt x="143" y="1"/>
                  </a:lnTo>
                  <a:lnTo>
                    <a:pt x="64" y="47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32" y="95"/>
                  </a:lnTo>
                  <a:lnTo>
                    <a:pt x="48" y="79"/>
                  </a:lnTo>
                  <a:cubicBezTo>
                    <a:pt x="48" y="64"/>
                    <a:pt x="64" y="47"/>
                    <a:pt x="80" y="47"/>
                  </a:cubicBezTo>
                  <a:lnTo>
                    <a:pt x="95" y="47"/>
                  </a:lnTo>
                  <a:cubicBezTo>
                    <a:pt x="111" y="64"/>
                    <a:pt x="111" y="79"/>
                    <a:pt x="111" y="95"/>
                  </a:cubicBezTo>
                  <a:lnTo>
                    <a:pt x="174" y="64"/>
                  </a:lnTo>
                  <a:lnTo>
                    <a:pt x="190" y="64"/>
                  </a:lnTo>
                  <a:cubicBezTo>
                    <a:pt x="190" y="47"/>
                    <a:pt x="206" y="32"/>
                    <a:pt x="190" y="16"/>
                  </a:cubicBezTo>
                  <a:cubicBezTo>
                    <a:pt x="190" y="1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4" name="Google Shape;27214;p122"/>
            <p:cNvSpPr/>
            <p:nvPr/>
          </p:nvSpPr>
          <p:spPr>
            <a:xfrm>
              <a:off x="3057758" y="183134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32"/>
                  </a:cubicBezTo>
                  <a:lnTo>
                    <a:pt x="16" y="79"/>
                  </a:lnTo>
                  <a:cubicBezTo>
                    <a:pt x="16" y="95"/>
                    <a:pt x="16" y="95"/>
                    <a:pt x="32" y="110"/>
                  </a:cubicBezTo>
                  <a:lnTo>
                    <a:pt x="47" y="110"/>
                  </a:lnTo>
                  <a:lnTo>
                    <a:pt x="63" y="127"/>
                  </a:lnTo>
                  <a:cubicBezTo>
                    <a:pt x="79" y="127"/>
                    <a:pt x="79" y="127"/>
                    <a:pt x="79" y="110"/>
                  </a:cubicBezTo>
                  <a:cubicBezTo>
                    <a:pt x="95" y="110"/>
                    <a:pt x="95" y="110"/>
                    <a:pt x="95" y="95"/>
                  </a:cubicBezTo>
                  <a:lnTo>
                    <a:pt x="110" y="64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79" y="16"/>
                  </a:lnTo>
                  <a:lnTo>
                    <a:pt x="63" y="16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5" name="Google Shape;27215;p122"/>
            <p:cNvSpPr/>
            <p:nvPr/>
          </p:nvSpPr>
          <p:spPr>
            <a:xfrm>
              <a:off x="3106863" y="1791752"/>
              <a:ext cx="3530" cy="8046"/>
            </a:xfrm>
            <a:custGeom>
              <a:avLst/>
              <a:gdLst/>
              <a:ahLst/>
              <a:cxnLst/>
              <a:rect l="l" t="t" r="r" b="b"/>
              <a:pathLst>
                <a:path w="111" h="253" extrusionOk="0">
                  <a:moveTo>
                    <a:pt x="79" y="0"/>
                  </a:moveTo>
                  <a:cubicBezTo>
                    <a:pt x="64" y="0"/>
                    <a:pt x="64" y="17"/>
                    <a:pt x="47" y="17"/>
                  </a:cubicBezTo>
                  <a:cubicBezTo>
                    <a:pt x="47" y="17"/>
                    <a:pt x="32" y="17"/>
                    <a:pt x="32" y="0"/>
                  </a:cubicBezTo>
                  <a:cubicBezTo>
                    <a:pt x="32" y="17"/>
                    <a:pt x="16" y="17"/>
                    <a:pt x="16" y="17"/>
                  </a:cubicBezTo>
                  <a:lnTo>
                    <a:pt x="16" y="32"/>
                  </a:lnTo>
                  <a:cubicBezTo>
                    <a:pt x="32" y="48"/>
                    <a:pt x="47" y="48"/>
                    <a:pt x="47" y="63"/>
                  </a:cubicBezTo>
                  <a:cubicBezTo>
                    <a:pt x="47" y="80"/>
                    <a:pt x="47" y="95"/>
                    <a:pt x="32" y="95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16" y="126"/>
                  </a:lnTo>
                  <a:lnTo>
                    <a:pt x="16" y="158"/>
                  </a:lnTo>
                  <a:lnTo>
                    <a:pt x="16" y="158"/>
                  </a:lnTo>
                  <a:cubicBezTo>
                    <a:pt x="16" y="174"/>
                    <a:pt x="32" y="174"/>
                    <a:pt x="32" y="189"/>
                  </a:cubicBezTo>
                  <a:cubicBezTo>
                    <a:pt x="47" y="206"/>
                    <a:pt x="32" y="221"/>
                    <a:pt x="16" y="237"/>
                  </a:cubicBezTo>
                  <a:lnTo>
                    <a:pt x="0" y="237"/>
                  </a:lnTo>
                  <a:lnTo>
                    <a:pt x="16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64" y="253"/>
                  </a:lnTo>
                  <a:lnTo>
                    <a:pt x="110" y="206"/>
                  </a:lnTo>
                  <a:lnTo>
                    <a:pt x="110" y="174"/>
                  </a:lnTo>
                  <a:cubicBezTo>
                    <a:pt x="110" y="158"/>
                    <a:pt x="95" y="158"/>
                    <a:pt x="95" y="143"/>
                  </a:cubicBezTo>
                  <a:cubicBezTo>
                    <a:pt x="95" y="126"/>
                    <a:pt x="95" y="126"/>
                    <a:pt x="110" y="111"/>
                  </a:cubicBezTo>
                  <a:lnTo>
                    <a:pt x="110" y="111"/>
                  </a:lnTo>
                  <a:lnTo>
                    <a:pt x="95" y="95"/>
                  </a:lnTo>
                  <a:cubicBezTo>
                    <a:pt x="95" y="63"/>
                    <a:pt x="79" y="48"/>
                    <a:pt x="79" y="48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95" y="17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6" name="Google Shape;27216;p122"/>
            <p:cNvSpPr/>
            <p:nvPr/>
          </p:nvSpPr>
          <p:spPr>
            <a:xfrm>
              <a:off x="3342369" y="1818340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64" y="32"/>
                  </a:lnTo>
                  <a:lnTo>
                    <a:pt x="79" y="32"/>
                  </a:lnTo>
                  <a:cubicBezTo>
                    <a:pt x="79" y="47"/>
                    <a:pt x="79" y="78"/>
                    <a:pt x="64" y="78"/>
                  </a:cubicBezTo>
                  <a:cubicBezTo>
                    <a:pt x="64" y="95"/>
                    <a:pt x="47" y="95"/>
                    <a:pt x="47" y="95"/>
                  </a:cubicBezTo>
                  <a:cubicBezTo>
                    <a:pt x="32" y="95"/>
                    <a:pt x="16" y="78"/>
                    <a:pt x="16" y="78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16" y="126"/>
                  </a:lnTo>
                  <a:lnTo>
                    <a:pt x="64" y="126"/>
                  </a:lnTo>
                  <a:lnTo>
                    <a:pt x="64" y="95"/>
                  </a:lnTo>
                  <a:lnTo>
                    <a:pt x="127" y="78"/>
                  </a:lnTo>
                  <a:lnTo>
                    <a:pt x="158" y="63"/>
                  </a:lnTo>
                  <a:cubicBezTo>
                    <a:pt x="173" y="63"/>
                    <a:pt x="173" y="47"/>
                    <a:pt x="173" y="32"/>
                  </a:cubicBezTo>
                  <a:cubicBezTo>
                    <a:pt x="158" y="32"/>
                    <a:pt x="142" y="32"/>
                    <a:pt x="142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7" name="Google Shape;27217;p122"/>
            <p:cNvSpPr/>
            <p:nvPr/>
          </p:nvSpPr>
          <p:spPr>
            <a:xfrm>
              <a:off x="3180488" y="1796269"/>
              <a:ext cx="2576" cy="1527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0" y="1"/>
                  </a:moveTo>
                  <a:cubicBezTo>
                    <a:pt x="64" y="1"/>
                    <a:pt x="32" y="16"/>
                    <a:pt x="17" y="16"/>
                  </a:cubicBezTo>
                  <a:cubicBezTo>
                    <a:pt x="17" y="32"/>
                    <a:pt x="1" y="47"/>
                    <a:pt x="1" y="47"/>
                  </a:cubicBezTo>
                  <a:lnTo>
                    <a:pt x="17" y="47"/>
                  </a:lnTo>
                  <a:lnTo>
                    <a:pt x="49" y="47"/>
                  </a:lnTo>
                  <a:lnTo>
                    <a:pt x="64" y="47"/>
                  </a:lnTo>
                  <a:lnTo>
                    <a:pt x="80" y="47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8" name="Google Shape;27218;p122"/>
            <p:cNvSpPr/>
            <p:nvPr/>
          </p:nvSpPr>
          <p:spPr>
            <a:xfrm>
              <a:off x="3100852" y="1796269"/>
              <a:ext cx="7537" cy="3530"/>
            </a:xfrm>
            <a:custGeom>
              <a:avLst/>
              <a:gdLst/>
              <a:ahLst/>
              <a:cxnLst/>
              <a:rect l="l" t="t" r="r" b="b"/>
              <a:pathLst>
                <a:path w="237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6"/>
                  </a:lnTo>
                  <a:lnTo>
                    <a:pt x="0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32" y="95"/>
                    <a:pt x="63" y="111"/>
                    <a:pt x="95" y="111"/>
                  </a:cubicBezTo>
                  <a:lnTo>
                    <a:pt x="110" y="111"/>
                  </a:lnTo>
                  <a:cubicBezTo>
                    <a:pt x="142" y="111"/>
                    <a:pt x="173" y="95"/>
                    <a:pt x="189" y="95"/>
                  </a:cubicBezTo>
                  <a:lnTo>
                    <a:pt x="205" y="95"/>
                  </a:lnTo>
                  <a:cubicBezTo>
                    <a:pt x="221" y="79"/>
                    <a:pt x="236" y="64"/>
                    <a:pt x="221" y="47"/>
                  </a:cubicBezTo>
                  <a:cubicBezTo>
                    <a:pt x="221" y="32"/>
                    <a:pt x="205" y="32"/>
                    <a:pt x="205" y="16"/>
                  </a:cubicBezTo>
                  <a:cubicBezTo>
                    <a:pt x="189" y="32"/>
                    <a:pt x="189" y="47"/>
                    <a:pt x="173" y="47"/>
                  </a:cubicBezTo>
                  <a:lnTo>
                    <a:pt x="173" y="47"/>
                  </a:lnTo>
                  <a:lnTo>
                    <a:pt x="110" y="47"/>
                  </a:lnTo>
                  <a:lnTo>
                    <a:pt x="95" y="32"/>
                  </a:lnTo>
                  <a:cubicBezTo>
                    <a:pt x="79" y="32"/>
                    <a:pt x="79" y="32"/>
                    <a:pt x="63" y="16"/>
                  </a:cubicBezTo>
                  <a:lnTo>
                    <a:pt x="63" y="16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19" name="Google Shape;27219;p122"/>
            <p:cNvSpPr/>
            <p:nvPr/>
          </p:nvSpPr>
          <p:spPr>
            <a:xfrm>
              <a:off x="3089816" y="1804283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64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32" y="16"/>
                  </a:cubicBezTo>
                  <a:cubicBezTo>
                    <a:pt x="32" y="32"/>
                    <a:pt x="32" y="48"/>
                    <a:pt x="47" y="64"/>
                  </a:cubicBezTo>
                  <a:lnTo>
                    <a:pt x="16" y="111"/>
                  </a:lnTo>
                  <a:cubicBezTo>
                    <a:pt x="1" y="127"/>
                    <a:pt x="16" y="142"/>
                    <a:pt x="32" y="158"/>
                  </a:cubicBezTo>
                  <a:lnTo>
                    <a:pt x="47" y="158"/>
                  </a:lnTo>
                  <a:cubicBezTo>
                    <a:pt x="64" y="158"/>
                    <a:pt x="64" y="158"/>
                    <a:pt x="79" y="142"/>
                  </a:cubicBezTo>
                  <a:lnTo>
                    <a:pt x="127" y="48"/>
                  </a:lnTo>
                  <a:cubicBezTo>
                    <a:pt x="142" y="48"/>
                    <a:pt x="142" y="32"/>
                    <a:pt x="127" y="16"/>
                  </a:cubicBezTo>
                  <a:lnTo>
                    <a:pt x="110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0" name="Google Shape;27220;p122"/>
            <p:cNvSpPr/>
            <p:nvPr/>
          </p:nvSpPr>
          <p:spPr>
            <a:xfrm>
              <a:off x="3367430" y="1768218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47"/>
                  </a:cubicBezTo>
                  <a:lnTo>
                    <a:pt x="16" y="95"/>
                  </a:lnTo>
                  <a:cubicBezTo>
                    <a:pt x="16" y="110"/>
                    <a:pt x="16" y="127"/>
                    <a:pt x="32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79" y="95"/>
                  </a:lnTo>
                  <a:cubicBezTo>
                    <a:pt x="95" y="95"/>
                    <a:pt x="95" y="64"/>
                    <a:pt x="79" y="47"/>
                  </a:cubicBezTo>
                  <a:lnTo>
                    <a:pt x="79" y="47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1" name="Google Shape;27221;p122"/>
            <p:cNvSpPr/>
            <p:nvPr/>
          </p:nvSpPr>
          <p:spPr>
            <a:xfrm>
              <a:off x="3332828" y="177171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" y="48"/>
                  </a:lnTo>
                  <a:cubicBezTo>
                    <a:pt x="1" y="48"/>
                    <a:pt x="17" y="48"/>
                    <a:pt x="17" y="63"/>
                  </a:cubicBezTo>
                  <a:cubicBezTo>
                    <a:pt x="32" y="63"/>
                    <a:pt x="32" y="80"/>
                    <a:pt x="32" y="80"/>
                  </a:cubicBezTo>
                  <a:lnTo>
                    <a:pt x="32" y="111"/>
                  </a:lnTo>
                  <a:lnTo>
                    <a:pt x="32" y="126"/>
                  </a:lnTo>
                  <a:lnTo>
                    <a:pt x="95" y="111"/>
                  </a:lnTo>
                  <a:cubicBezTo>
                    <a:pt x="112" y="111"/>
                    <a:pt x="127" y="95"/>
                    <a:pt x="127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80" y="80"/>
                    <a:pt x="64" y="63"/>
                    <a:pt x="49" y="48"/>
                  </a:cubicBezTo>
                  <a:cubicBezTo>
                    <a:pt x="49" y="32"/>
                    <a:pt x="64" y="32"/>
                    <a:pt x="64" y="17"/>
                  </a:cubicBezTo>
                  <a:lnTo>
                    <a:pt x="64" y="17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2" name="Google Shape;27222;p122"/>
            <p:cNvSpPr/>
            <p:nvPr/>
          </p:nvSpPr>
          <p:spPr>
            <a:xfrm>
              <a:off x="3322333" y="1772225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0" y="1"/>
                    <a:pt x="0" y="16"/>
                    <a:pt x="0" y="47"/>
                  </a:cubicBezTo>
                  <a:lnTo>
                    <a:pt x="0" y="47"/>
                  </a:lnTo>
                  <a:lnTo>
                    <a:pt x="16" y="110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3" name="Google Shape;27223;p122"/>
            <p:cNvSpPr/>
            <p:nvPr/>
          </p:nvSpPr>
          <p:spPr>
            <a:xfrm>
              <a:off x="3322810" y="1778713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7" y="1"/>
                  </a:moveTo>
                  <a:lnTo>
                    <a:pt x="95" y="17"/>
                  </a:lnTo>
                  <a:cubicBezTo>
                    <a:pt x="80" y="32"/>
                    <a:pt x="80" y="32"/>
                    <a:pt x="64" y="32"/>
                  </a:cubicBezTo>
                  <a:lnTo>
                    <a:pt x="48" y="17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7" y="80"/>
                  </a:lnTo>
                  <a:lnTo>
                    <a:pt x="127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4" name="Google Shape;27224;p122"/>
            <p:cNvSpPr/>
            <p:nvPr/>
          </p:nvSpPr>
          <p:spPr>
            <a:xfrm>
              <a:off x="3245654" y="1805778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1"/>
                  </a:moveTo>
                  <a:cubicBezTo>
                    <a:pt x="63" y="17"/>
                    <a:pt x="48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48" y="111"/>
                  </a:lnTo>
                  <a:cubicBezTo>
                    <a:pt x="48" y="127"/>
                    <a:pt x="63" y="127"/>
                    <a:pt x="63" y="127"/>
                  </a:cubicBezTo>
                  <a:lnTo>
                    <a:pt x="95" y="127"/>
                  </a:lnTo>
                  <a:cubicBezTo>
                    <a:pt x="111" y="111"/>
                    <a:pt x="111" y="95"/>
                    <a:pt x="95" y="80"/>
                  </a:cubicBezTo>
                  <a:lnTo>
                    <a:pt x="80" y="64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5" name="Google Shape;27225;p122"/>
            <p:cNvSpPr/>
            <p:nvPr/>
          </p:nvSpPr>
          <p:spPr>
            <a:xfrm>
              <a:off x="3031711" y="1819803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32" y="49"/>
                  </a:cubicBezTo>
                  <a:lnTo>
                    <a:pt x="0" y="95"/>
                  </a:lnTo>
                  <a:lnTo>
                    <a:pt x="0" y="112"/>
                  </a:lnTo>
                  <a:cubicBezTo>
                    <a:pt x="15" y="127"/>
                    <a:pt x="15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63" y="127"/>
                    <a:pt x="63" y="112"/>
                  </a:cubicBezTo>
                  <a:lnTo>
                    <a:pt x="63" y="95"/>
                  </a:lnTo>
                  <a:cubicBezTo>
                    <a:pt x="47" y="95"/>
                    <a:pt x="63" y="64"/>
                    <a:pt x="78" y="49"/>
                  </a:cubicBezTo>
                  <a:lnTo>
                    <a:pt x="95" y="32"/>
                  </a:lnTo>
                  <a:cubicBezTo>
                    <a:pt x="95" y="17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6" name="Google Shape;27226;p122"/>
            <p:cNvSpPr/>
            <p:nvPr/>
          </p:nvSpPr>
          <p:spPr>
            <a:xfrm>
              <a:off x="3419557" y="1792261"/>
              <a:ext cx="5502" cy="4516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110" y="1"/>
                  </a:moveTo>
                  <a:cubicBezTo>
                    <a:pt x="95" y="16"/>
                    <a:pt x="95" y="16"/>
                    <a:pt x="95" y="32"/>
                  </a:cubicBezTo>
                  <a:lnTo>
                    <a:pt x="95" y="64"/>
                  </a:lnTo>
                  <a:cubicBezTo>
                    <a:pt x="95" y="64"/>
                    <a:pt x="78" y="64"/>
                    <a:pt x="78" y="79"/>
                  </a:cubicBezTo>
                  <a:lnTo>
                    <a:pt x="78" y="79"/>
                  </a:lnTo>
                  <a:cubicBezTo>
                    <a:pt x="63" y="64"/>
                    <a:pt x="63" y="47"/>
                    <a:pt x="47" y="47"/>
                  </a:cubicBezTo>
                  <a:lnTo>
                    <a:pt x="32" y="47"/>
                  </a:lnTo>
                  <a:cubicBezTo>
                    <a:pt x="15" y="64"/>
                    <a:pt x="0" y="79"/>
                    <a:pt x="15" y="95"/>
                  </a:cubicBezTo>
                  <a:cubicBezTo>
                    <a:pt x="15" y="110"/>
                    <a:pt x="32" y="142"/>
                    <a:pt x="63" y="142"/>
                  </a:cubicBezTo>
                  <a:lnTo>
                    <a:pt x="63" y="142"/>
                  </a:lnTo>
                  <a:lnTo>
                    <a:pt x="63" y="142"/>
                  </a:lnTo>
                  <a:cubicBezTo>
                    <a:pt x="63" y="127"/>
                    <a:pt x="78" y="127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79"/>
                  </a:lnTo>
                  <a:cubicBezTo>
                    <a:pt x="141" y="64"/>
                    <a:pt x="141" y="47"/>
                    <a:pt x="158" y="47"/>
                  </a:cubicBezTo>
                  <a:lnTo>
                    <a:pt x="173" y="47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7" name="Google Shape;27227;p122"/>
            <p:cNvSpPr/>
            <p:nvPr/>
          </p:nvSpPr>
          <p:spPr>
            <a:xfrm>
              <a:off x="3419016" y="1810803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95"/>
                  </a:lnTo>
                  <a:lnTo>
                    <a:pt x="112" y="63"/>
                  </a:lnTo>
                  <a:lnTo>
                    <a:pt x="112" y="48"/>
                  </a:lnTo>
                  <a:cubicBezTo>
                    <a:pt x="127" y="32"/>
                    <a:pt x="127" y="32"/>
                    <a:pt x="143" y="32"/>
                  </a:cubicBezTo>
                  <a:lnTo>
                    <a:pt x="143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8" name="Google Shape;27228;p122"/>
            <p:cNvSpPr/>
            <p:nvPr/>
          </p:nvSpPr>
          <p:spPr>
            <a:xfrm>
              <a:off x="3081293" y="181232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17" y="32"/>
                  </a:lnTo>
                  <a:cubicBezTo>
                    <a:pt x="17" y="32"/>
                    <a:pt x="0" y="32"/>
                    <a:pt x="0" y="47"/>
                  </a:cubicBezTo>
                  <a:lnTo>
                    <a:pt x="0" y="63"/>
                  </a:lnTo>
                  <a:lnTo>
                    <a:pt x="0" y="63"/>
                  </a:lnTo>
                  <a:lnTo>
                    <a:pt x="17" y="63"/>
                  </a:lnTo>
                  <a:cubicBezTo>
                    <a:pt x="17" y="63"/>
                    <a:pt x="32" y="63"/>
                    <a:pt x="48" y="78"/>
                  </a:cubicBezTo>
                  <a:lnTo>
                    <a:pt x="48" y="95"/>
                  </a:lnTo>
                  <a:lnTo>
                    <a:pt x="48" y="78"/>
                  </a:lnTo>
                  <a:lnTo>
                    <a:pt x="126" y="47"/>
                  </a:lnTo>
                  <a:lnTo>
                    <a:pt x="80" y="15"/>
                  </a:lnTo>
                  <a:cubicBezTo>
                    <a:pt x="80" y="15"/>
                    <a:pt x="63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29" name="Google Shape;27229;p122"/>
            <p:cNvSpPr/>
            <p:nvPr/>
          </p:nvSpPr>
          <p:spPr>
            <a:xfrm>
              <a:off x="3136917" y="1831825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" y="80"/>
                    <a:pt x="32" y="95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80"/>
                    <a:pt x="127" y="64"/>
                  </a:cubicBezTo>
                  <a:cubicBezTo>
                    <a:pt x="142" y="49"/>
                    <a:pt x="127" y="32"/>
                    <a:pt x="110" y="32"/>
                  </a:cubicBezTo>
                  <a:lnTo>
                    <a:pt x="95" y="17"/>
                  </a:lnTo>
                  <a:cubicBezTo>
                    <a:pt x="79" y="17"/>
                    <a:pt x="79" y="32"/>
                    <a:pt x="64" y="32"/>
                  </a:cubicBez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0" name="Google Shape;27230;p122"/>
            <p:cNvSpPr/>
            <p:nvPr/>
          </p:nvSpPr>
          <p:spPr>
            <a:xfrm>
              <a:off x="3096336" y="1793279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74" y="0"/>
                  </a:moveTo>
                  <a:lnTo>
                    <a:pt x="174" y="0"/>
                  </a:lnTo>
                  <a:lnTo>
                    <a:pt x="142" y="0"/>
                  </a:lnTo>
                  <a:lnTo>
                    <a:pt x="142" y="15"/>
                  </a:lnTo>
                  <a:lnTo>
                    <a:pt x="111" y="47"/>
                  </a:lnTo>
                  <a:lnTo>
                    <a:pt x="16" y="3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11" y="126"/>
                  </a:lnTo>
                  <a:lnTo>
                    <a:pt x="126" y="126"/>
                  </a:lnTo>
                  <a:cubicBezTo>
                    <a:pt x="126" y="126"/>
                    <a:pt x="142" y="126"/>
                    <a:pt x="142" y="110"/>
                  </a:cubicBezTo>
                  <a:lnTo>
                    <a:pt x="158" y="110"/>
                  </a:lnTo>
                  <a:lnTo>
                    <a:pt x="158" y="95"/>
                  </a:lnTo>
                  <a:lnTo>
                    <a:pt x="174" y="78"/>
                  </a:lnTo>
                  <a:lnTo>
                    <a:pt x="174" y="78"/>
                  </a:lnTo>
                  <a:cubicBezTo>
                    <a:pt x="158" y="63"/>
                    <a:pt x="158" y="47"/>
                    <a:pt x="158" y="32"/>
                  </a:cubicBezTo>
                  <a:cubicBezTo>
                    <a:pt x="174" y="32"/>
                    <a:pt x="174" y="15"/>
                    <a:pt x="189" y="15"/>
                  </a:cubicBezTo>
                  <a:lnTo>
                    <a:pt x="205" y="32"/>
                  </a:lnTo>
                  <a:cubicBezTo>
                    <a:pt x="205" y="15"/>
                    <a:pt x="205" y="15"/>
                    <a:pt x="189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1" name="Google Shape;27231;p122"/>
            <p:cNvSpPr/>
            <p:nvPr/>
          </p:nvSpPr>
          <p:spPr>
            <a:xfrm>
              <a:off x="3248167" y="1821807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lnTo>
                    <a:pt x="16" y="112"/>
                  </a:lnTo>
                  <a:lnTo>
                    <a:pt x="16" y="112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7"/>
                  </a:lnTo>
                  <a:cubicBezTo>
                    <a:pt x="32" y="112"/>
                    <a:pt x="32" y="112"/>
                    <a:pt x="47" y="112"/>
                  </a:cubicBezTo>
                  <a:lnTo>
                    <a:pt x="64" y="112"/>
                  </a:lnTo>
                  <a:cubicBezTo>
                    <a:pt x="79" y="112"/>
                    <a:pt x="79" y="127"/>
                    <a:pt x="79" y="127"/>
                  </a:cubicBezTo>
                  <a:lnTo>
                    <a:pt x="79" y="112"/>
                  </a:lnTo>
                  <a:lnTo>
                    <a:pt x="79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2" name="Google Shape;27232;p122"/>
            <p:cNvSpPr/>
            <p:nvPr/>
          </p:nvSpPr>
          <p:spPr>
            <a:xfrm>
              <a:off x="3121906" y="1790735"/>
              <a:ext cx="3021" cy="4580"/>
            </a:xfrm>
            <a:custGeom>
              <a:avLst/>
              <a:gdLst/>
              <a:ahLst/>
              <a:cxnLst/>
              <a:rect l="l" t="t" r="r" b="b"/>
              <a:pathLst>
                <a:path w="95" h="144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5" y="1"/>
                    <a:pt x="15" y="17"/>
                  </a:cubicBezTo>
                  <a:lnTo>
                    <a:pt x="15" y="32"/>
                  </a:lnTo>
                  <a:lnTo>
                    <a:pt x="15" y="32"/>
                  </a:lnTo>
                  <a:lnTo>
                    <a:pt x="15" y="49"/>
                  </a:lnTo>
                  <a:lnTo>
                    <a:pt x="0" y="112"/>
                  </a:lnTo>
                  <a:lnTo>
                    <a:pt x="0" y="112"/>
                  </a:lnTo>
                  <a:cubicBezTo>
                    <a:pt x="0" y="127"/>
                    <a:pt x="15" y="143"/>
                    <a:pt x="32" y="143"/>
                  </a:cubicBezTo>
                  <a:lnTo>
                    <a:pt x="47" y="143"/>
                  </a:lnTo>
                  <a:cubicBezTo>
                    <a:pt x="63" y="143"/>
                    <a:pt x="78" y="143"/>
                    <a:pt x="78" y="127"/>
                  </a:cubicBezTo>
                  <a:lnTo>
                    <a:pt x="95" y="32"/>
                  </a:lnTo>
                  <a:cubicBezTo>
                    <a:pt x="95" y="17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3" name="Google Shape;27233;p122"/>
            <p:cNvSpPr/>
            <p:nvPr/>
          </p:nvSpPr>
          <p:spPr>
            <a:xfrm>
              <a:off x="3376940" y="1781734"/>
              <a:ext cx="7028" cy="4548"/>
            </a:xfrm>
            <a:custGeom>
              <a:avLst/>
              <a:gdLst/>
              <a:ahLst/>
              <a:cxnLst/>
              <a:rect l="l" t="t" r="r" b="b"/>
              <a:pathLst>
                <a:path w="221" h="14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58" y="0"/>
                    <a:pt x="158" y="17"/>
                    <a:pt x="143" y="17"/>
                  </a:cubicBezTo>
                  <a:lnTo>
                    <a:pt x="126" y="80"/>
                  </a:lnTo>
                  <a:lnTo>
                    <a:pt x="48" y="63"/>
                  </a:lnTo>
                  <a:cubicBezTo>
                    <a:pt x="48" y="80"/>
                    <a:pt x="32" y="80"/>
                    <a:pt x="32" y="80"/>
                  </a:cubicBezTo>
                  <a:cubicBezTo>
                    <a:pt x="32" y="95"/>
                    <a:pt x="17" y="95"/>
                    <a:pt x="17" y="95"/>
                  </a:cubicBez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0" y="126"/>
                    <a:pt x="32" y="126"/>
                  </a:cubicBezTo>
                  <a:lnTo>
                    <a:pt x="95" y="143"/>
                  </a:lnTo>
                  <a:lnTo>
                    <a:pt x="126" y="143"/>
                  </a:lnTo>
                  <a:lnTo>
                    <a:pt x="143" y="143"/>
                  </a:lnTo>
                  <a:lnTo>
                    <a:pt x="158" y="143"/>
                  </a:lnTo>
                  <a:cubicBezTo>
                    <a:pt x="158" y="143"/>
                    <a:pt x="174" y="143"/>
                    <a:pt x="174" y="126"/>
                  </a:cubicBezTo>
                  <a:lnTo>
                    <a:pt x="206" y="48"/>
                  </a:lnTo>
                  <a:cubicBezTo>
                    <a:pt x="221" y="32"/>
                    <a:pt x="206" y="17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4" name="Google Shape;27234;p122"/>
            <p:cNvSpPr/>
            <p:nvPr/>
          </p:nvSpPr>
          <p:spPr>
            <a:xfrm>
              <a:off x="3212101" y="1814333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8" y="0"/>
                  </a:moveTo>
                  <a:lnTo>
                    <a:pt x="78" y="0"/>
                  </a:lnTo>
                  <a:lnTo>
                    <a:pt x="63" y="0"/>
                  </a:lnTo>
                  <a:lnTo>
                    <a:pt x="15" y="15"/>
                  </a:lnTo>
                  <a:cubicBezTo>
                    <a:pt x="0" y="32"/>
                    <a:pt x="0" y="47"/>
                    <a:pt x="15" y="63"/>
                  </a:cubicBezTo>
                  <a:cubicBezTo>
                    <a:pt x="15" y="78"/>
                    <a:pt x="32" y="78"/>
                    <a:pt x="32" y="78"/>
                  </a:cubicBezTo>
                  <a:lnTo>
                    <a:pt x="63" y="78"/>
                  </a:lnTo>
                  <a:lnTo>
                    <a:pt x="78" y="63"/>
                  </a:lnTo>
                  <a:lnTo>
                    <a:pt x="95" y="78"/>
                  </a:lnTo>
                  <a:cubicBezTo>
                    <a:pt x="110" y="95"/>
                    <a:pt x="110" y="95"/>
                    <a:pt x="126" y="95"/>
                  </a:cubicBezTo>
                  <a:lnTo>
                    <a:pt x="141" y="78"/>
                  </a:lnTo>
                  <a:cubicBezTo>
                    <a:pt x="158" y="63"/>
                    <a:pt x="158" y="32"/>
                    <a:pt x="141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5" name="Google Shape;27235;p122"/>
            <p:cNvSpPr/>
            <p:nvPr/>
          </p:nvSpPr>
          <p:spPr>
            <a:xfrm>
              <a:off x="3436063" y="1804792"/>
              <a:ext cx="6551" cy="2544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4" y="0"/>
                  </a:moveTo>
                  <a:lnTo>
                    <a:pt x="174" y="0"/>
                  </a:lnTo>
                  <a:lnTo>
                    <a:pt x="111" y="16"/>
                  </a:lnTo>
                  <a:lnTo>
                    <a:pt x="111" y="16"/>
                  </a:lnTo>
                  <a:cubicBezTo>
                    <a:pt x="95" y="16"/>
                    <a:pt x="95" y="16"/>
                    <a:pt x="80" y="0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0" y="48"/>
                  </a:ln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63"/>
                    <a:pt x="32" y="48"/>
                    <a:pt x="48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8"/>
                  </a:cubicBezTo>
                  <a:lnTo>
                    <a:pt x="111" y="63"/>
                  </a:lnTo>
                  <a:lnTo>
                    <a:pt x="174" y="63"/>
                  </a:lnTo>
                  <a:cubicBezTo>
                    <a:pt x="189" y="63"/>
                    <a:pt x="206" y="48"/>
                    <a:pt x="206" y="16"/>
                  </a:cubicBezTo>
                  <a:cubicBezTo>
                    <a:pt x="206" y="16"/>
                    <a:pt x="189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6" name="Google Shape;27236;p122"/>
            <p:cNvSpPr/>
            <p:nvPr/>
          </p:nvSpPr>
          <p:spPr>
            <a:xfrm>
              <a:off x="3434568" y="1797286"/>
              <a:ext cx="5057" cy="7028"/>
            </a:xfrm>
            <a:custGeom>
              <a:avLst/>
              <a:gdLst/>
              <a:ahLst/>
              <a:cxnLst/>
              <a:rect l="l" t="t" r="r" b="b"/>
              <a:pathLst>
                <a:path w="159" h="221" extrusionOk="0">
                  <a:moveTo>
                    <a:pt x="64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lnTo>
                    <a:pt x="1" y="63"/>
                  </a:lnTo>
                  <a:cubicBezTo>
                    <a:pt x="1" y="95"/>
                    <a:pt x="16" y="110"/>
                    <a:pt x="32" y="110"/>
                  </a:cubicBezTo>
                  <a:lnTo>
                    <a:pt x="47" y="110"/>
                  </a:lnTo>
                  <a:cubicBezTo>
                    <a:pt x="47" y="110"/>
                    <a:pt x="64" y="110"/>
                    <a:pt x="64" y="95"/>
                  </a:cubicBezTo>
                  <a:lnTo>
                    <a:pt x="95" y="142"/>
                  </a:lnTo>
                  <a:lnTo>
                    <a:pt x="79" y="173"/>
                  </a:lnTo>
                  <a:cubicBezTo>
                    <a:pt x="79" y="205"/>
                    <a:pt x="95" y="221"/>
                    <a:pt x="110" y="221"/>
                  </a:cubicBezTo>
                  <a:lnTo>
                    <a:pt x="110" y="221"/>
                  </a:lnTo>
                  <a:lnTo>
                    <a:pt x="127" y="221"/>
                  </a:lnTo>
                  <a:cubicBezTo>
                    <a:pt x="127" y="205"/>
                    <a:pt x="127" y="189"/>
                    <a:pt x="142" y="189"/>
                  </a:cubicBezTo>
                  <a:lnTo>
                    <a:pt x="158" y="173"/>
                  </a:lnTo>
                  <a:lnTo>
                    <a:pt x="158" y="142"/>
                  </a:lnTo>
                  <a:lnTo>
                    <a:pt x="158" y="126"/>
                  </a:lnTo>
                  <a:lnTo>
                    <a:pt x="110" y="32"/>
                  </a:lnTo>
                  <a:lnTo>
                    <a:pt x="95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7" name="Google Shape;27237;p122"/>
            <p:cNvSpPr/>
            <p:nvPr/>
          </p:nvSpPr>
          <p:spPr>
            <a:xfrm>
              <a:off x="3048726" y="1804283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32" y="1"/>
                  </a:moveTo>
                  <a:lnTo>
                    <a:pt x="16" y="64"/>
                  </a:lnTo>
                  <a:cubicBezTo>
                    <a:pt x="16" y="79"/>
                    <a:pt x="16" y="95"/>
                    <a:pt x="32" y="95"/>
                  </a:cubicBezTo>
                  <a:cubicBezTo>
                    <a:pt x="32" y="111"/>
                    <a:pt x="47" y="111"/>
                    <a:pt x="47" y="127"/>
                  </a:cubicBezTo>
                  <a:lnTo>
                    <a:pt x="32" y="127"/>
                  </a:lnTo>
                  <a:cubicBezTo>
                    <a:pt x="16" y="127"/>
                    <a:pt x="1" y="142"/>
                    <a:pt x="1" y="174"/>
                  </a:cubicBezTo>
                  <a:cubicBezTo>
                    <a:pt x="1" y="190"/>
                    <a:pt x="16" y="190"/>
                    <a:pt x="32" y="190"/>
                  </a:cubicBezTo>
                  <a:lnTo>
                    <a:pt x="47" y="190"/>
                  </a:lnTo>
                  <a:cubicBezTo>
                    <a:pt x="64" y="190"/>
                    <a:pt x="95" y="174"/>
                    <a:pt x="111" y="142"/>
                  </a:cubicBezTo>
                  <a:lnTo>
                    <a:pt x="111" y="111"/>
                  </a:lnTo>
                  <a:lnTo>
                    <a:pt x="111" y="111"/>
                  </a:lnTo>
                  <a:lnTo>
                    <a:pt x="95" y="111"/>
                  </a:lnTo>
                  <a:cubicBezTo>
                    <a:pt x="79" y="95"/>
                    <a:pt x="64" y="79"/>
                    <a:pt x="79" y="64"/>
                  </a:cubicBezTo>
                  <a:lnTo>
                    <a:pt x="79" y="64"/>
                  </a:lnTo>
                  <a:lnTo>
                    <a:pt x="79" y="48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8" name="Google Shape;27238;p122"/>
            <p:cNvSpPr/>
            <p:nvPr/>
          </p:nvSpPr>
          <p:spPr>
            <a:xfrm>
              <a:off x="3106863" y="1811789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64" y="1"/>
                    <a:pt x="47" y="17"/>
                    <a:pt x="47" y="32"/>
                  </a:cubicBezTo>
                  <a:lnTo>
                    <a:pt x="32" y="32"/>
                  </a:lnTo>
                  <a:cubicBezTo>
                    <a:pt x="16" y="32"/>
                    <a:pt x="0" y="64"/>
                    <a:pt x="16" y="80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80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80"/>
                    <a:pt x="110" y="80"/>
                    <a:pt x="127" y="80"/>
                  </a:cubicBezTo>
                  <a:cubicBezTo>
                    <a:pt x="127" y="80"/>
                    <a:pt x="142" y="80"/>
                    <a:pt x="142" y="64"/>
                  </a:cubicBezTo>
                  <a:cubicBezTo>
                    <a:pt x="158" y="49"/>
                    <a:pt x="158" y="32"/>
                    <a:pt x="142" y="17"/>
                  </a:cubicBezTo>
                  <a:cubicBezTo>
                    <a:pt x="127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39" name="Google Shape;27239;p122"/>
            <p:cNvSpPr/>
            <p:nvPr/>
          </p:nvSpPr>
          <p:spPr>
            <a:xfrm>
              <a:off x="3432055" y="176118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63" y="16"/>
                    <a:pt x="48" y="16"/>
                    <a:pt x="32" y="32"/>
                  </a:cubicBezTo>
                  <a:cubicBezTo>
                    <a:pt x="17" y="32"/>
                    <a:pt x="0" y="48"/>
                    <a:pt x="17" y="64"/>
                  </a:cubicBezTo>
                  <a:cubicBezTo>
                    <a:pt x="17" y="79"/>
                    <a:pt x="32" y="95"/>
                    <a:pt x="48" y="95"/>
                  </a:cubicBezTo>
                  <a:cubicBezTo>
                    <a:pt x="48" y="95"/>
                    <a:pt x="63" y="95"/>
                    <a:pt x="63" y="79"/>
                  </a:cubicBezTo>
                  <a:lnTo>
                    <a:pt x="95" y="79"/>
                  </a:lnTo>
                  <a:lnTo>
                    <a:pt x="111" y="79"/>
                  </a:lnTo>
                  <a:cubicBezTo>
                    <a:pt x="111" y="95"/>
                    <a:pt x="126" y="95"/>
                    <a:pt x="126" y="95"/>
                  </a:cubicBezTo>
                  <a:cubicBezTo>
                    <a:pt x="126" y="95"/>
                    <a:pt x="143" y="79"/>
                    <a:pt x="158" y="79"/>
                  </a:cubicBezTo>
                  <a:lnTo>
                    <a:pt x="158" y="79"/>
                  </a:lnTo>
                  <a:lnTo>
                    <a:pt x="174" y="79"/>
                  </a:lnTo>
                  <a:lnTo>
                    <a:pt x="174" y="48"/>
                  </a:lnTo>
                  <a:cubicBezTo>
                    <a:pt x="158" y="32"/>
                    <a:pt x="143" y="16"/>
                    <a:pt x="126" y="16"/>
                  </a:cubicBezTo>
                  <a:lnTo>
                    <a:pt x="126" y="16"/>
                  </a:lnTo>
                  <a:lnTo>
                    <a:pt x="111" y="16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0" name="Google Shape;27240;p122"/>
            <p:cNvSpPr/>
            <p:nvPr/>
          </p:nvSpPr>
          <p:spPr>
            <a:xfrm>
              <a:off x="3309293" y="1819803"/>
              <a:ext cx="4039" cy="4580"/>
            </a:xfrm>
            <a:custGeom>
              <a:avLst/>
              <a:gdLst/>
              <a:ahLst/>
              <a:cxnLst/>
              <a:rect l="l" t="t" r="r" b="b"/>
              <a:pathLst>
                <a:path w="127" h="144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6" y="17"/>
                    <a:pt x="1" y="17"/>
                    <a:pt x="1" y="32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cubicBezTo>
                    <a:pt x="64" y="64"/>
                    <a:pt x="79" y="64"/>
                    <a:pt x="79" y="80"/>
                  </a:cubicBezTo>
                  <a:cubicBezTo>
                    <a:pt x="95" y="112"/>
                    <a:pt x="79" y="127"/>
                    <a:pt x="64" y="127"/>
                  </a:cubicBezTo>
                  <a:lnTo>
                    <a:pt x="47" y="127"/>
                  </a:lnTo>
                  <a:lnTo>
                    <a:pt x="64" y="127"/>
                  </a:lnTo>
                  <a:cubicBezTo>
                    <a:pt x="64" y="143"/>
                    <a:pt x="79" y="143"/>
                    <a:pt x="79" y="143"/>
                  </a:cubicBezTo>
                  <a:lnTo>
                    <a:pt x="110" y="143"/>
                  </a:lnTo>
                  <a:cubicBezTo>
                    <a:pt x="127" y="127"/>
                    <a:pt x="127" y="112"/>
                    <a:pt x="110" y="95"/>
                  </a:cubicBezTo>
                  <a:lnTo>
                    <a:pt x="110" y="80"/>
                  </a:lnTo>
                  <a:lnTo>
                    <a:pt x="95" y="80"/>
                  </a:lnTo>
                  <a:lnTo>
                    <a:pt x="47" y="49"/>
                  </a:lnTo>
                  <a:cubicBezTo>
                    <a:pt x="47" y="32"/>
                    <a:pt x="32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1" name="Google Shape;27241;p122"/>
            <p:cNvSpPr/>
            <p:nvPr/>
          </p:nvSpPr>
          <p:spPr>
            <a:xfrm>
              <a:off x="3041729" y="1819326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78" y="1"/>
                    <a:pt x="78" y="16"/>
                  </a:cubicBezTo>
                  <a:lnTo>
                    <a:pt x="15" y="64"/>
                  </a:lnTo>
                  <a:cubicBezTo>
                    <a:pt x="0" y="64"/>
                    <a:pt x="0" y="64"/>
                    <a:pt x="0" y="79"/>
                  </a:cubicBezTo>
                  <a:lnTo>
                    <a:pt x="0" y="110"/>
                  </a:lnTo>
                  <a:cubicBezTo>
                    <a:pt x="15" y="110"/>
                    <a:pt x="15" y="127"/>
                    <a:pt x="32" y="127"/>
                  </a:cubicBezTo>
                  <a:cubicBezTo>
                    <a:pt x="47" y="127"/>
                    <a:pt x="47" y="127"/>
                    <a:pt x="47" y="110"/>
                  </a:cubicBezTo>
                  <a:lnTo>
                    <a:pt x="95" y="79"/>
                  </a:lnTo>
                  <a:lnTo>
                    <a:pt x="126" y="64"/>
                  </a:lnTo>
                  <a:cubicBezTo>
                    <a:pt x="141" y="47"/>
                    <a:pt x="141" y="32"/>
                    <a:pt x="126" y="16"/>
                  </a:cubicBez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2" name="Google Shape;27242;p122"/>
            <p:cNvSpPr/>
            <p:nvPr/>
          </p:nvSpPr>
          <p:spPr>
            <a:xfrm>
              <a:off x="3267694" y="1765705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43" y="95"/>
                  </a:moveTo>
                  <a:lnTo>
                    <a:pt x="95" y="126"/>
                  </a:lnTo>
                  <a:cubicBezTo>
                    <a:pt x="95" y="126"/>
                    <a:pt x="95" y="143"/>
                    <a:pt x="80" y="158"/>
                  </a:cubicBezTo>
                  <a:lnTo>
                    <a:pt x="8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cubicBezTo>
                    <a:pt x="111" y="174"/>
                    <a:pt x="111" y="158"/>
                    <a:pt x="126" y="143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43" y="95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cubicBezTo>
                    <a:pt x="0" y="32"/>
                    <a:pt x="0" y="63"/>
                    <a:pt x="17" y="80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32" y="80"/>
                    <a:pt x="48" y="63"/>
                  </a:cubicBez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3" name="Google Shape;27243;p122"/>
            <p:cNvSpPr/>
            <p:nvPr/>
          </p:nvSpPr>
          <p:spPr>
            <a:xfrm>
              <a:off x="3183510" y="1831825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49"/>
                  </a:cubicBezTo>
                  <a:cubicBezTo>
                    <a:pt x="0" y="64"/>
                    <a:pt x="17" y="80"/>
                    <a:pt x="48" y="80"/>
                  </a:cubicBezTo>
                  <a:lnTo>
                    <a:pt x="48" y="80"/>
                  </a:lnTo>
                  <a:lnTo>
                    <a:pt x="127" y="64"/>
                  </a:lnTo>
                  <a:cubicBezTo>
                    <a:pt x="143" y="64"/>
                    <a:pt x="158" y="49"/>
                    <a:pt x="158" y="32"/>
                  </a:cubicBezTo>
                  <a:cubicBezTo>
                    <a:pt x="143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4" name="Google Shape;27244;p122"/>
            <p:cNvSpPr/>
            <p:nvPr/>
          </p:nvSpPr>
          <p:spPr>
            <a:xfrm>
              <a:off x="3021693" y="1792261"/>
              <a:ext cx="4516" cy="7060"/>
            </a:xfrm>
            <a:custGeom>
              <a:avLst/>
              <a:gdLst/>
              <a:ahLst/>
              <a:cxnLst/>
              <a:rect l="l" t="t" r="r" b="b"/>
              <a:pathLst>
                <a:path w="142" h="222" extrusionOk="0">
                  <a:moveTo>
                    <a:pt x="110" y="1"/>
                  </a:moveTo>
                  <a:lnTo>
                    <a:pt x="63" y="1"/>
                  </a:lnTo>
                  <a:lnTo>
                    <a:pt x="63" y="32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79"/>
                  </a:cubicBezTo>
                  <a:lnTo>
                    <a:pt x="95" y="110"/>
                  </a:lnTo>
                  <a:cubicBezTo>
                    <a:pt x="110" y="110"/>
                    <a:pt x="126" y="127"/>
                    <a:pt x="110" y="142"/>
                  </a:cubicBezTo>
                  <a:cubicBezTo>
                    <a:pt x="110" y="158"/>
                    <a:pt x="95" y="173"/>
                    <a:pt x="78" y="173"/>
                  </a:cubicBezTo>
                  <a:lnTo>
                    <a:pt x="78" y="173"/>
                  </a:lnTo>
                  <a:lnTo>
                    <a:pt x="15" y="158"/>
                  </a:lnTo>
                  <a:cubicBezTo>
                    <a:pt x="0" y="173"/>
                    <a:pt x="0" y="190"/>
                    <a:pt x="15" y="205"/>
                  </a:cubicBezTo>
                  <a:cubicBezTo>
                    <a:pt x="15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63" y="221"/>
                  </a:lnTo>
                  <a:cubicBezTo>
                    <a:pt x="141" y="173"/>
                    <a:pt x="141" y="95"/>
                    <a:pt x="141" y="32"/>
                  </a:cubicBezTo>
                  <a:cubicBezTo>
                    <a:pt x="126" y="32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5" name="Google Shape;27245;p122"/>
            <p:cNvSpPr/>
            <p:nvPr/>
          </p:nvSpPr>
          <p:spPr>
            <a:xfrm>
              <a:off x="3120888" y="1812329"/>
              <a:ext cx="4516" cy="5502"/>
            </a:xfrm>
            <a:custGeom>
              <a:avLst/>
              <a:gdLst/>
              <a:ahLst/>
              <a:cxnLst/>
              <a:rect l="l" t="t" r="r" b="b"/>
              <a:pathLst>
                <a:path w="142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16" y="47"/>
                  </a:lnTo>
                  <a:lnTo>
                    <a:pt x="32" y="95"/>
                  </a:lnTo>
                  <a:lnTo>
                    <a:pt x="64" y="158"/>
                  </a:lnTo>
                  <a:cubicBezTo>
                    <a:pt x="64" y="158"/>
                    <a:pt x="79" y="158"/>
                    <a:pt x="79" y="173"/>
                  </a:cubicBezTo>
                  <a:lnTo>
                    <a:pt x="79" y="173"/>
                  </a:lnTo>
                  <a:lnTo>
                    <a:pt x="95" y="173"/>
                  </a:lnTo>
                  <a:lnTo>
                    <a:pt x="110" y="173"/>
                  </a:lnTo>
                  <a:cubicBezTo>
                    <a:pt x="127" y="158"/>
                    <a:pt x="142" y="141"/>
                    <a:pt x="127" y="126"/>
                  </a:cubicBezTo>
                  <a:lnTo>
                    <a:pt x="64" y="15"/>
                  </a:lnTo>
                  <a:cubicBezTo>
                    <a:pt x="64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6" name="Google Shape;27246;p122"/>
            <p:cNvSpPr/>
            <p:nvPr/>
          </p:nvSpPr>
          <p:spPr>
            <a:xfrm>
              <a:off x="3321824" y="1816814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lnTo>
                    <a:pt x="0" y="48"/>
                  </a:lnTo>
                  <a:cubicBezTo>
                    <a:pt x="16" y="48"/>
                    <a:pt x="32" y="63"/>
                    <a:pt x="32" y="63"/>
                  </a:cubicBezTo>
                  <a:cubicBezTo>
                    <a:pt x="32" y="63"/>
                    <a:pt x="32" y="80"/>
                    <a:pt x="48" y="80"/>
                  </a:cubicBezTo>
                  <a:lnTo>
                    <a:pt x="111" y="80"/>
                  </a:lnTo>
                  <a:cubicBezTo>
                    <a:pt x="126" y="80"/>
                    <a:pt x="142" y="63"/>
                    <a:pt x="142" y="48"/>
                  </a:cubicBezTo>
                  <a:lnTo>
                    <a:pt x="142" y="48"/>
                  </a:lnTo>
                  <a:lnTo>
                    <a:pt x="142" y="17"/>
                  </a:lnTo>
                  <a:lnTo>
                    <a:pt x="142" y="17"/>
                  </a:lnTo>
                  <a:cubicBezTo>
                    <a:pt x="126" y="17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7" name="Google Shape;27247;p122"/>
            <p:cNvSpPr/>
            <p:nvPr/>
          </p:nvSpPr>
          <p:spPr>
            <a:xfrm>
              <a:off x="3416026" y="175218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32" y="32"/>
                  </a:lnTo>
                  <a:cubicBezTo>
                    <a:pt x="16" y="47"/>
                    <a:pt x="0" y="63"/>
                    <a:pt x="16" y="79"/>
                  </a:cubicBezTo>
                  <a:lnTo>
                    <a:pt x="16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95" y="79"/>
                  </a:lnTo>
                  <a:lnTo>
                    <a:pt x="11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43" y="63"/>
                  </a:lnTo>
                  <a:cubicBezTo>
                    <a:pt x="126" y="47"/>
                    <a:pt x="143" y="32"/>
                    <a:pt x="143" y="32"/>
                  </a:cubicBezTo>
                  <a:lnTo>
                    <a:pt x="143" y="15"/>
                  </a:lnTo>
                  <a:cubicBezTo>
                    <a:pt x="143" y="1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8" name="Google Shape;27248;p122"/>
            <p:cNvSpPr/>
            <p:nvPr/>
          </p:nvSpPr>
          <p:spPr>
            <a:xfrm>
              <a:off x="3199539" y="1799290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6"/>
                  </a:cubicBezTo>
                  <a:lnTo>
                    <a:pt x="1" y="95"/>
                  </a:lnTo>
                  <a:cubicBezTo>
                    <a:pt x="1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9" y="126"/>
                    <a:pt x="64" y="126"/>
                    <a:pt x="80" y="95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49" name="Google Shape;27249;p122"/>
            <p:cNvSpPr/>
            <p:nvPr/>
          </p:nvSpPr>
          <p:spPr>
            <a:xfrm>
              <a:off x="3356872" y="1755178"/>
              <a:ext cx="6583" cy="2035"/>
            </a:xfrm>
            <a:custGeom>
              <a:avLst/>
              <a:gdLst/>
              <a:ahLst/>
              <a:cxnLst/>
              <a:rect l="l" t="t" r="r" b="b"/>
              <a:pathLst>
                <a:path w="207" h="64" extrusionOk="0">
                  <a:moveTo>
                    <a:pt x="206" y="1"/>
                  </a:moveTo>
                  <a:cubicBezTo>
                    <a:pt x="143" y="16"/>
                    <a:pt x="80" y="16"/>
                    <a:pt x="1" y="32"/>
                  </a:cubicBezTo>
                  <a:lnTo>
                    <a:pt x="80" y="64"/>
                  </a:lnTo>
                  <a:lnTo>
                    <a:pt x="95" y="64"/>
                  </a:lnTo>
                  <a:lnTo>
                    <a:pt x="127" y="64"/>
                  </a:lnTo>
                  <a:lnTo>
                    <a:pt x="190" y="32"/>
                  </a:lnTo>
                  <a:cubicBezTo>
                    <a:pt x="190" y="16"/>
                    <a:pt x="206" y="16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0" name="Google Shape;27250;p122"/>
            <p:cNvSpPr/>
            <p:nvPr/>
          </p:nvSpPr>
          <p:spPr>
            <a:xfrm>
              <a:off x="3371438" y="178023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58" y="110"/>
                  </a:moveTo>
                  <a:lnTo>
                    <a:pt x="158" y="110"/>
                  </a:lnTo>
                  <a:lnTo>
                    <a:pt x="158" y="110"/>
                  </a:lnTo>
                  <a:lnTo>
                    <a:pt x="158" y="110"/>
                  </a:lnTo>
                  <a:close/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47" y="1"/>
                    <a:pt x="32" y="16"/>
                  </a:cubicBezTo>
                  <a:lnTo>
                    <a:pt x="16" y="47"/>
                  </a:lnTo>
                  <a:cubicBezTo>
                    <a:pt x="0" y="47"/>
                    <a:pt x="0" y="64"/>
                    <a:pt x="16" y="79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79" y="95"/>
                  </a:lnTo>
                  <a:cubicBezTo>
                    <a:pt x="79" y="95"/>
                    <a:pt x="79" y="79"/>
                    <a:pt x="95" y="64"/>
                  </a:cubicBezTo>
                  <a:lnTo>
                    <a:pt x="110" y="47"/>
                  </a:lnTo>
                  <a:lnTo>
                    <a:pt x="127" y="47"/>
                  </a:lnTo>
                  <a:lnTo>
                    <a:pt x="142" y="64"/>
                  </a:lnTo>
                  <a:lnTo>
                    <a:pt x="142" y="47"/>
                  </a:lnTo>
                  <a:lnTo>
                    <a:pt x="142" y="32"/>
                  </a:lnTo>
                  <a:lnTo>
                    <a:pt x="95" y="32"/>
                  </a:lnTo>
                  <a:cubicBezTo>
                    <a:pt x="95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1" name="Google Shape;27251;p122"/>
            <p:cNvSpPr/>
            <p:nvPr/>
          </p:nvSpPr>
          <p:spPr>
            <a:xfrm>
              <a:off x="3412528" y="1793756"/>
              <a:ext cx="5534" cy="855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173" y="0"/>
                  </a:moveTo>
                  <a:lnTo>
                    <a:pt x="158" y="17"/>
                  </a:lnTo>
                  <a:cubicBezTo>
                    <a:pt x="158" y="48"/>
                    <a:pt x="142" y="63"/>
                    <a:pt x="126" y="63"/>
                  </a:cubicBezTo>
                  <a:lnTo>
                    <a:pt x="110" y="48"/>
                  </a:lnTo>
                  <a:lnTo>
                    <a:pt x="95" y="63"/>
                  </a:lnTo>
                  <a:cubicBezTo>
                    <a:pt x="63" y="80"/>
                    <a:pt x="32" y="80"/>
                    <a:pt x="0" y="126"/>
                  </a:cubicBezTo>
                  <a:lnTo>
                    <a:pt x="0" y="158"/>
                  </a:lnTo>
                  <a:lnTo>
                    <a:pt x="0" y="206"/>
                  </a:lnTo>
                  <a:lnTo>
                    <a:pt x="0" y="221"/>
                  </a:lnTo>
                  <a:cubicBezTo>
                    <a:pt x="16" y="221"/>
                    <a:pt x="16" y="237"/>
                    <a:pt x="16" y="237"/>
                  </a:cubicBezTo>
                  <a:lnTo>
                    <a:pt x="110" y="269"/>
                  </a:lnTo>
                  <a:lnTo>
                    <a:pt x="126" y="269"/>
                  </a:lnTo>
                  <a:lnTo>
                    <a:pt x="126" y="253"/>
                  </a:lnTo>
                  <a:cubicBezTo>
                    <a:pt x="126" y="237"/>
                    <a:pt x="126" y="221"/>
                    <a:pt x="158" y="221"/>
                  </a:cubicBezTo>
                  <a:lnTo>
                    <a:pt x="158" y="221"/>
                  </a:lnTo>
                  <a:lnTo>
                    <a:pt x="158" y="221"/>
                  </a:lnTo>
                  <a:lnTo>
                    <a:pt x="158" y="221"/>
                  </a:lnTo>
                  <a:cubicBezTo>
                    <a:pt x="158" y="221"/>
                    <a:pt x="158" y="206"/>
                    <a:pt x="142" y="206"/>
                  </a:cubicBezTo>
                  <a:lnTo>
                    <a:pt x="95" y="190"/>
                  </a:lnTo>
                  <a:lnTo>
                    <a:pt x="79" y="190"/>
                  </a:lnTo>
                  <a:lnTo>
                    <a:pt x="79" y="190"/>
                  </a:lnTo>
                  <a:cubicBezTo>
                    <a:pt x="63" y="190"/>
                    <a:pt x="63" y="190"/>
                    <a:pt x="47" y="174"/>
                  </a:cubicBezTo>
                  <a:lnTo>
                    <a:pt x="32" y="143"/>
                  </a:lnTo>
                  <a:cubicBezTo>
                    <a:pt x="16" y="126"/>
                    <a:pt x="32" y="95"/>
                    <a:pt x="47" y="95"/>
                  </a:cubicBezTo>
                  <a:lnTo>
                    <a:pt x="63" y="80"/>
                  </a:lnTo>
                  <a:lnTo>
                    <a:pt x="79" y="95"/>
                  </a:lnTo>
                  <a:cubicBezTo>
                    <a:pt x="79" y="80"/>
                    <a:pt x="95" y="80"/>
                    <a:pt x="95" y="80"/>
                  </a:cubicBezTo>
                  <a:lnTo>
                    <a:pt x="95" y="80"/>
                  </a:lnTo>
                  <a:lnTo>
                    <a:pt x="110" y="80"/>
                  </a:lnTo>
                  <a:cubicBezTo>
                    <a:pt x="126" y="95"/>
                    <a:pt x="142" y="111"/>
                    <a:pt x="142" y="126"/>
                  </a:cubicBezTo>
                  <a:lnTo>
                    <a:pt x="126" y="126"/>
                  </a:lnTo>
                  <a:lnTo>
                    <a:pt x="142" y="126"/>
                  </a:lnTo>
                  <a:cubicBezTo>
                    <a:pt x="158" y="126"/>
                    <a:pt x="158" y="111"/>
                    <a:pt x="173" y="95"/>
                  </a:cubicBezTo>
                  <a:lnTo>
                    <a:pt x="17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2" name="Google Shape;27252;p122"/>
            <p:cNvSpPr/>
            <p:nvPr/>
          </p:nvSpPr>
          <p:spPr>
            <a:xfrm>
              <a:off x="3159466" y="1811789"/>
              <a:ext cx="4548" cy="2035"/>
            </a:xfrm>
            <a:custGeom>
              <a:avLst/>
              <a:gdLst/>
              <a:ahLst/>
              <a:cxnLst/>
              <a:rect l="l" t="t" r="r" b="b"/>
              <a:pathLst>
                <a:path w="143" h="64" extrusionOk="0">
                  <a:moveTo>
                    <a:pt x="32" y="49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49"/>
                  </a:lnTo>
                  <a:close/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48" y="1"/>
                    <a:pt x="48" y="17"/>
                    <a:pt x="48" y="17"/>
                  </a:cubicBezTo>
                  <a:lnTo>
                    <a:pt x="48" y="32"/>
                  </a:lnTo>
                  <a:lnTo>
                    <a:pt x="48" y="32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9"/>
                  </a:cubicBezTo>
                  <a:cubicBezTo>
                    <a:pt x="95" y="49"/>
                    <a:pt x="111" y="49"/>
                    <a:pt x="111" y="64"/>
                  </a:cubicBezTo>
                  <a:cubicBezTo>
                    <a:pt x="111" y="49"/>
                    <a:pt x="126" y="49"/>
                    <a:pt x="126" y="32"/>
                  </a:cubicBez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cubicBezTo>
                    <a:pt x="143" y="17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3" name="Google Shape;27253;p122"/>
            <p:cNvSpPr/>
            <p:nvPr/>
          </p:nvSpPr>
          <p:spPr>
            <a:xfrm>
              <a:off x="3086286" y="1812806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95" y="0"/>
                  </a:moveTo>
                  <a:lnTo>
                    <a:pt x="80" y="0"/>
                  </a:lnTo>
                  <a:lnTo>
                    <a:pt x="80" y="17"/>
                  </a:lnTo>
                  <a:cubicBezTo>
                    <a:pt x="80" y="17"/>
                    <a:pt x="64" y="32"/>
                    <a:pt x="49" y="32"/>
                  </a:cubicBezTo>
                  <a:lnTo>
                    <a:pt x="49" y="17"/>
                  </a:lnTo>
                  <a:lnTo>
                    <a:pt x="32" y="17"/>
                  </a:lnTo>
                  <a:cubicBezTo>
                    <a:pt x="32" y="32"/>
                    <a:pt x="17" y="32"/>
                    <a:pt x="17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7" y="48"/>
                  </a:lnTo>
                  <a:cubicBezTo>
                    <a:pt x="17" y="63"/>
                    <a:pt x="32" y="63"/>
                    <a:pt x="49" y="63"/>
                  </a:cubicBezTo>
                  <a:lnTo>
                    <a:pt x="49" y="63"/>
                  </a:lnTo>
                  <a:cubicBezTo>
                    <a:pt x="64" y="63"/>
                    <a:pt x="64" y="63"/>
                    <a:pt x="80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4" name="Google Shape;27254;p122"/>
            <p:cNvSpPr/>
            <p:nvPr/>
          </p:nvSpPr>
          <p:spPr>
            <a:xfrm>
              <a:off x="3427571" y="1804792"/>
              <a:ext cx="8523" cy="3530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47" y="16"/>
                  </a:moveTo>
                  <a:lnTo>
                    <a:pt x="47" y="16"/>
                  </a:lnTo>
                  <a:cubicBezTo>
                    <a:pt x="32" y="16"/>
                    <a:pt x="15" y="48"/>
                    <a:pt x="0" y="63"/>
                  </a:cubicBezTo>
                  <a:lnTo>
                    <a:pt x="0" y="63"/>
                  </a:lnTo>
                  <a:lnTo>
                    <a:pt x="47" y="79"/>
                  </a:lnTo>
                  <a:cubicBezTo>
                    <a:pt x="47" y="79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95"/>
                  </a:lnTo>
                  <a:cubicBezTo>
                    <a:pt x="63" y="79"/>
                    <a:pt x="47" y="48"/>
                    <a:pt x="47" y="32"/>
                  </a:cubicBezTo>
                  <a:lnTo>
                    <a:pt x="47" y="16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lnTo>
                    <a:pt x="204" y="0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6"/>
                  </a:lnTo>
                  <a:cubicBezTo>
                    <a:pt x="126" y="16"/>
                    <a:pt x="110" y="32"/>
                    <a:pt x="110" y="32"/>
                  </a:cubicBezTo>
                  <a:cubicBezTo>
                    <a:pt x="110" y="32"/>
                    <a:pt x="110" y="48"/>
                    <a:pt x="126" y="48"/>
                  </a:cubicBezTo>
                  <a:lnTo>
                    <a:pt x="126" y="63"/>
                  </a:lnTo>
                  <a:cubicBezTo>
                    <a:pt x="141" y="48"/>
                    <a:pt x="141" y="48"/>
                    <a:pt x="158" y="48"/>
                  </a:cubicBezTo>
                  <a:lnTo>
                    <a:pt x="173" y="48"/>
                  </a:lnTo>
                  <a:lnTo>
                    <a:pt x="189" y="48"/>
                  </a:lnTo>
                  <a:cubicBezTo>
                    <a:pt x="204" y="48"/>
                    <a:pt x="221" y="48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36" y="79"/>
                    <a:pt x="252" y="63"/>
                    <a:pt x="252" y="48"/>
                  </a:cubicBezTo>
                  <a:lnTo>
                    <a:pt x="267" y="48"/>
                  </a:lnTo>
                  <a:cubicBezTo>
                    <a:pt x="267" y="16"/>
                    <a:pt x="252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5" name="Google Shape;27255;p122"/>
            <p:cNvSpPr/>
            <p:nvPr/>
          </p:nvSpPr>
          <p:spPr>
            <a:xfrm>
              <a:off x="3379452" y="1753174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110" y="1"/>
                  </a:moveTo>
                  <a:lnTo>
                    <a:pt x="110" y="1"/>
                  </a:lnTo>
                  <a:lnTo>
                    <a:pt x="79" y="1"/>
                  </a:lnTo>
                  <a:lnTo>
                    <a:pt x="16" y="79"/>
                  </a:lnTo>
                  <a:cubicBezTo>
                    <a:pt x="1" y="95"/>
                    <a:pt x="1" y="111"/>
                    <a:pt x="16" y="127"/>
                  </a:cubicBezTo>
                  <a:lnTo>
                    <a:pt x="32" y="127"/>
                  </a:lnTo>
                  <a:lnTo>
                    <a:pt x="64" y="127"/>
                  </a:lnTo>
                  <a:lnTo>
                    <a:pt x="127" y="48"/>
                  </a:lnTo>
                  <a:cubicBezTo>
                    <a:pt x="142" y="48"/>
                    <a:pt x="142" y="16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6" name="Google Shape;27256;p122"/>
            <p:cNvSpPr/>
            <p:nvPr/>
          </p:nvSpPr>
          <p:spPr>
            <a:xfrm>
              <a:off x="3384477" y="180428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78" y="1"/>
                    <a:pt x="63" y="16"/>
                    <a:pt x="63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15" y="48"/>
                  </a:cubicBezTo>
                  <a:cubicBezTo>
                    <a:pt x="0" y="48"/>
                    <a:pt x="0" y="79"/>
                    <a:pt x="15" y="95"/>
                  </a:cubicBez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10" y="79"/>
                    <a:pt x="110" y="79"/>
                    <a:pt x="126" y="79"/>
                  </a:cubicBezTo>
                  <a:cubicBezTo>
                    <a:pt x="110" y="79"/>
                    <a:pt x="126" y="64"/>
                    <a:pt x="126" y="64"/>
                  </a:cubicBezTo>
                  <a:lnTo>
                    <a:pt x="126" y="48"/>
                  </a:lnTo>
                  <a:lnTo>
                    <a:pt x="126" y="32"/>
                  </a:lnTo>
                  <a:cubicBezTo>
                    <a:pt x="126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7" name="Google Shape;27257;p122"/>
            <p:cNvSpPr/>
            <p:nvPr/>
          </p:nvSpPr>
          <p:spPr>
            <a:xfrm>
              <a:off x="3026686" y="1799767"/>
              <a:ext cx="11067" cy="6042"/>
            </a:xfrm>
            <a:custGeom>
              <a:avLst/>
              <a:gdLst/>
              <a:ahLst/>
              <a:cxnLst/>
              <a:rect l="l" t="t" r="r" b="b"/>
              <a:pathLst>
                <a:path w="348" h="190" extrusionOk="0">
                  <a:moveTo>
                    <a:pt x="316" y="1"/>
                  </a:moveTo>
                  <a:lnTo>
                    <a:pt x="299" y="1"/>
                  </a:lnTo>
                  <a:cubicBezTo>
                    <a:pt x="284" y="17"/>
                    <a:pt x="268" y="17"/>
                    <a:pt x="253" y="17"/>
                  </a:cubicBezTo>
                  <a:cubicBezTo>
                    <a:pt x="221" y="17"/>
                    <a:pt x="205" y="17"/>
                    <a:pt x="190" y="32"/>
                  </a:cubicBezTo>
                  <a:lnTo>
                    <a:pt x="110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6" y="32"/>
                    <a:pt x="1" y="48"/>
                    <a:pt x="1" y="64"/>
                  </a:cubicBezTo>
                  <a:lnTo>
                    <a:pt x="1" y="64"/>
                  </a:lnTo>
                  <a:cubicBezTo>
                    <a:pt x="1" y="80"/>
                    <a:pt x="16" y="95"/>
                    <a:pt x="32" y="95"/>
                  </a:cubicBezTo>
                  <a:lnTo>
                    <a:pt x="47" y="95"/>
                  </a:lnTo>
                  <a:cubicBezTo>
                    <a:pt x="64" y="95"/>
                    <a:pt x="79" y="111"/>
                    <a:pt x="95" y="111"/>
                  </a:cubicBezTo>
                  <a:lnTo>
                    <a:pt x="110" y="111"/>
                  </a:lnTo>
                  <a:lnTo>
                    <a:pt x="127" y="95"/>
                  </a:lnTo>
                  <a:lnTo>
                    <a:pt x="190" y="95"/>
                  </a:lnTo>
                  <a:lnTo>
                    <a:pt x="221" y="95"/>
                  </a:lnTo>
                  <a:cubicBezTo>
                    <a:pt x="236" y="80"/>
                    <a:pt x="236" y="80"/>
                    <a:pt x="253" y="80"/>
                  </a:cubicBezTo>
                  <a:lnTo>
                    <a:pt x="268" y="80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84" y="143"/>
                  </a:lnTo>
                  <a:cubicBezTo>
                    <a:pt x="299" y="143"/>
                    <a:pt x="316" y="174"/>
                    <a:pt x="299" y="190"/>
                  </a:cubicBezTo>
                  <a:cubicBezTo>
                    <a:pt x="316" y="190"/>
                    <a:pt x="331" y="174"/>
                    <a:pt x="331" y="158"/>
                  </a:cubicBezTo>
                  <a:lnTo>
                    <a:pt x="331" y="143"/>
                  </a:lnTo>
                  <a:lnTo>
                    <a:pt x="331" y="127"/>
                  </a:lnTo>
                  <a:lnTo>
                    <a:pt x="331" y="111"/>
                  </a:lnTo>
                  <a:cubicBezTo>
                    <a:pt x="316" y="111"/>
                    <a:pt x="316" y="95"/>
                    <a:pt x="316" y="80"/>
                  </a:cubicBezTo>
                  <a:cubicBezTo>
                    <a:pt x="331" y="64"/>
                    <a:pt x="331" y="64"/>
                    <a:pt x="347" y="64"/>
                  </a:cubicBezTo>
                  <a:lnTo>
                    <a:pt x="347" y="48"/>
                  </a:lnTo>
                  <a:cubicBezTo>
                    <a:pt x="347" y="32"/>
                    <a:pt x="347" y="17"/>
                    <a:pt x="33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8" name="Google Shape;27258;p122"/>
            <p:cNvSpPr/>
            <p:nvPr/>
          </p:nvSpPr>
          <p:spPr>
            <a:xfrm>
              <a:off x="3289734" y="1823811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158" y="1"/>
                  </a:moveTo>
                  <a:lnTo>
                    <a:pt x="158" y="1"/>
                  </a:lnTo>
                  <a:lnTo>
                    <a:pt x="32" y="17"/>
                  </a:lnTo>
                  <a:cubicBezTo>
                    <a:pt x="17" y="17"/>
                    <a:pt x="1" y="32"/>
                    <a:pt x="1" y="49"/>
                  </a:cubicBezTo>
                  <a:cubicBezTo>
                    <a:pt x="1" y="64"/>
                    <a:pt x="17" y="80"/>
                    <a:pt x="32" y="80"/>
                  </a:cubicBezTo>
                  <a:lnTo>
                    <a:pt x="32" y="80"/>
                  </a:lnTo>
                  <a:lnTo>
                    <a:pt x="158" y="64"/>
                  </a:lnTo>
                  <a:lnTo>
                    <a:pt x="158" y="64"/>
                  </a:lnTo>
                  <a:cubicBezTo>
                    <a:pt x="175" y="64"/>
                    <a:pt x="190" y="49"/>
                    <a:pt x="190" y="32"/>
                  </a:cubicBezTo>
                  <a:cubicBezTo>
                    <a:pt x="190" y="17"/>
                    <a:pt x="190" y="17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59" name="Google Shape;27259;p122"/>
            <p:cNvSpPr/>
            <p:nvPr/>
          </p:nvSpPr>
          <p:spPr>
            <a:xfrm>
              <a:off x="3101329" y="1792738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1" y="1"/>
                  </a:moveTo>
                  <a:lnTo>
                    <a:pt x="95" y="1"/>
                  </a:lnTo>
                  <a:cubicBezTo>
                    <a:pt x="95" y="1"/>
                    <a:pt x="80" y="1"/>
                    <a:pt x="80" y="17"/>
                  </a:cubicBezTo>
                  <a:cubicBezTo>
                    <a:pt x="64" y="17"/>
                    <a:pt x="64" y="32"/>
                    <a:pt x="80" y="49"/>
                  </a:cubicBez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32" y="32"/>
                  </a:lnTo>
                  <a:cubicBezTo>
                    <a:pt x="17" y="32"/>
                    <a:pt x="17" y="49"/>
                    <a:pt x="1" y="49"/>
                  </a:cubicBezTo>
                  <a:cubicBezTo>
                    <a:pt x="1" y="64"/>
                    <a:pt x="1" y="80"/>
                    <a:pt x="17" y="95"/>
                  </a:cubicBezTo>
                  <a:lnTo>
                    <a:pt x="17" y="95"/>
                  </a:lnTo>
                  <a:cubicBezTo>
                    <a:pt x="17" y="112"/>
                    <a:pt x="17" y="112"/>
                    <a:pt x="32" y="112"/>
                  </a:cubicBezTo>
                  <a:cubicBezTo>
                    <a:pt x="32" y="112"/>
                    <a:pt x="48" y="112"/>
                    <a:pt x="48" y="127"/>
                  </a:cubicBezTo>
                  <a:lnTo>
                    <a:pt x="64" y="127"/>
                  </a:lnTo>
                  <a:lnTo>
                    <a:pt x="64" y="127"/>
                  </a:lnTo>
                  <a:lnTo>
                    <a:pt x="64" y="112"/>
                  </a:lnTo>
                  <a:cubicBezTo>
                    <a:pt x="64" y="95"/>
                    <a:pt x="80" y="95"/>
                    <a:pt x="95" y="80"/>
                  </a:cubicBezTo>
                  <a:lnTo>
                    <a:pt x="95" y="80"/>
                  </a:lnTo>
                  <a:lnTo>
                    <a:pt x="158" y="95"/>
                  </a:lnTo>
                  <a:lnTo>
                    <a:pt x="158" y="80"/>
                  </a:lnTo>
                  <a:lnTo>
                    <a:pt x="143" y="80"/>
                  </a:lnTo>
                  <a:lnTo>
                    <a:pt x="143" y="80"/>
                  </a:lnTo>
                  <a:cubicBezTo>
                    <a:pt x="127" y="80"/>
                    <a:pt x="111" y="80"/>
                    <a:pt x="111" y="64"/>
                  </a:cubicBezTo>
                  <a:cubicBezTo>
                    <a:pt x="95" y="64"/>
                    <a:pt x="95" y="49"/>
                    <a:pt x="95" y="49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0" name="Google Shape;27260;p122"/>
            <p:cNvSpPr/>
            <p:nvPr/>
          </p:nvSpPr>
          <p:spPr>
            <a:xfrm>
              <a:off x="3157971" y="1821330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32"/>
                  </a:lnTo>
                  <a:cubicBezTo>
                    <a:pt x="64" y="47"/>
                    <a:pt x="47" y="64"/>
                    <a:pt x="32" y="79"/>
                  </a:cubicBezTo>
                  <a:lnTo>
                    <a:pt x="16" y="79"/>
                  </a:lnTo>
                  <a:lnTo>
                    <a:pt x="1" y="79"/>
                  </a:lnTo>
                  <a:lnTo>
                    <a:pt x="16" y="95"/>
                  </a:lnTo>
                  <a:lnTo>
                    <a:pt x="1" y="95"/>
                  </a:lnTo>
                  <a:cubicBezTo>
                    <a:pt x="1" y="110"/>
                    <a:pt x="1" y="142"/>
                    <a:pt x="16" y="142"/>
                  </a:cubicBezTo>
                  <a:lnTo>
                    <a:pt x="32" y="142"/>
                  </a:lnTo>
                  <a:cubicBezTo>
                    <a:pt x="47" y="142"/>
                    <a:pt x="64" y="142"/>
                    <a:pt x="64" y="127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1" name="Google Shape;27261;p122"/>
            <p:cNvSpPr/>
            <p:nvPr/>
          </p:nvSpPr>
          <p:spPr>
            <a:xfrm>
              <a:off x="3307767" y="1821807"/>
              <a:ext cx="4580" cy="2576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64" y="1"/>
                  </a:lnTo>
                  <a:lnTo>
                    <a:pt x="17" y="17"/>
                  </a:lnTo>
                  <a:lnTo>
                    <a:pt x="1" y="17"/>
                  </a:lnTo>
                  <a:cubicBezTo>
                    <a:pt x="17" y="17"/>
                    <a:pt x="32" y="32"/>
                    <a:pt x="32" y="49"/>
                  </a:cubicBezTo>
                  <a:cubicBezTo>
                    <a:pt x="32" y="64"/>
                    <a:pt x="17" y="80"/>
                    <a:pt x="17" y="80"/>
                  </a:cubicBezTo>
                  <a:lnTo>
                    <a:pt x="17" y="80"/>
                  </a:lnTo>
                  <a:lnTo>
                    <a:pt x="32" y="80"/>
                  </a:lnTo>
                  <a:lnTo>
                    <a:pt x="95" y="64"/>
                  </a:lnTo>
                  <a:lnTo>
                    <a:pt x="112" y="64"/>
                  </a:lnTo>
                  <a:cubicBezTo>
                    <a:pt x="127" y="64"/>
                    <a:pt x="143" y="49"/>
                    <a:pt x="127" y="17"/>
                  </a:cubicBezTo>
                  <a:cubicBezTo>
                    <a:pt x="127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2" name="Google Shape;27262;p122"/>
            <p:cNvSpPr/>
            <p:nvPr/>
          </p:nvSpPr>
          <p:spPr>
            <a:xfrm>
              <a:off x="3228607" y="179776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32" y="0"/>
                    <a:pt x="17" y="32"/>
                  </a:cubicBezTo>
                  <a:cubicBezTo>
                    <a:pt x="0" y="48"/>
                    <a:pt x="17" y="80"/>
                    <a:pt x="17" y="95"/>
                  </a:cubicBezTo>
                  <a:lnTo>
                    <a:pt x="17" y="95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80" y="80"/>
                  </a:lnTo>
                  <a:lnTo>
                    <a:pt x="95" y="80"/>
                  </a:lnTo>
                  <a:cubicBezTo>
                    <a:pt x="95" y="64"/>
                    <a:pt x="80" y="64"/>
                    <a:pt x="80" y="64"/>
                  </a:cubicBezTo>
                  <a:cubicBezTo>
                    <a:pt x="95" y="64"/>
                    <a:pt x="111" y="48"/>
                    <a:pt x="111" y="32"/>
                  </a:cubicBez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3" name="Google Shape;27263;p122"/>
            <p:cNvSpPr/>
            <p:nvPr/>
          </p:nvSpPr>
          <p:spPr>
            <a:xfrm>
              <a:off x="3157463" y="1799767"/>
              <a:ext cx="7569" cy="706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221" y="1"/>
                  </a:moveTo>
                  <a:lnTo>
                    <a:pt x="174" y="17"/>
                  </a:lnTo>
                  <a:lnTo>
                    <a:pt x="158" y="17"/>
                  </a:lnTo>
                  <a:lnTo>
                    <a:pt x="126" y="17"/>
                  </a:lnTo>
                  <a:cubicBezTo>
                    <a:pt x="95" y="32"/>
                    <a:pt x="48" y="64"/>
                    <a:pt x="48" y="143"/>
                  </a:cubicBezTo>
                  <a:lnTo>
                    <a:pt x="32" y="143"/>
                  </a:lnTo>
                  <a:cubicBezTo>
                    <a:pt x="32" y="158"/>
                    <a:pt x="17" y="158"/>
                    <a:pt x="17" y="158"/>
                  </a:cubicBezTo>
                  <a:cubicBezTo>
                    <a:pt x="0" y="174"/>
                    <a:pt x="0" y="190"/>
                    <a:pt x="17" y="206"/>
                  </a:cubicBezTo>
                  <a:cubicBezTo>
                    <a:pt x="17" y="221"/>
                    <a:pt x="32" y="221"/>
                    <a:pt x="32" y="221"/>
                  </a:cubicBezTo>
                  <a:lnTo>
                    <a:pt x="48" y="221"/>
                  </a:lnTo>
                  <a:lnTo>
                    <a:pt x="48" y="221"/>
                  </a:lnTo>
                  <a:cubicBezTo>
                    <a:pt x="48" y="206"/>
                    <a:pt x="48" y="206"/>
                    <a:pt x="32" y="206"/>
                  </a:cubicBezTo>
                  <a:cubicBezTo>
                    <a:pt x="32" y="190"/>
                    <a:pt x="32" y="158"/>
                    <a:pt x="48" y="158"/>
                  </a:cubicBezTo>
                  <a:lnTo>
                    <a:pt x="63" y="158"/>
                  </a:lnTo>
                  <a:lnTo>
                    <a:pt x="63" y="158"/>
                  </a:lnTo>
                  <a:cubicBezTo>
                    <a:pt x="80" y="158"/>
                    <a:pt x="95" y="158"/>
                    <a:pt x="95" y="174"/>
                  </a:cubicBezTo>
                  <a:lnTo>
                    <a:pt x="111" y="174"/>
                  </a:lnTo>
                  <a:cubicBezTo>
                    <a:pt x="111" y="174"/>
                    <a:pt x="126" y="158"/>
                    <a:pt x="126" y="143"/>
                  </a:cubicBezTo>
                  <a:cubicBezTo>
                    <a:pt x="111" y="95"/>
                    <a:pt x="143" y="80"/>
                    <a:pt x="189" y="64"/>
                  </a:cubicBezTo>
                  <a:cubicBezTo>
                    <a:pt x="189" y="48"/>
                    <a:pt x="206" y="48"/>
                    <a:pt x="206" y="48"/>
                  </a:cubicBezTo>
                  <a:cubicBezTo>
                    <a:pt x="221" y="32"/>
                    <a:pt x="237" y="17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4" name="Google Shape;27264;p122"/>
            <p:cNvSpPr/>
            <p:nvPr/>
          </p:nvSpPr>
          <p:spPr>
            <a:xfrm>
              <a:off x="3303759" y="1779731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80"/>
                  </a:cubicBezTo>
                  <a:cubicBezTo>
                    <a:pt x="17" y="95"/>
                    <a:pt x="17" y="111"/>
                    <a:pt x="1" y="111"/>
                  </a:cubicBezTo>
                  <a:lnTo>
                    <a:pt x="17" y="111"/>
                  </a:lnTo>
                  <a:lnTo>
                    <a:pt x="49" y="111"/>
                  </a:lnTo>
                  <a:lnTo>
                    <a:pt x="80" y="63"/>
                  </a:lnTo>
                  <a:lnTo>
                    <a:pt x="112" y="95"/>
                  </a:lnTo>
                  <a:lnTo>
                    <a:pt x="127" y="95"/>
                  </a:lnTo>
                  <a:cubicBezTo>
                    <a:pt x="143" y="95"/>
                    <a:pt x="143" y="80"/>
                    <a:pt x="158" y="80"/>
                  </a:cubicBezTo>
                  <a:cubicBezTo>
                    <a:pt x="158" y="63"/>
                    <a:pt x="158" y="32"/>
                    <a:pt x="143" y="3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5" name="Google Shape;27265;p122"/>
            <p:cNvSpPr/>
            <p:nvPr/>
          </p:nvSpPr>
          <p:spPr>
            <a:xfrm>
              <a:off x="3173015" y="1791752"/>
              <a:ext cx="8523" cy="5025"/>
            </a:xfrm>
            <a:custGeom>
              <a:avLst/>
              <a:gdLst/>
              <a:ahLst/>
              <a:cxnLst/>
              <a:rect l="l" t="t" r="r" b="b"/>
              <a:pathLst>
                <a:path w="268" h="158" extrusionOk="0">
                  <a:moveTo>
                    <a:pt x="252" y="0"/>
                  </a:moveTo>
                  <a:lnTo>
                    <a:pt x="252" y="17"/>
                  </a:lnTo>
                  <a:lnTo>
                    <a:pt x="173" y="17"/>
                  </a:lnTo>
                  <a:lnTo>
                    <a:pt x="173" y="63"/>
                  </a:lnTo>
                  <a:cubicBezTo>
                    <a:pt x="158" y="63"/>
                    <a:pt x="141" y="80"/>
                    <a:pt x="141" y="80"/>
                  </a:cubicBezTo>
                  <a:cubicBezTo>
                    <a:pt x="126" y="80"/>
                    <a:pt x="126" y="63"/>
                    <a:pt x="110" y="63"/>
                  </a:cubicBezTo>
                  <a:cubicBezTo>
                    <a:pt x="110" y="48"/>
                    <a:pt x="95" y="32"/>
                    <a:pt x="110" y="17"/>
                  </a:cubicBezTo>
                  <a:lnTo>
                    <a:pt x="95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32" y="32"/>
                  </a:lnTo>
                  <a:cubicBezTo>
                    <a:pt x="15" y="48"/>
                    <a:pt x="0" y="48"/>
                    <a:pt x="0" y="63"/>
                  </a:cubicBezTo>
                  <a:lnTo>
                    <a:pt x="0" y="63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15" y="143"/>
                  </a:lnTo>
                  <a:cubicBezTo>
                    <a:pt x="32" y="158"/>
                    <a:pt x="32" y="158"/>
                    <a:pt x="47" y="158"/>
                  </a:cubicBezTo>
                  <a:lnTo>
                    <a:pt x="47" y="158"/>
                  </a:lnTo>
                  <a:lnTo>
                    <a:pt x="78" y="158"/>
                  </a:lnTo>
                  <a:lnTo>
                    <a:pt x="78" y="143"/>
                  </a:lnTo>
                  <a:lnTo>
                    <a:pt x="78" y="143"/>
                  </a:lnTo>
                  <a:cubicBezTo>
                    <a:pt x="47" y="143"/>
                    <a:pt x="47" y="126"/>
                    <a:pt x="47" y="111"/>
                  </a:cubicBezTo>
                  <a:cubicBezTo>
                    <a:pt x="47" y="95"/>
                    <a:pt x="63" y="80"/>
                    <a:pt x="78" y="80"/>
                  </a:cubicBezTo>
                  <a:lnTo>
                    <a:pt x="78" y="80"/>
                  </a:lnTo>
                  <a:cubicBezTo>
                    <a:pt x="110" y="80"/>
                    <a:pt x="126" y="80"/>
                    <a:pt x="141" y="95"/>
                  </a:cubicBezTo>
                  <a:lnTo>
                    <a:pt x="252" y="80"/>
                  </a:lnTo>
                  <a:lnTo>
                    <a:pt x="236" y="80"/>
                  </a:lnTo>
                  <a:cubicBezTo>
                    <a:pt x="236" y="63"/>
                    <a:pt x="236" y="32"/>
                    <a:pt x="267" y="17"/>
                  </a:cubicBezTo>
                  <a:cubicBezTo>
                    <a:pt x="267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6" name="Google Shape;27266;p122"/>
            <p:cNvSpPr/>
            <p:nvPr/>
          </p:nvSpPr>
          <p:spPr>
            <a:xfrm>
              <a:off x="3184019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5" y="1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32"/>
                    <a:pt x="1" y="47"/>
                    <a:pt x="1" y="79"/>
                  </a:cubicBezTo>
                  <a:cubicBezTo>
                    <a:pt x="16" y="64"/>
                    <a:pt x="32" y="64"/>
                    <a:pt x="48" y="64"/>
                  </a:cubicBezTo>
                  <a:lnTo>
                    <a:pt x="64" y="64"/>
                  </a:lnTo>
                  <a:cubicBezTo>
                    <a:pt x="64" y="47"/>
                    <a:pt x="79" y="47"/>
                    <a:pt x="79" y="32"/>
                  </a:cubicBezTo>
                  <a:cubicBezTo>
                    <a:pt x="95" y="32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7" name="Google Shape;27267;p122"/>
            <p:cNvSpPr/>
            <p:nvPr/>
          </p:nvSpPr>
          <p:spPr>
            <a:xfrm>
              <a:off x="3180488" y="1791752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222" y="63"/>
                  </a:move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32" y="17"/>
                  </a:lnTo>
                  <a:cubicBezTo>
                    <a:pt x="1" y="32"/>
                    <a:pt x="1" y="63"/>
                    <a:pt x="1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32" y="80"/>
                    <a:pt x="64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95" y="32"/>
                    <a:pt x="112" y="32"/>
                    <a:pt x="127" y="32"/>
                  </a:cubicBezTo>
                  <a:lnTo>
                    <a:pt x="127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32"/>
                  </a:lnTo>
                  <a:cubicBezTo>
                    <a:pt x="175" y="32"/>
                    <a:pt x="190" y="32"/>
                    <a:pt x="190" y="48"/>
                  </a:cubicBezTo>
                  <a:lnTo>
                    <a:pt x="206" y="80"/>
                  </a:lnTo>
                  <a:lnTo>
                    <a:pt x="206" y="80"/>
                  </a:lnTo>
                  <a:cubicBezTo>
                    <a:pt x="206" y="80"/>
                    <a:pt x="206" y="63"/>
                    <a:pt x="222" y="63"/>
                  </a:cubicBezTo>
                  <a:lnTo>
                    <a:pt x="222" y="8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cubicBezTo>
                    <a:pt x="269" y="63"/>
                    <a:pt x="285" y="63"/>
                    <a:pt x="285" y="80"/>
                  </a:cubicBezTo>
                  <a:cubicBezTo>
                    <a:pt x="285" y="48"/>
                    <a:pt x="285" y="32"/>
                    <a:pt x="253" y="17"/>
                  </a:cubicBezTo>
                  <a:cubicBezTo>
                    <a:pt x="253" y="0"/>
                    <a:pt x="238" y="0"/>
                    <a:pt x="222" y="0"/>
                  </a:cubicBezTo>
                  <a:lnTo>
                    <a:pt x="190" y="0"/>
                  </a:lnTo>
                  <a:lnTo>
                    <a:pt x="175" y="17"/>
                  </a:lnTo>
                  <a:lnTo>
                    <a:pt x="159" y="17"/>
                  </a:lnTo>
                  <a:cubicBezTo>
                    <a:pt x="143" y="17"/>
                    <a:pt x="127" y="17"/>
                    <a:pt x="112" y="32"/>
                  </a:cubicBezTo>
                  <a:lnTo>
                    <a:pt x="80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8" name="Google Shape;27268;p122"/>
            <p:cNvSpPr/>
            <p:nvPr/>
          </p:nvSpPr>
          <p:spPr>
            <a:xfrm>
              <a:off x="3187517" y="179375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69" name="Google Shape;27269;p122"/>
            <p:cNvSpPr/>
            <p:nvPr/>
          </p:nvSpPr>
          <p:spPr>
            <a:xfrm>
              <a:off x="3395958" y="1794265"/>
              <a:ext cx="6583" cy="451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6"/>
                    <a:pt x="17" y="16"/>
                    <a:pt x="17" y="32"/>
                  </a:cubicBezTo>
                  <a:lnTo>
                    <a:pt x="1" y="95"/>
                  </a:lnTo>
                  <a:cubicBezTo>
                    <a:pt x="1" y="110"/>
                    <a:pt x="1" y="110"/>
                    <a:pt x="17" y="127"/>
                  </a:cubicBezTo>
                  <a:cubicBezTo>
                    <a:pt x="17" y="127"/>
                    <a:pt x="32" y="142"/>
                    <a:pt x="49" y="142"/>
                  </a:cubicBezTo>
                  <a:lnTo>
                    <a:pt x="49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5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27"/>
                  </a:lnTo>
                  <a:cubicBezTo>
                    <a:pt x="127" y="127"/>
                    <a:pt x="127" y="110"/>
                    <a:pt x="143" y="110"/>
                  </a:cubicBezTo>
                  <a:lnTo>
                    <a:pt x="143" y="110"/>
                  </a:lnTo>
                  <a:cubicBezTo>
                    <a:pt x="143" y="110"/>
                    <a:pt x="158" y="110"/>
                    <a:pt x="158" y="127"/>
                  </a:cubicBezTo>
                  <a:lnTo>
                    <a:pt x="175" y="127"/>
                  </a:lnTo>
                  <a:lnTo>
                    <a:pt x="175" y="127"/>
                  </a:lnTo>
                  <a:cubicBezTo>
                    <a:pt x="190" y="110"/>
                    <a:pt x="206" y="95"/>
                    <a:pt x="190" y="79"/>
                  </a:cubicBezTo>
                  <a:cubicBezTo>
                    <a:pt x="175" y="64"/>
                    <a:pt x="175" y="64"/>
                    <a:pt x="158" y="64"/>
                  </a:cubicBezTo>
                  <a:lnTo>
                    <a:pt x="143" y="64"/>
                  </a:lnTo>
                  <a:cubicBezTo>
                    <a:pt x="127" y="79"/>
                    <a:pt x="112" y="79"/>
                    <a:pt x="112" y="79"/>
                  </a:cubicBezTo>
                  <a:lnTo>
                    <a:pt x="112" y="47"/>
                  </a:lnTo>
                  <a:lnTo>
                    <a:pt x="95" y="32"/>
                  </a:ln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0" name="Google Shape;27270;p122"/>
            <p:cNvSpPr/>
            <p:nvPr/>
          </p:nvSpPr>
          <p:spPr>
            <a:xfrm>
              <a:off x="3021693" y="1807304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78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63" y="63"/>
                  </a:lnTo>
                  <a:cubicBezTo>
                    <a:pt x="78" y="32"/>
                    <a:pt x="78" y="16"/>
                    <a:pt x="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1" name="Google Shape;27271;p122"/>
            <p:cNvSpPr/>
            <p:nvPr/>
          </p:nvSpPr>
          <p:spPr>
            <a:xfrm>
              <a:off x="3111888" y="1794742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78" y="1"/>
                    <a:pt x="63" y="1"/>
                    <a:pt x="63" y="17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cubicBezTo>
                    <a:pt x="95" y="17"/>
                    <a:pt x="95" y="32"/>
                    <a:pt x="95" y="49"/>
                  </a:cubicBezTo>
                  <a:lnTo>
                    <a:pt x="95" y="112"/>
                  </a:lnTo>
                  <a:cubicBezTo>
                    <a:pt x="78" y="127"/>
                    <a:pt x="63" y="143"/>
                    <a:pt x="47" y="143"/>
                  </a:cubicBezTo>
                  <a:lnTo>
                    <a:pt x="47" y="143"/>
                  </a:lnTo>
                  <a:cubicBezTo>
                    <a:pt x="32" y="143"/>
                    <a:pt x="15" y="127"/>
                    <a:pt x="15" y="95"/>
                  </a:cubicBezTo>
                  <a:cubicBezTo>
                    <a:pt x="0" y="112"/>
                    <a:pt x="0" y="127"/>
                    <a:pt x="15" y="143"/>
                  </a:cubicBezTo>
                  <a:cubicBezTo>
                    <a:pt x="15" y="159"/>
                    <a:pt x="32" y="159"/>
                    <a:pt x="47" y="159"/>
                  </a:cubicBezTo>
                  <a:lnTo>
                    <a:pt x="47" y="159"/>
                  </a:lnTo>
                  <a:lnTo>
                    <a:pt x="63" y="159"/>
                  </a:lnTo>
                  <a:lnTo>
                    <a:pt x="126" y="127"/>
                  </a:lnTo>
                  <a:lnTo>
                    <a:pt x="158" y="112"/>
                  </a:lnTo>
                  <a:cubicBezTo>
                    <a:pt x="173" y="95"/>
                    <a:pt x="173" y="95"/>
                    <a:pt x="173" y="80"/>
                  </a:cubicBezTo>
                  <a:cubicBezTo>
                    <a:pt x="189" y="80"/>
                    <a:pt x="189" y="64"/>
                    <a:pt x="173" y="64"/>
                  </a:cubicBezTo>
                  <a:lnTo>
                    <a:pt x="173" y="64"/>
                  </a:lnTo>
                  <a:lnTo>
                    <a:pt x="173" y="49"/>
                  </a:lnTo>
                  <a:cubicBezTo>
                    <a:pt x="173" y="32"/>
                    <a:pt x="158" y="17"/>
                    <a:pt x="141" y="1"/>
                  </a:cubicBez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2" name="Google Shape;27272;p122"/>
            <p:cNvSpPr/>
            <p:nvPr/>
          </p:nvSpPr>
          <p:spPr>
            <a:xfrm>
              <a:off x="3016159" y="1797286"/>
              <a:ext cx="5565" cy="2512"/>
            </a:xfrm>
            <a:custGeom>
              <a:avLst/>
              <a:gdLst/>
              <a:ahLst/>
              <a:cxnLst/>
              <a:rect l="l" t="t" r="r" b="b"/>
              <a:pathLst>
                <a:path w="175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8" y="32"/>
                  </a:lnTo>
                  <a:cubicBezTo>
                    <a:pt x="63" y="32"/>
                    <a:pt x="95" y="32"/>
                    <a:pt x="111" y="63"/>
                  </a:cubicBezTo>
                  <a:cubicBezTo>
                    <a:pt x="126" y="79"/>
                    <a:pt x="126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lnTo>
                    <a:pt x="174" y="63"/>
                  </a:lnTo>
                  <a:lnTo>
                    <a:pt x="174" y="47"/>
                  </a:lnTo>
                  <a:cubicBezTo>
                    <a:pt x="174" y="32"/>
                    <a:pt x="158" y="32"/>
                    <a:pt x="158" y="15"/>
                  </a:cubicBezTo>
                  <a:lnTo>
                    <a:pt x="143" y="15"/>
                  </a:lnTo>
                  <a:lnTo>
                    <a:pt x="126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3" name="Google Shape;27273;p122"/>
            <p:cNvSpPr/>
            <p:nvPr/>
          </p:nvSpPr>
          <p:spPr>
            <a:xfrm>
              <a:off x="3104350" y="1787745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32" y="63"/>
                  </a:lnTo>
                  <a:cubicBezTo>
                    <a:pt x="32" y="63"/>
                    <a:pt x="16" y="80"/>
                    <a:pt x="0" y="80"/>
                  </a:cubicBezTo>
                  <a:lnTo>
                    <a:pt x="0" y="80"/>
                  </a:lnTo>
                  <a:lnTo>
                    <a:pt x="16" y="80"/>
                  </a:lnTo>
                  <a:lnTo>
                    <a:pt x="16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80"/>
                  </a:lnTo>
                  <a:cubicBezTo>
                    <a:pt x="48" y="80"/>
                    <a:pt x="48" y="48"/>
                    <a:pt x="63" y="32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111" y="32"/>
                  </a:lnTo>
                  <a:lnTo>
                    <a:pt x="111" y="32"/>
                  </a:lnTo>
                  <a:cubicBezTo>
                    <a:pt x="95" y="17"/>
                    <a:pt x="95" y="17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4" name="Google Shape;27274;p122"/>
            <p:cNvSpPr/>
            <p:nvPr/>
          </p:nvSpPr>
          <p:spPr>
            <a:xfrm>
              <a:off x="3399488" y="1797286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" y="126"/>
                  </a:move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close/>
                  <a:moveTo>
                    <a:pt x="142" y="0"/>
                  </a:moveTo>
                  <a:cubicBezTo>
                    <a:pt x="127" y="0"/>
                    <a:pt x="110" y="0"/>
                    <a:pt x="110" y="15"/>
                  </a:cubicBezTo>
                  <a:cubicBezTo>
                    <a:pt x="110" y="47"/>
                    <a:pt x="95" y="63"/>
                    <a:pt x="79" y="63"/>
                  </a:cubicBezTo>
                  <a:cubicBezTo>
                    <a:pt x="79" y="79"/>
                    <a:pt x="79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95" y="110"/>
                    <a:pt x="110" y="110"/>
                    <a:pt x="110" y="126"/>
                  </a:cubicBezTo>
                  <a:cubicBezTo>
                    <a:pt x="142" y="110"/>
                    <a:pt x="158" y="79"/>
                    <a:pt x="173" y="32"/>
                  </a:cubicBezTo>
                  <a:cubicBezTo>
                    <a:pt x="190" y="32"/>
                    <a:pt x="173" y="15"/>
                    <a:pt x="173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5" name="Google Shape;27275;p122"/>
            <p:cNvSpPr/>
            <p:nvPr/>
          </p:nvSpPr>
          <p:spPr>
            <a:xfrm>
              <a:off x="3015141" y="1798272"/>
              <a:ext cx="9064" cy="3530"/>
            </a:xfrm>
            <a:custGeom>
              <a:avLst/>
              <a:gdLst/>
              <a:ahLst/>
              <a:cxnLst/>
              <a:rect l="l" t="t" r="r" b="b"/>
              <a:pathLst>
                <a:path w="285" h="111" extrusionOk="0">
                  <a:moveTo>
                    <a:pt x="80" y="64"/>
                  </a:move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6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48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lnTo>
                    <a:pt x="48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112" y="95"/>
                  </a:lnTo>
                  <a:cubicBezTo>
                    <a:pt x="127" y="95"/>
                    <a:pt x="127" y="111"/>
                    <a:pt x="127" y="111"/>
                  </a:cubicBezTo>
                  <a:lnTo>
                    <a:pt x="175" y="111"/>
                  </a:lnTo>
                  <a:lnTo>
                    <a:pt x="238" y="111"/>
                  </a:lnTo>
                  <a:lnTo>
                    <a:pt x="238" y="95"/>
                  </a:lnTo>
                  <a:lnTo>
                    <a:pt x="253" y="95"/>
                  </a:lnTo>
                  <a:cubicBezTo>
                    <a:pt x="269" y="95"/>
                    <a:pt x="284" y="64"/>
                    <a:pt x="269" y="48"/>
                  </a:cubicBezTo>
                  <a:cubicBezTo>
                    <a:pt x="269" y="48"/>
                    <a:pt x="269" y="32"/>
                    <a:pt x="253" y="32"/>
                  </a:cubicBezTo>
                  <a:lnTo>
                    <a:pt x="238" y="32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21" y="32"/>
                  </a:lnTo>
                  <a:cubicBezTo>
                    <a:pt x="221" y="32"/>
                    <a:pt x="206" y="32"/>
                    <a:pt x="206" y="48"/>
                  </a:cubicBezTo>
                  <a:lnTo>
                    <a:pt x="190" y="48"/>
                  </a:lnTo>
                  <a:lnTo>
                    <a:pt x="175" y="48"/>
                  </a:lnTo>
                  <a:cubicBezTo>
                    <a:pt x="158" y="48"/>
                    <a:pt x="158" y="48"/>
                    <a:pt x="143" y="32"/>
                  </a:cubicBezTo>
                  <a:cubicBezTo>
                    <a:pt x="127" y="1"/>
                    <a:pt x="95" y="1"/>
                    <a:pt x="80" y="1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6" name="Google Shape;27276;p122"/>
            <p:cNvSpPr/>
            <p:nvPr/>
          </p:nvSpPr>
          <p:spPr>
            <a:xfrm>
              <a:off x="3017654" y="180027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7" name="Google Shape;27277;p122"/>
            <p:cNvSpPr/>
            <p:nvPr/>
          </p:nvSpPr>
          <p:spPr>
            <a:xfrm>
              <a:off x="3407503" y="1783738"/>
              <a:ext cx="2544" cy="5565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0"/>
                    <a:pt x="1" y="17"/>
                    <a:pt x="1" y="32"/>
                  </a:cubicBezTo>
                  <a:lnTo>
                    <a:pt x="16" y="95"/>
                  </a:lnTo>
                  <a:lnTo>
                    <a:pt x="32" y="111"/>
                  </a:lnTo>
                  <a:cubicBezTo>
                    <a:pt x="48" y="111"/>
                    <a:pt x="64" y="126"/>
                    <a:pt x="64" y="143"/>
                  </a:cubicBezTo>
                  <a:cubicBezTo>
                    <a:pt x="64" y="158"/>
                    <a:pt x="48" y="158"/>
                    <a:pt x="48" y="174"/>
                  </a:cubicBezTo>
                  <a:lnTo>
                    <a:pt x="48" y="174"/>
                  </a:lnTo>
                  <a:lnTo>
                    <a:pt x="48" y="174"/>
                  </a:lnTo>
                  <a:cubicBezTo>
                    <a:pt x="64" y="174"/>
                    <a:pt x="79" y="158"/>
                    <a:pt x="79" y="126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8" name="Google Shape;27278;p122"/>
            <p:cNvSpPr/>
            <p:nvPr/>
          </p:nvSpPr>
          <p:spPr>
            <a:xfrm>
              <a:off x="3398980" y="1772225"/>
              <a:ext cx="6551" cy="5057"/>
            </a:xfrm>
            <a:custGeom>
              <a:avLst/>
              <a:gdLst/>
              <a:ahLst/>
              <a:cxnLst/>
              <a:rect l="l" t="t" r="r" b="b"/>
              <a:pathLst>
                <a:path w="206" h="159" extrusionOk="0">
                  <a:moveTo>
                    <a:pt x="158" y="1"/>
                  </a:moveTo>
                  <a:lnTo>
                    <a:pt x="143" y="1"/>
                  </a:lnTo>
                  <a:lnTo>
                    <a:pt x="48" y="16"/>
                  </a:lnTo>
                  <a:cubicBezTo>
                    <a:pt x="32" y="16"/>
                    <a:pt x="17" y="32"/>
                    <a:pt x="17" y="47"/>
                  </a:cubicBezTo>
                  <a:cubicBezTo>
                    <a:pt x="17" y="64"/>
                    <a:pt x="32" y="79"/>
                    <a:pt x="32" y="79"/>
                  </a:cubicBezTo>
                  <a:lnTo>
                    <a:pt x="32" y="64"/>
                  </a:lnTo>
                  <a:cubicBezTo>
                    <a:pt x="48" y="47"/>
                    <a:pt x="48" y="47"/>
                    <a:pt x="63" y="47"/>
                  </a:cubicBezTo>
                  <a:lnTo>
                    <a:pt x="63" y="47"/>
                  </a:lnTo>
                  <a:lnTo>
                    <a:pt x="80" y="47"/>
                  </a:lnTo>
                  <a:lnTo>
                    <a:pt x="143" y="64"/>
                  </a:lnTo>
                  <a:cubicBezTo>
                    <a:pt x="158" y="79"/>
                    <a:pt x="174" y="95"/>
                    <a:pt x="158" y="110"/>
                  </a:cubicBezTo>
                  <a:cubicBezTo>
                    <a:pt x="158" y="127"/>
                    <a:pt x="143" y="142"/>
                    <a:pt x="126" y="142"/>
                  </a:cubicBezTo>
                  <a:lnTo>
                    <a:pt x="111" y="127"/>
                  </a:lnTo>
                  <a:lnTo>
                    <a:pt x="48" y="110"/>
                  </a:lnTo>
                  <a:cubicBezTo>
                    <a:pt x="48" y="110"/>
                    <a:pt x="48" y="95"/>
                    <a:pt x="32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0" y="110"/>
                    <a:pt x="0" y="127"/>
                  </a:cubicBezTo>
                  <a:cubicBezTo>
                    <a:pt x="0" y="142"/>
                    <a:pt x="17" y="158"/>
                    <a:pt x="32" y="158"/>
                  </a:cubicBezTo>
                  <a:lnTo>
                    <a:pt x="48" y="158"/>
                  </a:lnTo>
                  <a:cubicBezTo>
                    <a:pt x="111" y="158"/>
                    <a:pt x="174" y="142"/>
                    <a:pt x="189" y="110"/>
                  </a:cubicBezTo>
                  <a:lnTo>
                    <a:pt x="189" y="110"/>
                  </a:lnTo>
                  <a:lnTo>
                    <a:pt x="189" y="110"/>
                  </a:lnTo>
                  <a:cubicBezTo>
                    <a:pt x="174" y="110"/>
                    <a:pt x="158" y="79"/>
                    <a:pt x="174" y="64"/>
                  </a:cubicBezTo>
                  <a:cubicBezTo>
                    <a:pt x="174" y="47"/>
                    <a:pt x="189" y="47"/>
                    <a:pt x="206" y="47"/>
                  </a:cubicBez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174" y="16"/>
                  </a:lnTo>
                  <a:cubicBezTo>
                    <a:pt x="174" y="1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79" name="Google Shape;27279;p122"/>
            <p:cNvSpPr/>
            <p:nvPr/>
          </p:nvSpPr>
          <p:spPr>
            <a:xfrm>
              <a:off x="3293741" y="1819326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32" y="64"/>
                  </a:moveTo>
                  <a:cubicBezTo>
                    <a:pt x="17" y="64"/>
                    <a:pt x="1" y="64"/>
                    <a:pt x="1" y="79"/>
                  </a:cubicBezTo>
                  <a:cubicBezTo>
                    <a:pt x="1" y="110"/>
                    <a:pt x="17" y="127"/>
                    <a:pt x="32" y="127"/>
                  </a:cubicBezTo>
                  <a:lnTo>
                    <a:pt x="64" y="127"/>
                  </a:lnTo>
                  <a:cubicBezTo>
                    <a:pt x="80" y="127"/>
                    <a:pt x="95" y="127"/>
                    <a:pt x="112" y="110"/>
                  </a:cubicBezTo>
                  <a:lnTo>
                    <a:pt x="112" y="110"/>
                  </a:lnTo>
                  <a:cubicBezTo>
                    <a:pt x="95" y="110"/>
                    <a:pt x="95" y="127"/>
                    <a:pt x="80" y="127"/>
                  </a:cubicBezTo>
                  <a:lnTo>
                    <a:pt x="64" y="127"/>
                  </a:lnTo>
                  <a:cubicBezTo>
                    <a:pt x="49" y="110"/>
                    <a:pt x="49" y="95"/>
                    <a:pt x="49" y="79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32" y="64"/>
                  </a:lnTo>
                  <a:close/>
                  <a:moveTo>
                    <a:pt x="127" y="1"/>
                  </a:moveTo>
                  <a:lnTo>
                    <a:pt x="127" y="32"/>
                  </a:lnTo>
                  <a:lnTo>
                    <a:pt x="127" y="47"/>
                  </a:lnTo>
                  <a:cubicBezTo>
                    <a:pt x="127" y="47"/>
                    <a:pt x="127" y="32"/>
                    <a:pt x="143" y="32"/>
                  </a:cubicBezTo>
                  <a:lnTo>
                    <a:pt x="143" y="32"/>
                  </a:lnTo>
                  <a:lnTo>
                    <a:pt x="158" y="47"/>
                  </a:lnTo>
                  <a:cubicBezTo>
                    <a:pt x="158" y="32"/>
                    <a:pt x="158" y="32"/>
                    <a:pt x="175" y="32"/>
                  </a:cubicBezTo>
                  <a:lnTo>
                    <a:pt x="175" y="32"/>
                  </a:lnTo>
                  <a:cubicBezTo>
                    <a:pt x="175" y="32"/>
                    <a:pt x="190" y="32"/>
                    <a:pt x="190" y="47"/>
                  </a:cubicBezTo>
                  <a:cubicBezTo>
                    <a:pt x="206" y="64"/>
                    <a:pt x="206" y="79"/>
                    <a:pt x="206" y="79"/>
                  </a:cubicBezTo>
                  <a:lnTo>
                    <a:pt x="206" y="79"/>
                  </a:lnTo>
                  <a:cubicBezTo>
                    <a:pt x="221" y="47"/>
                    <a:pt x="206" y="32"/>
                    <a:pt x="190" y="32"/>
                  </a:cubicBezTo>
                  <a:lnTo>
                    <a:pt x="143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0" name="Google Shape;27280;p122"/>
            <p:cNvSpPr/>
            <p:nvPr/>
          </p:nvSpPr>
          <p:spPr>
            <a:xfrm>
              <a:off x="3404991" y="177623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32" y="47"/>
                  </a:moveTo>
                  <a:lnTo>
                    <a:pt x="32" y="47"/>
                  </a:lnTo>
                  <a:cubicBezTo>
                    <a:pt x="17" y="47"/>
                    <a:pt x="0" y="64"/>
                    <a:pt x="0" y="79"/>
                  </a:cubicBezTo>
                  <a:lnTo>
                    <a:pt x="0" y="142"/>
                  </a:lnTo>
                  <a:cubicBezTo>
                    <a:pt x="0" y="158"/>
                    <a:pt x="17" y="173"/>
                    <a:pt x="32" y="173"/>
                  </a:cubicBezTo>
                  <a:lnTo>
                    <a:pt x="32" y="173"/>
                  </a:lnTo>
                  <a:cubicBezTo>
                    <a:pt x="48" y="173"/>
                    <a:pt x="63" y="158"/>
                    <a:pt x="63" y="142"/>
                  </a:cubicBezTo>
                  <a:lnTo>
                    <a:pt x="63" y="95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9"/>
                  </a:lnTo>
                  <a:cubicBezTo>
                    <a:pt x="48" y="79"/>
                    <a:pt x="32" y="64"/>
                    <a:pt x="32" y="47"/>
                  </a:cubicBezTo>
                  <a:lnTo>
                    <a:pt x="32" y="47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11" y="1"/>
                  </a:lnTo>
                  <a:lnTo>
                    <a:pt x="95" y="1"/>
                  </a:lnTo>
                  <a:lnTo>
                    <a:pt x="95" y="3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43" y="47"/>
                  </a:lnTo>
                  <a:cubicBezTo>
                    <a:pt x="143" y="32"/>
                    <a:pt x="143" y="16"/>
                    <a:pt x="158" y="1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1" name="Google Shape;27281;p122"/>
            <p:cNvSpPr/>
            <p:nvPr/>
          </p:nvSpPr>
          <p:spPr>
            <a:xfrm>
              <a:off x="3254177" y="176869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"/>
                    <a:pt x="16" y="17"/>
                    <a:pt x="32" y="32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6" y="112"/>
                  </a:cubicBezTo>
                  <a:cubicBezTo>
                    <a:pt x="16" y="127"/>
                    <a:pt x="32" y="127"/>
                    <a:pt x="47" y="127"/>
                  </a:cubicBezTo>
                  <a:lnTo>
                    <a:pt x="64" y="127"/>
                  </a:lnTo>
                  <a:lnTo>
                    <a:pt x="79" y="112"/>
                  </a:lnTo>
                  <a:cubicBezTo>
                    <a:pt x="95" y="112"/>
                    <a:pt x="95" y="95"/>
                    <a:pt x="95" y="80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2" name="Google Shape;27282;p122"/>
            <p:cNvSpPr/>
            <p:nvPr/>
          </p:nvSpPr>
          <p:spPr>
            <a:xfrm>
              <a:off x="3026177" y="1793279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95" y="0"/>
                  </a:moveTo>
                  <a:lnTo>
                    <a:pt x="80" y="0"/>
                  </a:lnTo>
                  <a:cubicBezTo>
                    <a:pt x="63" y="0"/>
                    <a:pt x="48" y="15"/>
                    <a:pt x="48" y="32"/>
                  </a:cubicBezTo>
                  <a:lnTo>
                    <a:pt x="32" y="32"/>
                  </a:lnTo>
                  <a:cubicBezTo>
                    <a:pt x="17" y="47"/>
                    <a:pt x="0" y="63"/>
                    <a:pt x="17" y="78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78"/>
                    <a:pt x="95" y="78"/>
                  </a:cubicBezTo>
                  <a:lnTo>
                    <a:pt x="95" y="78"/>
                  </a:lnTo>
                  <a:lnTo>
                    <a:pt x="111" y="78"/>
                  </a:lnTo>
                  <a:lnTo>
                    <a:pt x="143" y="78"/>
                  </a:lnTo>
                  <a:cubicBezTo>
                    <a:pt x="143" y="63"/>
                    <a:pt x="158" y="47"/>
                    <a:pt x="143" y="32"/>
                  </a:cubicBezTo>
                  <a:cubicBezTo>
                    <a:pt x="126" y="15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3" name="Google Shape;27283;p122"/>
            <p:cNvSpPr/>
            <p:nvPr/>
          </p:nvSpPr>
          <p:spPr>
            <a:xfrm>
              <a:off x="3049203" y="1823811"/>
              <a:ext cx="4071" cy="3562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80" y="1"/>
                  </a:moveTo>
                  <a:cubicBezTo>
                    <a:pt x="64" y="1"/>
                    <a:pt x="49" y="1"/>
                    <a:pt x="32" y="17"/>
                  </a:cubicBezTo>
                  <a:lnTo>
                    <a:pt x="32" y="17"/>
                  </a:lnTo>
                  <a:lnTo>
                    <a:pt x="17" y="17"/>
                  </a:lnTo>
                  <a:lnTo>
                    <a:pt x="17" y="32"/>
                  </a:lnTo>
                  <a:cubicBezTo>
                    <a:pt x="17" y="49"/>
                    <a:pt x="1" y="80"/>
                    <a:pt x="32" y="95"/>
                  </a:cubicBezTo>
                  <a:cubicBezTo>
                    <a:pt x="32" y="112"/>
                    <a:pt x="64" y="112"/>
                    <a:pt x="80" y="112"/>
                  </a:cubicBezTo>
                  <a:lnTo>
                    <a:pt x="96" y="112"/>
                  </a:lnTo>
                  <a:lnTo>
                    <a:pt x="112" y="95"/>
                  </a:lnTo>
                  <a:cubicBezTo>
                    <a:pt x="112" y="80"/>
                    <a:pt x="127" y="80"/>
                    <a:pt x="112" y="80"/>
                  </a:cubicBezTo>
                  <a:cubicBezTo>
                    <a:pt x="112" y="64"/>
                    <a:pt x="112" y="49"/>
                    <a:pt x="80" y="49"/>
                  </a:cubicBezTo>
                  <a:cubicBezTo>
                    <a:pt x="96" y="49"/>
                    <a:pt x="96" y="32"/>
                    <a:pt x="96" y="32"/>
                  </a:cubicBezTo>
                  <a:cubicBezTo>
                    <a:pt x="96" y="17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4" name="Google Shape;27284;p122"/>
            <p:cNvSpPr/>
            <p:nvPr/>
          </p:nvSpPr>
          <p:spPr>
            <a:xfrm>
              <a:off x="3346376" y="1790258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32"/>
                    <a:pt x="1" y="4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95" y="32"/>
                    <a:pt x="110" y="47"/>
                    <a:pt x="110" y="47"/>
                  </a:cubicBezTo>
                  <a:cubicBezTo>
                    <a:pt x="127" y="32"/>
                    <a:pt x="110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5" name="Google Shape;27285;p122"/>
            <p:cNvSpPr/>
            <p:nvPr/>
          </p:nvSpPr>
          <p:spPr>
            <a:xfrm>
              <a:off x="3391474" y="1798749"/>
              <a:ext cx="7060" cy="3053"/>
            </a:xfrm>
            <a:custGeom>
              <a:avLst/>
              <a:gdLst/>
              <a:ahLst/>
              <a:cxnLst/>
              <a:rect l="l" t="t" r="r" b="b"/>
              <a:pathLst>
                <a:path w="222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3"/>
                  </a:cubicBezTo>
                  <a:lnTo>
                    <a:pt x="16" y="49"/>
                  </a:lnTo>
                  <a:lnTo>
                    <a:pt x="16" y="80"/>
                  </a:lnTo>
                  <a:lnTo>
                    <a:pt x="32" y="80"/>
                  </a:lnTo>
                  <a:cubicBezTo>
                    <a:pt x="32" y="80"/>
                    <a:pt x="47" y="80"/>
                    <a:pt x="64" y="96"/>
                  </a:cubicBez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cubicBezTo>
                    <a:pt x="110" y="80"/>
                    <a:pt x="110" y="80"/>
                    <a:pt x="127" y="96"/>
                  </a:cubicBezTo>
                  <a:cubicBezTo>
                    <a:pt x="158" y="96"/>
                    <a:pt x="173" y="80"/>
                    <a:pt x="205" y="80"/>
                  </a:cubicBezTo>
                  <a:cubicBezTo>
                    <a:pt x="205" y="64"/>
                    <a:pt x="221" y="64"/>
                    <a:pt x="221" y="64"/>
                  </a:cubicBezTo>
                  <a:lnTo>
                    <a:pt x="221" y="64"/>
                  </a:lnTo>
                  <a:cubicBezTo>
                    <a:pt x="205" y="49"/>
                    <a:pt x="190" y="33"/>
                    <a:pt x="205" y="17"/>
                  </a:cubicBezTo>
                  <a:cubicBezTo>
                    <a:pt x="205" y="1"/>
                    <a:pt x="221" y="1"/>
                    <a:pt x="221" y="1"/>
                  </a:cubicBezTo>
                  <a:lnTo>
                    <a:pt x="221" y="1"/>
                  </a:lnTo>
                  <a:lnTo>
                    <a:pt x="190" y="1"/>
                  </a:lnTo>
                  <a:lnTo>
                    <a:pt x="190" y="1"/>
                  </a:lnTo>
                  <a:cubicBezTo>
                    <a:pt x="158" y="17"/>
                    <a:pt x="127" y="17"/>
                    <a:pt x="110" y="33"/>
                  </a:cubicBez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95" y="17"/>
                    <a:pt x="95" y="17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6" name="Google Shape;27286;p122"/>
            <p:cNvSpPr/>
            <p:nvPr/>
          </p:nvSpPr>
          <p:spPr>
            <a:xfrm>
              <a:off x="3306304" y="1814333"/>
              <a:ext cx="6520" cy="2035"/>
            </a:xfrm>
            <a:custGeom>
              <a:avLst/>
              <a:gdLst/>
              <a:ahLst/>
              <a:cxnLst/>
              <a:rect l="l" t="t" r="r" b="b"/>
              <a:pathLst>
                <a:path w="205" h="64" extrusionOk="0">
                  <a:moveTo>
                    <a:pt x="158" y="15"/>
                  </a:moveTo>
                  <a:lnTo>
                    <a:pt x="158" y="32"/>
                  </a:lnTo>
                  <a:lnTo>
                    <a:pt x="126" y="32"/>
                  </a:lnTo>
                  <a:cubicBezTo>
                    <a:pt x="141" y="47"/>
                    <a:pt x="141" y="47"/>
                    <a:pt x="141" y="63"/>
                  </a:cubicBezTo>
                  <a:lnTo>
                    <a:pt x="189" y="47"/>
                  </a:lnTo>
                  <a:lnTo>
                    <a:pt x="204" y="47"/>
                  </a:lnTo>
                  <a:lnTo>
                    <a:pt x="204" y="32"/>
                  </a:lnTo>
                  <a:lnTo>
                    <a:pt x="189" y="32"/>
                  </a:lnTo>
                  <a:cubicBezTo>
                    <a:pt x="173" y="15"/>
                    <a:pt x="173" y="15"/>
                    <a:pt x="158" y="15"/>
                  </a:cubicBezTo>
                  <a:close/>
                  <a:moveTo>
                    <a:pt x="95" y="0"/>
                  </a:moveTo>
                  <a:lnTo>
                    <a:pt x="32" y="0"/>
                  </a:lnTo>
                  <a:cubicBezTo>
                    <a:pt x="0" y="0"/>
                    <a:pt x="0" y="15"/>
                    <a:pt x="0" y="32"/>
                  </a:cubicBezTo>
                  <a:lnTo>
                    <a:pt x="0" y="32"/>
                  </a:lnTo>
                  <a:cubicBezTo>
                    <a:pt x="0" y="32"/>
                    <a:pt x="15" y="32"/>
                    <a:pt x="15" y="47"/>
                  </a:cubicBezTo>
                  <a:lnTo>
                    <a:pt x="47" y="47"/>
                  </a:lnTo>
                  <a:lnTo>
                    <a:pt x="78" y="32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7" name="Google Shape;27287;p122"/>
            <p:cNvSpPr/>
            <p:nvPr/>
          </p:nvSpPr>
          <p:spPr>
            <a:xfrm>
              <a:off x="3323319" y="1765705"/>
              <a:ext cx="3053" cy="6551"/>
            </a:xfrm>
            <a:custGeom>
              <a:avLst/>
              <a:gdLst/>
              <a:ahLst/>
              <a:cxnLst/>
              <a:rect l="l" t="t" r="r" b="b"/>
              <a:pathLst>
                <a:path w="96" h="206" extrusionOk="0">
                  <a:moveTo>
                    <a:pt x="79" y="0"/>
                  </a:moveTo>
                  <a:cubicBezTo>
                    <a:pt x="79" y="17"/>
                    <a:pt x="79" y="17"/>
                    <a:pt x="64" y="17"/>
                  </a:cubicBezTo>
                  <a:lnTo>
                    <a:pt x="64" y="17"/>
                  </a:lnTo>
                  <a:lnTo>
                    <a:pt x="48" y="17"/>
                  </a:lnTo>
                  <a:lnTo>
                    <a:pt x="48" y="17"/>
                  </a:lnTo>
                  <a:cubicBezTo>
                    <a:pt x="1" y="63"/>
                    <a:pt x="16" y="95"/>
                    <a:pt x="16" y="143"/>
                  </a:cubicBezTo>
                  <a:cubicBezTo>
                    <a:pt x="32" y="143"/>
                    <a:pt x="32" y="158"/>
                    <a:pt x="32" y="174"/>
                  </a:cubicBezTo>
                  <a:lnTo>
                    <a:pt x="32" y="174"/>
                  </a:lnTo>
                  <a:cubicBezTo>
                    <a:pt x="32" y="189"/>
                    <a:pt x="32" y="206"/>
                    <a:pt x="64" y="206"/>
                  </a:cubicBezTo>
                  <a:lnTo>
                    <a:pt x="64" y="206"/>
                  </a:lnTo>
                  <a:lnTo>
                    <a:pt x="79" y="206"/>
                  </a:lnTo>
                  <a:cubicBezTo>
                    <a:pt x="95" y="206"/>
                    <a:pt x="95" y="206"/>
                    <a:pt x="95" y="189"/>
                  </a:cubicBezTo>
                  <a:lnTo>
                    <a:pt x="95" y="189"/>
                  </a:lnTo>
                  <a:lnTo>
                    <a:pt x="95" y="158"/>
                  </a:lnTo>
                  <a:lnTo>
                    <a:pt x="95" y="126"/>
                  </a:lnTo>
                  <a:cubicBezTo>
                    <a:pt x="79" y="95"/>
                    <a:pt x="79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79" y="48"/>
                    <a:pt x="79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8" name="Google Shape;27288;p122"/>
            <p:cNvSpPr/>
            <p:nvPr/>
          </p:nvSpPr>
          <p:spPr>
            <a:xfrm>
              <a:off x="3169484" y="1820821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lnTo>
                    <a:pt x="63" y="0"/>
                  </a:lnTo>
                  <a:lnTo>
                    <a:pt x="48" y="17"/>
                  </a:lnTo>
                  <a:lnTo>
                    <a:pt x="17" y="48"/>
                  </a:lnTo>
                  <a:cubicBezTo>
                    <a:pt x="32" y="48"/>
                    <a:pt x="32" y="63"/>
                    <a:pt x="32" y="80"/>
                  </a:cubicBezTo>
                  <a:lnTo>
                    <a:pt x="0" y="143"/>
                  </a:lnTo>
                  <a:lnTo>
                    <a:pt x="0" y="143"/>
                  </a:lnTo>
                  <a:lnTo>
                    <a:pt x="17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95" y="126"/>
                  </a:lnTo>
                  <a:cubicBezTo>
                    <a:pt x="126" y="126"/>
                    <a:pt x="126" y="111"/>
                    <a:pt x="126" y="95"/>
                  </a:cubicBezTo>
                  <a:cubicBezTo>
                    <a:pt x="126" y="80"/>
                    <a:pt x="111" y="63"/>
                    <a:pt x="95" y="63"/>
                  </a:cubicBezTo>
                  <a:lnTo>
                    <a:pt x="95" y="63"/>
                  </a:lnTo>
                  <a:cubicBezTo>
                    <a:pt x="111" y="48"/>
                    <a:pt x="111" y="32"/>
                    <a:pt x="95" y="17"/>
                  </a:cubicBezTo>
                  <a:cubicBezTo>
                    <a:pt x="80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89" name="Google Shape;27289;p122"/>
            <p:cNvSpPr/>
            <p:nvPr/>
          </p:nvSpPr>
          <p:spPr>
            <a:xfrm>
              <a:off x="3415518" y="1754192"/>
              <a:ext cx="6551" cy="8523"/>
            </a:xfrm>
            <a:custGeom>
              <a:avLst/>
              <a:gdLst/>
              <a:ahLst/>
              <a:cxnLst/>
              <a:rect l="l" t="t" r="r" b="b"/>
              <a:pathLst>
                <a:path w="206" h="268" extrusionOk="0">
                  <a:moveTo>
                    <a:pt x="205" y="110"/>
                  </a:moveTo>
                  <a:lnTo>
                    <a:pt x="190" y="110"/>
                  </a:lnTo>
                  <a:cubicBezTo>
                    <a:pt x="174" y="110"/>
                    <a:pt x="142" y="126"/>
                    <a:pt x="127" y="126"/>
                  </a:cubicBezTo>
                  <a:lnTo>
                    <a:pt x="127" y="158"/>
                  </a:lnTo>
                  <a:cubicBezTo>
                    <a:pt x="111" y="173"/>
                    <a:pt x="111" y="189"/>
                    <a:pt x="96" y="189"/>
                  </a:cubicBezTo>
                  <a:lnTo>
                    <a:pt x="96" y="189"/>
                  </a:lnTo>
                  <a:lnTo>
                    <a:pt x="64" y="189"/>
                  </a:lnTo>
                  <a:lnTo>
                    <a:pt x="48" y="189"/>
                  </a:lnTo>
                  <a:cubicBezTo>
                    <a:pt x="32" y="189"/>
                    <a:pt x="16" y="189"/>
                    <a:pt x="16" y="205"/>
                  </a:cubicBezTo>
                  <a:cubicBezTo>
                    <a:pt x="1" y="221"/>
                    <a:pt x="16" y="252"/>
                    <a:pt x="32" y="252"/>
                  </a:cubicBezTo>
                  <a:lnTo>
                    <a:pt x="32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36"/>
                  </a:lnTo>
                  <a:cubicBezTo>
                    <a:pt x="96" y="236"/>
                    <a:pt x="111" y="252"/>
                    <a:pt x="111" y="268"/>
                  </a:cubicBezTo>
                  <a:cubicBezTo>
                    <a:pt x="127" y="268"/>
                    <a:pt x="127" y="252"/>
                    <a:pt x="127" y="252"/>
                  </a:cubicBezTo>
                  <a:cubicBezTo>
                    <a:pt x="159" y="236"/>
                    <a:pt x="174" y="205"/>
                    <a:pt x="190" y="173"/>
                  </a:cubicBezTo>
                  <a:cubicBezTo>
                    <a:pt x="190" y="158"/>
                    <a:pt x="190" y="126"/>
                    <a:pt x="205" y="126"/>
                  </a:cubicBezTo>
                  <a:lnTo>
                    <a:pt x="205" y="110"/>
                  </a:lnTo>
                  <a:lnTo>
                    <a:pt x="205" y="110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11" y="16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27" y="47"/>
                  </a:lnTo>
                  <a:lnTo>
                    <a:pt x="174" y="47"/>
                  </a:lnTo>
                  <a:lnTo>
                    <a:pt x="190" y="47"/>
                  </a:lnTo>
                  <a:lnTo>
                    <a:pt x="174" y="16"/>
                  </a:lnTo>
                  <a:cubicBezTo>
                    <a:pt x="174" y="16"/>
                    <a:pt x="159" y="16"/>
                    <a:pt x="159" y="0"/>
                  </a:cubicBezTo>
                  <a:lnTo>
                    <a:pt x="159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0" name="Google Shape;27290;p122"/>
            <p:cNvSpPr/>
            <p:nvPr/>
          </p:nvSpPr>
          <p:spPr>
            <a:xfrm>
              <a:off x="3432564" y="1786250"/>
              <a:ext cx="3053" cy="1527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" y="1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95" y="47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64" y="16"/>
                  </a:lnTo>
                  <a:lnTo>
                    <a:pt x="47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1" name="Google Shape;27291;p122"/>
            <p:cNvSpPr/>
            <p:nvPr/>
          </p:nvSpPr>
          <p:spPr>
            <a:xfrm>
              <a:off x="3051206" y="1819326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3" y="1"/>
                  </a:moveTo>
                  <a:lnTo>
                    <a:pt x="17" y="16"/>
                  </a:lnTo>
                  <a:cubicBezTo>
                    <a:pt x="1" y="16"/>
                    <a:pt x="1" y="32"/>
                    <a:pt x="1" y="47"/>
                  </a:cubicBezTo>
                  <a:lnTo>
                    <a:pt x="17" y="64"/>
                  </a:lnTo>
                  <a:lnTo>
                    <a:pt x="33" y="64"/>
                  </a:lnTo>
                  <a:lnTo>
                    <a:pt x="49" y="64"/>
                  </a:lnTo>
                  <a:cubicBezTo>
                    <a:pt x="64" y="64"/>
                    <a:pt x="96" y="79"/>
                    <a:pt x="112" y="79"/>
                  </a:cubicBezTo>
                  <a:lnTo>
                    <a:pt x="112" y="79"/>
                  </a:lnTo>
                  <a:lnTo>
                    <a:pt x="80" y="32"/>
                  </a:lnTo>
                  <a:lnTo>
                    <a:pt x="64" y="47"/>
                  </a:lnTo>
                  <a:cubicBezTo>
                    <a:pt x="49" y="47"/>
                    <a:pt x="49" y="32"/>
                    <a:pt x="49" y="32"/>
                  </a:cubicBezTo>
                  <a:cubicBezTo>
                    <a:pt x="33" y="32"/>
                    <a:pt x="33" y="16"/>
                    <a:pt x="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2" name="Google Shape;27292;p122"/>
            <p:cNvSpPr/>
            <p:nvPr/>
          </p:nvSpPr>
          <p:spPr>
            <a:xfrm>
              <a:off x="3072801" y="179375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5" y="0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63" y="95"/>
                  </a:lnTo>
                  <a:lnTo>
                    <a:pt x="63" y="95"/>
                  </a:lnTo>
                  <a:cubicBezTo>
                    <a:pt x="47" y="111"/>
                    <a:pt x="63" y="143"/>
                    <a:pt x="78" y="143"/>
                  </a:cubicBezTo>
                  <a:cubicBezTo>
                    <a:pt x="78" y="158"/>
                    <a:pt x="95" y="158"/>
                    <a:pt x="95" y="158"/>
                  </a:cubicBezTo>
                  <a:cubicBezTo>
                    <a:pt x="110" y="158"/>
                    <a:pt x="110" y="143"/>
                    <a:pt x="126" y="143"/>
                  </a:cubicBezTo>
                  <a:lnTo>
                    <a:pt x="141" y="111"/>
                  </a:lnTo>
                  <a:cubicBezTo>
                    <a:pt x="158" y="95"/>
                    <a:pt x="141" y="80"/>
                    <a:pt x="141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3" name="Google Shape;27293;p122"/>
            <p:cNvSpPr/>
            <p:nvPr/>
          </p:nvSpPr>
          <p:spPr>
            <a:xfrm>
              <a:off x="3396499" y="1760680"/>
              <a:ext cx="5025" cy="2544"/>
            </a:xfrm>
            <a:custGeom>
              <a:avLst/>
              <a:gdLst/>
              <a:ahLst/>
              <a:cxnLst/>
              <a:rect l="l" t="t" r="r" b="b"/>
              <a:pathLst>
                <a:path w="158" h="80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lnTo>
                    <a:pt x="32" y="17"/>
                  </a:lnTo>
                  <a:cubicBezTo>
                    <a:pt x="15" y="17"/>
                    <a:pt x="0" y="32"/>
                    <a:pt x="0" y="48"/>
                  </a:cubicBezTo>
                  <a:cubicBezTo>
                    <a:pt x="0" y="64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95" y="64"/>
                  </a:lnTo>
                  <a:lnTo>
                    <a:pt x="126" y="64"/>
                  </a:lnTo>
                  <a:cubicBezTo>
                    <a:pt x="141" y="64"/>
                    <a:pt x="158" y="48"/>
                    <a:pt x="141" y="32"/>
                  </a:cubicBezTo>
                  <a:cubicBezTo>
                    <a:pt x="141" y="17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4" name="Google Shape;27294;p122"/>
            <p:cNvSpPr/>
            <p:nvPr/>
          </p:nvSpPr>
          <p:spPr>
            <a:xfrm>
              <a:off x="3446081" y="1797763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0"/>
                  </a:moveTo>
                  <a:lnTo>
                    <a:pt x="32" y="0"/>
                  </a:lnTo>
                  <a:cubicBezTo>
                    <a:pt x="48" y="0"/>
                    <a:pt x="48" y="17"/>
                    <a:pt x="48" y="17"/>
                  </a:cubicBezTo>
                  <a:cubicBezTo>
                    <a:pt x="32" y="32"/>
                    <a:pt x="17" y="48"/>
                    <a:pt x="0" y="48"/>
                  </a:cubicBezTo>
                  <a:lnTo>
                    <a:pt x="0" y="48"/>
                  </a:lnTo>
                  <a:lnTo>
                    <a:pt x="0" y="80"/>
                  </a:lnTo>
                  <a:cubicBezTo>
                    <a:pt x="17" y="64"/>
                    <a:pt x="17" y="64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80"/>
                    <a:pt x="63" y="95"/>
                  </a:cubicBezTo>
                  <a:lnTo>
                    <a:pt x="63" y="95"/>
                  </a:lnTo>
                  <a:cubicBezTo>
                    <a:pt x="63" y="95"/>
                    <a:pt x="80" y="95"/>
                    <a:pt x="80" y="80"/>
                  </a:cubicBezTo>
                  <a:lnTo>
                    <a:pt x="80" y="32"/>
                  </a:lnTo>
                  <a:cubicBezTo>
                    <a:pt x="80" y="17"/>
                    <a:pt x="80" y="17"/>
                    <a:pt x="63" y="17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5" name="Google Shape;27295;p122"/>
            <p:cNvSpPr/>
            <p:nvPr/>
          </p:nvSpPr>
          <p:spPr>
            <a:xfrm>
              <a:off x="3406994" y="1802788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7" y="16"/>
                  </a:cubicBezTo>
                  <a:cubicBezTo>
                    <a:pt x="0" y="16"/>
                    <a:pt x="0" y="32"/>
                    <a:pt x="0" y="32"/>
                  </a:cubicBezTo>
                  <a:lnTo>
                    <a:pt x="0" y="79"/>
                  </a:lnTo>
                  <a:cubicBezTo>
                    <a:pt x="0" y="95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95"/>
                    <a:pt x="64" y="79"/>
                  </a:cubicBezTo>
                  <a:lnTo>
                    <a:pt x="64" y="79"/>
                  </a:lnTo>
                  <a:cubicBezTo>
                    <a:pt x="64" y="95"/>
                    <a:pt x="80" y="95"/>
                    <a:pt x="80" y="95"/>
                  </a:cubicBezTo>
                  <a:cubicBezTo>
                    <a:pt x="95" y="95"/>
                    <a:pt x="111" y="79"/>
                    <a:pt x="111" y="63"/>
                  </a:cubicBezTo>
                  <a:cubicBezTo>
                    <a:pt x="111" y="48"/>
                    <a:pt x="111" y="32"/>
                    <a:pt x="95" y="1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6" name="Google Shape;27296;p122"/>
            <p:cNvSpPr/>
            <p:nvPr/>
          </p:nvSpPr>
          <p:spPr>
            <a:xfrm>
              <a:off x="3246640" y="1813315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6"/>
                  </a:move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49" y="1"/>
                  </a:moveTo>
                  <a:lnTo>
                    <a:pt x="49" y="16"/>
                  </a:lnTo>
                  <a:cubicBezTo>
                    <a:pt x="49" y="16"/>
                    <a:pt x="64" y="16"/>
                    <a:pt x="64" y="32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2" y="79"/>
                  </a:lnTo>
                  <a:cubicBezTo>
                    <a:pt x="127" y="64"/>
                    <a:pt x="127" y="47"/>
                    <a:pt x="127" y="47"/>
                  </a:cubicBezTo>
                  <a:cubicBezTo>
                    <a:pt x="127" y="32"/>
                    <a:pt x="112" y="16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7" name="Google Shape;27297;p122"/>
            <p:cNvSpPr/>
            <p:nvPr/>
          </p:nvSpPr>
          <p:spPr>
            <a:xfrm>
              <a:off x="3162456" y="1821330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12" y="1"/>
                  </a:moveTo>
                  <a:cubicBezTo>
                    <a:pt x="112" y="16"/>
                    <a:pt x="95" y="47"/>
                    <a:pt x="80" y="47"/>
                  </a:cubicBezTo>
                  <a:lnTo>
                    <a:pt x="80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32" y="64"/>
                    <a:pt x="17" y="64"/>
                    <a:pt x="17" y="79"/>
                  </a:cubicBezTo>
                  <a:cubicBezTo>
                    <a:pt x="1" y="79"/>
                    <a:pt x="1" y="110"/>
                    <a:pt x="1" y="127"/>
                  </a:cubicBezTo>
                  <a:lnTo>
                    <a:pt x="32" y="127"/>
                  </a:lnTo>
                  <a:lnTo>
                    <a:pt x="49" y="127"/>
                  </a:lnTo>
                  <a:lnTo>
                    <a:pt x="64" y="127"/>
                  </a:lnTo>
                  <a:cubicBezTo>
                    <a:pt x="80" y="110"/>
                    <a:pt x="112" y="110"/>
                    <a:pt x="127" y="79"/>
                  </a:cubicBezTo>
                  <a:cubicBezTo>
                    <a:pt x="127" y="47"/>
                    <a:pt x="112" y="16"/>
                    <a:pt x="11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8" name="Google Shape;27298;p122"/>
            <p:cNvSpPr/>
            <p:nvPr/>
          </p:nvSpPr>
          <p:spPr>
            <a:xfrm>
              <a:off x="3426045" y="1792261"/>
              <a:ext cx="7028" cy="4516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cubicBezTo>
                    <a:pt x="111" y="16"/>
                    <a:pt x="95" y="16"/>
                    <a:pt x="95" y="16"/>
                  </a:cubicBezTo>
                  <a:lnTo>
                    <a:pt x="95" y="32"/>
                  </a:lnTo>
                  <a:cubicBezTo>
                    <a:pt x="111" y="47"/>
                    <a:pt x="111" y="79"/>
                    <a:pt x="95" y="79"/>
                  </a:cubicBezTo>
                  <a:lnTo>
                    <a:pt x="80" y="79"/>
                  </a:lnTo>
                  <a:cubicBezTo>
                    <a:pt x="80" y="95"/>
                    <a:pt x="63" y="110"/>
                    <a:pt x="63" y="110"/>
                  </a:cubicBezTo>
                  <a:lnTo>
                    <a:pt x="48" y="127"/>
                  </a:lnTo>
                  <a:cubicBezTo>
                    <a:pt x="32" y="127"/>
                    <a:pt x="17" y="110"/>
                    <a:pt x="17" y="95"/>
                  </a:cubicBezTo>
                  <a:lnTo>
                    <a:pt x="17" y="95"/>
                  </a:lnTo>
                  <a:cubicBezTo>
                    <a:pt x="0" y="110"/>
                    <a:pt x="0" y="110"/>
                    <a:pt x="0" y="127"/>
                  </a:cubicBezTo>
                  <a:lnTo>
                    <a:pt x="63" y="142"/>
                  </a:lnTo>
                  <a:cubicBezTo>
                    <a:pt x="80" y="110"/>
                    <a:pt x="111" y="95"/>
                    <a:pt x="143" y="64"/>
                  </a:cubicBezTo>
                  <a:lnTo>
                    <a:pt x="143" y="64"/>
                  </a:lnTo>
                  <a:lnTo>
                    <a:pt x="158" y="79"/>
                  </a:lnTo>
                  <a:lnTo>
                    <a:pt x="174" y="79"/>
                  </a:lnTo>
                  <a:cubicBezTo>
                    <a:pt x="189" y="79"/>
                    <a:pt x="206" y="79"/>
                    <a:pt x="206" y="64"/>
                  </a:cubicBezTo>
                  <a:cubicBezTo>
                    <a:pt x="221" y="47"/>
                    <a:pt x="206" y="32"/>
                    <a:pt x="189" y="16"/>
                  </a:cubicBezTo>
                  <a:lnTo>
                    <a:pt x="189" y="16"/>
                  </a:lnTo>
                  <a:cubicBezTo>
                    <a:pt x="174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99" name="Google Shape;27299;p122"/>
            <p:cNvSpPr/>
            <p:nvPr/>
          </p:nvSpPr>
          <p:spPr>
            <a:xfrm>
              <a:off x="3166463" y="1817800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7"/>
                    <a:pt x="64" y="17"/>
                    <a:pt x="64" y="32"/>
                  </a:cubicBezTo>
                  <a:lnTo>
                    <a:pt x="17" y="158"/>
                  </a:lnTo>
                  <a:cubicBezTo>
                    <a:pt x="1" y="158"/>
                    <a:pt x="17" y="190"/>
                    <a:pt x="32" y="190"/>
                  </a:cubicBezTo>
                  <a:lnTo>
                    <a:pt x="32" y="190"/>
                  </a:lnTo>
                  <a:lnTo>
                    <a:pt x="64" y="143"/>
                  </a:lnTo>
                  <a:cubicBezTo>
                    <a:pt x="64" y="127"/>
                    <a:pt x="80" y="127"/>
                    <a:pt x="80" y="127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127" y="49"/>
                  </a:lnTo>
                  <a:cubicBezTo>
                    <a:pt x="127" y="32"/>
                    <a:pt x="127" y="17"/>
                    <a:pt x="112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0" name="Google Shape;27300;p122"/>
            <p:cNvSpPr/>
            <p:nvPr/>
          </p:nvSpPr>
          <p:spPr>
            <a:xfrm>
              <a:off x="3134405" y="1826355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63" y="47"/>
                  </a:lnTo>
                  <a:cubicBezTo>
                    <a:pt x="63" y="63"/>
                    <a:pt x="63" y="63"/>
                    <a:pt x="48" y="78"/>
                  </a:cubicBezTo>
                  <a:lnTo>
                    <a:pt x="48" y="78"/>
                  </a:lnTo>
                  <a:lnTo>
                    <a:pt x="17" y="141"/>
                  </a:lnTo>
                  <a:cubicBezTo>
                    <a:pt x="0" y="158"/>
                    <a:pt x="17" y="173"/>
                    <a:pt x="32" y="189"/>
                  </a:cubicBezTo>
                  <a:lnTo>
                    <a:pt x="48" y="189"/>
                  </a:lnTo>
                  <a:cubicBezTo>
                    <a:pt x="63" y="189"/>
                    <a:pt x="63" y="173"/>
                    <a:pt x="80" y="173"/>
                  </a:cubicBezTo>
                  <a:lnTo>
                    <a:pt x="143" y="47"/>
                  </a:lnTo>
                  <a:cubicBezTo>
                    <a:pt x="158" y="32"/>
                    <a:pt x="143" y="15"/>
                    <a:pt x="126" y="15"/>
                  </a:cubicBezTo>
                  <a:cubicBezTo>
                    <a:pt x="126" y="0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1" name="Google Shape;27301;p122"/>
            <p:cNvSpPr/>
            <p:nvPr/>
          </p:nvSpPr>
          <p:spPr>
            <a:xfrm>
              <a:off x="3252651" y="1806287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64" y="16"/>
                    <a:pt x="64" y="16"/>
                    <a:pt x="49" y="16"/>
                  </a:cubicBezTo>
                  <a:lnTo>
                    <a:pt x="17" y="64"/>
                  </a:lnTo>
                  <a:cubicBezTo>
                    <a:pt x="1" y="79"/>
                    <a:pt x="1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64" y="127"/>
                    <a:pt x="64" y="111"/>
                  </a:cubicBezTo>
                  <a:lnTo>
                    <a:pt x="112" y="64"/>
                  </a:lnTo>
                  <a:cubicBezTo>
                    <a:pt x="127" y="48"/>
                    <a:pt x="112" y="32"/>
                    <a:pt x="95" y="16"/>
                  </a:cubicBez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2" name="Google Shape;27302;p122"/>
            <p:cNvSpPr/>
            <p:nvPr/>
          </p:nvSpPr>
          <p:spPr>
            <a:xfrm>
              <a:off x="3442582" y="1782720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47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80"/>
                    <a:pt x="1" y="95"/>
                    <a:pt x="16" y="95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cubicBezTo>
                    <a:pt x="79" y="112"/>
                    <a:pt x="79" y="112"/>
                    <a:pt x="95" y="127"/>
                  </a:cubicBezTo>
                  <a:cubicBezTo>
                    <a:pt x="95" y="112"/>
                    <a:pt x="110" y="112"/>
                    <a:pt x="110" y="112"/>
                  </a:cubicBezTo>
                  <a:cubicBezTo>
                    <a:pt x="110" y="95"/>
                    <a:pt x="110" y="64"/>
                    <a:pt x="95" y="64"/>
                  </a:cubicBezTo>
                  <a:lnTo>
                    <a:pt x="95" y="64"/>
                  </a:lnTo>
                  <a:lnTo>
                    <a:pt x="79" y="49"/>
                  </a:lnTo>
                  <a:lnTo>
                    <a:pt x="79" y="49"/>
                  </a:lnTo>
                  <a:cubicBezTo>
                    <a:pt x="79" y="32"/>
                    <a:pt x="64" y="17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3" name="Google Shape;27303;p122"/>
            <p:cNvSpPr/>
            <p:nvPr/>
          </p:nvSpPr>
          <p:spPr>
            <a:xfrm>
              <a:off x="3410524" y="179175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8"/>
                  </a:cubicBezTo>
                  <a:cubicBezTo>
                    <a:pt x="0" y="63"/>
                    <a:pt x="16" y="63"/>
                    <a:pt x="16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63" y="80"/>
                  </a:lnTo>
                  <a:cubicBezTo>
                    <a:pt x="63" y="63"/>
                    <a:pt x="79" y="63"/>
                    <a:pt x="95" y="63"/>
                  </a:cubicBezTo>
                  <a:lnTo>
                    <a:pt x="142" y="48"/>
                  </a:lnTo>
                  <a:lnTo>
                    <a:pt x="142" y="48"/>
                  </a:lnTo>
                  <a:cubicBezTo>
                    <a:pt x="142" y="48"/>
                    <a:pt x="142" y="63"/>
                    <a:pt x="158" y="63"/>
                  </a:cubicBezTo>
                  <a:cubicBezTo>
                    <a:pt x="158" y="48"/>
                    <a:pt x="158" y="48"/>
                    <a:pt x="173" y="32"/>
                  </a:cubicBezTo>
                  <a:lnTo>
                    <a:pt x="173" y="32"/>
                  </a:lnTo>
                  <a:lnTo>
                    <a:pt x="158" y="17"/>
                  </a:lnTo>
                  <a:cubicBezTo>
                    <a:pt x="158" y="17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4" name="Google Shape;27304;p122"/>
            <p:cNvSpPr/>
            <p:nvPr/>
          </p:nvSpPr>
          <p:spPr>
            <a:xfrm>
              <a:off x="3421560" y="1795760"/>
              <a:ext cx="9032" cy="7060"/>
            </a:xfrm>
            <a:custGeom>
              <a:avLst/>
              <a:gdLst/>
              <a:ahLst/>
              <a:cxnLst/>
              <a:rect l="l" t="t" r="r" b="b"/>
              <a:pathLst>
                <a:path w="284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32"/>
                  </a:lnTo>
                  <a:lnTo>
                    <a:pt x="0" y="63"/>
                  </a:lnTo>
                  <a:lnTo>
                    <a:pt x="15" y="80"/>
                  </a:lnTo>
                  <a:cubicBezTo>
                    <a:pt x="15" y="63"/>
                    <a:pt x="15" y="63"/>
                    <a:pt x="32" y="63"/>
                  </a:cubicBezTo>
                  <a:lnTo>
                    <a:pt x="32" y="63"/>
                  </a:lnTo>
                  <a:cubicBezTo>
                    <a:pt x="47" y="63"/>
                    <a:pt x="47" y="80"/>
                    <a:pt x="63" y="80"/>
                  </a:cubicBezTo>
                  <a:lnTo>
                    <a:pt x="63" y="127"/>
                  </a:lnTo>
                  <a:cubicBezTo>
                    <a:pt x="78" y="127"/>
                    <a:pt x="78" y="143"/>
                    <a:pt x="78" y="158"/>
                  </a:cubicBezTo>
                  <a:lnTo>
                    <a:pt x="110" y="206"/>
                  </a:lnTo>
                  <a:cubicBezTo>
                    <a:pt x="126" y="206"/>
                    <a:pt x="126" y="221"/>
                    <a:pt x="141" y="221"/>
                  </a:cubicBezTo>
                  <a:cubicBezTo>
                    <a:pt x="141" y="221"/>
                    <a:pt x="158" y="221"/>
                    <a:pt x="158" y="206"/>
                  </a:cubicBezTo>
                  <a:cubicBezTo>
                    <a:pt x="141" y="206"/>
                    <a:pt x="126" y="190"/>
                    <a:pt x="126" y="174"/>
                  </a:cubicBezTo>
                  <a:cubicBezTo>
                    <a:pt x="141" y="158"/>
                    <a:pt x="141" y="143"/>
                    <a:pt x="158" y="143"/>
                  </a:cubicBezTo>
                  <a:lnTo>
                    <a:pt x="110" y="80"/>
                  </a:lnTo>
                  <a:lnTo>
                    <a:pt x="236" y="95"/>
                  </a:lnTo>
                  <a:lnTo>
                    <a:pt x="236" y="95"/>
                  </a:lnTo>
                  <a:cubicBezTo>
                    <a:pt x="252" y="95"/>
                    <a:pt x="267" y="80"/>
                    <a:pt x="267" y="63"/>
                  </a:cubicBezTo>
                  <a:cubicBezTo>
                    <a:pt x="284" y="48"/>
                    <a:pt x="267" y="32"/>
                    <a:pt x="236" y="32"/>
                  </a:cubicBezTo>
                  <a:lnTo>
                    <a:pt x="204" y="32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32"/>
                  </a:lnTo>
                  <a:cubicBezTo>
                    <a:pt x="141" y="48"/>
                    <a:pt x="126" y="63"/>
                    <a:pt x="110" y="63"/>
                  </a:cubicBezTo>
                  <a:lnTo>
                    <a:pt x="110" y="63"/>
                  </a:lnTo>
                  <a:cubicBezTo>
                    <a:pt x="78" y="63"/>
                    <a:pt x="63" y="48"/>
                    <a:pt x="63" y="32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5" name="Google Shape;27305;p122"/>
            <p:cNvSpPr/>
            <p:nvPr/>
          </p:nvSpPr>
          <p:spPr>
            <a:xfrm>
              <a:off x="3436572" y="1790258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110" y="1"/>
                  </a:moveTo>
                  <a:lnTo>
                    <a:pt x="95" y="1"/>
                  </a:lnTo>
                  <a:lnTo>
                    <a:pt x="64" y="1"/>
                  </a:lnTo>
                  <a:lnTo>
                    <a:pt x="47" y="16"/>
                  </a:lnTo>
                  <a:lnTo>
                    <a:pt x="47" y="16"/>
                  </a:lnTo>
                  <a:cubicBezTo>
                    <a:pt x="32" y="16"/>
                    <a:pt x="32" y="16"/>
                    <a:pt x="32" y="1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110" y="64"/>
                  </a:lnTo>
                  <a:cubicBezTo>
                    <a:pt x="127" y="64"/>
                    <a:pt x="142" y="47"/>
                    <a:pt x="142" y="32"/>
                  </a:cubicBezTo>
                  <a:lnTo>
                    <a:pt x="142" y="32"/>
                  </a:lnTo>
                  <a:cubicBezTo>
                    <a:pt x="142" y="16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6" name="Google Shape;27306;p122"/>
            <p:cNvSpPr/>
            <p:nvPr/>
          </p:nvSpPr>
          <p:spPr>
            <a:xfrm>
              <a:off x="3380947" y="1791275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78"/>
                    <a:pt x="48" y="95"/>
                    <a:pt x="32" y="110"/>
                  </a:cubicBezTo>
                  <a:cubicBezTo>
                    <a:pt x="48" y="110"/>
                    <a:pt x="48" y="95"/>
                    <a:pt x="48" y="95"/>
                  </a:cubicBezTo>
                  <a:lnTo>
                    <a:pt x="48" y="95"/>
                  </a:lnTo>
                  <a:lnTo>
                    <a:pt x="111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cubicBezTo>
                    <a:pt x="80" y="32"/>
                    <a:pt x="80" y="32"/>
                    <a:pt x="63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7" name="Google Shape;27307;p122"/>
            <p:cNvSpPr/>
            <p:nvPr/>
          </p:nvSpPr>
          <p:spPr>
            <a:xfrm>
              <a:off x="3165986" y="1821807"/>
              <a:ext cx="4516" cy="4580"/>
            </a:xfrm>
            <a:custGeom>
              <a:avLst/>
              <a:gdLst/>
              <a:ahLst/>
              <a:cxnLst/>
              <a:rect l="l" t="t" r="r" b="b"/>
              <a:pathLst>
                <a:path w="142" h="144" extrusionOk="0">
                  <a:moveTo>
                    <a:pt x="110" y="1"/>
                  </a:move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" y="112"/>
                  </a:cubicBezTo>
                  <a:cubicBezTo>
                    <a:pt x="1" y="127"/>
                    <a:pt x="16" y="143"/>
                    <a:pt x="32" y="143"/>
                  </a:cubicBezTo>
                  <a:lnTo>
                    <a:pt x="47" y="143"/>
                  </a:lnTo>
                  <a:lnTo>
                    <a:pt x="79" y="127"/>
                  </a:lnTo>
                  <a:cubicBezTo>
                    <a:pt x="95" y="127"/>
                    <a:pt x="95" y="112"/>
                    <a:pt x="110" y="112"/>
                  </a:cubicBezTo>
                  <a:lnTo>
                    <a:pt x="110" y="112"/>
                  </a:lnTo>
                  <a:lnTo>
                    <a:pt x="110" y="112"/>
                  </a:lnTo>
                  <a:lnTo>
                    <a:pt x="142" y="49"/>
                  </a:lnTo>
                  <a:cubicBezTo>
                    <a:pt x="142" y="32"/>
                    <a:pt x="142" y="17"/>
                    <a:pt x="127" y="17"/>
                  </a:cubicBezTo>
                  <a:lnTo>
                    <a:pt x="127" y="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8" name="Google Shape;27308;p122"/>
            <p:cNvSpPr/>
            <p:nvPr/>
          </p:nvSpPr>
          <p:spPr>
            <a:xfrm>
              <a:off x="3356872" y="1803774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64" y="17"/>
                  </a:lnTo>
                  <a:lnTo>
                    <a:pt x="17" y="48"/>
                  </a:lnTo>
                  <a:cubicBezTo>
                    <a:pt x="17" y="48"/>
                    <a:pt x="17" y="64"/>
                    <a:pt x="1" y="64"/>
                  </a:cubicBezTo>
                  <a:cubicBezTo>
                    <a:pt x="17" y="80"/>
                    <a:pt x="17" y="95"/>
                    <a:pt x="17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111"/>
                    <a:pt x="64" y="95"/>
                  </a:cubicBezTo>
                  <a:lnTo>
                    <a:pt x="127" y="48"/>
                  </a:lnTo>
                  <a:cubicBezTo>
                    <a:pt x="143" y="48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09" name="Google Shape;27309;p122"/>
            <p:cNvSpPr/>
            <p:nvPr/>
          </p:nvSpPr>
          <p:spPr>
            <a:xfrm>
              <a:off x="3298289" y="178071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cubicBezTo>
                    <a:pt x="32" y="17"/>
                    <a:pt x="32" y="17"/>
                    <a:pt x="32" y="32"/>
                  </a:cubicBezTo>
                  <a:lnTo>
                    <a:pt x="32" y="32"/>
                  </a:lnTo>
                  <a:cubicBezTo>
                    <a:pt x="15" y="49"/>
                    <a:pt x="0" y="49"/>
                    <a:pt x="0" y="80"/>
                  </a:cubicBezTo>
                  <a:cubicBezTo>
                    <a:pt x="0" y="112"/>
                    <a:pt x="32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78" y="127"/>
                    <a:pt x="78" y="112"/>
                  </a:cubicBezTo>
                  <a:lnTo>
                    <a:pt x="78" y="112"/>
                  </a:lnTo>
                  <a:lnTo>
                    <a:pt x="78" y="112"/>
                  </a:lnTo>
                  <a:cubicBezTo>
                    <a:pt x="63" y="112"/>
                    <a:pt x="63" y="112"/>
                    <a:pt x="47" y="95"/>
                  </a:cubicBezTo>
                  <a:cubicBezTo>
                    <a:pt x="47" y="64"/>
                    <a:pt x="63" y="49"/>
                    <a:pt x="78" y="49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0" name="Google Shape;27310;p122"/>
            <p:cNvSpPr/>
            <p:nvPr/>
          </p:nvSpPr>
          <p:spPr>
            <a:xfrm>
              <a:off x="3183510" y="1793756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127" y="17"/>
                  </a:lnTo>
                  <a:lnTo>
                    <a:pt x="111" y="17"/>
                  </a:lnTo>
                  <a:lnTo>
                    <a:pt x="111" y="48"/>
                  </a:lnTo>
                  <a:cubicBezTo>
                    <a:pt x="127" y="63"/>
                    <a:pt x="111" y="80"/>
                    <a:pt x="95" y="95"/>
                  </a:cubicBezTo>
                  <a:lnTo>
                    <a:pt x="80" y="95"/>
                  </a:lnTo>
                  <a:cubicBezTo>
                    <a:pt x="64" y="95"/>
                    <a:pt x="64" y="80"/>
                    <a:pt x="48" y="63"/>
                  </a:cubicBezTo>
                  <a:lnTo>
                    <a:pt x="48" y="63"/>
                  </a:lnTo>
                  <a:lnTo>
                    <a:pt x="48" y="80"/>
                  </a:lnTo>
                  <a:lnTo>
                    <a:pt x="17" y="143"/>
                  </a:lnTo>
                  <a:cubicBezTo>
                    <a:pt x="0" y="158"/>
                    <a:pt x="0" y="174"/>
                    <a:pt x="17" y="190"/>
                  </a:cubicBezTo>
                  <a:lnTo>
                    <a:pt x="32" y="190"/>
                  </a:lnTo>
                  <a:lnTo>
                    <a:pt x="32" y="190"/>
                  </a:lnTo>
                  <a:cubicBezTo>
                    <a:pt x="48" y="190"/>
                    <a:pt x="64" y="190"/>
                    <a:pt x="64" y="174"/>
                  </a:cubicBezTo>
                  <a:lnTo>
                    <a:pt x="80" y="174"/>
                  </a:lnTo>
                  <a:lnTo>
                    <a:pt x="80" y="174"/>
                  </a:lnTo>
                  <a:cubicBezTo>
                    <a:pt x="64" y="174"/>
                    <a:pt x="64" y="158"/>
                    <a:pt x="64" y="158"/>
                  </a:cubicBezTo>
                  <a:cubicBezTo>
                    <a:pt x="48" y="143"/>
                    <a:pt x="64" y="111"/>
                    <a:pt x="80" y="111"/>
                  </a:cubicBezTo>
                  <a:lnTo>
                    <a:pt x="95" y="95"/>
                  </a:lnTo>
                  <a:cubicBezTo>
                    <a:pt x="95" y="95"/>
                    <a:pt x="111" y="95"/>
                    <a:pt x="127" y="80"/>
                  </a:cubicBezTo>
                  <a:lnTo>
                    <a:pt x="127" y="80"/>
                  </a:lnTo>
                  <a:lnTo>
                    <a:pt x="190" y="80"/>
                  </a:lnTo>
                  <a:cubicBezTo>
                    <a:pt x="190" y="63"/>
                    <a:pt x="206" y="63"/>
                    <a:pt x="206" y="48"/>
                  </a:cubicBezTo>
                  <a:lnTo>
                    <a:pt x="206" y="32"/>
                  </a:lnTo>
                  <a:cubicBezTo>
                    <a:pt x="206" y="17"/>
                    <a:pt x="206" y="17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1" name="Google Shape;27311;p122"/>
            <p:cNvSpPr/>
            <p:nvPr/>
          </p:nvSpPr>
          <p:spPr>
            <a:xfrm>
              <a:off x="3330824" y="1779731"/>
              <a:ext cx="3562" cy="454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64" y="0"/>
                  </a:moveTo>
                  <a:cubicBezTo>
                    <a:pt x="64" y="17"/>
                    <a:pt x="49" y="17"/>
                    <a:pt x="49" y="17"/>
                  </a:cubicBezTo>
                  <a:lnTo>
                    <a:pt x="32" y="17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49" y="143"/>
                  </a:lnTo>
                  <a:lnTo>
                    <a:pt x="80" y="143"/>
                  </a:lnTo>
                  <a:lnTo>
                    <a:pt x="95" y="143"/>
                  </a:lnTo>
                  <a:cubicBezTo>
                    <a:pt x="112" y="126"/>
                    <a:pt x="112" y="95"/>
                    <a:pt x="95" y="95"/>
                  </a:cubicBezTo>
                  <a:lnTo>
                    <a:pt x="64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2" name="Google Shape;27312;p122"/>
            <p:cNvSpPr/>
            <p:nvPr/>
          </p:nvSpPr>
          <p:spPr>
            <a:xfrm>
              <a:off x="3396976" y="178424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26" y="1"/>
                  </a:lnTo>
                  <a:lnTo>
                    <a:pt x="111" y="16"/>
                  </a:lnTo>
                  <a:cubicBezTo>
                    <a:pt x="95" y="32"/>
                    <a:pt x="95" y="32"/>
                    <a:pt x="80" y="32"/>
                  </a:cubicBezTo>
                  <a:lnTo>
                    <a:pt x="4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0" y="95"/>
                  </a:lnTo>
                  <a:lnTo>
                    <a:pt x="17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80" y="95"/>
                  </a:lnTo>
                  <a:cubicBezTo>
                    <a:pt x="95" y="95"/>
                    <a:pt x="126" y="95"/>
                    <a:pt x="143" y="79"/>
                  </a:cubicBezTo>
                  <a:lnTo>
                    <a:pt x="158" y="64"/>
                  </a:lnTo>
                  <a:cubicBezTo>
                    <a:pt x="174" y="47"/>
                    <a:pt x="174" y="16"/>
                    <a:pt x="158" y="16"/>
                  </a:cubicBezTo>
                  <a:cubicBezTo>
                    <a:pt x="158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3" name="Google Shape;27313;p122"/>
            <p:cNvSpPr/>
            <p:nvPr/>
          </p:nvSpPr>
          <p:spPr>
            <a:xfrm>
              <a:off x="3027163" y="1819803"/>
              <a:ext cx="6042" cy="4580"/>
            </a:xfrm>
            <a:custGeom>
              <a:avLst/>
              <a:gdLst/>
              <a:ahLst/>
              <a:cxnLst/>
              <a:rect l="l" t="t" r="r" b="b"/>
              <a:pathLst>
                <a:path w="190" h="14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27" y="1"/>
                    <a:pt x="127" y="17"/>
                  </a:cubicBezTo>
                  <a:lnTo>
                    <a:pt x="80" y="64"/>
                  </a:lnTo>
                  <a:lnTo>
                    <a:pt x="64" y="49"/>
                  </a:lnTo>
                  <a:lnTo>
                    <a:pt x="49" y="49"/>
                  </a:lnTo>
                  <a:cubicBezTo>
                    <a:pt x="49" y="64"/>
                    <a:pt x="49" y="64"/>
                    <a:pt x="32" y="64"/>
                  </a:cubicBezTo>
                  <a:cubicBezTo>
                    <a:pt x="17" y="64"/>
                    <a:pt x="17" y="80"/>
                    <a:pt x="1" y="112"/>
                  </a:cubicBezTo>
                  <a:cubicBezTo>
                    <a:pt x="1" y="127"/>
                    <a:pt x="17" y="143"/>
                    <a:pt x="32" y="143"/>
                  </a:cubicBezTo>
                  <a:lnTo>
                    <a:pt x="49" y="143"/>
                  </a:lnTo>
                  <a:lnTo>
                    <a:pt x="64" y="143"/>
                  </a:lnTo>
                  <a:lnTo>
                    <a:pt x="64" y="127"/>
                  </a:lnTo>
                  <a:lnTo>
                    <a:pt x="95" y="127"/>
                  </a:lnTo>
                  <a:lnTo>
                    <a:pt x="127" y="127"/>
                  </a:lnTo>
                  <a:cubicBezTo>
                    <a:pt x="127" y="127"/>
                    <a:pt x="143" y="112"/>
                    <a:pt x="143" y="95"/>
                  </a:cubicBezTo>
                  <a:lnTo>
                    <a:pt x="143" y="95"/>
                  </a:lnTo>
                  <a:lnTo>
                    <a:pt x="175" y="49"/>
                  </a:lnTo>
                  <a:cubicBezTo>
                    <a:pt x="190" y="32"/>
                    <a:pt x="190" y="17"/>
                    <a:pt x="175" y="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4" name="Google Shape;27314;p122"/>
            <p:cNvSpPr/>
            <p:nvPr/>
          </p:nvSpPr>
          <p:spPr>
            <a:xfrm>
              <a:off x="3146427" y="1836373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32" y="0"/>
                  </a:lnTo>
                  <a:cubicBezTo>
                    <a:pt x="17" y="0"/>
                    <a:pt x="1" y="32"/>
                    <a:pt x="1" y="47"/>
                  </a:cubicBezTo>
                  <a:lnTo>
                    <a:pt x="17" y="78"/>
                  </a:lnTo>
                  <a:cubicBezTo>
                    <a:pt x="17" y="78"/>
                    <a:pt x="17" y="95"/>
                    <a:pt x="32" y="95"/>
                  </a:cubicBezTo>
                  <a:cubicBezTo>
                    <a:pt x="32" y="95"/>
                    <a:pt x="32" y="110"/>
                    <a:pt x="48" y="110"/>
                  </a:cubicBezTo>
                  <a:lnTo>
                    <a:pt x="48" y="95"/>
                  </a:lnTo>
                  <a:lnTo>
                    <a:pt x="95" y="95"/>
                  </a:lnTo>
                  <a:cubicBezTo>
                    <a:pt x="111" y="78"/>
                    <a:pt x="127" y="63"/>
                    <a:pt x="111" y="47"/>
                  </a:cubicBezTo>
                  <a:cubicBezTo>
                    <a:pt x="111" y="32"/>
                    <a:pt x="95" y="32"/>
                    <a:pt x="80" y="3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5" name="Google Shape;27315;p122"/>
            <p:cNvSpPr/>
            <p:nvPr/>
          </p:nvSpPr>
          <p:spPr>
            <a:xfrm>
              <a:off x="3338839" y="1809308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10"/>
                  </a:moveTo>
                  <a:lnTo>
                    <a:pt x="64" y="110"/>
                  </a:lnTo>
                  <a:lnTo>
                    <a:pt x="64" y="11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" y="47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32" y="127"/>
                  </a:lnTo>
                  <a:lnTo>
                    <a:pt x="32" y="142"/>
                  </a:lnTo>
                  <a:lnTo>
                    <a:pt x="80" y="127"/>
                  </a:lnTo>
                  <a:lnTo>
                    <a:pt x="80" y="110"/>
                  </a:lnTo>
                  <a:cubicBezTo>
                    <a:pt x="80" y="110"/>
                    <a:pt x="95" y="110"/>
                    <a:pt x="95" y="95"/>
                  </a:cubicBezTo>
                  <a:lnTo>
                    <a:pt x="95" y="64"/>
                  </a:lnTo>
                  <a:lnTo>
                    <a:pt x="64" y="16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6" name="Google Shape;27316;p122"/>
            <p:cNvSpPr/>
            <p:nvPr/>
          </p:nvSpPr>
          <p:spPr>
            <a:xfrm>
              <a:off x="3229116" y="179976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" y="17"/>
                    <a:pt x="1" y="32"/>
                  </a:cubicBezTo>
                  <a:lnTo>
                    <a:pt x="1" y="32"/>
                  </a:lnTo>
                  <a:lnTo>
                    <a:pt x="1" y="158"/>
                  </a:lnTo>
                  <a:lnTo>
                    <a:pt x="1" y="174"/>
                  </a:lnTo>
                  <a:cubicBezTo>
                    <a:pt x="16" y="190"/>
                    <a:pt x="16" y="190"/>
                    <a:pt x="32" y="190"/>
                  </a:cubicBezTo>
                  <a:lnTo>
                    <a:pt x="48" y="190"/>
                  </a:lnTo>
                  <a:lnTo>
                    <a:pt x="48" y="190"/>
                  </a:lnTo>
                  <a:cubicBezTo>
                    <a:pt x="64" y="190"/>
                    <a:pt x="64" y="190"/>
                    <a:pt x="79" y="174"/>
                  </a:cubicBezTo>
                  <a:lnTo>
                    <a:pt x="64" y="174"/>
                  </a:lnTo>
                  <a:cubicBezTo>
                    <a:pt x="48" y="158"/>
                    <a:pt x="64" y="143"/>
                    <a:pt x="64" y="127"/>
                  </a:cubicBez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95"/>
                  </a:lnTo>
                  <a:lnTo>
                    <a:pt x="95" y="48"/>
                  </a:lnTo>
                  <a:lnTo>
                    <a:pt x="95" y="32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7" name="Google Shape;27317;p122"/>
            <p:cNvSpPr/>
            <p:nvPr/>
          </p:nvSpPr>
          <p:spPr>
            <a:xfrm>
              <a:off x="3414023" y="1804283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0" y="32"/>
                  </a:lnTo>
                  <a:cubicBezTo>
                    <a:pt x="0" y="48"/>
                    <a:pt x="0" y="64"/>
                    <a:pt x="16" y="64"/>
                  </a:cubicBezTo>
                  <a:lnTo>
                    <a:pt x="32" y="79"/>
                  </a:lnTo>
                  <a:cubicBezTo>
                    <a:pt x="32" y="64"/>
                    <a:pt x="32" y="64"/>
                    <a:pt x="48" y="64"/>
                  </a:cubicBezTo>
                  <a:lnTo>
                    <a:pt x="63" y="48"/>
                  </a:lnTo>
                  <a:lnTo>
                    <a:pt x="79" y="48"/>
                  </a:lnTo>
                  <a:lnTo>
                    <a:pt x="79" y="48"/>
                  </a:lnTo>
                  <a:cubicBezTo>
                    <a:pt x="95" y="48"/>
                    <a:pt x="95" y="64"/>
                    <a:pt x="111" y="64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26" y="95"/>
                    <a:pt x="143" y="95"/>
                  </a:cubicBezTo>
                  <a:lnTo>
                    <a:pt x="174" y="95"/>
                  </a:lnTo>
                  <a:cubicBezTo>
                    <a:pt x="174" y="95"/>
                    <a:pt x="189" y="95"/>
                    <a:pt x="189" y="111"/>
                  </a:cubicBezTo>
                  <a:lnTo>
                    <a:pt x="206" y="111"/>
                  </a:lnTo>
                  <a:cubicBezTo>
                    <a:pt x="221" y="111"/>
                    <a:pt x="221" y="95"/>
                    <a:pt x="237" y="79"/>
                  </a:cubicBezTo>
                  <a:lnTo>
                    <a:pt x="237" y="64"/>
                  </a:lnTo>
                  <a:cubicBezTo>
                    <a:pt x="237" y="64"/>
                    <a:pt x="237" y="48"/>
                    <a:pt x="221" y="48"/>
                  </a:cubicBezTo>
                  <a:lnTo>
                    <a:pt x="206" y="32"/>
                  </a:lnTo>
                  <a:lnTo>
                    <a:pt x="206" y="32"/>
                  </a:lnTo>
                  <a:lnTo>
                    <a:pt x="206" y="64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58" y="95"/>
                  </a:lnTo>
                  <a:lnTo>
                    <a:pt x="126" y="79"/>
                  </a:lnTo>
                  <a:cubicBezTo>
                    <a:pt x="111" y="64"/>
                    <a:pt x="111" y="64"/>
                    <a:pt x="111" y="48"/>
                  </a:cubicBezTo>
                  <a:lnTo>
                    <a:pt x="111" y="16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8" name="Google Shape;27318;p122"/>
            <p:cNvSpPr/>
            <p:nvPr/>
          </p:nvSpPr>
          <p:spPr>
            <a:xfrm>
              <a:off x="3415518" y="180428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19" name="Google Shape;27319;p122"/>
            <p:cNvSpPr/>
            <p:nvPr/>
          </p:nvSpPr>
          <p:spPr>
            <a:xfrm>
              <a:off x="3422546" y="1769712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79" y="111"/>
                  </a:lnTo>
                  <a:cubicBezTo>
                    <a:pt x="79" y="126"/>
                    <a:pt x="95" y="126"/>
                    <a:pt x="95" y="126"/>
                  </a:cubicBezTo>
                  <a:cubicBezTo>
                    <a:pt x="95" y="111"/>
                    <a:pt x="110" y="95"/>
                    <a:pt x="110" y="95"/>
                  </a:cubicBezTo>
                  <a:lnTo>
                    <a:pt x="127" y="95"/>
                  </a:lnTo>
                  <a:lnTo>
                    <a:pt x="127" y="95"/>
                  </a:lnTo>
                  <a:lnTo>
                    <a:pt x="142" y="95"/>
                  </a:lnTo>
                  <a:cubicBezTo>
                    <a:pt x="142" y="80"/>
                    <a:pt x="142" y="63"/>
                    <a:pt x="127" y="63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0" name="Google Shape;27320;p122"/>
            <p:cNvSpPr/>
            <p:nvPr/>
          </p:nvSpPr>
          <p:spPr>
            <a:xfrm>
              <a:off x="3429034" y="1779254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64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5" y="78"/>
                  </a:lnTo>
                  <a:cubicBezTo>
                    <a:pt x="95" y="78"/>
                    <a:pt x="112" y="63"/>
                    <a:pt x="112" y="47"/>
                  </a:cubicBezTo>
                  <a:cubicBezTo>
                    <a:pt x="95" y="15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1" name="Google Shape;27321;p122"/>
            <p:cNvSpPr/>
            <p:nvPr/>
          </p:nvSpPr>
          <p:spPr>
            <a:xfrm>
              <a:off x="3385940" y="1772702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7"/>
                  </a:cubicBezTo>
                  <a:cubicBezTo>
                    <a:pt x="80" y="32"/>
                    <a:pt x="80" y="4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80" y="64"/>
                    <a:pt x="80" y="80"/>
                    <a:pt x="80" y="80"/>
                  </a:cubicBezTo>
                  <a:lnTo>
                    <a:pt x="80" y="80"/>
                  </a:lnTo>
                  <a:lnTo>
                    <a:pt x="49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80"/>
                    <a:pt x="1" y="112"/>
                  </a:cubicBezTo>
                  <a:lnTo>
                    <a:pt x="1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112" y="143"/>
                  </a:lnTo>
                  <a:lnTo>
                    <a:pt x="112" y="143"/>
                  </a:lnTo>
                  <a:cubicBezTo>
                    <a:pt x="112" y="127"/>
                    <a:pt x="112" y="127"/>
                    <a:pt x="127" y="112"/>
                  </a:cubicBezTo>
                  <a:cubicBezTo>
                    <a:pt x="112" y="112"/>
                    <a:pt x="95" y="95"/>
                    <a:pt x="95" y="80"/>
                  </a:cubicBezTo>
                  <a:cubicBezTo>
                    <a:pt x="95" y="64"/>
                    <a:pt x="112" y="49"/>
                    <a:pt x="127" y="49"/>
                  </a:cubicBezTo>
                  <a:lnTo>
                    <a:pt x="143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2" name="Google Shape;27322;p122"/>
            <p:cNvSpPr/>
            <p:nvPr/>
          </p:nvSpPr>
          <p:spPr>
            <a:xfrm>
              <a:off x="3017654" y="1804792"/>
              <a:ext cx="4071" cy="6042"/>
            </a:xfrm>
            <a:custGeom>
              <a:avLst/>
              <a:gdLst/>
              <a:ahLst/>
              <a:cxnLst/>
              <a:rect l="l" t="t" r="r" b="b"/>
              <a:pathLst>
                <a:path w="128" h="190" extrusionOk="0">
                  <a:moveTo>
                    <a:pt x="33" y="0"/>
                  </a:moveTo>
                  <a:lnTo>
                    <a:pt x="33" y="16"/>
                  </a:lnTo>
                  <a:cubicBezTo>
                    <a:pt x="16" y="32"/>
                    <a:pt x="16" y="48"/>
                    <a:pt x="33" y="63"/>
                  </a:cubicBezTo>
                  <a:cubicBezTo>
                    <a:pt x="48" y="63"/>
                    <a:pt x="64" y="79"/>
                    <a:pt x="64" y="79"/>
                  </a:cubicBezTo>
                  <a:lnTo>
                    <a:pt x="48" y="79"/>
                  </a:lnTo>
                  <a:lnTo>
                    <a:pt x="33" y="79"/>
                  </a:lnTo>
                  <a:cubicBezTo>
                    <a:pt x="16" y="79"/>
                    <a:pt x="1" y="111"/>
                    <a:pt x="16" y="126"/>
                  </a:cubicBezTo>
                  <a:lnTo>
                    <a:pt x="16" y="142"/>
                  </a:lnTo>
                  <a:cubicBezTo>
                    <a:pt x="33" y="158"/>
                    <a:pt x="33" y="174"/>
                    <a:pt x="48" y="189"/>
                  </a:cubicBezTo>
                  <a:lnTo>
                    <a:pt x="48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4" y="174"/>
                  </a:lnTo>
                  <a:cubicBezTo>
                    <a:pt x="48" y="158"/>
                    <a:pt x="48" y="126"/>
                    <a:pt x="64" y="111"/>
                  </a:cubicBezTo>
                  <a:lnTo>
                    <a:pt x="79" y="111"/>
                  </a:lnTo>
                  <a:lnTo>
                    <a:pt x="79" y="111"/>
                  </a:lnTo>
                  <a:cubicBezTo>
                    <a:pt x="96" y="111"/>
                    <a:pt x="111" y="111"/>
                    <a:pt x="111" y="126"/>
                  </a:cubicBezTo>
                  <a:lnTo>
                    <a:pt x="127" y="142"/>
                  </a:lnTo>
                  <a:lnTo>
                    <a:pt x="127" y="111"/>
                  </a:lnTo>
                  <a:lnTo>
                    <a:pt x="111" y="111"/>
                  </a:lnTo>
                  <a:cubicBezTo>
                    <a:pt x="111" y="111"/>
                    <a:pt x="96" y="111"/>
                    <a:pt x="79" y="95"/>
                  </a:cubicBezTo>
                  <a:lnTo>
                    <a:pt x="79" y="63"/>
                  </a:lnTo>
                  <a:lnTo>
                    <a:pt x="79" y="48"/>
                  </a:lnTo>
                  <a:cubicBezTo>
                    <a:pt x="79" y="32"/>
                    <a:pt x="79" y="32"/>
                    <a:pt x="96" y="16"/>
                  </a:cubicBezTo>
                  <a:lnTo>
                    <a:pt x="96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cubicBezTo>
                    <a:pt x="33" y="16"/>
                    <a:pt x="33" y="16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3" name="Google Shape;27323;p122"/>
            <p:cNvSpPr/>
            <p:nvPr/>
          </p:nvSpPr>
          <p:spPr>
            <a:xfrm>
              <a:off x="3419557" y="1764687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63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63" y="49"/>
                    <a:pt x="63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4" name="Google Shape;27324;p122"/>
            <p:cNvSpPr/>
            <p:nvPr/>
          </p:nvSpPr>
          <p:spPr>
            <a:xfrm>
              <a:off x="3048726" y="1820344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5"/>
                    <a:pt x="1" y="15"/>
                    <a:pt x="1" y="32"/>
                  </a:cubicBezTo>
                  <a:lnTo>
                    <a:pt x="1" y="63"/>
                  </a:lnTo>
                  <a:cubicBezTo>
                    <a:pt x="16" y="63"/>
                    <a:pt x="16" y="63"/>
                    <a:pt x="32" y="47"/>
                  </a:cubicBezTo>
                  <a:cubicBezTo>
                    <a:pt x="47" y="47"/>
                    <a:pt x="79" y="47"/>
                    <a:pt x="95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79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5" name="Google Shape;27325;p122"/>
            <p:cNvSpPr/>
            <p:nvPr/>
          </p:nvSpPr>
          <p:spPr>
            <a:xfrm>
              <a:off x="3268203" y="176370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73" y="0"/>
                  </a:moveTo>
                  <a:cubicBezTo>
                    <a:pt x="110" y="0"/>
                    <a:pt x="47" y="16"/>
                    <a:pt x="1" y="16"/>
                  </a:cubicBezTo>
                  <a:lnTo>
                    <a:pt x="1" y="32"/>
                  </a:lnTo>
                  <a:lnTo>
                    <a:pt x="47" y="63"/>
                  </a:lnTo>
                  <a:lnTo>
                    <a:pt x="64" y="80"/>
                  </a:lnTo>
                  <a:lnTo>
                    <a:pt x="79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58" y="32"/>
                  </a:lnTo>
                  <a:cubicBezTo>
                    <a:pt x="173" y="32"/>
                    <a:pt x="173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6" name="Google Shape;27326;p122"/>
            <p:cNvSpPr/>
            <p:nvPr/>
          </p:nvSpPr>
          <p:spPr>
            <a:xfrm>
              <a:off x="3324813" y="1773243"/>
              <a:ext cx="9064" cy="4039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238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158" y="32"/>
                  </a:lnTo>
                  <a:cubicBezTo>
                    <a:pt x="143" y="15"/>
                    <a:pt x="127" y="15"/>
                    <a:pt x="127" y="15"/>
                  </a:cubicBezTo>
                  <a:cubicBezTo>
                    <a:pt x="80" y="15"/>
                    <a:pt x="48" y="32"/>
                    <a:pt x="17" y="47"/>
                  </a:cubicBezTo>
                  <a:cubicBezTo>
                    <a:pt x="1" y="47"/>
                    <a:pt x="1" y="47"/>
                    <a:pt x="1" y="63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7" y="78"/>
                  </a:lnTo>
                  <a:lnTo>
                    <a:pt x="17" y="110"/>
                  </a:lnTo>
                  <a:lnTo>
                    <a:pt x="17" y="126"/>
                  </a:lnTo>
                  <a:lnTo>
                    <a:pt x="95" y="78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7" y="63"/>
                    <a:pt x="143" y="78"/>
                    <a:pt x="143" y="78"/>
                  </a:cubicBezTo>
                  <a:cubicBezTo>
                    <a:pt x="143" y="95"/>
                    <a:pt x="158" y="95"/>
                    <a:pt x="158" y="95"/>
                  </a:cubicBezTo>
                  <a:lnTo>
                    <a:pt x="158" y="95"/>
                  </a:lnTo>
                  <a:lnTo>
                    <a:pt x="158" y="95"/>
                  </a:lnTo>
                  <a:lnTo>
                    <a:pt x="158" y="78"/>
                  </a:lnTo>
                  <a:cubicBezTo>
                    <a:pt x="143" y="63"/>
                    <a:pt x="158" y="47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32"/>
                    <a:pt x="206" y="32"/>
                    <a:pt x="221" y="47"/>
                  </a:cubicBezTo>
                  <a:lnTo>
                    <a:pt x="221" y="47"/>
                  </a:lnTo>
                  <a:lnTo>
                    <a:pt x="221" y="47"/>
                  </a:lnTo>
                  <a:cubicBezTo>
                    <a:pt x="221" y="32"/>
                    <a:pt x="238" y="15"/>
                    <a:pt x="253" y="15"/>
                  </a:cubicBezTo>
                  <a:cubicBezTo>
                    <a:pt x="253" y="15"/>
                    <a:pt x="269" y="15"/>
                    <a:pt x="269" y="32"/>
                  </a:cubicBezTo>
                  <a:lnTo>
                    <a:pt x="284" y="32"/>
                  </a:lnTo>
                  <a:cubicBezTo>
                    <a:pt x="284" y="32"/>
                    <a:pt x="284" y="15"/>
                    <a:pt x="269" y="15"/>
                  </a:cubicBezTo>
                  <a:cubicBezTo>
                    <a:pt x="269" y="0"/>
                    <a:pt x="253" y="0"/>
                    <a:pt x="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7" name="Google Shape;27327;p122"/>
            <p:cNvSpPr/>
            <p:nvPr/>
          </p:nvSpPr>
          <p:spPr>
            <a:xfrm>
              <a:off x="3420543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47" y="0"/>
                  </a:moveTo>
                  <a:lnTo>
                    <a:pt x="32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32" y="32"/>
                    <a:pt x="32" y="48"/>
                  </a:cubicBezTo>
                  <a:cubicBezTo>
                    <a:pt x="47" y="32"/>
                    <a:pt x="47" y="32"/>
                    <a:pt x="64" y="32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79" y="32"/>
                    <a:pt x="95" y="48"/>
                    <a:pt x="95" y="63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95"/>
                  </a:lnTo>
                  <a:lnTo>
                    <a:pt x="158" y="95"/>
                  </a:lnTo>
                  <a:cubicBezTo>
                    <a:pt x="158" y="111"/>
                    <a:pt x="190" y="111"/>
                    <a:pt x="205" y="111"/>
                  </a:cubicBezTo>
                  <a:lnTo>
                    <a:pt x="221" y="111"/>
                  </a:lnTo>
                  <a:cubicBezTo>
                    <a:pt x="236" y="111"/>
                    <a:pt x="253" y="95"/>
                    <a:pt x="236" y="79"/>
                  </a:cubicBezTo>
                  <a:cubicBezTo>
                    <a:pt x="236" y="63"/>
                    <a:pt x="221" y="48"/>
                    <a:pt x="205" y="48"/>
                  </a:cubicBezTo>
                  <a:lnTo>
                    <a:pt x="205" y="48"/>
                  </a:lnTo>
                  <a:lnTo>
                    <a:pt x="190" y="48"/>
                  </a:lnTo>
                  <a:cubicBezTo>
                    <a:pt x="173" y="32"/>
                    <a:pt x="158" y="32"/>
                    <a:pt x="127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32"/>
                    <a:pt x="64" y="32"/>
                    <a:pt x="64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8" name="Google Shape;27328;p122"/>
            <p:cNvSpPr/>
            <p:nvPr/>
          </p:nvSpPr>
          <p:spPr>
            <a:xfrm>
              <a:off x="3020166" y="1804283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3" y="16"/>
                    <a:pt x="143" y="32"/>
                    <a:pt x="126" y="32"/>
                  </a:cubicBezTo>
                  <a:lnTo>
                    <a:pt x="111" y="32"/>
                  </a:lnTo>
                  <a:lnTo>
                    <a:pt x="111" y="32"/>
                  </a:lnTo>
                  <a:lnTo>
                    <a:pt x="80" y="32"/>
                  </a:lnTo>
                  <a:cubicBezTo>
                    <a:pt x="80" y="48"/>
                    <a:pt x="95" y="48"/>
                    <a:pt x="95" y="64"/>
                  </a:cubicBezTo>
                  <a:cubicBezTo>
                    <a:pt x="95" y="79"/>
                    <a:pt x="80" y="95"/>
                    <a:pt x="63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17" y="95"/>
                    <a:pt x="0" y="79"/>
                  </a:cubicBezTo>
                  <a:lnTo>
                    <a:pt x="0" y="111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126" y="95"/>
                  </a:lnTo>
                  <a:lnTo>
                    <a:pt x="158" y="79"/>
                  </a:lnTo>
                  <a:cubicBezTo>
                    <a:pt x="158" y="64"/>
                    <a:pt x="158" y="64"/>
                    <a:pt x="174" y="64"/>
                  </a:cubicBezTo>
                  <a:lnTo>
                    <a:pt x="189" y="48"/>
                  </a:lnTo>
                  <a:lnTo>
                    <a:pt x="189" y="16"/>
                  </a:lnTo>
                  <a:cubicBezTo>
                    <a:pt x="189" y="16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29" name="Google Shape;27329;p122"/>
            <p:cNvSpPr/>
            <p:nvPr/>
          </p:nvSpPr>
          <p:spPr>
            <a:xfrm>
              <a:off x="3338362" y="1812806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95" y="17"/>
                  </a:lnTo>
                  <a:lnTo>
                    <a:pt x="47" y="32"/>
                  </a:lnTo>
                  <a:cubicBezTo>
                    <a:pt x="47" y="48"/>
                    <a:pt x="32" y="63"/>
                    <a:pt x="16" y="63"/>
                  </a:cubicBezTo>
                  <a:lnTo>
                    <a:pt x="16" y="63"/>
                  </a:lnTo>
                  <a:lnTo>
                    <a:pt x="1" y="63"/>
                  </a:lnTo>
                  <a:lnTo>
                    <a:pt x="1" y="80"/>
                  </a:lnTo>
                  <a:cubicBezTo>
                    <a:pt x="1" y="95"/>
                    <a:pt x="1" y="95"/>
                    <a:pt x="16" y="95"/>
                  </a:cubicBezTo>
                  <a:lnTo>
                    <a:pt x="32" y="95"/>
                  </a:lnTo>
                  <a:cubicBezTo>
                    <a:pt x="32" y="95"/>
                    <a:pt x="32" y="80"/>
                    <a:pt x="47" y="80"/>
                  </a:cubicBezTo>
                  <a:lnTo>
                    <a:pt x="64" y="63"/>
                  </a:ln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95" y="63"/>
                    <a:pt x="110" y="80"/>
                  </a:cubicBezTo>
                  <a:lnTo>
                    <a:pt x="110" y="80"/>
                  </a:lnTo>
                  <a:lnTo>
                    <a:pt x="142" y="63"/>
                  </a:lnTo>
                  <a:lnTo>
                    <a:pt x="127" y="63"/>
                  </a:lnTo>
                  <a:cubicBezTo>
                    <a:pt x="110" y="48"/>
                    <a:pt x="110" y="48"/>
                    <a:pt x="110" y="32"/>
                  </a:cubicBezTo>
                  <a:cubicBezTo>
                    <a:pt x="110" y="17"/>
                    <a:pt x="110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0" name="Google Shape;27330;p122"/>
            <p:cNvSpPr/>
            <p:nvPr/>
          </p:nvSpPr>
          <p:spPr>
            <a:xfrm>
              <a:off x="3182015" y="1804792"/>
              <a:ext cx="3053" cy="4548"/>
            </a:xfrm>
            <a:custGeom>
              <a:avLst/>
              <a:gdLst/>
              <a:ahLst/>
              <a:cxnLst/>
              <a:rect l="l" t="t" r="r" b="b"/>
              <a:pathLst>
                <a:path w="96" h="143" extrusionOk="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cubicBezTo>
                    <a:pt x="1" y="0"/>
                    <a:pt x="1" y="0"/>
                    <a:pt x="1" y="16"/>
                  </a:cubicBezTo>
                  <a:lnTo>
                    <a:pt x="16" y="95"/>
                  </a:lnTo>
                  <a:lnTo>
                    <a:pt x="16" y="111"/>
                  </a:lnTo>
                  <a:lnTo>
                    <a:pt x="47" y="142"/>
                  </a:lnTo>
                  <a:lnTo>
                    <a:pt x="64" y="142"/>
                  </a:lnTo>
                  <a:cubicBezTo>
                    <a:pt x="79" y="126"/>
                    <a:pt x="95" y="111"/>
                    <a:pt x="79" y="95"/>
                  </a:cubicBezTo>
                  <a:lnTo>
                    <a:pt x="47" y="16"/>
                  </a:ln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1" name="Google Shape;27331;p122"/>
            <p:cNvSpPr/>
            <p:nvPr/>
          </p:nvSpPr>
          <p:spPr>
            <a:xfrm>
              <a:off x="3036704" y="1799767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10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79" y="1"/>
                    <a:pt x="64" y="17"/>
                    <a:pt x="64" y="32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6" y="64"/>
                    <a:pt x="1" y="80"/>
                  </a:cubicBezTo>
                  <a:cubicBezTo>
                    <a:pt x="1" y="95"/>
                    <a:pt x="1" y="111"/>
                    <a:pt x="16" y="111"/>
                  </a:cubicBezTo>
                  <a:cubicBezTo>
                    <a:pt x="1" y="95"/>
                    <a:pt x="16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79" y="95"/>
                  </a:cubicBezTo>
                  <a:lnTo>
                    <a:pt x="95" y="127"/>
                  </a:lnTo>
                  <a:lnTo>
                    <a:pt x="95" y="143"/>
                  </a:lnTo>
                  <a:lnTo>
                    <a:pt x="110" y="127"/>
                  </a:lnTo>
                  <a:lnTo>
                    <a:pt x="110" y="95"/>
                  </a:lnTo>
                  <a:lnTo>
                    <a:pt x="127" y="111"/>
                  </a:lnTo>
                  <a:lnTo>
                    <a:pt x="142" y="111"/>
                  </a:lnTo>
                  <a:cubicBezTo>
                    <a:pt x="173" y="95"/>
                    <a:pt x="173" y="80"/>
                    <a:pt x="158" y="64"/>
                  </a:cubicBezTo>
                  <a:lnTo>
                    <a:pt x="142" y="17"/>
                  </a:lnTo>
                  <a:cubicBezTo>
                    <a:pt x="142" y="1"/>
                    <a:pt x="127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2" name="Google Shape;27332;p122"/>
            <p:cNvSpPr/>
            <p:nvPr/>
          </p:nvSpPr>
          <p:spPr>
            <a:xfrm>
              <a:off x="3443600" y="1804283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63" y="16"/>
                  </a:lnTo>
                  <a:cubicBezTo>
                    <a:pt x="63" y="32"/>
                    <a:pt x="63" y="32"/>
                    <a:pt x="47" y="32"/>
                  </a:cubicBez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32" y="48"/>
                    <a:pt x="15" y="64"/>
                  </a:cubicBezTo>
                  <a:cubicBezTo>
                    <a:pt x="15" y="79"/>
                    <a:pt x="32" y="95"/>
                    <a:pt x="47" y="111"/>
                  </a:cubicBezTo>
                  <a:lnTo>
                    <a:pt x="15" y="127"/>
                  </a:lnTo>
                  <a:cubicBezTo>
                    <a:pt x="0" y="142"/>
                    <a:pt x="0" y="158"/>
                    <a:pt x="0" y="174"/>
                  </a:cubicBezTo>
                  <a:cubicBezTo>
                    <a:pt x="15" y="190"/>
                    <a:pt x="32" y="190"/>
                    <a:pt x="32" y="190"/>
                  </a:cubicBezTo>
                  <a:lnTo>
                    <a:pt x="47" y="190"/>
                  </a:lnTo>
                  <a:lnTo>
                    <a:pt x="63" y="190"/>
                  </a:lnTo>
                  <a:lnTo>
                    <a:pt x="95" y="158"/>
                  </a:lnTo>
                  <a:lnTo>
                    <a:pt x="95" y="142"/>
                  </a:lnTo>
                  <a:cubicBezTo>
                    <a:pt x="110" y="142"/>
                    <a:pt x="110" y="127"/>
                    <a:pt x="126" y="127"/>
                  </a:cubicBezTo>
                  <a:cubicBezTo>
                    <a:pt x="126" y="95"/>
                    <a:pt x="110" y="7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6" y="32"/>
                    <a:pt x="110" y="16"/>
                  </a:cubicBezTo>
                  <a:cubicBezTo>
                    <a:pt x="110" y="16"/>
                    <a:pt x="95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3" name="Google Shape;27333;p122"/>
            <p:cNvSpPr/>
            <p:nvPr/>
          </p:nvSpPr>
          <p:spPr>
            <a:xfrm>
              <a:off x="3309293" y="1813315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110" y="1"/>
                  </a:moveTo>
                  <a:cubicBezTo>
                    <a:pt x="127" y="1"/>
                    <a:pt x="127" y="16"/>
                    <a:pt x="110" y="16"/>
                  </a:cubicBezTo>
                  <a:cubicBezTo>
                    <a:pt x="110" y="32"/>
                    <a:pt x="95" y="47"/>
                    <a:pt x="79" y="47"/>
                  </a:cubicBezTo>
                  <a:lnTo>
                    <a:pt x="64" y="32"/>
                  </a:lnTo>
                  <a:lnTo>
                    <a:pt x="16" y="16"/>
                  </a:lnTo>
                  <a:lnTo>
                    <a:pt x="16" y="1"/>
                  </a:lnTo>
                  <a:cubicBezTo>
                    <a:pt x="16" y="16"/>
                    <a:pt x="16" y="16"/>
                    <a:pt x="1" y="16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cubicBezTo>
                    <a:pt x="16" y="47"/>
                    <a:pt x="32" y="47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47"/>
                  </a:lnTo>
                  <a:cubicBezTo>
                    <a:pt x="79" y="47"/>
                    <a:pt x="79" y="47"/>
                    <a:pt x="95" y="64"/>
                  </a:cubicBezTo>
                  <a:lnTo>
                    <a:pt x="110" y="64"/>
                  </a:lnTo>
                  <a:lnTo>
                    <a:pt x="110" y="79"/>
                  </a:lnTo>
                  <a:lnTo>
                    <a:pt x="110" y="127"/>
                  </a:lnTo>
                  <a:lnTo>
                    <a:pt x="110" y="142"/>
                  </a:lnTo>
                  <a:cubicBezTo>
                    <a:pt x="110" y="158"/>
                    <a:pt x="127" y="173"/>
                    <a:pt x="142" y="173"/>
                  </a:cubicBezTo>
                  <a:lnTo>
                    <a:pt x="142" y="173"/>
                  </a:lnTo>
                  <a:cubicBezTo>
                    <a:pt x="173" y="173"/>
                    <a:pt x="190" y="158"/>
                    <a:pt x="173" y="142"/>
                  </a:cubicBezTo>
                  <a:lnTo>
                    <a:pt x="173" y="127"/>
                  </a:lnTo>
                  <a:lnTo>
                    <a:pt x="173" y="32"/>
                  </a:lnTo>
                  <a:cubicBezTo>
                    <a:pt x="173" y="16"/>
                    <a:pt x="158" y="16"/>
                    <a:pt x="142" y="1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4" name="Google Shape;27334;p122"/>
            <p:cNvSpPr/>
            <p:nvPr/>
          </p:nvSpPr>
          <p:spPr>
            <a:xfrm>
              <a:off x="3320329" y="1775246"/>
              <a:ext cx="5025" cy="3498"/>
            </a:xfrm>
            <a:custGeom>
              <a:avLst/>
              <a:gdLst/>
              <a:ahLst/>
              <a:cxnLst/>
              <a:rect l="l" t="t" r="r" b="b"/>
              <a:pathLst>
                <a:path w="158" h="110" extrusionOk="0"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79" y="15"/>
                  </a:lnTo>
                  <a:lnTo>
                    <a:pt x="47" y="15"/>
                  </a:lnTo>
                  <a:lnTo>
                    <a:pt x="32" y="15"/>
                  </a:lnTo>
                  <a:lnTo>
                    <a:pt x="32" y="15"/>
                  </a:lnTo>
                  <a:cubicBezTo>
                    <a:pt x="16" y="15"/>
                    <a:pt x="16" y="15"/>
                    <a:pt x="16" y="32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47"/>
                    <a:pt x="16" y="47"/>
                    <a:pt x="16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7" y="110"/>
                    <a:pt x="63" y="110"/>
                    <a:pt x="79" y="110"/>
                  </a:cubicBezTo>
                  <a:lnTo>
                    <a:pt x="79" y="110"/>
                  </a:lnTo>
                  <a:lnTo>
                    <a:pt x="79" y="110"/>
                  </a:lnTo>
                  <a:lnTo>
                    <a:pt x="110" y="110"/>
                  </a:lnTo>
                  <a:cubicBezTo>
                    <a:pt x="110" y="95"/>
                    <a:pt x="126" y="78"/>
                    <a:pt x="126" y="78"/>
                  </a:cubicBezTo>
                  <a:lnTo>
                    <a:pt x="158" y="63"/>
                  </a:lnTo>
                  <a:lnTo>
                    <a:pt x="158" y="47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5" name="Google Shape;27335;p122"/>
            <p:cNvSpPr/>
            <p:nvPr/>
          </p:nvSpPr>
          <p:spPr>
            <a:xfrm>
              <a:off x="3013137" y="179929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" y="47"/>
                    <a:pt x="1" y="63"/>
                    <a:pt x="1" y="79"/>
                  </a:cubicBezTo>
                  <a:cubicBezTo>
                    <a:pt x="17" y="110"/>
                    <a:pt x="48" y="142"/>
                    <a:pt x="80" y="189"/>
                  </a:cubicBezTo>
                  <a:cubicBezTo>
                    <a:pt x="95" y="158"/>
                    <a:pt x="95" y="142"/>
                    <a:pt x="95" y="110"/>
                  </a:cubicBezTo>
                  <a:lnTo>
                    <a:pt x="95" y="95"/>
                  </a:lnTo>
                  <a:cubicBezTo>
                    <a:pt x="95" y="79"/>
                    <a:pt x="80" y="79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32"/>
                    <a:pt x="80" y="16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6" name="Google Shape;27336;p122"/>
            <p:cNvSpPr/>
            <p:nvPr/>
          </p:nvSpPr>
          <p:spPr>
            <a:xfrm>
              <a:off x="3179025" y="1783261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cubicBezTo>
                    <a:pt x="78" y="0"/>
                    <a:pt x="63" y="15"/>
                    <a:pt x="47" y="15"/>
                  </a:cubicBezTo>
                  <a:cubicBezTo>
                    <a:pt x="32" y="15"/>
                    <a:pt x="32" y="15"/>
                    <a:pt x="15" y="0"/>
                  </a:cubicBezTo>
                  <a:lnTo>
                    <a:pt x="0" y="47"/>
                  </a:lnTo>
                  <a:cubicBezTo>
                    <a:pt x="0" y="63"/>
                    <a:pt x="15" y="78"/>
                    <a:pt x="32" y="78"/>
                  </a:cubicBezTo>
                  <a:lnTo>
                    <a:pt x="47" y="78"/>
                  </a:lnTo>
                  <a:lnTo>
                    <a:pt x="63" y="78"/>
                  </a:lnTo>
                  <a:lnTo>
                    <a:pt x="78" y="63"/>
                  </a:lnTo>
                  <a:lnTo>
                    <a:pt x="78" y="32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7" name="Google Shape;27337;p122"/>
            <p:cNvSpPr/>
            <p:nvPr/>
          </p:nvSpPr>
          <p:spPr>
            <a:xfrm>
              <a:off x="3327835" y="1766214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6"/>
                    <a:pt x="32" y="16"/>
                    <a:pt x="32" y="32"/>
                  </a:cubicBez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110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63" y="127"/>
                    <a:pt x="63" y="127"/>
                    <a:pt x="80" y="127"/>
                  </a:cubicBezTo>
                  <a:lnTo>
                    <a:pt x="95" y="127"/>
                  </a:lnTo>
                  <a:cubicBezTo>
                    <a:pt x="95" y="127"/>
                    <a:pt x="111" y="110"/>
                    <a:pt x="111" y="95"/>
                  </a:cubicBezTo>
                  <a:lnTo>
                    <a:pt x="111" y="79"/>
                  </a:lnTo>
                  <a:lnTo>
                    <a:pt x="95" y="32"/>
                  </a:lnTo>
                  <a:cubicBezTo>
                    <a:pt x="95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8" name="Google Shape;27338;p122"/>
            <p:cNvSpPr/>
            <p:nvPr/>
          </p:nvSpPr>
          <p:spPr>
            <a:xfrm>
              <a:off x="3439052" y="177270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17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32" y="64"/>
                  </a:lnTo>
                  <a:lnTo>
                    <a:pt x="17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64" y="206"/>
                  </a:lnTo>
                  <a:cubicBezTo>
                    <a:pt x="80" y="221"/>
                    <a:pt x="80" y="221"/>
                    <a:pt x="95" y="221"/>
                  </a:cubicBez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cubicBezTo>
                    <a:pt x="112" y="221"/>
                    <a:pt x="127" y="206"/>
                    <a:pt x="127" y="206"/>
                  </a:cubicBezTo>
                  <a:lnTo>
                    <a:pt x="143" y="175"/>
                  </a:lnTo>
                  <a:lnTo>
                    <a:pt x="158" y="127"/>
                  </a:lnTo>
                  <a:cubicBezTo>
                    <a:pt x="175" y="112"/>
                    <a:pt x="175" y="95"/>
                    <a:pt x="158" y="80"/>
                  </a:cubicBezTo>
                  <a:lnTo>
                    <a:pt x="143" y="80"/>
                  </a:lnTo>
                  <a:cubicBezTo>
                    <a:pt x="143" y="95"/>
                    <a:pt x="143" y="95"/>
                    <a:pt x="127" y="112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64" y="127"/>
                  </a:lnTo>
                  <a:cubicBezTo>
                    <a:pt x="64" y="127"/>
                    <a:pt x="49" y="127"/>
                    <a:pt x="32" y="112"/>
                  </a:cubicBezTo>
                  <a:cubicBezTo>
                    <a:pt x="32" y="95"/>
                    <a:pt x="32" y="64"/>
                    <a:pt x="64" y="64"/>
                  </a:cubicBezTo>
                  <a:lnTo>
                    <a:pt x="95" y="49"/>
                  </a:lnTo>
                  <a:lnTo>
                    <a:pt x="95" y="49"/>
                  </a:ln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39" name="Google Shape;27339;p122"/>
            <p:cNvSpPr/>
            <p:nvPr/>
          </p:nvSpPr>
          <p:spPr>
            <a:xfrm>
              <a:off x="3180011" y="1801771"/>
              <a:ext cx="2512" cy="7060"/>
            </a:xfrm>
            <a:custGeom>
              <a:avLst/>
              <a:gdLst/>
              <a:ahLst/>
              <a:cxnLst/>
              <a:rect l="l" t="t" r="r" b="b"/>
              <a:pathLst>
                <a:path w="79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47" y="17"/>
                    <a:pt x="32" y="32"/>
                    <a:pt x="16" y="48"/>
                  </a:cubicBezTo>
                  <a:lnTo>
                    <a:pt x="1" y="48"/>
                  </a:lnTo>
                  <a:lnTo>
                    <a:pt x="32" y="95"/>
                  </a:lnTo>
                  <a:cubicBezTo>
                    <a:pt x="32" y="111"/>
                    <a:pt x="32" y="143"/>
                    <a:pt x="16" y="143"/>
                  </a:cubicBezTo>
                  <a:lnTo>
                    <a:pt x="1" y="158"/>
                  </a:lnTo>
                  <a:lnTo>
                    <a:pt x="1" y="190"/>
                  </a:lnTo>
                  <a:cubicBezTo>
                    <a:pt x="1" y="206"/>
                    <a:pt x="16" y="221"/>
                    <a:pt x="32" y="221"/>
                  </a:cubicBezTo>
                  <a:lnTo>
                    <a:pt x="32" y="221"/>
                  </a:lnTo>
                  <a:cubicBezTo>
                    <a:pt x="64" y="221"/>
                    <a:pt x="79" y="206"/>
                    <a:pt x="79" y="190"/>
                  </a:cubicBezTo>
                  <a:lnTo>
                    <a:pt x="79" y="190"/>
                  </a:lnTo>
                  <a:lnTo>
                    <a:pt x="64" y="111"/>
                  </a:lnTo>
                  <a:lnTo>
                    <a:pt x="64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0" name="Google Shape;27340;p122"/>
            <p:cNvSpPr/>
            <p:nvPr/>
          </p:nvSpPr>
          <p:spPr>
            <a:xfrm>
              <a:off x="3170470" y="180177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43" y="1"/>
                  </a:lnTo>
                  <a:lnTo>
                    <a:pt x="127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" y="17"/>
                  </a:lnTo>
                  <a:lnTo>
                    <a:pt x="1" y="17"/>
                  </a:lnTo>
                  <a:cubicBezTo>
                    <a:pt x="17" y="17"/>
                    <a:pt x="17" y="32"/>
                    <a:pt x="32" y="48"/>
                  </a:cubicBezTo>
                  <a:cubicBezTo>
                    <a:pt x="32" y="64"/>
                    <a:pt x="32" y="80"/>
                    <a:pt x="1" y="95"/>
                  </a:cubicBezTo>
                  <a:lnTo>
                    <a:pt x="1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12" y="80"/>
                  </a:lnTo>
                  <a:lnTo>
                    <a:pt x="158" y="80"/>
                  </a:lnTo>
                  <a:lnTo>
                    <a:pt x="175" y="64"/>
                  </a:lnTo>
                  <a:cubicBezTo>
                    <a:pt x="158" y="64"/>
                    <a:pt x="158" y="48"/>
                    <a:pt x="158" y="32"/>
                  </a:cubicBezTo>
                  <a:lnTo>
                    <a:pt x="175" y="17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1" name="Google Shape;27341;p122"/>
            <p:cNvSpPr/>
            <p:nvPr/>
          </p:nvSpPr>
          <p:spPr>
            <a:xfrm>
              <a:off x="3158448" y="180479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32"/>
                    <a:pt x="1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63"/>
                  </a:lnTo>
                  <a:lnTo>
                    <a:pt x="17" y="48"/>
                  </a:lnTo>
                  <a:cubicBezTo>
                    <a:pt x="32" y="32"/>
                    <a:pt x="32" y="16"/>
                    <a:pt x="49" y="16"/>
                  </a:cubicBezTo>
                  <a:lnTo>
                    <a:pt x="49" y="16"/>
                  </a:lnTo>
                  <a:cubicBezTo>
                    <a:pt x="64" y="16"/>
                    <a:pt x="64" y="16"/>
                    <a:pt x="64" y="32"/>
                  </a:cubicBezTo>
                  <a:cubicBezTo>
                    <a:pt x="80" y="32"/>
                    <a:pt x="95" y="48"/>
                    <a:pt x="80" y="63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63"/>
                  </a:lnTo>
                  <a:cubicBezTo>
                    <a:pt x="95" y="48"/>
                    <a:pt x="112" y="32"/>
                    <a:pt x="127" y="32"/>
                  </a:cubicBezTo>
                  <a:lnTo>
                    <a:pt x="127" y="32"/>
                  </a:lnTo>
                  <a:lnTo>
                    <a:pt x="127" y="32"/>
                  </a:lnTo>
                  <a:lnTo>
                    <a:pt x="158" y="48"/>
                  </a:lnTo>
                  <a:lnTo>
                    <a:pt x="175" y="48"/>
                  </a:lnTo>
                  <a:lnTo>
                    <a:pt x="158" y="32"/>
                  </a:lnTo>
                  <a:cubicBezTo>
                    <a:pt x="158" y="16"/>
                    <a:pt x="143" y="16"/>
                    <a:pt x="127" y="16"/>
                  </a:cubicBezTo>
                  <a:lnTo>
                    <a:pt x="112" y="16"/>
                  </a:lnTo>
                  <a:cubicBezTo>
                    <a:pt x="112" y="32"/>
                    <a:pt x="95" y="32"/>
                    <a:pt x="95" y="32"/>
                  </a:cubicBezTo>
                  <a:cubicBezTo>
                    <a:pt x="80" y="32"/>
                    <a:pt x="80" y="32"/>
                    <a:pt x="80" y="16"/>
                  </a:cubicBezTo>
                  <a:lnTo>
                    <a:pt x="64" y="16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2" name="Google Shape;27342;p122"/>
            <p:cNvSpPr/>
            <p:nvPr/>
          </p:nvSpPr>
          <p:spPr>
            <a:xfrm>
              <a:off x="3110361" y="178625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80" y="1"/>
                  </a:lnTo>
                  <a:lnTo>
                    <a:pt x="63" y="1"/>
                  </a:lnTo>
                  <a:cubicBezTo>
                    <a:pt x="48" y="16"/>
                    <a:pt x="32" y="16"/>
                    <a:pt x="17" y="16"/>
                  </a:cubicBezTo>
                  <a:lnTo>
                    <a:pt x="17" y="47"/>
                  </a:lnTo>
                  <a:cubicBezTo>
                    <a:pt x="17" y="64"/>
                    <a:pt x="17" y="79"/>
                    <a:pt x="0" y="79"/>
                  </a:cubicBezTo>
                  <a:cubicBezTo>
                    <a:pt x="0" y="95"/>
                    <a:pt x="17" y="95"/>
                    <a:pt x="17" y="95"/>
                  </a:cubicBezTo>
                  <a:lnTo>
                    <a:pt x="32" y="9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cubicBezTo>
                    <a:pt x="111" y="64"/>
                    <a:pt x="126" y="47"/>
                    <a:pt x="111" y="32"/>
                  </a:cubicBezTo>
                  <a:lnTo>
                    <a:pt x="111" y="16"/>
                  </a:lnTo>
                  <a:lnTo>
                    <a:pt x="111" y="16"/>
                  </a:lnTo>
                  <a:cubicBezTo>
                    <a:pt x="111" y="1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3" name="Google Shape;27343;p122"/>
            <p:cNvSpPr/>
            <p:nvPr/>
          </p:nvSpPr>
          <p:spPr>
            <a:xfrm>
              <a:off x="3245654" y="182482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cubicBezTo>
                    <a:pt x="48" y="80"/>
                    <a:pt x="63" y="111"/>
                    <a:pt x="95" y="111"/>
                  </a:cubicBezTo>
                  <a:lnTo>
                    <a:pt x="95" y="111"/>
                  </a:lnTo>
                  <a:cubicBezTo>
                    <a:pt x="126" y="111"/>
                    <a:pt x="143" y="80"/>
                    <a:pt x="158" y="63"/>
                  </a:cubicBezTo>
                  <a:lnTo>
                    <a:pt x="158" y="32"/>
                  </a:lnTo>
                  <a:cubicBezTo>
                    <a:pt x="158" y="32"/>
                    <a:pt x="158" y="17"/>
                    <a:pt x="143" y="17"/>
                  </a:cubicBezTo>
                  <a:lnTo>
                    <a:pt x="126" y="17"/>
                  </a:lnTo>
                  <a:cubicBezTo>
                    <a:pt x="111" y="17"/>
                    <a:pt x="111" y="17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80" y="17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4" name="Google Shape;27344;p122"/>
            <p:cNvSpPr/>
            <p:nvPr/>
          </p:nvSpPr>
          <p:spPr>
            <a:xfrm>
              <a:off x="3053751" y="1809308"/>
              <a:ext cx="5025" cy="4516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126" y="0"/>
                  </a:moveTo>
                  <a:lnTo>
                    <a:pt x="126" y="0"/>
                  </a:lnTo>
                  <a:lnTo>
                    <a:pt x="95" y="0"/>
                  </a:lnTo>
                  <a:lnTo>
                    <a:pt x="16" y="95"/>
                  </a:lnTo>
                  <a:cubicBezTo>
                    <a:pt x="0" y="110"/>
                    <a:pt x="0" y="127"/>
                    <a:pt x="16" y="142"/>
                  </a:cubicBezTo>
                  <a:lnTo>
                    <a:pt x="32" y="142"/>
                  </a:lnTo>
                  <a:lnTo>
                    <a:pt x="63" y="142"/>
                  </a:lnTo>
                  <a:lnTo>
                    <a:pt x="142" y="47"/>
                  </a:lnTo>
                  <a:cubicBezTo>
                    <a:pt x="158" y="47"/>
                    <a:pt x="158" y="16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5" name="Google Shape;27345;p122"/>
            <p:cNvSpPr/>
            <p:nvPr/>
          </p:nvSpPr>
          <p:spPr>
            <a:xfrm>
              <a:off x="3337853" y="1788254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95" y="1"/>
                  </a:lnTo>
                  <a:lnTo>
                    <a:pt x="32" y="16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0" y="64"/>
                    <a:pt x="0" y="64"/>
                    <a:pt x="17" y="79"/>
                  </a:cubicBezTo>
                  <a:lnTo>
                    <a:pt x="17" y="79"/>
                  </a:lnTo>
                  <a:lnTo>
                    <a:pt x="32" y="64"/>
                  </a:lnTo>
                  <a:cubicBezTo>
                    <a:pt x="48" y="64"/>
                    <a:pt x="48" y="47"/>
                    <a:pt x="63" y="47"/>
                  </a:cubicBez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cubicBezTo>
                    <a:pt x="63" y="32"/>
                    <a:pt x="80" y="32"/>
                    <a:pt x="95" y="32"/>
                  </a:cubicBezTo>
                  <a:lnTo>
                    <a:pt x="95" y="32"/>
                  </a:lnTo>
                  <a:lnTo>
                    <a:pt x="111" y="32"/>
                  </a:lnTo>
                  <a:cubicBezTo>
                    <a:pt x="111" y="32"/>
                    <a:pt x="111" y="16"/>
                    <a:pt x="126" y="16"/>
                  </a:cubicBezTo>
                  <a:lnTo>
                    <a:pt x="126" y="16"/>
                  </a:lnTo>
                  <a:lnTo>
                    <a:pt x="126" y="16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6" name="Google Shape;27346;p122"/>
            <p:cNvSpPr/>
            <p:nvPr/>
          </p:nvSpPr>
          <p:spPr>
            <a:xfrm>
              <a:off x="3399488" y="1784724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7"/>
                    <a:pt x="110" y="32"/>
                  </a:cubicBezTo>
                  <a:lnTo>
                    <a:pt x="79" y="80"/>
                  </a:lnTo>
                  <a:lnTo>
                    <a:pt x="64" y="80"/>
                  </a:lnTo>
                  <a:lnTo>
                    <a:pt x="47" y="80"/>
                  </a:lnTo>
                  <a:cubicBezTo>
                    <a:pt x="16" y="80"/>
                    <a:pt x="1" y="95"/>
                    <a:pt x="16" y="127"/>
                  </a:cubicBezTo>
                  <a:cubicBezTo>
                    <a:pt x="16" y="143"/>
                    <a:pt x="32" y="143"/>
                    <a:pt x="47" y="143"/>
                  </a:cubicBezTo>
                  <a:lnTo>
                    <a:pt x="47" y="143"/>
                  </a:lnTo>
                  <a:lnTo>
                    <a:pt x="47" y="143"/>
                  </a:lnTo>
                  <a:lnTo>
                    <a:pt x="79" y="143"/>
                  </a:lnTo>
                  <a:lnTo>
                    <a:pt x="158" y="95"/>
                  </a:lnTo>
                  <a:lnTo>
                    <a:pt x="158" y="64"/>
                  </a:lnTo>
                  <a:lnTo>
                    <a:pt x="173" y="49"/>
                  </a:lnTo>
                  <a:lnTo>
                    <a:pt x="173" y="49"/>
                  </a:lnTo>
                  <a:cubicBezTo>
                    <a:pt x="173" y="32"/>
                    <a:pt x="173" y="17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7" name="Google Shape;27347;p122"/>
            <p:cNvSpPr/>
            <p:nvPr/>
          </p:nvSpPr>
          <p:spPr>
            <a:xfrm>
              <a:off x="3174000" y="1797763"/>
              <a:ext cx="9541" cy="2544"/>
            </a:xfrm>
            <a:custGeom>
              <a:avLst/>
              <a:gdLst/>
              <a:ahLst/>
              <a:cxnLst/>
              <a:rect l="l" t="t" r="r" b="b"/>
              <a:pathLst>
                <a:path w="300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17"/>
                    <a:pt x="1" y="32"/>
                    <a:pt x="16" y="48"/>
                  </a:cubicBezTo>
                  <a:lnTo>
                    <a:pt x="16" y="48"/>
                  </a:lnTo>
                  <a:cubicBezTo>
                    <a:pt x="16" y="64"/>
                    <a:pt x="32" y="64"/>
                    <a:pt x="32" y="64"/>
                  </a:cubicBezTo>
                  <a:lnTo>
                    <a:pt x="47" y="64"/>
                  </a:lnTo>
                  <a:cubicBezTo>
                    <a:pt x="79" y="80"/>
                    <a:pt x="110" y="80"/>
                    <a:pt x="142" y="80"/>
                  </a:cubicBezTo>
                  <a:lnTo>
                    <a:pt x="205" y="80"/>
                  </a:lnTo>
                  <a:cubicBezTo>
                    <a:pt x="221" y="80"/>
                    <a:pt x="236" y="80"/>
                    <a:pt x="253" y="64"/>
                  </a:cubicBezTo>
                  <a:lnTo>
                    <a:pt x="253" y="64"/>
                  </a:lnTo>
                  <a:lnTo>
                    <a:pt x="268" y="64"/>
                  </a:lnTo>
                  <a:lnTo>
                    <a:pt x="284" y="64"/>
                  </a:lnTo>
                  <a:cubicBezTo>
                    <a:pt x="284" y="48"/>
                    <a:pt x="299" y="48"/>
                    <a:pt x="299" y="32"/>
                  </a:cubicBezTo>
                  <a:cubicBezTo>
                    <a:pt x="299" y="17"/>
                    <a:pt x="284" y="17"/>
                    <a:pt x="284" y="0"/>
                  </a:cubicBezTo>
                  <a:lnTo>
                    <a:pt x="268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205" y="0"/>
                  </a:lnTo>
                  <a:cubicBezTo>
                    <a:pt x="173" y="17"/>
                    <a:pt x="158" y="32"/>
                    <a:pt x="142" y="32"/>
                  </a:cubicBezTo>
                  <a:cubicBezTo>
                    <a:pt x="127" y="32"/>
                    <a:pt x="127" y="48"/>
                    <a:pt x="110" y="48"/>
                  </a:cubicBezTo>
                  <a:lnTo>
                    <a:pt x="95" y="48"/>
                  </a:lnTo>
                  <a:cubicBezTo>
                    <a:pt x="95" y="48"/>
                    <a:pt x="79" y="48"/>
                    <a:pt x="64" y="32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8" name="Google Shape;27348;p122"/>
            <p:cNvSpPr/>
            <p:nvPr/>
          </p:nvSpPr>
          <p:spPr>
            <a:xfrm>
              <a:off x="3420034" y="175164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95" y="1"/>
                  </a:moveTo>
                  <a:lnTo>
                    <a:pt x="95" y="1"/>
                  </a:lnTo>
                  <a:cubicBezTo>
                    <a:pt x="63" y="1"/>
                    <a:pt x="48" y="17"/>
                    <a:pt x="32" y="32"/>
                  </a:cubicBezTo>
                  <a:lnTo>
                    <a:pt x="32" y="32"/>
                  </a:lnTo>
                  <a:lnTo>
                    <a:pt x="17" y="49"/>
                  </a:lnTo>
                  <a:cubicBezTo>
                    <a:pt x="17" y="49"/>
                    <a:pt x="0" y="64"/>
                    <a:pt x="17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17" y="96"/>
                    <a:pt x="32" y="96"/>
                    <a:pt x="32" y="96"/>
                  </a:cubicBezTo>
                  <a:lnTo>
                    <a:pt x="48" y="96"/>
                  </a:lnTo>
                  <a:lnTo>
                    <a:pt x="63" y="96"/>
                  </a:lnTo>
                  <a:cubicBezTo>
                    <a:pt x="63" y="96"/>
                    <a:pt x="80" y="96"/>
                    <a:pt x="80" y="80"/>
                  </a:cubicBezTo>
                  <a:lnTo>
                    <a:pt x="80" y="80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112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95" y="112"/>
                    <a:pt x="95" y="96"/>
                    <a:pt x="111" y="96"/>
                  </a:cubicBezTo>
                  <a:cubicBezTo>
                    <a:pt x="111" y="80"/>
                    <a:pt x="95" y="80"/>
                    <a:pt x="111" y="64"/>
                  </a:cubicBezTo>
                  <a:cubicBezTo>
                    <a:pt x="111" y="49"/>
                    <a:pt x="111" y="32"/>
                    <a:pt x="126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43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49" name="Google Shape;27349;p122"/>
            <p:cNvSpPr/>
            <p:nvPr/>
          </p:nvSpPr>
          <p:spPr>
            <a:xfrm>
              <a:off x="3403973" y="177372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1" y="32"/>
                    <a:pt x="17" y="63"/>
                    <a:pt x="32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64" y="126"/>
                  </a:lnTo>
                  <a:lnTo>
                    <a:pt x="64" y="126"/>
                  </a:lnTo>
                  <a:cubicBezTo>
                    <a:pt x="64" y="143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95" y="143"/>
                    <a:pt x="112" y="126"/>
                    <a:pt x="127" y="126"/>
                  </a:cubicBezTo>
                  <a:lnTo>
                    <a:pt x="127" y="126"/>
                  </a:lnTo>
                  <a:lnTo>
                    <a:pt x="127" y="111"/>
                  </a:lnTo>
                  <a:lnTo>
                    <a:pt x="127" y="80"/>
                  </a:lnTo>
                  <a:lnTo>
                    <a:pt x="112" y="32"/>
                  </a:lnTo>
                  <a:cubicBezTo>
                    <a:pt x="112" y="17"/>
                    <a:pt x="95" y="17"/>
                    <a:pt x="80" y="0"/>
                  </a:cubicBez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0" name="Google Shape;27350;p122"/>
            <p:cNvSpPr/>
            <p:nvPr/>
          </p:nvSpPr>
          <p:spPr>
            <a:xfrm>
              <a:off x="3334355" y="1771716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10" y="0"/>
                  </a:moveTo>
                  <a:lnTo>
                    <a:pt x="95" y="0"/>
                  </a:lnTo>
                  <a:lnTo>
                    <a:pt x="32" y="17"/>
                  </a:lnTo>
                  <a:lnTo>
                    <a:pt x="16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6" y="63"/>
                    <a:pt x="32" y="80"/>
                    <a:pt x="47" y="80"/>
                  </a:cubicBezTo>
                  <a:lnTo>
                    <a:pt x="47" y="80"/>
                  </a:lnTo>
                  <a:lnTo>
                    <a:pt x="79" y="80"/>
                  </a:lnTo>
                  <a:lnTo>
                    <a:pt x="110" y="80"/>
                  </a:lnTo>
                  <a:cubicBezTo>
                    <a:pt x="127" y="80"/>
                    <a:pt x="142" y="63"/>
                    <a:pt x="142" y="32"/>
                  </a:cubicBezTo>
                  <a:cubicBezTo>
                    <a:pt x="142" y="17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1" name="Google Shape;27351;p122"/>
            <p:cNvSpPr/>
            <p:nvPr/>
          </p:nvSpPr>
          <p:spPr>
            <a:xfrm>
              <a:off x="3300770" y="1822825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63" y="0"/>
                  </a:moveTo>
                  <a:lnTo>
                    <a:pt x="17" y="0"/>
                  </a:lnTo>
                  <a:cubicBezTo>
                    <a:pt x="0" y="0"/>
                    <a:pt x="0" y="0"/>
                    <a:pt x="0" y="17"/>
                  </a:cubicBezTo>
                  <a:cubicBezTo>
                    <a:pt x="17" y="17"/>
                    <a:pt x="17" y="32"/>
                    <a:pt x="17" y="48"/>
                  </a:cubicBezTo>
                  <a:cubicBezTo>
                    <a:pt x="17" y="63"/>
                    <a:pt x="0" y="63"/>
                    <a:pt x="0" y="63"/>
                  </a:cubicBezTo>
                  <a:cubicBezTo>
                    <a:pt x="0" y="63"/>
                    <a:pt x="0" y="80"/>
                    <a:pt x="17" y="80"/>
                  </a:cubicBezTo>
                  <a:lnTo>
                    <a:pt x="17" y="80"/>
                  </a:lnTo>
                  <a:lnTo>
                    <a:pt x="80" y="63"/>
                  </a:lnTo>
                  <a:cubicBezTo>
                    <a:pt x="95" y="63"/>
                    <a:pt x="111" y="48"/>
                    <a:pt x="111" y="32"/>
                  </a:cubicBezTo>
                  <a:lnTo>
                    <a:pt x="95" y="32"/>
                  </a:lnTo>
                  <a:cubicBezTo>
                    <a:pt x="80" y="32"/>
                    <a:pt x="63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2" name="Google Shape;27352;p122"/>
            <p:cNvSpPr/>
            <p:nvPr/>
          </p:nvSpPr>
          <p:spPr>
            <a:xfrm>
              <a:off x="3432564" y="1753174"/>
              <a:ext cx="3530" cy="454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32"/>
                    <a:pt x="1" y="48"/>
                  </a:cubicBezTo>
                  <a:lnTo>
                    <a:pt x="47" y="142"/>
                  </a:lnTo>
                  <a:lnTo>
                    <a:pt x="64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110" y="142"/>
                  </a:lnTo>
                  <a:cubicBezTo>
                    <a:pt x="95" y="127"/>
                    <a:pt x="110" y="127"/>
                    <a:pt x="110" y="111"/>
                  </a:cubicBezTo>
                  <a:lnTo>
                    <a:pt x="110" y="111"/>
                  </a:lnTo>
                  <a:lnTo>
                    <a:pt x="110" y="111"/>
                  </a:lnTo>
                  <a:lnTo>
                    <a:pt x="110" y="95"/>
                  </a:lnTo>
                  <a:cubicBezTo>
                    <a:pt x="95" y="95"/>
                    <a:pt x="79" y="79"/>
                    <a:pt x="79" y="79"/>
                  </a:cubicBezTo>
                  <a:cubicBezTo>
                    <a:pt x="47" y="64"/>
                    <a:pt x="47" y="32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3" name="Google Shape;27353;p122"/>
            <p:cNvSpPr/>
            <p:nvPr/>
          </p:nvSpPr>
          <p:spPr>
            <a:xfrm>
              <a:off x="3423564" y="1793756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0"/>
                  </a:moveTo>
                  <a:lnTo>
                    <a:pt x="47" y="0"/>
                  </a:lnTo>
                  <a:lnTo>
                    <a:pt x="32" y="0"/>
                  </a:lnTo>
                  <a:cubicBezTo>
                    <a:pt x="15" y="0"/>
                    <a:pt x="15" y="17"/>
                    <a:pt x="0" y="32"/>
                  </a:cubicBezTo>
                  <a:lnTo>
                    <a:pt x="0" y="80"/>
                  </a:ln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15" y="126"/>
                    <a:pt x="47" y="126"/>
                  </a:cubicBezTo>
                  <a:lnTo>
                    <a:pt x="47" y="126"/>
                  </a:lnTo>
                  <a:cubicBezTo>
                    <a:pt x="63" y="126"/>
                    <a:pt x="78" y="111"/>
                    <a:pt x="78" y="95"/>
                  </a:cubicBezTo>
                  <a:lnTo>
                    <a:pt x="78" y="80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4" name="Google Shape;27354;p122"/>
            <p:cNvSpPr/>
            <p:nvPr/>
          </p:nvSpPr>
          <p:spPr>
            <a:xfrm>
              <a:off x="3394495" y="1789749"/>
              <a:ext cx="2512" cy="3562"/>
            </a:xfrm>
            <a:custGeom>
              <a:avLst/>
              <a:gdLst/>
              <a:ahLst/>
              <a:cxnLst/>
              <a:rect l="l" t="t" r="r" b="b"/>
              <a:pathLst>
                <a:path w="79" h="112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17"/>
                    <a:pt x="47" y="32"/>
                    <a:pt x="32" y="32"/>
                  </a:cubicBezTo>
                  <a:lnTo>
                    <a:pt x="15" y="32"/>
                  </a:lnTo>
                  <a:cubicBezTo>
                    <a:pt x="15" y="32"/>
                    <a:pt x="0" y="32"/>
                    <a:pt x="0" y="17"/>
                  </a:cubicBezTo>
                  <a:lnTo>
                    <a:pt x="0" y="80"/>
                  </a:lnTo>
                  <a:cubicBezTo>
                    <a:pt x="15" y="95"/>
                    <a:pt x="15" y="111"/>
                    <a:pt x="32" y="111"/>
                  </a:cubicBezTo>
                  <a:lnTo>
                    <a:pt x="47" y="111"/>
                  </a:lnTo>
                  <a:lnTo>
                    <a:pt x="47" y="111"/>
                  </a:lnTo>
                  <a:cubicBezTo>
                    <a:pt x="63" y="111"/>
                    <a:pt x="78" y="95"/>
                    <a:pt x="78" y="80"/>
                  </a:cubicBezTo>
                  <a:lnTo>
                    <a:pt x="63" y="3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5" name="Google Shape;27355;p122"/>
            <p:cNvSpPr/>
            <p:nvPr/>
          </p:nvSpPr>
          <p:spPr>
            <a:xfrm>
              <a:off x="3109884" y="1794742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32" y="17"/>
                  </a:lnTo>
                  <a:lnTo>
                    <a:pt x="15" y="17"/>
                  </a:lnTo>
                  <a:lnTo>
                    <a:pt x="15" y="17"/>
                  </a:lnTo>
                  <a:cubicBezTo>
                    <a:pt x="0" y="32"/>
                    <a:pt x="0" y="32"/>
                    <a:pt x="0" y="49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64"/>
                  </a:lnTo>
                  <a:lnTo>
                    <a:pt x="95" y="64"/>
                  </a:lnTo>
                  <a:lnTo>
                    <a:pt x="95" y="49"/>
                  </a:lnTo>
                  <a:cubicBezTo>
                    <a:pt x="95" y="32"/>
                    <a:pt x="110" y="17"/>
                    <a:pt x="126" y="17"/>
                  </a:cubicBezTo>
                  <a:lnTo>
                    <a:pt x="126" y="17"/>
                  </a:lnTo>
                  <a:lnTo>
                    <a:pt x="126" y="17"/>
                  </a:lnTo>
                  <a:cubicBezTo>
                    <a:pt x="126" y="1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6" name="Google Shape;27356;p122"/>
            <p:cNvSpPr/>
            <p:nvPr/>
          </p:nvSpPr>
          <p:spPr>
            <a:xfrm>
              <a:off x="3056740" y="1799767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7"/>
                    <a:pt x="32" y="32"/>
                    <a:pt x="16" y="32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111"/>
                    <a:pt x="64" y="80"/>
                  </a:cubicBezTo>
                  <a:lnTo>
                    <a:pt x="79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7" name="Google Shape;27357;p122"/>
            <p:cNvSpPr/>
            <p:nvPr/>
          </p:nvSpPr>
          <p:spPr>
            <a:xfrm>
              <a:off x="3412019" y="175667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8"/>
                    <a:pt x="0" y="48"/>
                    <a:pt x="16" y="48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26" y="48"/>
                    <a:pt x="126" y="32"/>
                  </a:cubicBezTo>
                  <a:lnTo>
                    <a:pt x="126" y="17"/>
                  </a:lnTo>
                  <a:cubicBezTo>
                    <a:pt x="126" y="1"/>
                    <a:pt x="111" y="1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8" name="Google Shape;27358;p122"/>
            <p:cNvSpPr/>
            <p:nvPr/>
          </p:nvSpPr>
          <p:spPr>
            <a:xfrm>
              <a:off x="3304300" y="1807781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126" y="1"/>
                  </a:moveTo>
                  <a:lnTo>
                    <a:pt x="110" y="1"/>
                  </a:lnTo>
                  <a:cubicBezTo>
                    <a:pt x="110" y="1"/>
                    <a:pt x="110" y="17"/>
                    <a:pt x="95" y="17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5" y="80"/>
                    <a:pt x="0" y="95"/>
                    <a:pt x="15" y="112"/>
                  </a:cubicBezTo>
                  <a:cubicBezTo>
                    <a:pt x="32" y="127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141" y="64"/>
                  </a:lnTo>
                  <a:cubicBezTo>
                    <a:pt x="158" y="48"/>
                    <a:pt x="158" y="32"/>
                    <a:pt x="141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59" name="Google Shape;27359;p122"/>
            <p:cNvSpPr/>
            <p:nvPr/>
          </p:nvSpPr>
          <p:spPr>
            <a:xfrm>
              <a:off x="3190538" y="1784724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0" y="112"/>
                  </a:moveTo>
                  <a:lnTo>
                    <a:pt x="0" y="127"/>
                  </a:lnTo>
                  <a:lnTo>
                    <a:pt x="0" y="112"/>
                  </a:lnTo>
                  <a:lnTo>
                    <a:pt x="0" y="112"/>
                  </a:lnTo>
                  <a:close/>
                  <a:moveTo>
                    <a:pt x="111" y="1"/>
                  </a:moveTo>
                  <a:lnTo>
                    <a:pt x="48" y="49"/>
                  </a:lnTo>
                  <a:cubicBezTo>
                    <a:pt x="32" y="49"/>
                    <a:pt x="32" y="64"/>
                    <a:pt x="32" y="80"/>
                  </a:cubicBezTo>
                  <a:lnTo>
                    <a:pt x="32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126" y="95"/>
                  </a:lnTo>
                  <a:cubicBezTo>
                    <a:pt x="126" y="112"/>
                    <a:pt x="111" y="127"/>
                    <a:pt x="95" y="127"/>
                  </a:cubicBezTo>
                  <a:lnTo>
                    <a:pt x="63" y="143"/>
                  </a:lnTo>
                  <a:lnTo>
                    <a:pt x="63" y="158"/>
                  </a:lnTo>
                  <a:lnTo>
                    <a:pt x="63" y="175"/>
                  </a:lnTo>
                  <a:lnTo>
                    <a:pt x="79" y="175"/>
                  </a:lnTo>
                  <a:lnTo>
                    <a:pt x="95" y="158"/>
                  </a:lnTo>
                  <a:cubicBezTo>
                    <a:pt x="111" y="158"/>
                    <a:pt x="126" y="143"/>
                    <a:pt x="126" y="127"/>
                  </a:cubicBezTo>
                  <a:lnTo>
                    <a:pt x="126" y="11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64"/>
                  </a:lnTo>
                  <a:cubicBezTo>
                    <a:pt x="126" y="64"/>
                    <a:pt x="111" y="49"/>
                    <a:pt x="111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0" name="Google Shape;27360;p122"/>
            <p:cNvSpPr/>
            <p:nvPr/>
          </p:nvSpPr>
          <p:spPr>
            <a:xfrm>
              <a:off x="3090834" y="179226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cubicBezTo>
                    <a:pt x="95" y="1"/>
                    <a:pt x="95" y="16"/>
                    <a:pt x="95" y="16"/>
                  </a:cubicBezTo>
                  <a:lnTo>
                    <a:pt x="78" y="16"/>
                  </a:lnTo>
                  <a:cubicBezTo>
                    <a:pt x="63" y="32"/>
                    <a:pt x="0" y="64"/>
                    <a:pt x="32" y="127"/>
                  </a:cubicBezTo>
                  <a:cubicBezTo>
                    <a:pt x="47" y="142"/>
                    <a:pt x="63" y="142"/>
                    <a:pt x="63" y="142"/>
                  </a:cubicBezTo>
                  <a:lnTo>
                    <a:pt x="78" y="142"/>
                  </a:lnTo>
                  <a:lnTo>
                    <a:pt x="95" y="142"/>
                  </a:lnTo>
                  <a:lnTo>
                    <a:pt x="63" y="79"/>
                  </a:lnTo>
                  <a:cubicBezTo>
                    <a:pt x="63" y="64"/>
                    <a:pt x="63" y="47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110" y="32"/>
                    <a:pt x="110" y="32"/>
                    <a:pt x="110" y="47"/>
                  </a:cubicBezTo>
                  <a:cubicBezTo>
                    <a:pt x="126" y="32"/>
                    <a:pt x="126" y="16"/>
                    <a:pt x="141" y="16"/>
                  </a:cubicBezTo>
                  <a:lnTo>
                    <a:pt x="141" y="16"/>
                  </a:lnTo>
                  <a:lnTo>
                    <a:pt x="141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1" name="Google Shape;27361;p122"/>
            <p:cNvSpPr/>
            <p:nvPr/>
          </p:nvSpPr>
          <p:spPr>
            <a:xfrm>
              <a:off x="3193528" y="1782243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32" y="142"/>
                  </a:cubicBezTo>
                  <a:cubicBezTo>
                    <a:pt x="48" y="158"/>
                    <a:pt x="48" y="158"/>
                    <a:pt x="64" y="158"/>
                  </a:cubicBezTo>
                  <a:lnTo>
                    <a:pt x="64" y="158"/>
                  </a:lnTo>
                  <a:lnTo>
                    <a:pt x="80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12" y="158"/>
                    <a:pt x="127" y="158"/>
                    <a:pt x="127" y="142"/>
                  </a:cubicBezTo>
                  <a:cubicBezTo>
                    <a:pt x="127" y="142"/>
                    <a:pt x="143" y="142"/>
                    <a:pt x="143" y="127"/>
                  </a:cubicBezTo>
                  <a:lnTo>
                    <a:pt x="127" y="142"/>
                  </a:lnTo>
                  <a:lnTo>
                    <a:pt x="112" y="142"/>
                  </a:lnTo>
                  <a:cubicBezTo>
                    <a:pt x="95" y="142"/>
                    <a:pt x="80" y="127"/>
                    <a:pt x="80" y="110"/>
                  </a:cubicBezTo>
                  <a:lnTo>
                    <a:pt x="80" y="95"/>
                  </a:lnTo>
                  <a:lnTo>
                    <a:pt x="80" y="47"/>
                  </a:lnTo>
                  <a:lnTo>
                    <a:pt x="80" y="32"/>
                  </a:lnTo>
                  <a:lnTo>
                    <a:pt x="80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2" name="Google Shape;27362;p122"/>
            <p:cNvSpPr/>
            <p:nvPr/>
          </p:nvSpPr>
          <p:spPr>
            <a:xfrm>
              <a:off x="3392492" y="1812806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95" y="174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5" y="174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47" y="17"/>
                  </a:lnTo>
                  <a:cubicBezTo>
                    <a:pt x="32" y="17"/>
                    <a:pt x="32" y="17"/>
                    <a:pt x="32" y="32"/>
                  </a:cubicBezTo>
                  <a:cubicBezTo>
                    <a:pt x="0" y="63"/>
                    <a:pt x="0" y="80"/>
                    <a:pt x="0" y="111"/>
                  </a:cubicBezTo>
                  <a:lnTo>
                    <a:pt x="32" y="111"/>
                  </a:lnTo>
                  <a:lnTo>
                    <a:pt x="32" y="111"/>
                  </a:lnTo>
                  <a:cubicBezTo>
                    <a:pt x="47" y="126"/>
                    <a:pt x="95" y="126"/>
                    <a:pt x="95" y="174"/>
                  </a:cubicBezTo>
                  <a:lnTo>
                    <a:pt x="95" y="174"/>
                  </a:lnTo>
                  <a:lnTo>
                    <a:pt x="126" y="174"/>
                  </a:lnTo>
                  <a:lnTo>
                    <a:pt x="141" y="174"/>
                  </a:lnTo>
                  <a:cubicBezTo>
                    <a:pt x="141" y="143"/>
                    <a:pt x="141" y="126"/>
                    <a:pt x="126" y="126"/>
                  </a:cubicBezTo>
                  <a:cubicBezTo>
                    <a:pt x="110" y="126"/>
                    <a:pt x="110" y="111"/>
                    <a:pt x="95" y="111"/>
                  </a:cubicBezTo>
                  <a:cubicBezTo>
                    <a:pt x="78" y="111"/>
                    <a:pt x="78" y="95"/>
                    <a:pt x="78" y="95"/>
                  </a:cubicBezTo>
                  <a:lnTo>
                    <a:pt x="78" y="80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lnTo>
                    <a:pt x="158" y="17"/>
                  </a:ln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3" name="Google Shape;27363;p122"/>
            <p:cNvSpPr/>
            <p:nvPr/>
          </p:nvSpPr>
          <p:spPr>
            <a:xfrm>
              <a:off x="3393955" y="18143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4" name="Google Shape;27364;p122"/>
            <p:cNvSpPr/>
            <p:nvPr/>
          </p:nvSpPr>
          <p:spPr>
            <a:xfrm>
              <a:off x="3297271" y="1820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cubicBezTo>
                    <a:pt x="47" y="0"/>
                    <a:pt x="47" y="0"/>
                    <a:pt x="47" y="15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16" y="15"/>
                    <a:pt x="16" y="15"/>
                  </a:cubicBezTo>
                  <a:lnTo>
                    <a:pt x="1" y="6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64" y="78"/>
                  </a:lnTo>
                  <a:lnTo>
                    <a:pt x="79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95" y="47"/>
                    <a:pt x="95" y="32"/>
                    <a:pt x="79" y="15"/>
                  </a:cubicBezTo>
                  <a:cubicBezTo>
                    <a:pt x="79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5" name="Google Shape;27365;p122"/>
            <p:cNvSpPr/>
            <p:nvPr/>
          </p:nvSpPr>
          <p:spPr>
            <a:xfrm>
              <a:off x="3127376" y="1825337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64"/>
                    <a:pt x="32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49" y="142"/>
                  </a:cubicBezTo>
                  <a:lnTo>
                    <a:pt x="64" y="142"/>
                  </a:lnTo>
                  <a:cubicBezTo>
                    <a:pt x="80" y="142"/>
                    <a:pt x="95" y="142"/>
                    <a:pt x="95" y="110"/>
                  </a:cubicBezTo>
                  <a:lnTo>
                    <a:pt x="95" y="47"/>
                  </a:lnTo>
                  <a:lnTo>
                    <a:pt x="95" y="16"/>
                  </a:lnTo>
                  <a:cubicBezTo>
                    <a:pt x="80" y="1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6" name="Google Shape;27366;p122"/>
            <p:cNvSpPr/>
            <p:nvPr/>
          </p:nvSpPr>
          <p:spPr>
            <a:xfrm>
              <a:off x="3412019" y="1761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111"/>
                  </a:moveTo>
                  <a:lnTo>
                    <a:pt x="16" y="127"/>
                  </a:lnTo>
                  <a:lnTo>
                    <a:pt x="63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95" y="174"/>
                  </a:lnTo>
                  <a:lnTo>
                    <a:pt x="111" y="174"/>
                  </a:lnTo>
                  <a:cubicBezTo>
                    <a:pt x="126" y="159"/>
                    <a:pt x="126" y="142"/>
                    <a:pt x="111" y="127"/>
                  </a:cubicBezTo>
                  <a:cubicBezTo>
                    <a:pt x="111" y="111"/>
                    <a:pt x="95" y="111"/>
                    <a:pt x="95" y="111"/>
                  </a:cubicBezTo>
                  <a:close/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lnTo>
                    <a:pt x="0" y="64"/>
                  </a:lnTo>
                  <a:lnTo>
                    <a:pt x="32" y="48"/>
                  </a:lnTo>
                  <a:cubicBezTo>
                    <a:pt x="16" y="48"/>
                    <a:pt x="32" y="48"/>
                    <a:pt x="32" y="32"/>
                  </a:cubicBezTo>
                  <a:cubicBezTo>
                    <a:pt x="32" y="16"/>
                    <a:pt x="32" y="16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7" name="Google Shape;27367;p122"/>
            <p:cNvSpPr/>
            <p:nvPr/>
          </p:nvSpPr>
          <p:spPr>
            <a:xfrm>
              <a:off x="3332828" y="1816814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75" y="0"/>
                  </a:moveTo>
                  <a:lnTo>
                    <a:pt x="175" y="0"/>
                  </a:lnTo>
                  <a:lnTo>
                    <a:pt x="158" y="0"/>
                  </a:lnTo>
                  <a:lnTo>
                    <a:pt x="127" y="17"/>
                  </a:lnTo>
                  <a:lnTo>
                    <a:pt x="112" y="17"/>
                  </a:lnTo>
                  <a:cubicBezTo>
                    <a:pt x="127" y="32"/>
                    <a:pt x="127" y="32"/>
                    <a:pt x="127" y="48"/>
                  </a:cubicBezTo>
                  <a:cubicBezTo>
                    <a:pt x="143" y="63"/>
                    <a:pt x="127" y="80"/>
                    <a:pt x="112" y="80"/>
                  </a:cubicBezTo>
                  <a:lnTo>
                    <a:pt x="95" y="80"/>
                  </a:lnTo>
                  <a:cubicBezTo>
                    <a:pt x="80" y="80"/>
                    <a:pt x="64" y="80"/>
                    <a:pt x="64" y="63"/>
                  </a:cubicBezTo>
                  <a:lnTo>
                    <a:pt x="64" y="63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111"/>
                    <a:pt x="17" y="126"/>
                  </a:cubicBezTo>
                  <a:cubicBezTo>
                    <a:pt x="17" y="126"/>
                    <a:pt x="32" y="143"/>
                    <a:pt x="49" y="143"/>
                  </a:cubicBezTo>
                  <a:cubicBezTo>
                    <a:pt x="49" y="143"/>
                    <a:pt x="64" y="143"/>
                    <a:pt x="64" y="126"/>
                  </a:cubicBezTo>
                  <a:lnTo>
                    <a:pt x="80" y="126"/>
                  </a:lnTo>
                  <a:lnTo>
                    <a:pt x="190" y="63"/>
                  </a:lnTo>
                  <a:lnTo>
                    <a:pt x="190" y="48"/>
                  </a:lnTo>
                  <a:lnTo>
                    <a:pt x="20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8" name="Google Shape;27368;p122"/>
            <p:cNvSpPr/>
            <p:nvPr/>
          </p:nvSpPr>
          <p:spPr>
            <a:xfrm>
              <a:off x="3189521" y="1798272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48" y="16"/>
                    <a:pt x="17" y="32"/>
                    <a:pt x="1" y="32"/>
                  </a:cubicBezTo>
                  <a:lnTo>
                    <a:pt x="1" y="48"/>
                  </a:lnTo>
                  <a:cubicBezTo>
                    <a:pt x="1" y="64"/>
                    <a:pt x="17" y="79"/>
                    <a:pt x="32" y="79"/>
                  </a:cubicBezTo>
                  <a:lnTo>
                    <a:pt x="32" y="79"/>
                  </a:lnTo>
                  <a:lnTo>
                    <a:pt x="80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80" y="48"/>
                    <a:pt x="64" y="32"/>
                    <a:pt x="80" y="16"/>
                  </a:cubicBezTo>
                  <a:lnTo>
                    <a:pt x="95" y="16"/>
                  </a:lnTo>
                  <a:cubicBezTo>
                    <a:pt x="80" y="16"/>
                    <a:pt x="64" y="16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69" name="Google Shape;27369;p122"/>
            <p:cNvSpPr/>
            <p:nvPr/>
          </p:nvSpPr>
          <p:spPr>
            <a:xfrm>
              <a:off x="3081802" y="1808799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95" y="0"/>
                  </a:moveTo>
                  <a:lnTo>
                    <a:pt x="95" y="16"/>
                  </a:lnTo>
                  <a:cubicBezTo>
                    <a:pt x="110" y="32"/>
                    <a:pt x="95" y="48"/>
                    <a:pt x="79" y="48"/>
                  </a:cubicBezTo>
                  <a:cubicBezTo>
                    <a:pt x="79" y="63"/>
                    <a:pt x="79" y="63"/>
                    <a:pt x="64" y="63"/>
                  </a:cubicBezTo>
                  <a:cubicBezTo>
                    <a:pt x="64" y="63"/>
                    <a:pt x="64" y="48"/>
                    <a:pt x="47" y="48"/>
                  </a:cubicBezTo>
                  <a:cubicBezTo>
                    <a:pt x="47" y="63"/>
                    <a:pt x="47" y="80"/>
                    <a:pt x="32" y="80"/>
                  </a:cubicBezTo>
                  <a:lnTo>
                    <a:pt x="16" y="80"/>
                  </a:lnTo>
                  <a:lnTo>
                    <a:pt x="1" y="80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47" y="126"/>
                    <a:pt x="64" y="126"/>
                    <a:pt x="64" y="126"/>
                  </a:cubicBezTo>
                  <a:lnTo>
                    <a:pt x="110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58" y="158"/>
                  </a:lnTo>
                  <a:cubicBezTo>
                    <a:pt x="158" y="158"/>
                    <a:pt x="173" y="158"/>
                    <a:pt x="173" y="143"/>
                  </a:cubicBezTo>
                  <a:lnTo>
                    <a:pt x="158" y="143"/>
                  </a:lnTo>
                  <a:cubicBezTo>
                    <a:pt x="127" y="126"/>
                    <a:pt x="127" y="111"/>
                    <a:pt x="127" y="95"/>
                  </a:cubicBezTo>
                  <a:cubicBezTo>
                    <a:pt x="142" y="80"/>
                    <a:pt x="142" y="80"/>
                    <a:pt x="158" y="80"/>
                  </a:cubicBezTo>
                  <a:lnTo>
                    <a:pt x="173" y="80"/>
                  </a:lnTo>
                  <a:lnTo>
                    <a:pt x="173" y="80"/>
                  </a:lnTo>
                  <a:lnTo>
                    <a:pt x="158" y="48"/>
                  </a:lnTo>
                  <a:cubicBezTo>
                    <a:pt x="158" y="48"/>
                    <a:pt x="158" y="32"/>
                    <a:pt x="142" y="32"/>
                  </a:cubicBezTo>
                  <a:cubicBezTo>
                    <a:pt x="142" y="16"/>
                    <a:pt x="127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0" name="Google Shape;27370;p122"/>
            <p:cNvSpPr/>
            <p:nvPr/>
          </p:nvSpPr>
          <p:spPr>
            <a:xfrm>
              <a:off x="3425568" y="1772702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15" y="64"/>
                    <a:pt x="15" y="80"/>
                    <a:pt x="47" y="80"/>
                  </a:cubicBezTo>
                  <a:lnTo>
                    <a:pt x="47" y="80"/>
                  </a:lnTo>
                  <a:lnTo>
                    <a:pt x="126" y="80"/>
                  </a:lnTo>
                  <a:cubicBezTo>
                    <a:pt x="141" y="64"/>
                    <a:pt x="141" y="64"/>
                    <a:pt x="141" y="32"/>
                  </a:cubicBezTo>
                  <a:lnTo>
                    <a:pt x="141" y="32"/>
                  </a:lnTo>
                  <a:cubicBezTo>
                    <a:pt x="141" y="17"/>
                    <a:pt x="126" y="1"/>
                    <a:pt x="110" y="1"/>
                  </a:cubicBezTo>
                  <a:lnTo>
                    <a:pt x="110" y="1"/>
                  </a:lnTo>
                  <a:lnTo>
                    <a:pt x="95" y="1"/>
                  </a:lnTo>
                  <a:lnTo>
                    <a:pt x="63" y="17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1" name="Google Shape;27371;p122"/>
            <p:cNvSpPr/>
            <p:nvPr/>
          </p:nvSpPr>
          <p:spPr>
            <a:xfrm>
              <a:off x="3167481" y="1797763"/>
              <a:ext cx="7569" cy="4548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80"/>
                  </a:lnTo>
                  <a:cubicBezTo>
                    <a:pt x="0" y="95"/>
                    <a:pt x="0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lnTo>
                    <a:pt x="32" y="127"/>
                  </a:lnTo>
                  <a:cubicBezTo>
                    <a:pt x="48" y="127"/>
                    <a:pt x="48" y="111"/>
                    <a:pt x="63" y="111"/>
                  </a:cubicBezTo>
                  <a:lnTo>
                    <a:pt x="63" y="111"/>
                  </a:lnTo>
                  <a:lnTo>
                    <a:pt x="63" y="111"/>
                  </a:lnTo>
                  <a:lnTo>
                    <a:pt x="80" y="127"/>
                  </a:lnTo>
                  <a:cubicBezTo>
                    <a:pt x="95" y="127"/>
                    <a:pt x="95" y="143"/>
                    <a:pt x="111" y="143"/>
                  </a:cubicBezTo>
                  <a:lnTo>
                    <a:pt x="111" y="143"/>
                  </a:lnTo>
                  <a:cubicBezTo>
                    <a:pt x="126" y="143"/>
                    <a:pt x="126" y="127"/>
                    <a:pt x="126" y="127"/>
                  </a:cubicBezTo>
                  <a:lnTo>
                    <a:pt x="143" y="127"/>
                  </a:lnTo>
                  <a:lnTo>
                    <a:pt x="206" y="95"/>
                  </a:lnTo>
                  <a:lnTo>
                    <a:pt x="221" y="95"/>
                  </a:lnTo>
                  <a:lnTo>
                    <a:pt x="221" y="80"/>
                  </a:lnTo>
                  <a:cubicBezTo>
                    <a:pt x="237" y="80"/>
                    <a:pt x="237" y="64"/>
                    <a:pt x="221" y="64"/>
                  </a:cubicBezTo>
                  <a:lnTo>
                    <a:pt x="221" y="48"/>
                  </a:lnTo>
                  <a:lnTo>
                    <a:pt x="221" y="48"/>
                  </a:lnTo>
                  <a:cubicBezTo>
                    <a:pt x="206" y="32"/>
                    <a:pt x="206" y="32"/>
                    <a:pt x="189" y="32"/>
                  </a:cubicBezTo>
                  <a:lnTo>
                    <a:pt x="189" y="32"/>
                  </a:lnTo>
                  <a:lnTo>
                    <a:pt x="174" y="48"/>
                  </a:lnTo>
                  <a:lnTo>
                    <a:pt x="111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2" name="Google Shape;27372;p122"/>
            <p:cNvSpPr/>
            <p:nvPr/>
          </p:nvSpPr>
          <p:spPr>
            <a:xfrm>
              <a:off x="3409507" y="1775246"/>
              <a:ext cx="4548" cy="3498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7"/>
                  </a:lnTo>
                  <a:cubicBezTo>
                    <a:pt x="1" y="47"/>
                    <a:pt x="1" y="63"/>
                    <a:pt x="1" y="78"/>
                  </a:cubicBezTo>
                  <a:lnTo>
                    <a:pt x="1" y="78"/>
                  </a:lnTo>
                  <a:cubicBezTo>
                    <a:pt x="16" y="78"/>
                    <a:pt x="32" y="95"/>
                    <a:pt x="32" y="110"/>
                  </a:cubicBezTo>
                  <a:lnTo>
                    <a:pt x="48" y="110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95"/>
                  </a:lnTo>
                  <a:cubicBezTo>
                    <a:pt x="79" y="78"/>
                    <a:pt x="95" y="63"/>
                    <a:pt x="111" y="63"/>
                  </a:cubicBezTo>
                  <a:lnTo>
                    <a:pt x="111" y="63"/>
                  </a:lnTo>
                  <a:lnTo>
                    <a:pt x="127" y="63"/>
                  </a:lnTo>
                  <a:lnTo>
                    <a:pt x="142" y="78"/>
                  </a:lnTo>
                  <a:lnTo>
                    <a:pt x="142" y="63"/>
                  </a:lnTo>
                  <a:lnTo>
                    <a:pt x="142" y="32"/>
                  </a:lnTo>
                  <a:cubicBezTo>
                    <a:pt x="142" y="15"/>
                    <a:pt x="142" y="15"/>
                    <a:pt x="127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3" name="Google Shape;27373;p122"/>
            <p:cNvSpPr/>
            <p:nvPr/>
          </p:nvSpPr>
          <p:spPr>
            <a:xfrm>
              <a:off x="3403496" y="179327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47"/>
                  </a:moveTo>
                  <a:lnTo>
                    <a:pt x="1" y="63"/>
                  </a:lnTo>
                  <a:lnTo>
                    <a:pt x="16" y="63"/>
                  </a:lnTo>
                  <a:lnTo>
                    <a:pt x="16" y="47"/>
                  </a:lnTo>
                  <a:close/>
                  <a:moveTo>
                    <a:pt x="79" y="0"/>
                  </a:moveTo>
                  <a:lnTo>
                    <a:pt x="79" y="15"/>
                  </a:lnTo>
                  <a:lnTo>
                    <a:pt x="79" y="47"/>
                  </a:lnTo>
                  <a:lnTo>
                    <a:pt x="127" y="32"/>
                  </a:lnTo>
                  <a:lnTo>
                    <a:pt x="110" y="15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4" name="Google Shape;27374;p122"/>
            <p:cNvSpPr/>
            <p:nvPr/>
          </p:nvSpPr>
          <p:spPr>
            <a:xfrm>
              <a:off x="3072801" y="1809308"/>
              <a:ext cx="2512" cy="4516"/>
            </a:xfrm>
            <a:custGeom>
              <a:avLst/>
              <a:gdLst/>
              <a:ahLst/>
              <a:cxnLst/>
              <a:rect l="l" t="t" r="r" b="b"/>
              <a:pathLst>
                <a:path w="79" h="142" extrusionOk="0">
                  <a:moveTo>
                    <a:pt x="47" y="0"/>
                  </a:moveTo>
                  <a:lnTo>
                    <a:pt x="32" y="0"/>
                  </a:lnTo>
                  <a:cubicBezTo>
                    <a:pt x="15" y="0"/>
                    <a:pt x="15" y="16"/>
                    <a:pt x="15" y="32"/>
                  </a:cubicBezTo>
                  <a:lnTo>
                    <a:pt x="0" y="95"/>
                  </a:lnTo>
                  <a:cubicBezTo>
                    <a:pt x="0" y="110"/>
                    <a:pt x="15" y="127"/>
                    <a:pt x="32" y="142"/>
                  </a:cubicBezTo>
                  <a:lnTo>
                    <a:pt x="32" y="142"/>
                  </a:lnTo>
                  <a:cubicBezTo>
                    <a:pt x="47" y="142"/>
                    <a:pt x="63" y="127"/>
                    <a:pt x="63" y="110"/>
                  </a:cubicBezTo>
                  <a:lnTo>
                    <a:pt x="78" y="47"/>
                  </a:lnTo>
                  <a:cubicBezTo>
                    <a:pt x="78" y="32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5" name="Google Shape;27375;p122"/>
            <p:cNvSpPr/>
            <p:nvPr/>
          </p:nvSpPr>
          <p:spPr>
            <a:xfrm>
              <a:off x="3019148" y="1808290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6"/>
                    <a:pt x="1" y="48"/>
                    <a:pt x="17" y="64"/>
                  </a:cubicBezTo>
                  <a:lnTo>
                    <a:pt x="17" y="64"/>
                  </a:lnTo>
                  <a:lnTo>
                    <a:pt x="17" y="64"/>
                  </a:lnTo>
                  <a:lnTo>
                    <a:pt x="17" y="79"/>
                  </a:lnTo>
                  <a:cubicBezTo>
                    <a:pt x="17" y="96"/>
                    <a:pt x="1" y="96"/>
                    <a:pt x="1" y="96"/>
                  </a:cubicBezTo>
                  <a:cubicBezTo>
                    <a:pt x="17" y="127"/>
                    <a:pt x="32" y="142"/>
                    <a:pt x="32" y="174"/>
                  </a:cubicBezTo>
                  <a:cubicBezTo>
                    <a:pt x="64" y="142"/>
                    <a:pt x="80" y="111"/>
                    <a:pt x="95" y="96"/>
                  </a:cubicBezTo>
                  <a:cubicBezTo>
                    <a:pt x="112" y="64"/>
                    <a:pt x="95" y="48"/>
                    <a:pt x="80" y="32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16"/>
                  </a:lnTo>
                  <a:cubicBezTo>
                    <a:pt x="64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6" name="Google Shape;27376;p122"/>
            <p:cNvSpPr/>
            <p:nvPr/>
          </p:nvSpPr>
          <p:spPr>
            <a:xfrm>
              <a:off x="3180488" y="181633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ubicBezTo>
                    <a:pt x="32" y="0"/>
                    <a:pt x="32" y="15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32" y="63"/>
                    <a:pt x="49" y="63"/>
                    <a:pt x="49" y="78"/>
                  </a:cubicBezTo>
                  <a:cubicBezTo>
                    <a:pt x="64" y="95"/>
                    <a:pt x="49" y="110"/>
                    <a:pt x="32" y="126"/>
                  </a:cubicBezTo>
                  <a:lnTo>
                    <a:pt x="1" y="126"/>
                  </a:lnTo>
                  <a:cubicBezTo>
                    <a:pt x="17" y="141"/>
                    <a:pt x="17" y="158"/>
                    <a:pt x="1" y="173"/>
                  </a:cubicBezTo>
                  <a:lnTo>
                    <a:pt x="1" y="173"/>
                  </a:lnTo>
                  <a:lnTo>
                    <a:pt x="1" y="189"/>
                  </a:lnTo>
                  <a:lnTo>
                    <a:pt x="17" y="189"/>
                  </a:lnTo>
                  <a:cubicBezTo>
                    <a:pt x="32" y="189"/>
                    <a:pt x="49" y="173"/>
                    <a:pt x="49" y="158"/>
                  </a:cubicBezTo>
                  <a:lnTo>
                    <a:pt x="80" y="47"/>
                  </a:lnTo>
                  <a:cubicBezTo>
                    <a:pt x="95" y="32"/>
                    <a:pt x="80" y="15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7" name="Google Shape;27377;p122"/>
            <p:cNvSpPr/>
            <p:nvPr/>
          </p:nvSpPr>
          <p:spPr>
            <a:xfrm>
              <a:off x="3190538" y="1794742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63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16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cubicBezTo>
                    <a:pt x="0" y="49"/>
                    <a:pt x="16" y="49"/>
                    <a:pt x="16" y="32"/>
                  </a:cubicBez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49"/>
                    <a:pt x="63" y="49"/>
                  </a:cubicBezTo>
                  <a:cubicBezTo>
                    <a:pt x="63" y="80"/>
                    <a:pt x="63" y="95"/>
                    <a:pt x="48" y="95"/>
                  </a:cubicBezTo>
                  <a:cubicBezTo>
                    <a:pt x="32" y="95"/>
                    <a:pt x="32" y="112"/>
                    <a:pt x="16" y="112"/>
                  </a:cubicBezTo>
                  <a:lnTo>
                    <a:pt x="32" y="112"/>
                  </a:lnTo>
                  <a:cubicBezTo>
                    <a:pt x="32" y="127"/>
                    <a:pt x="48" y="127"/>
                    <a:pt x="63" y="127"/>
                  </a:cubicBezTo>
                  <a:cubicBezTo>
                    <a:pt x="63" y="127"/>
                    <a:pt x="63" y="112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95" y="112"/>
                    <a:pt x="95" y="127"/>
                  </a:cubicBezTo>
                  <a:lnTo>
                    <a:pt x="126" y="143"/>
                  </a:lnTo>
                  <a:lnTo>
                    <a:pt x="126" y="143"/>
                  </a:lnTo>
                  <a:lnTo>
                    <a:pt x="158" y="95"/>
                  </a:lnTo>
                  <a:cubicBezTo>
                    <a:pt x="174" y="95"/>
                    <a:pt x="174" y="80"/>
                    <a:pt x="174" y="64"/>
                  </a:cubicBezTo>
                  <a:cubicBezTo>
                    <a:pt x="174" y="49"/>
                    <a:pt x="158" y="49"/>
                    <a:pt x="142" y="49"/>
                  </a:cubicBezTo>
                  <a:lnTo>
                    <a:pt x="126" y="49"/>
                  </a:lnTo>
                  <a:lnTo>
                    <a:pt x="126" y="32"/>
                  </a:lnTo>
                  <a:lnTo>
                    <a:pt x="126" y="32"/>
                  </a:lnTo>
                  <a:cubicBezTo>
                    <a:pt x="111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8" name="Google Shape;27378;p122"/>
            <p:cNvSpPr/>
            <p:nvPr/>
          </p:nvSpPr>
          <p:spPr>
            <a:xfrm>
              <a:off x="3082819" y="180628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15" y="1"/>
                  </a:moveTo>
                  <a:lnTo>
                    <a:pt x="15" y="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5" y="32"/>
                  </a:lnTo>
                  <a:cubicBezTo>
                    <a:pt x="32" y="48"/>
                    <a:pt x="15" y="79"/>
                    <a:pt x="0" y="95"/>
                  </a:cubicBezTo>
                  <a:lnTo>
                    <a:pt x="0" y="95"/>
                  </a:lnTo>
                  <a:lnTo>
                    <a:pt x="0" y="95"/>
                  </a:lnTo>
                  <a:lnTo>
                    <a:pt x="15" y="111"/>
                  </a:lnTo>
                  <a:lnTo>
                    <a:pt x="15" y="127"/>
                  </a:lnTo>
                  <a:cubicBezTo>
                    <a:pt x="32" y="127"/>
                    <a:pt x="32" y="142"/>
                    <a:pt x="32" y="142"/>
                  </a:cubicBezTo>
                  <a:cubicBezTo>
                    <a:pt x="47" y="142"/>
                    <a:pt x="47" y="142"/>
                    <a:pt x="47" y="127"/>
                  </a:cubicBezTo>
                  <a:cubicBezTo>
                    <a:pt x="63" y="127"/>
                    <a:pt x="78" y="111"/>
                    <a:pt x="63" y="95"/>
                  </a:cubicBezTo>
                  <a:lnTo>
                    <a:pt x="63" y="79"/>
                  </a:lnTo>
                  <a:lnTo>
                    <a:pt x="47" y="32"/>
                  </a:lnTo>
                  <a:cubicBezTo>
                    <a:pt x="47" y="16"/>
                    <a:pt x="32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79" name="Google Shape;27379;p122"/>
            <p:cNvSpPr/>
            <p:nvPr/>
          </p:nvSpPr>
          <p:spPr>
            <a:xfrm>
              <a:off x="3133928" y="180027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6"/>
                    <a:pt x="0" y="32"/>
                    <a:pt x="0" y="48"/>
                  </a:cubicBezTo>
                  <a:lnTo>
                    <a:pt x="32" y="111"/>
                  </a:lnTo>
                  <a:cubicBezTo>
                    <a:pt x="32" y="127"/>
                    <a:pt x="47" y="127"/>
                    <a:pt x="63" y="127"/>
                  </a:cubicBezTo>
                  <a:lnTo>
                    <a:pt x="63" y="127"/>
                  </a:lnTo>
                  <a:cubicBezTo>
                    <a:pt x="95" y="127"/>
                    <a:pt x="95" y="111"/>
                    <a:pt x="95" y="95"/>
                  </a:cubicBez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0" name="Google Shape;27380;p122"/>
            <p:cNvSpPr/>
            <p:nvPr/>
          </p:nvSpPr>
          <p:spPr>
            <a:xfrm>
              <a:off x="3280225" y="1803774"/>
              <a:ext cx="6074" cy="2544"/>
            </a:xfrm>
            <a:custGeom>
              <a:avLst/>
              <a:gdLst/>
              <a:ahLst/>
              <a:cxnLst/>
              <a:rect l="l" t="t" r="r" b="b"/>
              <a:pathLst>
                <a:path w="191" h="80" extrusionOk="0">
                  <a:moveTo>
                    <a:pt x="142" y="1"/>
                  </a:move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80"/>
                    <a:pt x="16" y="80"/>
                    <a:pt x="32" y="80"/>
                  </a:cubicBezTo>
                  <a:lnTo>
                    <a:pt x="32" y="80"/>
                  </a:lnTo>
                  <a:lnTo>
                    <a:pt x="159" y="80"/>
                  </a:lnTo>
                  <a:lnTo>
                    <a:pt x="174" y="80"/>
                  </a:lnTo>
                  <a:cubicBezTo>
                    <a:pt x="190" y="64"/>
                    <a:pt x="190" y="48"/>
                    <a:pt x="190" y="32"/>
                  </a:cubicBezTo>
                  <a:lnTo>
                    <a:pt x="190" y="32"/>
                  </a:lnTo>
                  <a:lnTo>
                    <a:pt x="159" y="32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1" name="Google Shape;27381;p122"/>
            <p:cNvSpPr/>
            <p:nvPr/>
          </p:nvSpPr>
          <p:spPr>
            <a:xfrm>
              <a:off x="3099325" y="181080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lnTo>
                    <a:pt x="17" y="95"/>
                  </a:lnTo>
                  <a:cubicBezTo>
                    <a:pt x="17" y="111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80" y="111"/>
                    <a:pt x="80" y="80"/>
                  </a:cubicBezTo>
                  <a:lnTo>
                    <a:pt x="80" y="32"/>
                  </a:lnTo>
                  <a:cubicBezTo>
                    <a:pt x="80" y="0"/>
                    <a:pt x="64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2" name="Google Shape;27382;p122"/>
            <p:cNvSpPr/>
            <p:nvPr/>
          </p:nvSpPr>
          <p:spPr>
            <a:xfrm>
              <a:off x="3322333" y="1786727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7"/>
                    <a:pt x="0" y="17"/>
                  </a:cubicBezTo>
                  <a:lnTo>
                    <a:pt x="0" y="49"/>
                  </a:lnTo>
                  <a:cubicBezTo>
                    <a:pt x="0" y="49"/>
                    <a:pt x="0" y="64"/>
                    <a:pt x="16" y="80"/>
                  </a:cubicBezTo>
                  <a:lnTo>
                    <a:pt x="79" y="112"/>
                  </a:lnTo>
                  <a:lnTo>
                    <a:pt x="95" y="112"/>
                  </a:lnTo>
                  <a:cubicBezTo>
                    <a:pt x="95" y="112"/>
                    <a:pt x="110" y="112"/>
                    <a:pt x="126" y="95"/>
                  </a:cubicBezTo>
                  <a:lnTo>
                    <a:pt x="126" y="95"/>
                  </a:lnTo>
                  <a:lnTo>
                    <a:pt x="110" y="95"/>
                  </a:lnTo>
                  <a:lnTo>
                    <a:pt x="95" y="95"/>
                  </a:lnTo>
                  <a:cubicBezTo>
                    <a:pt x="79" y="95"/>
                    <a:pt x="63" y="80"/>
                    <a:pt x="63" y="64"/>
                  </a:cubicBezTo>
                  <a:cubicBezTo>
                    <a:pt x="63" y="49"/>
                    <a:pt x="79" y="49"/>
                    <a:pt x="79" y="49"/>
                  </a:cubicBezTo>
                  <a:cubicBezTo>
                    <a:pt x="79" y="17"/>
                    <a:pt x="79" y="17"/>
                    <a:pt x="63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3" name="Google Shape;27383;p122"/>
            <p:cNvSpPr/>
            <p:nvPr/>
          </p:nvSpPr>
          <p:spPr>
            <a:xfrm>
              <a:off x="3171011" y="180479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0"/>
                  </a:moveTo>
                  <a:lnTo>
                    <a:pt x="158" y="0"/>
                  </a:lnTo>
                  <a:lnTo>
                    <a:pt x="141" y="0"/>
                  </a:lnTo>
                  <a:lnTo>
                    <a:pt x="32" y="32"/>
                  </a:lnTo>
                  <a:cubicBezTo>
                    <a:pt x="15" y="48"/>
                    <a:pt x="0" y="63"/>
                    <a:pt x="15" y="79"/>
                  </a:cubicBezTo>
                  <a:cubicBezTo>
                    <a:pt x="15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173" y="63"/>
                  </a:lnTo>
                  <a:lnTo>
                    <a:pt x="189" y="63"/>
                  </a:lnTo>
                  <a:lnTo>
                    <a:pt x="189" y="32"/>
                  </a:lnTo>
                  <a:cubicBezTo>
                    <a:pt x="189" y="16"/>
                    <a:pt x="189" y="16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4" name="Google Shape;27384;p122"/>
            <p:cNvSpPr/>
            <p:nvPr/>
          </p:nvSpPr>
          <p:spPr>
            <a:xfrm>
              <a:off x="3294282" y="1791752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32"/>
                  </a:cubicBezTo>
                  <a:lnTo>
                    <a:pt x="15" y="80"/>
                  </a:lnTo>
                  <a:cubicBezTo>
                    <a:pt x="0" y="95"/>
                    <a:pt x="15" y="111"/>
                    <a:pt x="32" y="126"/>
                  </a:cubicBezTo>
                  <a:lnTo>
                    <a:pt x="47" y="126"/>
                  </a:lnTo>
                  <a:cubicBezTo>
                    <a:pt x="63" y="126"/>
                    <a:pt x="63" y="111"/>
                    <a:pt x="78" y="111"/>
                  </a:cubicBezTo>
                  <a:lnTo>
                    <a:pt x="95" y="63"/>
                  </a:lnTo>
                  <a:cubicBezTo>
                    <a:pt x="110" y="32"/>
                    <a:pt x="95" y="17"/>
                    <a:pt x="78" y="17"/>
                  </a:cubicBezTo>
                  <a:cubicBezTo>
                    <a:pt x="78" y="0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5" name="Google Shape;27385;p122"/>
            <p:cNvSpPr/>
            <p:nvPr/>
          </p:nvSpPr>
          <p:spPr>
            <a:xfrm>
              <a:off x="3037722" y="1818817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15" y="32"/>
                    <a:pt x="32" y="48"/>
                    <a:pt x="32" y="48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95" y="63"/>
                  </a:lnTo>
                  <a:cubicBezTo>
                    <a:pt x="110" y="48"/>
                    <a:pt x="110" y="32"/>
                    <a:pt x="95" y="32"/>
                  </a:cubicBezTo>
                  <a:cubicBezTo>
                    <a:pt x="95" y="17"/>
                    <a:pt x="78" y="17"/>
                    <a:pt x="78" y="1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6" name="Google Shape;27386;p122"/>
            <p:cNvSpPr/>
            <p:nvPr/>
          </p:nvSpPr>
          <p:spPr>
            <a:xfrm>
              <a:off x="3153964" y="1816337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79" y="0"/>
                  </a:moveTo>
                  <a:lnTo>
                    <a:pt x="79" y="0"/>
                  </a:lnTo>
                  <a:cubicBezTo>
                    <a:pt x="79" y="15"/>
                    <a:pt x="64" y="15"/>
                    <a:pt x="64" y="15"/>
                  </a:cubicBezTo>
                  <a:lnTo>
                    <a:pt x="64" y="15"/>
                  </a:lnTo>
                  <a:cubicBezTo>
                    <a:pt x="47" y="15"/>
                    <a:pt x="47" y="32"/>
                    <a:pt x="47" y="47"/>
                  </a:cubicBezTo>
                  <a:lnTo>
                    <a:pt x="47" y="63"/>
                  </a:lnTo>
                  <a:lnTo>
                    <a:pt x="16" y="78"/>
                  </a:lnTo>
                  <a:cubicBezTo>
                    <a:pt x="1" y="95"/>
                    <a:pt x="1" y="110"/>
                    <a:pt x="16" y="126"/>
                  </a:cubicBezTo>
                  <a:cubicBezTo>
                    <a:pt x="16" y="141"/>
                    <a:pt x="32" y="141"/>
                    <a:pt x="32" y="141"/>
                  </a:cubicBezTo>
                  <a:lnTo>
                    <a:pt x="47" y="141"/>
                  </a:lnTo>
                  <a:lnTo>
                    <a:pt x="64" y="141"/>
                  </a:lnTo>
                  <a:lnTo>
                    <a:pt x="110" y="95"/>
                  </a:lnTo>
                  <a:cubicBezTo>
                    <a:pt x="127" y="95"/>
                    <a:pt x="127" y="78"/>
                    <a:pt x="127" y="78"/>
                  </a:cubicBezTo>
                  <a:lnTo>
                    <a:pt x="127" y="63"/>
                  </a:lnTo>
                  <a:lnTo>
                    <a:pt x="110" y="32"/>
                  </a:lnTo>
                  <a:cubicBezTo>
                    <a:pt x="110" y="15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7" name="Google Shape;27387;p122"/>
            <p:cNvSpPr/>
            <p:nvPr/>
          </p:nvSpPr>
          <p:spPr>
            <a:xfrm>
              <a:off x="3085809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64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2" y="49"/>
                  </a:lnTo>
                  <a:cubicBezTo>
                    <a:pt x="16" y="49"/>
                    <a:pt x="16" y="49"/>
                    <a:pt x="1" y="64"/>
                  </a:cubicBezTo>
                  <a:cubicBezTo>
                    <a:pt x="1" y="80"/>
                    <a:pt x="1" y="95"/>
                    <a:pt x="32" y="112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27"/>
                  </a:lnTo>
                  <a:cubicBezTo>
                    <a:pt x="79" y="127"/>
                    <a:pt x="95" y="112"/>
                    <a:pt x="95" y="112"/>
                  </a:cubicBez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64"/>
                    <a:pt x="158" y="64"/>
                    <a:pt x="158" y="49"/>
                  </a:cubicBezTo>
                  <a:cubicBezTo>
                    <a:pt x="158" y="32"/>
                    <a:pt x="158" y="32"/>
                    <a:pt x="142" y="1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8" name="Google Shape;27388;p122"/>
            <p:cNvSpPr/>
            <p:nvPr/>
          </p:nvSpPr>
          <p:spPr>
            <a:xfrm>
              <a:off x="3167004" y="1802279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6"/>
                  </a:lnTo>
                  <a:lnTo>
                    <a:pt x="32" y="32"/>
                  </a:lnTo>
                  <a:lnTo>
                    <a:pt x="15" y="32"/>
                  </a:lnTo>
                  <a:cubicBezTo>
                    <a:pt x="15" y="48"/>
                    <a:pt x="0" y="64"/>
                    <a:pt x="15" y="79"/>
                  </a:cubicBezTo>
                  <a:cubicBezTo>
                    <a:pt x="15" y="95"/>
                    <a:pt x="32" y="95"/>
                    <a:pt x="47" y="95"/>
                  </a:cubicBezTo>
                  <a:lnTo>
                    <a:pt x="63" y="95"/>
                  </a:lnTo>
                  <a:lnTo>
                    <a:pt x="78" y="79"/>
                  </a:lnTo>
                  <a:lnTo>
                    <a:pt x="110" y="79"/>
                  </a:lnTo>
                  <a:lnTo>
                    <a:pt x="110" y="79"/>
                  </a:lnTo>
                  <a:cubicBezTo>
                    <a:pt x="141" y="64"/>
                    <a:pt x="141" y="48"/>
                    <a:pt x="141" y="32"/>
                  </a:cubicBezTo>
                  <a:cubicBezTo>
                    <a:pt x="126" y="16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89" name="Google Shape;27389;p122"/>
            <p:cNvSpPr/>
            <p:nvPr/>
          </p:nvSpPr>
          <p:spPr>
            <a:xfrm>
              <a:off x="3411001" y="177871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" y="17"/>
                  </a:lnTo>
                  <a:lnTo>
                    <a:pt x="1" y="49"/>
                  </a:lnTo>
                  <a:lnTo>
                    <a:pt x="1" y="49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48" y="17"/>
                  </a:lnTo>
                  <a:cubicBezTo>
                    <a:pt x="48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0" name="Google Shape;27390;p122"/>
            <p:cNvSpPr/>
            <p:nvPr/>
          </p:nvSpPr>
          <p:spPr>
            <a:xfrm>
              <a:off x="3415518" y="1791275"/>
              <a:ext cx="4548" cy="4516"/>
            </a:xfrm>
            <a:custGeom>
              <a:avLst/>
              <a:gdLst/>
              <a:ahLst/>
              <a:cxnLst/>
              <a:rect l="l" t="t" r="r" b="b"/>
              <a:pathLst>
                <a:path w="143" h="142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6" y="0"/>
                    <a:pt x="96" y="0"/>
                    <a:pt x="96" y="15"/>
                  </a:cubicBezTo>
                  <a:lnTo>
                    <a:pt x="64" y="15"/>
                  </a:lnTo>
                  <a:cubicBezTo>
                    <a:pt x="64" y="15"/>
                    <a:pt x="48" y="32"/>
                    <a:pt x="32" y="32"/>
                  </a:cubicBezTo>
                  <a:cubicBezTo>
                    <a:pt x="16" y="32"/>
                    <a:pt x="16" y="47"/>
                    <a:pt x="16" y="47"/>
                  </a:cubicBezTo>
                  <a:cubicBezTo>
                    <a:pt x="1" y="63"/>
                    <a:pt x="1" y="63"/>
                    <a:pt x="1" y="78"/>
                  </a:cubicBezTo>
                  <a:lnTo>
                    <a:pt x="16" y="95"/>
                  </a:lnTo>
                  <a:cubicBezTo>
                    <a:pt x="16" y="110"/>
                    <a:pt x="16" y="126"/>
                    <a:pt x="1" y="126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64" y="126"/>
                    <a:pt x="64" y="95"/>
                  </a:cubicBezTo>
                  <a:lnTo>
                    <a:pt x="79" y="78"/>
                  </a:lnTo>
                  <a:lnTo>
                    <a:pt x="96" y="78"/>
                  </a:lnTo>
                  <a:cubicBezTo>
                    <a:pt x="96" y="78"/>
                    <a:pt x="111" y="78"/>
                    <a:pt x="127" y="63"/>
                  </a:cubicBezTo>
                  <a:cubicBezTo>
                    <a:pt x="142" y="63"/>
                    <a:pt x="142" y="32"/>
                    <a:pt x="142" y="15"/>
                  </a:cubicBezTo>
                  <a:lnTo>
                    <a:pt x="142" y="15"/>
                  </a:lnTo>
                  <a:cubicBezTo>
                    <a:pt x="127" y="1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1" name="Google Shape;27391;p122"/>
            <p:cNvSpPr/>
            <p:nvPr/>
          </p:nvSpPr>
          <p:spPr>
            <a:xfrm>
              <a:off x="3178008" y="1801294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" y="32"/>
                  </a:lnTo>
                  <a:cubicBezTo>
                    <a:pt x="16" y="32"/>
                    <a:pt x="16" y="32"/>
                    <a:pt x="1" y="47"/>
                  </a:cubicBezTo>
                  <a:lnTo>
                    <a:pt x="1" y="79"/>
                  </a:lnTo>
                  <a:lnTo>
                    <a:pt x="32" y="142"/>
                  </a:lnTo>
                  <a:cubicBezTo>
                    <a:pt x="32" y="158"/>
                    <a:pt x="47" y="173"/>
                    <a:pt x="64" y="173"/>
                  </a:cubicBezTo>
                  <a:lnTo>
                    <a:pt x="64" y="173"/>
                  </a:lnTo>
                  <a:lnTo>
                    <a:pt x="64" y="173"/>
                  </a:lnTo>
                  <a:lnTo>
                    <a:pt x="79" y="158"/>
                  </a:lnTo>
                  <a:cubicBezTo>
                    <a:pt x="95" y="158"/>
                    <a:pt x="95" y="126"/>
                    <a:pt x="95" y="110"/>
                  </a:cubicBezTo>
                  <a:lnTo>
                    <a:pt x="64" y="63"/>
                  </a:lnTo>
                  <a:lnTo>
                    <a:pt x="79" y="63"/>
                  </a:lnTo>
                  <a:cubicBezTo>
                    <a:pt x="95" y="47"/>
                    <a:pt x="110" y="32"/>
                    <a:pt x="95" y="16"/>
                  </a:cubicBezTo>
                  <a:lnTo>
                    <a:pt x="95" y="16"/>
                  </a:ln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2" name="Google Shape;27392;p122"/>
            <p:cNvSpPr/>
            <p:nvPr/>
          </p:nvSpPr>
          <p:spPr>
            <a:xfrm>
              <a:off x="3157463" y="1809308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2" y="47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0" y="64"/>
                  </a:lnTo>
                  <a:cubicBezTo>
                    <a:pt x="80" y="64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64"/>
                  </a:lnTo>
                  <a:cubicBezTo>
                    <a:pt x="126" y="47"/>
                    <a:pt x="126" y="32"/>
                    <a:pt x="111" y="16"/>
                  </a:cubicBez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3" name="Google Shape;27393;p122"/>
            <p:cNvSpPr/>
            <p:nvPr/>
          </p:nvSpPr>
          <p:spPr>
            <a:xfrm>
              <a:off x="3323828" y="1775246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142" y="0"/>
                  </a:moveTo>
                  <a:lnTo>
                    <a:pt x="142" y="0"/>
                  </a:lnTo>
                  <a:lnTo>
                    <a:pt x="126" y="15"/>
                  </a:lnTo>
                  <a:lnTo>
                    <a:pt x="48" y="63"/>
                  </a:lnTo>
                  <a:lnTo>
                    <a:pt x="16" y="78"/>
                  </a:lnTo>
                  <a:cubicBezTo>
                    <a:pt x="16" y="78"/>
                    <a:pt x="0" y="95"/>
                    <a:pt x="0" y="110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48" y="141"/>
                    <a:pt x="63" y="126"/>
                  </a:cubicBezTo>
                  <a:lnTo>
                    <a:pt x="95" y="110"/>
                  </a:lnTo>
                  <a:lnTo>
                    <a:pt x="142" y="78"/>
                  </a:lnTo>
                  <a:cubicBezTo>
                    <a:pt x="126" y="78"/>
                    <a:pt x="126" y="63"/>
                    <a:pt x="142" y="47"/>
                  </a:cubicBezTo>
                  <a:lnTo>
                    <a:pt x="158" y="32"/>
                  </a:lnTo>
                  <a:lnTo>
                    <a:pt x="174" y="32"/>
                  </a:lnTo>
                  <a:lnTo>
                    <a:pt x="189" y="32"/>
                  </a:lnTo>
                  <a:lnTo>
                    <a:pt x="189" y="32"/>
                  </a:lnTo>
                  <a:cubicBezTo>
                    <a:pt x="189" y="32"/>
                    <a:pt x="174" y="32"/>
                    <a:pt x="174" y="15"/>
                  </a:cubicBezTo>
                  <a:cubicBezTo>
                    <a:pt x="174" y="15"/>
                    <a:pt x="158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4" name="Google Shape;27394;p122"/>
            <p:cNvSpPr/>
            <p:nvPr/>
          </p:nvSpPr>
          <p:spPr>
            <a:xfrm>
              <a:off x="3432055" y="1787268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58" y="78"/>
                  </a:lnTo>
                  <a:lnTo>
                    <a:pt x="158" y="63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58" y="15"/>
                    <a:pt x="143" y="15"/>
                    <a:pt x="143" y="15"/>
                  </a:cubicBezTo>
                  <a:lnTo>
                    <a:pt x="111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5" name="Google Shape;27395;p122"/>
            <p:cNvSpPr/>
            <p:nvPr/>
          </p:nvSpPr>
          <p:spPr>
            <a:xfrm>
              <a:off x="3421560" y="1762684"/>
              <a:ext cx="3498" cy="6042"/>
            </a:xfrm>
            <a:custGeom>
              <a:avLst/>
              <a:gdLst/>
              <a:ahLst/>
              <a:cxnLst/>
              <a:rect l="l" t="t" r="r" b="b"/>
              <a:pathLst>
                <a:path w="110" h="190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7"/>
                  </a:cubicBezTo>
                  <a:lnTo>
                    <a:pt x="15" y="17"/>
                  </a:lnTo>
                  <a:cubicBezTo>
                    <a:pt x="15" y="32"/>
                    <a:pt x="15" y="48"/>
                    <a:pt x="0" y="64"/>
                  </a:cubicBezTo>
                  <a:lnTo>
                    <a:pt x="0" y="64"/>
                  </a:lnTo>
                  <a:cubicBezTo>
                    <a:pt x="0" y="80"/>
                    <a:pt x="0" y="112"/>
                    <a:pt x="15" y="127"/>
                  </a:cubicBezTo>
                  <a:cubicBezTo>
                    <a:pt x="15" y="112"/>
                    <a:pt x="15" y="112"/>
                    <a:pt x="32" y="112"/>
                  </a:cubicBezTo>
                  <a:lnTo>
                    <a:pt x="47" y="112"/>
                  </a:lnTo>
                  <a:cubicBezTo>
                    <a:pt x="63" y="112"/>
                    <a:pt x="78" y="127"/>
                    <a:pt x="78" y="143"/>
                  </a:cubicBezTo>
                  <a:lnTo>
                    <a:pt x="78" y="190"/>
                  </a:lnTo>
                  <a:lnTo>
                    <a:pt x="78" y="190"/>
                  </a:lnTo>
                  <a:cubicBezTo>
                    <a:pt x="78" y="175"/>
                    <a:pt x="78" y="158"/>
                    <a:pt x="95" y="158"/>
                  </a:cubicBezTo>
                  <a:lnTo>
                    <a:pt x="110" y="143"/>
                  </a:lnTo>
                  <a:lnTo>
                    <a:pt x="95" y="143"/>
                  </a:lnTo>
                  <a:lnTo>
                    <a:pt x="78" y="127"/>
                  </a:lnTo>
                  <a:lnTo>
                    <a:pt x="63" y="112"/>
                  </a:lnTo>
                  <a:cubicBezTo>
                    <a:pt x="47" y="112"/>
                    <a:pt x="47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63" y="32"/>
                  </a:ln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6" name="Google Shape;27396;p122"/>
            <p:cNvSpPr/>
            <p:nvPr/>
          </p:nvSpPr>
          <p:spPr>
            <a:xfrm>
              <a:off x="3421560" y="1809785"/>
              <a:ext cx="7028" cy="6042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73" y="1"/>
                    <a:pt x="158" y="17"/>
                    <a:pt x="158" y="32"/>
                  </a:cubicBezTo>
                  <a:lnTo>
                    <a:pt x="158" y="32"/>
                  </a:lnTo>
                  <a:cubicBezTo>
                    <a:pt x="158" y="49"/>
                    <a:pt x="141" y="49"/>
                    <a:pt x="110" y="49"/>
                  </a:cubicBezTo>
                  <a:lnTo>
                    <a:pt x="78" y="49"/>
                  </a:lnTo>
                  <a:lnTo>
                    <a:pt x="63" y="64"/>
                  </a:lnTo>
                  <a:cubicBezTo>
                    <a:pt x="47" y="64"/>
                    <a:pt x="47" y="64"/>
                    <a:pt x="32" y="80"/>
                  </a:cubicBezTo>
                  <a:lnTo>
                    <a:pt x="32" y="95"/>
                  </a:lnTo>
                  <a:lnTo>
                    <a:pt x="15" y="127"/>
                  </a:lnTo>
                  <a:lnTo>
                    <a:pt x="15" y="158"/>
                  </a:lnTo>
                  <a:cubicBezTo>
                    <a:pt x="0" y="175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63" y="190"/>
                    <a:pt x="78" y="190"/>
                    <a:pt x="78" y="175"/>
                  </a:cubicBezTo>
                  <a:lnTo>
                    <a:pt x="95" y="127"/>
                  </a:lnTo>
                  <a:cubicBezTo>
                    <a:pt x="95" y="127"/>
                    <a:pt x="110" y="112"/>
                    <a:pt x="126" y="112"/>
                  </a:cubicBezTo>
                  <a:cubicBezTo>
                    <a:pt x="158" y="112"/>
                    <a:pt x="204" y="112"/>
                    <a:pt x="221" y="49"/>
                  </a:cubicBezTo>
                  <a:lnTo>
                    <a:pt x="221" y="49"/>
                  </a:lnTo>
                  <a:lnTo>
                    <a:pt x="221" y="17"/>
                  </a:lnTo>
                  <a:cubicBezTo>
                    <a:pt x="204" y="17"/>
                    <a:pt x="204" y="1"/>
                    <a:pt x="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7" name="Google Shape;27397;p122"/>
            <p:cNvSpPr/>
            <p:nvPr/>
          </p:nvSpPr>
          <p:spPr>
            <a:xfrm>
              <a:off x="3278730" y="1779254"/>
              <a:ext cx="5025" cy="5502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48" y="0"/>
                  </a:moveTo>
                  <a:lnTo>
                    <a:pt x="32" y="0"/>
                  </a:lnTo>
                  <a:lnTo>
                    <a:pt x="16" y="15"/>
                  </a:lnTo>
                  <a:lnTo>
                    <a:pt x="0" y="32"/>
                  </a:lnTo>
                  <a:cubicBezTo>
                    <a:pt x="0" y="47"/>
                    <a:pt x="0" y="47"/>
                    <a:pt x="16" y="63"/>
                  </a:cubicBezTo>
                  <a:lnTo>
                    <a:pt x="32" y="78"/>
                  </a:lnTo>
                  <a:lnTo>
                    <a:pt x="63" y="141"/>
                  </a:lnTo>
                  <a:lnTo>
                    <a:pt x="79" y="158"/>
                  </a:lnTo>
                  <a:cubicBezTo>
                    <a:pt x="79" y="173"/>
                    <a:pt x="95" y="173"/>
                    <a:pt x="111" y="173"/>
                  </a:cubicBezTo>
                  <a:lnTo>
                    <a:pt x="111" y="173"/>
                  </a:lnTo>
                  <a:cubicBezTo>
                    <a:pt x="126" y="173"/>
                    <a:pt x="142" y="158"/>
                    <a:pt x="142" y="141"/>
                  </a:cubicBezTo>
                  <a:lnTo>
                    <a:pt x="158" y="95"/>
                  </a:lnTo>
                  <a:cubicBezTo>
                    <a:pt x="158" y="78"/>
                    <a:pt x="142" y="63"/>
                    <a:pt x="126" y="63"/>
                  </a:cubicBezTo>
                  <a:lnTo>
                    <a:pt x="11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8" name="Google Shape;27398;p122"/>
            <p:cNvSpPr/>
            <p:nvPr/>
          </p:nvSpPr>
          <p:spPr>
            <a:xfrm>
              <a:off x="3183510" y="1787745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32" y="32"/>
                  </a:lnTo>
                  <a:cubicBezTo>
                    <a:pt x="17" y="32"/>
                    <a:pt x="0" y="63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lnTo>
                    <a:pt x="111" y="80"/>
                  </a:lnTo>
                  <a:lnTo>
                    <a:pt x="111" y="80"/>
                  </a:lnTo>
                  <a:cubicBezTo>
                    <a:pt x="127" y="63"/>
                    <a:pt x="143" y="48"/>
                    <a:pt x="127" y="32"/>
                  </a:cubicBezTo>
                  <a:cubicBezTo>
                    <a:pt x="127" y="17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99" name="Google Shape;27399;p122"/>
            <p:cNvSpPr/>
            <p:nvPr/>
          </p:nvSpPr>
          <p:spPr>
            <a:xfrm>
              <a:off x="3441597" y="1786250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78" y="1"/>
                  </a:lnTo>
                  <a:lnTo>
                    <a:pt x="32" y="32"/>
                  </a:lnTo>
                  <a:cubicBezTo>
                    <a:pt x="15" y="32"/>
                    <a:pt x="0" y="47"/>
                    <a:pt x="0" y="64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110" y="64"/>
                  </a:lnTo>
                  <a:cubicBezTo>
                    <a:pt x="126" y="64"/>
                    <a:pt x="141" y="47"/>
                    <a:pt x="126" y="16"/>
                  </a:cubicBezTo>
                  <a:lnTo>
                    <a:pt x="126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0" name="Google Shape;27400;p122"/>
            <p:cNvSpPr/>
            <p:nvPr/>
          </p:nvSpPr>
          <p:spPr>
            <a:xfrm>
              <a:off x="3057758" y="1825337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79" y="1"/>
                  </a:moveTo>
                  <a:lnTo>
                    <a:pt x="79" y="16"/>
                  </a:lnTo>
                  <a:lnTo>
                    <a:pt x="79" y="47"/>
                  </a:lnTo>
                  <a:lnTo>
                    <a:pt x="79" y="79"/>
                  </a:lnTo>
                  <a:lnTo>
                    <a:pt x="110" y="79"/>
                  </a:lnTo>
                  <a:lnTo>
                    <a:pt x="126" y="79"/>
                  </a:lnTo>
                  <a:lnTo>
                    <a:pt x="158" y="95"/>
                  </a:lnTo>
                  <a:lnTo>
                    <a:pt x="158" y="110"/>
                  </a:lnTo>
                  <a:cubicBezTo>
                    <a:pt x="173" y="110"/>
                    <a:pt x="173" y="127"/>
                    <a:pt x="190" y="127"/>
                  </a:cubicBez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cubicBezTo>
                    <a:pt x="205" y="95"/>
                    <a:pt x="205" y="95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05" y="32"/>
                    <a:pt x="173" y="32"/>
                    <a:pt x="142" y="16"/>
                  </a:cubicBezTo>
                  <a:lnTo>
                    <a:pt x="126" y="16"/>
                  </a:lnTo>
                  <a:cubicBezTo>
                    <a:pt x="110" y="16"/>
                    <a:pt x="95" y="1"/>
                    <a:pt x="79" y="1"/>
                  </a:cubicBezTo>
                  <a:close/>
                  <a:moveTo>
                    <a:pt x="32" y="1"/>
                  </a:moveTo>
                  <a:cubicBezTo>
                    <a:pt x="16" y="1"/>
                    <a:pt x="16" y="16"/>
                    <a:pt x="16" y="32"/>
                  </a:cubicBezTo>
                  <a:cubicBezTo>
                    <a:pt x="0" y="32"/>
                    <a:pt x="16" y="47"/>
                    <a:pt x="16" y="47"/>
                  </a:cubicBezTo>
                  <a:lnTo>
                    <a:pt x="16" y="32"/>
                  </a:lnTo>
                  <a:cubicBezTo>
                    <a:pt x="16" y="32"/>
                    <a:pt x="16" y="16"/>
                    <a:pt x="32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1" name="Google Shape;27401;p122"/>
            <p:cNvSpPr/>
            <p:nvPr/>
          </p:nvSpPr>
          <p:spPr>
            <a:xfrm>
              <a:off x="3185036" y="1792738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32"/>
                    <a:pt x="16" y="49"/>
                  </a:cubicBezTo>
                  <a:lnTo>
                    <a:pt x="16" y="49"/>
                  </a:lnTo>
                  <a:cubicBezTo>
                    <a:pt x="16" y="64"/>
                    <a:pt x="0" y="80"/>
                    <a:pt x="0" y="80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16" y="112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63" y="112"/>
                    <a:pt x="79" y="95"/>
                    <a:pt x="63" y="80"/>
                  </a:cubicBezTo>
                  <a:lnTo>
                    <a:pt x="63" y="49"/>
                  </a:lnTo>
                  <a:lnTo>
                    <a:pt x="63" y="49"/>
                  </a:lnTo>
                  <a:lnTo>
                    <a:pt x="47" y="17"/>
                  </a:ln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2" name="Google Shape;27402;p122"/>
            <p:cNvSpPr/>
            <p:nvPr/>
          </p:nvSpPr>
          <p:spPr>
            <a:xfrm>
              <a:off x="3408012" y="1772702"/>
              <a:ext cx="2544" cy="257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ubicBezTo>
                    <a:pt x="63" y="17"/>
                    <a:pt x="48" y="49"/>
                    <a:pt x="32" y="49"/>
                  </a:cubicBezTo>
                  <a:cubicBezTo>
                    <a:pt x="32" y="64"/>
                    <a:pt x="32" y="64"/>
                    <a:pt x="16" y="64"/>
                  </a:cubicBezTo>
                  <a:cubicBezTo>
                    <a:pt x="16" y="64"/>
                    <a:pt x="0" y="64"/>
                    <a:pt x="0" y="49"/>
                  </a:cubicBezTo>
                  <a:cubicBezTo>
                    <a:pt x="0" y="64"/>
                    <a:pt x="16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48" y="80"/>
                  </a:lnTo>
                  <a:cubicBezTo>
                    <a:pt x="79" y="80"/>
                    <a:pt x="79" y="64"/>
                    <a:pt x="79" y="32"/>
                  </a:cubicBezTo>
                  <a:cubicBezTo>
                    <a:pt x="79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3" name="Google Shape;27403;p122"/>
            <p:cNvSpPr/>
            <p:nvPr/>
          </p:nvSpPr>
          <p:spPr>
            <a:xfrm>
              <a:off x="3160993" y="1795760"/>
              <a:ext cx="6520" cy="454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8" y="17"/>
                    <a:pt x="158" y="17"/>
                    <a:pt x="141" y="17"/>
                  </a:cubicBezTo>
                  <a:lnTo>
                    <a:pt x="32" y="95"/>
                  </a:lnTo>
                  <a:cubicBezTo>
                    <a:pt x="15" y="95"/>
                    <a:pt x="0" y="111"/>
                    <a:pt x="15" y="143"/>
                  </a:cubicBezTo>
                  <a:lnTo>
                    <a:pt x="15" y="143"/>
                  </a:lnTo>
                  <a:lnTo>
                    <a:pt x="47" y="143"/>
                  </a:lnTo>
                  <a:lnTo>
                    <a:pt x="63" y="143"/>
                  </a:lnTo>
                  <a:lnTo>
                    <a:pt x="110" y="127"/>
                  </a:lnTo>
                  <a:lnTo>
                    <a:pt x="189" y="63"/>
                  </a:lnTo>
                  <a:cubicBezTo>
                    <a:pt x="204" y="63"/>
                    <a:pt x="204" y="32"/>
                    <a:pt x="189" y="17"/>
                  </a:cubicBezTo>
                  <a:cubicBezTo>
                    <a:pt x="189" y="17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4" name="Google Shape;27404;p122"/>
            <p:cNvSpPr/>
            <p:nvPr/>
          </p:nvSpPr>
          <p:spPr>
            <a:xfrm>
              <a:off x="3274214" y="1804283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6"/>
                    <a:pt x="1" y="32"/>
                  </a:cubicBezTo>
                  <a:cubicBezTo>
                    <a:pt x="1" y="48"/>
                    <a:pt x="16" y="64"/>
                    <a:pt x="32" y="79"/>
                  </a:cubicBezTo>
                  <a:lnTo>
                    <a:pt x="95" y="79"/>
                  </a:lnTo>
                  <a:lnTo>
                    <a:pt x="95" y="79"/>
                  </a:lnTo>
                  <a:cubicBezTo>
                    <a:pt x="111" y="79"/>
                    <a:pt x="127" y="64"/>
                    <a:pt x="142" y="48"/>
                  </a:cubicBezTo>
                  <a:cubicBezTo>
                    <a:pt x="142" y="32"/>
                    <a:pt x="127" y="16"/>
                    <a:pt x="111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5" name="Google Shape;27405;p122"/>
            <p:cNvSpPr/>
            <p:nvPr/>
          </p:nvSpPr>
          <p:spPr>
            <a:xfrm>
              <a:off x="3398980" y="179127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48" y="78"/>
                  </a:lnTo>
                  <a:lnTo>
                    <a:pt x="80" y="95"/>
                  </a:lnTo>
                  <a:lnTo>
                    <a:pt x="126" y="32"/>
                  </a:lnTo>
                  <a:lnTo>
                    <a:pt x="111" y="32"/>
                  </a:lnTo>
                  <a:lnTo>
                    <a:pt x="6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6" name="Google Shape;27406;p122"/>
            <p:cNvSpPr/>
            <p:nvPr/>
          </p:nvSpPr>
          <p:spPr>
            <a:xfrm>
              <a:off x="3406517" y="1769712"/>
              <a:ext cx="3530" cy="5025"/>
            </a:xfrm>
            <a:custGeom>
              <a:avLst/>
              <a:gdLst/>
              <a:ahLst/>
              <a:cxnLst/>
              <a:rect l="l" t="t" r="r" b="b"/>
              <a:pathLst>
                <a:path w="111" h="158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32" y="17"/>
                    <a:pt x="15" y="32"/>
                    <a:pt x="15" y="48"/>
                  </a:cubicBezTo>
                  <a:lnTo>
                    <a:pt x="15" y="63"/>
                  </a:lnTo>
                  <a:cubicBezTo>
                    <a:pt x="0" y="95"/>
                    <a:pt x="15" y="126"/>
                    <a:pt x="32" y="143"/>
                  </a:cubicBezTo>
                  <a:lnTo>
                    <a:pt x="47" y="143"/>
                  </a:lnTo>
                  <a:cubicBezTo>
                    <a:pt x="47" y="158"/>
                    <a:pt x="63" y="158"/>
                    <a:pt x="63" y="158"/>
                  </a:cubicBezTo>
                  <a:cubicBezTo>
                    <a:pt x="79" y="158"/>
                    <a:pt x="79" y="158"/>
                    <a:pt x="79" y="143"/>
                  </a:cubicBezTo>
                  <a:cubicBezTo>
                    <a:pt x="95" y="143"/>
                    <a:pt x="110" y="111"/>
                    <a:pt x="95" y="95"/>
                  </a:cubicBezTo>
                  <a:lnTo>
                    <a:pt x="95" y="95"/>
                  </a:lnTo>
                  <a:lnTo>
                    <a:pt x="79" y="80"/>
                  </a:lnTo>
                  <a:lnTo>
                    <a:pt x="95" y="63"/>
                  </a:lnTo>
                  <a:cubicBezTo>
                    <a:pt x="110" y="63"/>
                    <a:pt x="110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7" name="Google Shape;27407;p122"/>
            <p:cNvSpPr/>
            <p:nvPr/>
          </p:nvSpPr>
          <p:spPr>
            <a:xfrm>
              <a:off x="3379929" y="1771239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64" y="0"/>
                  </a:moveTo>
                  <a:lnTo>
                    <a:pt x="49" y="0"/>
                  </a:lnTo>
                  <a:lnTo>
                    <a:pt x="32" y="15"/>
                  </a:lnTo>
                  <a:lnTo>
                    <a:pt x="1" y="126"/>
                  </a:lnTo>
                  <a:lnTo>
                    <a:pt x="1" y="158"/>
                  </a:lnTo>
                  <a:cubicBezTo>
                    <a:pt x="1" y="158"/>
                    <a:pt x="1" y="173"/>
                    <a:pt x="17" y="189"/>
                  </a:cubicBezTo>
                  <a:lnTo>
                    <a:pt x="32" y="189"/>
                  </a:lnTo>
                  <a:lnTo>
                    <a:pt x="32" y="189"/>
                  </a:lnTo>
                  <a:cubicBezTo>
                    <a:pt x="49" y="189"/>
                    <a:pt x="64" y="173"/>
                    <a:pt x="64" y="158"/>
                  </a:cubicBezTo>
                  <a:lnTo>
                    <a:pt x="95" y="32"/>
                  </a:lnTo>
                  <a:cubicBezTo>
                    <a:pt x="95" y="15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8" name="Google Shape;27408;p122"/>
            <p:cNvSpPr/>
            <p:nvPr/>
          </p:nvSpPr>
          <p:spPr>
            <a:xfrm>
              <a:off x="3061256" y="1829344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80" y="1"/>
                    <a:pt x="63" y="16"/>
                    <a:pt x="63" y="32"/>
                  </a:cubicBezTo>
                  <a:cubicBezTo>
                    <a:pt x="48" y="32"/>
                    <a:pt x="48" y="16"/>
                    <a:pt x="48" y="16"/>
                  </a:cubicBezTo>
                  <a:lnTo>
                    <a:pt x="32" y="16"/>
                  </a:lnTo>
                  <a:lnTo>
                    <a:pt x="16" y="32"/>
                  </a:lnTo>
                  <a:cubicBezTo>
                    <a:pt x="16" y="47"/>
                    <a:pt x="0" y="47"/>
                    <a:pt x="0" y="64"/>
                  </a:cubicBezTo>
                  <a:lnTo>
                    <a:pt x="16" y="110"/>
                  </a:lnTo>
                  <a:cubicBezTo>
                    <a:pt x="16" y="127"/>
                    <a:pt x="32" y="142"/>
                    <a:pt x="48" y="142"/>
                  </a:cubicBezTo>
                  <a:lnTo>
                    <a:pt x="48" y="142"/>
                  </a:lnTo>
                  <a:cubicBezTo>
                    <a:pt x="80" y="142"/>
                    <a:pt x="95" y="127"/>
                    <a:pt x="111" y="110"/>
                  </a:cubicBezTo>
                  <a:cubicBezTo>
                    <a:pt x="126" y="95"/>
                    <a:pt x="126" y="79"/>
                    <a:pt x="126" y="79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09" name="Google Shape;27409;p122"/>
            <p:cNvSpPr/>
            <p:nvPr/>
          </p:nvSpPr>
          <p:spPr>
            <a:xfrm>
              <a:off x="3120379" y="1824351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5"/>
                    <a:pt x="0" y="32"/>
                    <a:pt x="17" y="47"/>
                  </a:cubicBezTo>
                  <a:lnTo>
                    <a:pt x="48" y="78"/>
                  </a:lnTo>
                  <a:lnTo>
                    <a:pt x="48" y="95"/>
                  </a:lnTo>
                  <a:cubicBezTo>
                    <a:pt x="63" y="110"/>
                    <a:pt x="80" y="110"/>
                    <a:pt x="80" y="110"/>
                  </a:cubicBezTo>
                  <a:lnTo>
                    <a:pt x="111" y="110"/>
                  </a:lnTo>
                  <a:cubicBezTo>
                    <a:pt x="111" y="95"/>
                    <a:pt x="126" y="78"/>
                    <a:pt x="111" y="63"/>
                  </a:cubicBezTo>
                  <a:cubicBezTo>
                    <a:pt x="111" y="78"/>
                    <a:pt x="95" y="78"/>
                    <a:pt x="95" y="78"/>
                  </a:cubicBezTo>
                  <a:cubicBezTo>
                    <a:pt x="95" y="78"/>
                    <a:pt x="80" y="78"/>
                    <a:pt x="80" y="63"/>
                  </a:cubicBezTo>
                  <a:lnTo>
                    <a:pt x="63" y="47"/>
                  </a:lnTo>
                  <a:cubicBezTo>
                    <a:pt x="48" y="47"/>
                    <a:pt x="32" y="15"/>
                    <a:pt x="4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0" name="Google Shape;27410;p122"/>
            <p:cNvSpPr/>
            <p:nvPr/>
          </p:nvSpPr>
          <p:spPr>
            <a:xfrm>
              <a:off x="3403496" y="1789749"/>
              <a:ext cx="6042" cy="7569"/>
            </a:xfrm>
            <a:custGeom>
              <a:avLst/>
              <a:gdLst/>
              <a:ahLst/>
              <a:cxnLst/>
              <a:rect l="l" t="t" r="r" b="b"/>
              <a:pathLst>
                <a:path w="190" h="238" extrusionOk="0">
                  <a:moveTo>
                    <a:pt x="79" y="0"/>
                  </a:moveTo>
                  <a:lnTo>
                    <a:pt x="79" y="0"/>
                  </a:lnTo>
                  <a:lnTo>
                    <a:pt x="64" y="0"/>
                  </a:lnTo>
                  <a:lnTo>
                    <a:pt x="47" y="17"/>
                  </a:lnTo>
                  <a:cubicBezTo>
                    <a:pt x="32" y="32"/>
                    <a:pt x="16" y="48"/>
                    <a:pt x="16" y="63"/>
                  </a:cubicBezTo>
                  <a:lnTo>
                    <a:pt x="32" y="63"/>
                  </a:lnTo>
                  <a:lnTo>
                    <a:pt x="32" y="63"/>
                  </a:lnTo>
                  <a:lnTo>
                    <a:pt x="64" y="63"/>
                  </a:lnTo>
                  <a:cubicBezTo>
                    <a:pt x="79" y="80"/>
                    <a:pt x="64" y="111"/>
                    <a:pt x="64" y="111"/>
                  </a:cubicBezTo>
                  <a:lnTo>
                    <a:pt x="16" y="158"/>
                  </a:lnTo>
                  <a:lnTo>
                    <a:pt x="16" y="174"/>
                  </a:lnTo>
                  <a:cubicBezTo>
                    <a:pt x="16" y="174"/>
                    <a:pt x="16" y="189"/>
                    <a:pt x="1" y="189"/>
                  </a:cubicBezTo>
                  <a:lnTo>
                    <a:pt x="1" y="221"/>
                  </a:lnTo>
                  <a:cubicBezTo>
                    <a:pt x="1" y="237"/>
                    <a:pt x="1" y="237"/>
                    <a:pt x="16" y="237"/>
                  </a:cubicBezTo>
                  <a:lnTo>
                    <a:pt x="32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158" y="206"/>
                  </a:lnTo>
                  <a:lnTo>
                    <a:pt x="174" y="206"/>
                  </a:lnTo>
                  <a:lnTo>
                    <a:pt x="174" y="206"/>
                  </a:lnTo>
                  <a:cubicBezTo>
                    <a:pt x="190" y="189"/>
                    <a:pt x="190" y="174"/>
                    <a:pt x="190" y="158"/>
                  </a:cubicBezTo>
                  <a:cubicBezTo>
                    <a:pt x="190" y="143"/>
                    <a:pt x="174" y="143"/>
                    <a:pt x="174" y="126"/>
                  </a:cubicBezTo>
                  <a:lnTo>
                    <a:pt x="158" y="126"/>
                  </a:lnTo>
                  <a:lnTo>
                    <a:pt x="142" y="126"/>
                  </a:lnTo>
                  <a:lnTo>
                    <a:pt x="127" y="143"/>
                  </a:lnTo>
                  <a:lnTo>
                    <a:pt x="79" y="158"/>
                  </a:lnTo>
                  <a:lnTo>
                    <a:pt x="79" y="126"/>
                  </a:lnTo>
                  <a:lnTo>
                    <a:pt x="79" y="111"/>
                  </a:lnTo>
                  <a:lnTo>
                    <a:pt x="79" y="80"/>
                  </a:lnTo>
                  <a:cubicBezTo>
                    <a:pt x="79" y="80"/>
                    <a:pt x="79" y="63"/>
                    <a:pt x="95" y="63"/>
                  </a:cubicBezTo>
                  <a:cubicBezTo>
                    <a:pt x="110" y="48"/>
                    <a:pt x="127" y="32"/>
                    <a:pt x="110" y="17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1" name="Google Shape;27411;p122"/>
            <p:cNvSpPr/>
            <p:nvPr/>
          </p:nvSpPr>
          <p:spPr>
            <a:xfrm>
              <a:off x="3160993" y="1815319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63" y="1"/>
                  </a:moveTo>
                  <a:cubicBezTo>
                    <a:pt x="78" y="1"/>
                    <a:pt x="63" y="16"/>
                    <a:pt x="63" y="16"/>
                  </a:cubicBezTo>
                  <a:cubicBezTo>
                    <a:pt x="63" y="32"/>
                    <a:pt x="47" y="32"/>
                    <a:pt x="47" y="32"/>
                  </a:cubicBezTo>
                  <a:lnTo>
                    <a:pt x="32" y="32"/>
                  </a:lnTo>
                  <a:lnTo>
                    <a:pt x="15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5" y="110"/>
                  </a:cubicBezTo>
                  <a:lnTo>
                    <a:pt x="32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95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26" y="142"/>
                  </a:lnTo>
                  <a:cubicBezTo>
                    <a:pt x="126" y="142"/>
                    <a:pt x="126" y="127"/>
                    <a:pt x="110" y="127"/>
                  </a:cubicBezTo>
                  <a:lnTo>
                    <a:pt x="78" y="79"/>
                  </a:lnTo>
                  <a:lnTo>
                    <a:pt x="95" y="32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95" y="16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2" name="Google Shape;27412;p122"/>
            <p:cNvSpPr/>
            <p:nvPr/>
          </p:nvSpPr>
          <p:spPr>
            <a:xfrm>
              <a:off x="3391951" y="1794742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"/>
                    <a:pt x="32" y="17"/>
                  </a:cubicBezTo>
                  <a:cubicBezTo>
                    <a:pt x="32" y="17"/>
                    <a:pt x="32" y="32"/>
                    <a:pt x="17" y="32"/>
                  </a:cubicBezTo>
                  <a:cubicBezTo>
                    <a:pt x="17" y="49"/>
                    <a:pt x="1" y="64"/>
                    <a:pt x="1" y="95"/>
                  </a:cubicBezTo>
                  <a:cubicBezTo>
                    <a:pt x="1" y="112"/>
                    <a:pt x="17" y="112"/>
                    <a:pt x="17" y="127"/>
                  </a:cubicBezTo>
                  <a:cubicBezTo>
                    <a:pt x="32" y="127"/>
                    <a:pt x="32" y="127"/>
                    <a:pt x="49" y="143"/>
                  </a:cubicBezTo>
                  <a:lnTo>
                    <a:pt x="64" y="143"/>
                  </a:lnTo>
                  <a:cubicBezTo>
                    <a:pt x="80" y="143"/>
                    <a:pt x="80" y="143"/>
                    <a:pt x="95" y="127"/>
                  </a:cubicBezTo>
                  <a:lnTo>
                    <a:pt x="95" y="127"/>
                  </a:lnTo>
                  <a:cubicBezTo>
                    <a:pt x="95" y="112"/>
                    <a:pt x="95" y="80"/>
                    <a:pt x="80" y="80"/>
                  </a:cubicBezTo>
                  <a:lnTo>
                    <a:pt x="80" y="80"/>
                  </a:lnTo>
                  <a:lnTo>
                    <a:pt x="80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80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3" name="Google Shape;27413;p122"/>
            <p:cNvSpPr/>
            <p:nvPr/>
          </p:nvSpPr>
          <p:spPr>
            <a:xfrm>
              <a:off x="3393955" y="179728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4" name="Google Shape;27414;p122"/>
            <p:cNvSpPr/>
            <p:nvPr/>
          </p:nvSpPr>
          <p:spPr>
            <a:xfrm>
              <a:off x="3334832" y="1809785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4" y="1"/>
                  </a:moveTo>
                  <a:lnTo>
                    <a:pt x="17" y="32"/>
                  </a:lnTo>
                  <a:lnTo>
                    <a:pt x="32" y="49"/>
                  </a:lnTo>
                  <a:cubicBezTo>
                    <a:pt x="32" y="64"/>
                    <a:pt x="17" y="80"/>
                    <a:pt x="1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64" y="80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cubicBezTo>
                    <a:pt x="95" y="143"/>
                    <a:pt x="95" y="158"/>
                    <a:pt x="112" y="158"/>
                  </a:cubicBezTo>
                  <a:lnTo>
                    <a:pt x="127" y="158"/>
                  </a:lnTo>
                  <a:lnTo>
                    <a:pt x="127" y="158"/>
                  </a:lnTo>
                  <a:cubicBezTo>
                    <a:pt x="143" y="158"/>
                    <a:pt x="158" y="143"/>
                    <a:pt x="158" y="127"/>
                  </a:cubicBezTo>
                  <a:lnTo>
                    <a:pt x="158" y="112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43" y="49"/>
                  </a:lnTo>
                  <a:lnTo>
                    <a:pt x="127" y="32"/>
                  </a:lnTo>
                  <a:lnTo>
                    <a:pt x="127" y="49"/>
                  </a:lnTo>
                  <a:cubicBezTo>
                    <a:pt x="127" y="64"/>
                    <a:pt x="112" y="64"/>
                    <a:pt x="95" y="64"/>
                  </a:cubicBezTo>
                  <a:lnTo>
                    <a:pt x="95" y="64"/>
                  </a:lnTo>
                  <a:cubicBezTo>
                    <a:pt x="64" y="64"/>
                    <a:pt x="64" y="49"/>
                    <a:pt x="64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5" name="Google Shape;27415;p122"/>
            <p:cNvSpPr/>
            <p:nvPr/>
          </p:nvSpPr>
          <p:spPr>
            <a:xfrm>
              <a:off x="3353405" y="1813315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78" y="1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95" y="64"/>
                    <a:pt x="95" y="64"/>
                    <a:pt x="110" y="47"/>
                  </a:cubicBezTo>
                  <a:cubicBezTo>
                    <a:pt x="110" y="32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6" name="Google Shape;27416;p122"/>
            <p:cNvSpPr/>
            <p:nvPr/>
          </p:nvSpPr>
          <p:spPr>
            <a:xfrm>
              <a:off x="3295745" y="1814333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lnTo>
                    <a:pt x="95" y="15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64" y="95"/>
                  </a:lnTo>
                  <a:cubicBezTo>
                    <a:pt x="49" y="95"/>
                    <a:pt x="49" y="95"/>
                    <a:pt x="49" y="78"/>
                  </a:cubicBezTo>
                  <a:lnTo>
                    <a:pt x="17" y="78"/>
                  </a:lnTo>
                  <a:lnTo>
                    <a:pt x="17" y="78"/>
                  </a:lnTo>
                  <a:cubicBezTo>
                    <a:pt x="17" y="95"/>
                    <a:pt x="17" y="110"/>
                    <a:pt x="1" y="110"/>
                  </a:cubicBezTo>
                  <a:lnTo>
                    <a:pt x="1" y="126"/>
                  </a:lnTo>
                  <a:cubicBezTo>
                    <a:pt x="17" y="126"/>
                    <a:pt x="17" y="141"/>
                    <a:pt x="32" y="141"/>
                  </a:cubicBezTo>
                  <a:cubicBezTo>
                    <a:pt x="49" y="141"/>
                    <a:pt x="49" y="126"/>
                    <a:pt x="64" y="126"/>
                  </a:cubicBezTo>
                  <a:lnTo>
                    <a:pt x="64" y="110"/>
                  </a:lnTo>
                  <a:cubicBezTo>
                    <a:pt x="80" y="110"/>
                    <a:pt x="80" y="95"/>
                    <a:pt x="95" y="95"/>
                  </a:cubicBezTo>
                  <a:lnTo>
                    <a:pt x="95" y="95"/>
                  </a:lnTo>
                  <a:lnTo>
                    <a:pt x="143" y="47"/>
                  </a:lnTo>
                  <a:cubicBezTo>
                    <a:pt x="158" y="47"/>
                    <a:pt x="175" y="32"/>
                    <a:pt x="175" y="32"/>
                  </a:cubicBezTo>
                  <a:lnTo>
                    <a:pt x="190" y="32"/>
                  </a:lnTo>
                  <a:lnTo>
                    <a:pt x="175" y="15"/>
                  </a:lnTo>
                  <a:cubicBezTo>
                    <a:pt x="175" y="32"/>
                    <a:pt x="158" y="32"/>
                    <a:pt x="158" y="32"/>
                  </a:cubicBezTo>
                  <a:lnTo>
                    <a:pt x="143" y="32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7" name="Google Shape;27417;p122"/>
            <p:cNvSpPr/>
            <p:nvPr/>
          </p:nvSpPr>
          <p:spPr>
            <a:xfrm>
              <a:off x="3316322" y="1814333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79" y="0"/>
                  </a:moveTo>
                  <a:lnTo>
                    <a:pt x="32" y="15"/>
                  </a:lnTo>
                  <a:cubicBezTo>
                    <a:pt x="15" y="15"/>
                    <a:pt x="15" y="15"/>
                    <a:pt x="0" y="32"/>
                  </a:cubicBezTo>
                  <a:cubicBezTo>
                    <a:pt x="15" y="32"/>
                    <a:pt x="15" y="15"/>
                    <a:pt x="15" y="15"/>
                  </a:cubicBezTo>
                  <a:lnTo>
                    <a:pt x="15" y="15"/>
                  </a:lnTo>
                  <a:cubicBezTo>
                    <a:pt x="32" y="15"/>
                    <a:pt x="47" y="32"/>
                    <a:pt x="47" y="32"/>
                  </a:cubicBezTo>
                  <a:lnTo>
                    <a:pt x="47" y="47"/>
                  </a:lnTo>
                  <a:lnTo>
                    <a:pt x="63" y="47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126" y="63"/>
                  </a:lnTo>
                  <a:cubicBezTo>
                    <a:pt x="142" y="63"/>
                    <a:pt x="158" y="47"/>
                    <a:pt x="158" y="32"/>
                  </a:cubicBezTo>
                  <a:lnTo>
                    <a:pt x="158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8" name="Google Shape;27418;p122"/>
            <p:cNvSpPr/>
            <p:nvPr/>
          </p:nvSpPr>
          <p:spPr>
            <a:xfrm>
              <a:off x="3393478" y="1752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0"/>
                  </a:moveTo>
                  <a:lnTo>
                    <a:pt x="79" y="0"/>
                  </a:lnTo>
                  <a:cubicBezTo>
                    <a:pt x="79" y="0"/>
                    <a:pt x="64" y="15"/>
                    <a:pt x="47" y="15"/>
                  </a:cubicBezTo>
                  <a:lnTo>
                    <a:pt x="16" y="126"/>
                  </a:lnTo>
                  <a:cubicBezTo>
                    <a:pt x="1" y="158"/>
                    <a:pt x="16" y="173"/>
                    <a:pt x="32" y="173"/>
                  </a:cubicBezTo>
                  <a:lnTo>
                    <a:pt x="47" y="173"/>
                  </a:lnTo>
                  <a:cubicBezTo>
                    <a:pt x="64" y="173"/>
                    <a:pt x="79" y="173"/>
                    <a:pt x="79" y="158"/>
                  </a:cubicBezTo>
                  <a:lnTo>
                    <a:pt x="79" y="142"/>
                  </a:lnTo>
                  <a:cubicBezTo>
                    <a:pt x="64" y="142"/>
                    <a:pt x="64" y="126"/>
                    <a:pt x="47" y="110"/>
                  </a:cubicBezTo>
                  <a:cubicBezTo>
                    <a:pt x="47" y="95"/>
                    <a:pt x="64" y="79"/>
                    <a:pt x="79" y="63"/>
                  </a:cubicBezTo>
                  <a:lnTo>
                    <a:pt x="110" y="63"/>
                  </a:lnTo>
                  <a:lnTo>
                    <a:pt x="127" y="47"/>
                  </a:lnTo>
                  <a:cubicBezTo>
                    <a:pt x="127" y="32"/>
                    <a:pt x="110" y="15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19" name="Google Shape;27419;p122"/>
            <p:cNvSpPr/>
            <p:nvPr/>
          </p:nvSpPr>
          <p:spPr>
            <a:xfrm>
              <a:off x="3176004" y="183134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lnTo>
                    <a:pt x="47" y="1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0" name="Google Shape;27420;p122"/>
            <p:cNvSpPr/>
            <p:nvPr/>
          </p:nvSpPr>
          <p:spPr>
            <a:xfrm>
              <a:off x="3265690" y="181531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6"/>
                    <a:pt x="63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64"/>
                    <a:pt x="48" y="64"/>
                    <a:pt x="48" y="79"/>
                  </a:cubicBezTo>
                  <a:cubicBezTo>
                    <a:pt x="32" y="79"/>
                    <a:pt x="32" y="95"/>
                    <a:pt x="32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0" y="110"/>
                  </a:cubicBezTo>
                  <a:lnTo>
                    <a:pt x="0" y="127"/>
                  </a:lnTo>
                  <a:lnTo>
                    <a:pt x="0" y="158"/>
                  </a:lnTo>
                  <a:cubicBezTo>
                    <a:pt x="17" y="173"/>
                    <a:pt x="17" y="173"/>
                    <a:pt x="32" y="173"/>
                  </a:cubicBezTo>
                  <a:cubicBezTo>
                    <a:pt x="32" y="173"/>
                    <a:pt x="48" y="173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32" y="127"/>
                  </a:lnTo>
                  <a:cubicBezTo>
                    <a:pt x="32" y="110"/>
                    <a:pt x="32" y="79"/>
                    <a:pt x="48" y="79"/>
                  </a:cubicBezTo>
                  <a:lnTo>
                    <a:pt x="63" y="64"/>
                  </a:lnTo>
                  <a:lnTo>
                    <a:pt x="63" y="64"/>
                  </a:lnTo>
                  <a:cubicBezTo>
                    <a:pt x="80" y="64"/>
                    <a:pt x="95" y="79"/>
                    <a:pt x="95" y="79"/>
                  </a:cubicBezTo>
                  <a:lnTo>
                    <a:pt x="111" y="110"/>
                  </a:lnTo>
                  <a:cubicBezTo>
                    <a:pt x="111" y="95"/>
                    <a:pt x="126" y="79"/>
                    <a:pt x="126" y="64"/>
                  </a:cubicBezTo>
                  <a:lnTo>
                    <a:pt x="126" y="64"/>
                  </a:lnTo>
                  <a:lnTo>
                    <a:pt x="126" y="47"/>
                  </a:lnTo>
                  <a:cubicBezTo>
                    <a:pt x="143" y="32"/>
                    <a:pt x="126" y="16"/>
                    <a:pt x="126" y="16"/>
                  </a:cubicBezTo>
                  <a:cubicBezTo>
                    <a:pt x="111" y="16"/>
                    <a:pt x="111" y="16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1" name="Google Shape;27421;p122"/>
            <p:cNvSpPr/>
            <p:nvPr/>
          </p:nvSpPr>
          <p:spPr>
            <a:xfrm>
              <a:off x="3412528" y="1781734"/>
              <a:ext cx="3530" cy="5565"/>
            </a:xfrm>
            <a:custGeom>
              <a:avLst/>
              <a:gdLst/>
              <a:ahLst/>
              <a:cxnLst/>
              <a:rect l="l" t="t" r="r" b="b"/>
              <a:pathLst>
                <a:path w="111" h="175" extrusionOk="0">
                  <a:moveTo>
                    <a:pt x="79" y="0"/>
                  </a:moveTo>
                  <a:lnTo>
                    <a:pt x="79" y="0"/>
                  </a:lnTo>
                  <a:cubicBezTo>
                    <a:pt x="63" y="0"/>
                    <a:pt x="63" y="0"/>
                    <a:pt x="63" y="17"/>
                  </a:cubicBezTo>
                  <a:cubicBezTo>
                    <a:pt x="63" y="17"/>
                    <a:pt x="47" y="17"/>
                    <a:pt x="47" y="32"/>
                  </a:cubicBezTo>
                  <a:lnTo>
                    <a:pt x="32" y="63"/>
                  </a:lnTo>
                  <a:lnTo>
                    <a:pt x="0" y="126"/>
                  </a:lnTo>
                  <a:cubicBezTo>
                    <a:pt x="0" y="143"/>
                    <a:pt x="0" y="158"/>
                    <a:pt x="16" y="174"/>
                  </a:cubicBezTo>
                  <a:lnTo>
                    <a:pt x="32" y="174"/>
                  </a:lnTo>
                  <a:cubicBezTo>
                    <a:pt x="47" y="174"/>
                    <a:pt x="63" y="158"/>
                    <a:pt x="63" y="158"/>
                  </a:cubicBezTo>
                  <a:lnTo>
                    <a:pt x="63" y="143"/>
                  </a:lnTo>
                  <a:cubicBezTo>
                    <a:pt x="79" y="143"/>
                    <a:pt x="79" y="126"/>
                    <a:pt x="79" y="126"/>
                  </a:cubicBezTo>
                  <a:lnTo>
                    <a:pt x="79" y="126"/>
                  </a:lnTo>
                  <a:lnTo>
                    <a:pt x="110" y="63"/>
                  </a:lnTo>
                  <a:lnTo>
                    <a:pt x="110" y="48"/>
                  </a:lnTo>
                  <a:lnTo>
                    <a:pt x="110" y="17"/>
                  </a:lnTo>
                  <a:lnTo>
                    <a:pt x="95" y="17"/>
                  </a:lnTo>
                  <a:cubicBezTo>
                    <a:pt x="95" y="17"/>
                    <a:pt x="79" y="17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2" name="Google Shape;27422;p122"/>
            <p:cNvSpPr/>
            <p:nvPr/>
          </p:nvSpPr>
          <p:spPr>
            <a:xfrm>
              <a:off x="3165986" y="1826832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27" y="80"/>
                  </a:lnTo>
                  <a:cubicBezTo>
                    <a:pt x="142" y="80"/>
                    <a:pt x="158" y="48"/>
                    <a:pt x="158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42" y="48"/>
                    <a:pt x="142" y="48"/>
                    <a:pt x="127" y="48"/>
                  </a:cubicBezTo>
                  <a:lnTo>
                    <a:pt x="110" y="48"/>
                  </a:lnTo>
                  <a:lnTo>
                    <a:pt x="79" y="32"/>
                  </a:lnTo>
                  <a:cubicBezTo>
                    <a:pt x="79" y="17"/>
                    <a:pt x="64" y="17"/>
                    <a:pt x="64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3" name="Google Shape;27423;p122"/>
            <p:cNvSpPr/>
            <p:nvPr/>
          </p:nvSpPr>
          <p:spPr>
            <a:xfrm>
              <a:off x="3398980" y="1802788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0" y="32"/>
                    <a:pt x="0" y="32"/>
                    <a:pt x="0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79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32" y="95"/>
                    <a:pt x="48" y="95"/>
                    <a:pt x="48" y="79"/>
                  </a:cubicBezTo>
                  <a:lnTo>
                    <a:pt x="48" y="79"/>
                  </a:lnTo>
                  <a:lnTo>
                    <a:pt x="80" y="63"/>
                  </a:lnTo>
                  <a:lnTo>
                    <a:pt x="95" y="48"/>
                  </a:lnTo>
                  <a:cubicBezTo>
                    <a:pt x="111" y="32"/>
                    <a:pt x="111" y="16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4" name="Google Shape;27424;p122"/>
            <p:cNvSpPr/>
            <p:nvPr/>
          </p:nvSpPr>
          <p:spPr>
            <a:xfrm>
              <a:off x="3444077" y="1799767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"/>
                    <a:pt x="63" y="17"/>
                  </a:cubicBezTo>
                  <a:lnTo>
                    <a:pt x="63" y="32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17" y="111"/>
                  </a:lnTo>
                  <a:lnTo>
                    <a:pt x="0" y="111"/>
                  </a:lnTo>
                  <a:lnTo>
                    <a:pt x="0" y="158"/>
                  </a:lnTo>
                  <a:cubicBezTo>
                    <a:pt x="17" y="158"/>
                    <a:pt x="17" y="158"/>
                    <a:pt x="32" y="174"/>
                  </a:cubicBezTo>
                  <a:lnTo>
                    <a:pt x="32" y="174"/>
                  </a:lnTo>
                  <a:cubicBezTo>
                    <a:pt x="48" y="174"/>
                    <a:pt x="48" y="174"/>
                    <a:pt x="48" y="158"/>
                  </a:cubicBezTo>
                  <a:lnTo>
                    <a:pt x="80" y="143"/>
                  </a:lnTo>
                  <a:lnTo>
                    <a:pt x="126" y="127"/>
                  </a:lnTo>
                  <a:cubicBezTo>
                    <a:pt x="126" y="111"/>
                    <a:pt x="143" y="111"/>
                    <a:pt x="143" y="95"/>
                  </a:cubicBezTo>
                  <a:lnTo>
                    <a:pt x="126" y="32"/>
                  </a:lnTo>
                  <a:lnTo>
                    <a:pt x="126" y="32"/>
                  </a:lnTo>
                  <a:cubicBezTo>
                    <a:pt x="126" y="17"/>
                    <a:pt x="111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5" name="Google Shape;27425;p122"/>
            <p:cNvSpPr/>
            <p:nvPr/>
          </p:nvSpPr>
          <p:spPr>
            <a:xfrm>
              <a:off x="3438575" y="1802788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79" y="0"/>
                  </a:moveTo>
                  <a:lnTo>
                    <a:pt x="79" y="0"/>
                  </a:lnTo>
                  <a:lnTo>
                    <a:pt x="79" y="0"/>
                  </a:lnTo>
                  <a:lnTo>
                    <a:pt x="32" y="0"/>
                  </a:lnTo>
                  <a:lnTo>
                    <a:pt x="16" y="16"/>
                  </a:lnTo>
                  <a:cubicBezTo>
                    <a:pt x="1" y="16"/>
                    <a:pt x="1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6" y="79"/>
                    <a:pt x="16" y="79"/>
                    <a:pt x="32" y="79"/>
                  </a:cubicBezTo>
                  <a:lnTo>
                    <a:pt x="32" y="79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48"/>
                    <a:pt x="127" y="32"/>
                    <a:pt x="110" y="16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6" name="Google Shape;27426;p122"/>
            <p:cNvSpPr/>
            <p:nvPr/>
          </p:nvSpPr>
          <p:spPr>
            <a:xfrm>
              <a:off x="3329361" y="1813315"/>
              <a:ext cx="4516" cy="3530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32" y="1"/>
                    <a:pt x="15" y="1"/>
                    <a:pt x="15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47"/>
                    <a:pt x="15" y="64"/>
                    <a:pt x="32" y="64"/>
                  </a:cubicBez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7" y="79"/>
                  </a:lnTo>
                  <a:cubicBezTo>
                    <a:pt x="63" y="95"/>
                    <a:pt x="63" y="95"/>
                    <a:pt x="63" y="110"/>
                  </a:cubicBezTo>
                  <a:lnTo>
                    <a:pt x="78" y="110"/>
                  </a:lnTo>
                  <a:lnTo>
                    <a:pt x="78" y="110"/>
                  </a:lnTo>
                  <a:lnTo>
                    <a:pt x="110" y="79"/>
                  </a:lnTo>
                  <a:lnTo>
                    <a:pt x="126" y="79"/>
                  </a:lnTo>
                  <a:cubicBezTo>
                    <a:pt x="141" y="79"/>
                    <a:pt x="141" y="64"/>
                    <a:pt x="141" y="47"/>
                  </a:cubicBezTo>
                  <a:cubicBezTo>
                    <a:pt x="141" y="32"/>
                    <a:pt x="141" y="32"/>
                    <a:pt x="126" y="32"/>
                  </a:cubicBezTo>
                  <a:cubicBezTo>
                    <a:pt x="126" y="16"/>
                    <a:pt x="126" y="16"/>
                    <a:pt x="110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7" name="Google Shape;27427;p122"/>
            <p:cNvSpPr/>
            <p:nvPr/>
          </p:nvSpPr>
          <p:spPr>
            <a:xfrm>
              <a:off x="3296286" y="1810803"/>
              <a:ext cx="9032" cy="4548"/>
            </a:xfrm>
            <a:custGeom>
              <a:avLst/>
              <a:gdLst/>
              <a:ahLst/>
              <a:cxnLst/>
              <a:rect l="l" t="t" r="r" b="b"/>
              <a:pathLst>
                <a:path w="28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17"/>
                    <a:pt x="15" y="17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95"/>
                    <a:pt x="63" y="95"/>
                    <a:pt x="63" y="111"/>
                  </a:cubicBezTo>
                  <a:lnTo>
                    <a:pt x="78" y="111"/>
                  </a:lnTo>
                  <a:lnTo>
                    <a:pt x="110" y="143"/>
                  </a:lnTo>
                  <a:lnTo>
                    <a:pt x="126" y="143"/>
                  </a:lnTo>
                  <a:lnTo>
                    <a:pt x="141" y="143"/>
                  </a:lnTo>
                  <a:cubicBezTo>
                    <a:pt x="141" y="143"/>
                    <a:pt x="158" y="143"/>
                    <a:pt x="158" y="126"/>
                  </a:cubicBezTo>
                  <a:lnTo>
                    <a:pt x="173" y="143"/>
                  </a:lnTo>
                  <a:lnTo>
                    <a:pt x="236" y="143"/>
                  </a:lnTo>
                  <a:lnTo>
                    <a:pt x="252" y="143"/>
                  </a:lnTo>
                  <a:cubicBezTo>
                    <a:pt x="267" y="143"/>
                    <a:pt x="284" y="126"/>
                    <a:pt x="284" y="111"/>
                  </a:cubicBezTo>
                  <a:lnTo>
                    <a:pt x="284" y="95"/>
                  </a:lnTo>
                  <a:cubicBezTo>
                    <a:pt x="267" y="95"/>
                    <a:pt x="267" y="95"/>
                    <a:pt x="267" y="80"/>
                  </a:cubicBezTo>
                  <a:cubicBezTo>
                    <a:pt x="267" y="95"/>
                    <a:pt x="267" y="95"/>
                    <a:pt x="252" y="95"/>
                  </a:cubicBezTo>
                  <a:lnTo>
                    <a:pt x="236" y="126"/>
                  </a:lnTo>
                  <a:lnTo>
                    <a:pt x="221" y="126"/>
                  </a:lnTo>
                  <a:cubicBezTo>
                    <a:pt x="204" y="126"/>
                    <a:pt x="189" y="126"/>
                    <a:pt x="189" y="111"/>
                  </a:cubicBezTo>
                  <a:cubicBezTo>
                    <a:pt x="173" y="95"/>
                    <a:pt x="173" y="80"/>
                    <a:pt x="189" y="63"/>
                  </a:cubicBezTo>
                  <a:lnTo>
                    <a:pt x="173" y="63"/>
                  </a:lnTo>
                  <a:lnTo>
                    <a:pt x="14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8" name="Google Shape;27428;p122"/>
            <p:cNvSpPr/>
            <p:nvPr/>
          </p:nvSpPr>
          <p:spPr>
            <a:xfrm>
              <a:off x="3264196" y="182234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79" y="0"/>
                    <a:pt x="79" y="15"/>
                  </a:cubicBezTo>
                  <a:lnTo>
                    <a:pt x="64" y="15"/>
                  </a:lnTo>
                  <a:lnTo>
                    <a:pt x="32" y="32"/>
                  </a:lnTo>
                  <a:cubicBezTo>
                    <a:pt x="16" y="47"/>
                    <a:pt x="1" y="63"/>
                    <a:pt x="16" y="78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63"/>
                  </a:lnTo>
                  <a:cubicBezTo>
                    <a:pt x="127" y="63"/>
                    <a:pt x="142" y="32"/>
                    <a:pt x="127" y="15"/>
                  </a:cubicBezTo>
                  <a:lnTo>
                    <a:pt x="127" y="15"/>
                  </a:ln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29" name="Google Shape;27429;p122"/>
            <p:cNvSpPr/>
            <p:nvPr/>
          </p:nvSpPr>
          <p:spPr>
            <a:xfrm>
              <a:off x="3322333" y="176370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63"/>
                    <a:pt x="16" y="80"/>
                    <a:pt x="32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63"/>
                  </a:cubicBezTo>
                  <a:lnTo>
                    <a:pt x="126" y="63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26" y="16"/>
                    <a:pt x="110" y="0"/>
                    <a:pt x="9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0" name="Google Shape;27430;p122"/>
            <p:cNvSpPr/>
            <p:nvPr/>
          </p:nvSpPr>
          <p:spPr>
            <a:xfrm>
              <a:off x="3243650" y="1772702"/>
              <a:ext cx="4548" cy="2576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cubicBezTo>
                    <a:pt x="0" y="49"/>
                    <a:pt x="17" y="64"/>
                    <a:pt x="32" y="64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1" y="80"/>
                    <a:pt x="126" y="64"/>
                    <a:pt x="126" y="49"/>
                  </a:cubicBezTo>
                  <a:cubicBezTo>
                    <a:pt x="143" y="32"/>
                    <a:pt x="126" y="17"/>
                    <a:pt x="111" y="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1" name="Google Shape;27431;p122"/>
            <p:cNvSpPr/>
            <p:nvPr/>
          </p:nvSpPr>
          <p:spPr>
            <a:xfrm>
              <a:off x="3376940" y="1790258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48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0" y="127"/>
                  </a:lnTo>
                  <a:cubicBezTo>
                    <a:pt x="0" y="142"/>
                    <a:pt x="0" y="158"/>
                    <a:pt x="17" y="158"/>
                  </a:cubicBezTo>
                  <a:lnTo>
                    <a:pt x="80" y="190"/>
                  </a:lnTo>
                  <a:cubicBezTo>
                    <a:pt x="80" y="190"/>
                    <a:pt x="80" y="205"/>
                    <a:pt x="95" y="205"/>
                  </a:cubicBezTo>
                  <a:lnTo>
                    <a:pt x="111" y="190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42"/>
                  </a:lnTo>
                  <a:cubicBezTo>
                    <a:pt x="174" y="127"/>
                    <a:pt x="158" y="110"/>
                    <a:pt x="158" y="110"/>
                  </a:cubicBezTo>
                  <a:cubicBezTo>
                    <a:pt x="158" y="95"/>
                    <a:pt x="143" y="95"/>
                    <a:pt x="126" y="95"/>
                  </a:cubicBezTo>
                  <a:lnTo>
                    <a:pt x="126" y="95"/>
                  </a:lnTo>
                  <a:lnTo>
                    <a:pt x="126" y="95"/>
                  </a:lnTo>
                  <a:cubicBezTo>
                    <a:pt x="126" y="110"/>
                    <a:pt x="126" y="142"/>
                    <a:pt x="95" y="142"/>
                  </a:cubicBezTo>
                  <a:lnTo>
                    <a:pt x="80" y="142"/>
                  </a:lnTo>
                  <a:lnTo>
                    <a:pt x="80" y="142"/>
                  </a:lnTo>
                  <a:cubicBezTo>
                    <a:pt x="63" y="142"/>
                    <a:pt x="48" y="127"/>
                    <a:pt x="32" y="110"/>
                  </a:cubicBezTo>
                  <a:cubicBezTo>
                    <a:pt x="32" y="95"/>
                    <a:pt x="48" y="79"/>
                    <a:pt x="63" y="64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111" y="1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2" name="Google Shape;27432;p122"/>
            <p:cNvSpPr/>
            <p:nvPr/>
          </p:nvSpPr>
          <p:spPr>
            <a:xfrm>
              <a:off x="3398980" y="180078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95" y="0"/>
                  </a:lnTo>
                  <a:lnTo>
                    <a:pt x="48" y="0"/>
                  </a:lnTo>
                  <a:cubicBezTo>
                    <a:pt x="32" y="16"/>
                    <a:pt x="32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cubicBezTo>
                    <a:pt x="17" y="16"/>
                    <a:pt x="0" y="32"/>
                    <a:pt x="0" y="48"/>
                  </a:cubicBezTo>
                  <a:cubicBezTo>
                    <a:pt x="0" y="63"/>
                    <a:pt x="17" y="63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6" y="63"/>
                    <a:pt x="143" y="48"/>
                    <a:pt x="143" y="32"/>
                  </a:cubicBezTo>
                  <a:cubicBezTo>
                    <a:pt x="143" y="32"/>
                    <a:pt x="143" y="16"/>
                    <a:pt x="126" y="16"/>
                  </a:cubicBezTo>
                  <a:cubicBezTo>
                    <a:pt x="126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3" name="Google Shape;27433;p122"/>
            <p:cNvSpPr/>
            <p:nvPr/>
          </p:nvSpPr>
          <p:spPr>
            <a:xfrm>
              <a:off x="3290275" y="1815796"/>
              <a:ext cx="3498" cy="2576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10" y="1"/>
                  </a:move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17"/>
                    <a:pt x="63" y="1"/>
                  </a:cubicBezTo>
                  <a:lnTo>
                    <a:pt x="47" y="17"/>
                  </a:lnTo>
                  <a:lnTo>
                    <a:pt x="0" y="32"/>
                  </a:lnTo>
                  <a:cubicBezTo>
                    <a:pt x="0" y="49"/>
                    <a:pt x="0" y="64"/>
                    <a:pt x="15" y="64"/>
                  </a:cubicBezTo>
                  <a:lnTo>
                    <a:pt x="32" y="80"/>
                  </a:lnTo>
                  <a:cubicBezTo>
                    <a:pt x="47" y="80"/>
                    <a:pt x="63" y="64"/>
                    <a:pt x="63" y="64"/>
                  </a:cubicBezTo>
                  <a:lnTo>
                    <a:pt x="78" y="49"/>
                  </a:lnTo>
                  <a:lnTo>
                    <a:pt x="95" y="17"/>
                  </a:lnTo>
                  <a:cubicBezTo>
                    <a:pt x="110" y="17"/>
                    <a:pt x="110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4" name="Google Shape;27434;p122"/>
            <p:cNvSpPr/>
            <p:nvPr/>
          </p:nvSpPr>
          <p:spPr>
            <a:xfrm>
              <a:off x="3393955" y="1784247"/>
              <a:ext cx="3562" cy="6520"/>
            </a:xfrm>
            <a:custGeom>
              <a:avLst/>
              <a:gdLst/>
              <a:ahLst/>
              <a:cxnLst/>
              <a:rect l="l" t="t" r="r" b="b"/>
              <a:pathLst>
                <a:path w="112" h="205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49" y="1"/>
                    <a:pt x="49" y="16"/>
                  </a:cubicBezTo>
                  <a:lnTo>
                    <a:pt x="49" y="16"/>
                  </a:lnTo>
                  <a:lnTo>
                    <a:pt x="1" y="158"/>
                  </a:lnTo>
                  <a:lnTo>
                    <a:pt x="1" y="173"/>
                  </a:lnTo>
                  <a:cubicBezTo>
                    <a:pt x="1" y="190"/>
                    <a:pt x="17" y="190"/>
                    <a:pt x="17" y="190"/>
                  </a:cubicBezTo>
                  <a:cubicBezTo>
                    <a:pt x="17" y="205"/>
                    <a:pt x="32" y="205"/>
                    <a:pt x="32" y="205"/>
                  </a:cubicBezTo>
                  <a:lnTo>
                    <a:pt x="49" y="205"/>
                  </a:lnTo>
                  <a:cubicBezTo>
                    <a:pt x="64" y="205"/>
                    <a:pt x="80" y="190"/>
                    <a:pt x="80" y="173"/>
                  </a:cubicBezTo>
                  <a:lnTo>
                    <a:pt x="80" y="173"/>
                  </a:lnTo>
                  <a:lnTo>
                    <a:pt x="95" y="95"/>
                  </a:lnTo>
                  <a:lnTo>
                    <a:pt x="112" y="32"/>
                  </a:lnTo>
                  <a:lnTo>
                    <a:pt x="112" y="32"/>
                  </a:lnTo>
                  <a:cubicBezTo>
                    <a:pt x="112" y="16"/>
                    <a:pt x="112" y="16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5" name="Google Shape;27435;p122"/>
            <p:cNvSpPr/>
            <p:nvPr/>
          </p:nvSpPr>
          <p:spPr>
            <a:xfrm>
              <a:off x="3423023" y="1754669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95" y="17"/>
                  </a:moveTo>
                  <a:cubicBezTo>
                    <a:pt x="112" y="17"/>
                    <a:pt x="112" y="32"/>
                    <a:pt x="112" y="48"/>
                  </a:cubicBezTo>
                  <a:lnTo>
                    <a:pt x="112" y="48"/>
                  </a:lnTo>
                  <a:lnTo>
                    <a:pt x="175" y="32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95" y="17"/>
                  </a:lnTo>
                  <a:close/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7" y="17"/>
                  </a:lnTo>
                  <a:lnTo>
                    <a:pt x="32" y="32"/>
                  </a:lnTo>
                  <a:cubicBezTo>
                    <a:pt x="49" y="32"/>
                    <a:pt x="49" y="48"/>
                    <a:pt x="49" y="48"/>
                  </a:cubicBezTo>
                  <a:lnTo>
                    <a:pt x="49" y="32"/>
                  </a:lnTo>
                  <a:cubicBezTo>
                    <a:pt x="49" y="17"/>
                    <a:pt x="64" y="17"/>
                    <a:pt x="64" y="1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6" name="Google Shape;27436;p122"/>
            <p:cNvSpPr/>
            <p:nvPr/>
          </p:nvSpPr>
          <p:spPr>
            <a:xfrm>
              <a:off x="3162996" y="1812806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5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lnTo>
                    <a:pt x="0" y="80"/>
                  </a:lnTo>
                  <a:cubicBezTo>
                    <a:pt x="15" y="80"/>
                    <a:pt x="15" y="80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63" y="95"/>
                    <a:pt x="78" y="95"/>
                    <a:pt x="95" y="80"/>
                  </a:cubicBezTo>
                  <a:lnTo>
                    <a:pt x="95" y="80"/>
                  </a:lnTo>
                  <a:cubicBezTo>
                    <a:pt x="110" y="80"/>
                    <a:pt x="110" y="48"/>
                    <a:pt x="110" y="32"/>
                  </a:cubicBezTo>
                  <a:cubicBezTo>
                    <a:pt x="110" y="17"/>
                    <a:pt x="95" y="17"/>
                    <a:pt x="78" y="17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7" name="Google Shape;27437;p122"/>
            <p:cNvSpPr/>
            <p:nvPr/>
          </p:nvSpPr>
          <p:spPr>
            <a:xfrm>
              <a:off x="3425568" y="1800276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32"/>
                  </a:cubicBezTo>
                  <a:cubicBezTo>
                    <a:pt x="0" y="48"/>
                    <a:pt x="15" y="64"/>
                    <a:pt x="32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3" y="79"/>
                    <a:pt x="63" y="79"/>
                    <a:pt x="63" y="95"/>
                  </a:cubicBezTo>
                  <a:cubicBezTo>
                    <a:pt x="78" y="95"/>
                    <a:pt x="95" y="111"/>
                    <a:pt x="110" y="111"/>
                  </a:cubicBezTo>
                  <a:cubicBezTo>
                    <a:pt x="126" y="111"/>
                    <a:pt x="141" y="95"/>
                    <a:pt x="158" y="79"/>
                  </a:cubicBezTo>
                  <a:lnTo>
                    <a:pt x="173" y="79"/>
                  </a:lnTo>
                  <a:lnTo>
                    <a:pt x="173" y="32"/>
                  </a:lnTo>
                  <a:cubicBezTo>
                    <a:pt x="158" y="16"/>
                    <a:pt x="158" y="16"/>
                    <a:pt x="141" y="16"/>
                  </a:cubicBezTo>
                  <a:cubicBezTo>
                    <a:pt x="126" y="16"/>
                    <a:pt x="126" y="16"/>
                    <a:pt x="110" y="32"/>
                  </a:cubicBezTo>
                  <a:lnTo>
                    <a:pt x="110" y="32"/>
                  </a:lnTo>
                  <a:lnTo>
                    <a:pt x="95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8" name="Google Shape;27438;p122"/>
            <p:cNvSpPr/>
            <p:nvPr/>
          </p:nvSpPr>
          <p:spPr>
            <a:xfrm>
              <a:off x="3386481" y="1785741"/>
              <a:ext cx="3498" cy="356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5" y="63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63" y="95"/>
                    <a:pt x="78" y="95"/>
                    <a:pt x="95" y="95"/>
                  </a:cubicBezTo>
                  <a:lnTo>
                    <a:pt x="110" y="95"/>
                  </a:lnTo>
                  <a:lnTo>
                    <a:pt x="110" y="95"/>
                  </a:lnTo>
                  <a:lnTo>
                    <a:pt x="11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39" name="Google Shape;27439;p122"/>
            <p:cNvSpPr/>
            <p:nvPr/>
          </p:nvSpPr>
          <p:spPr>
            <a:xfrm>
              <a:off x="3425027" y="1788254"/>
              <a:ext cx="4580" cy="6520"/>
            </a:xfrm>
            <a:custGeom>
              <a:avLst/>
              <a:gdLst/>
              <a:ahLst/>
              <a:cxnLst/>
              <a:rect l="l" t="t" r="r" b="b"/>
              <a:pathLst>
                <a:path w="144" h="205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32"/>
                  </a:cubicBezTo>
                  <a:lnTo>
                    <a:pt x="32" y="47"/>
                  </a:lnTo>
                  <a:lnTo>
                    <a:pt x="1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27" y="205"/>
                  </a:lnTo>
                  <a:cubicBezTo>
                    <a:pt x="143" y="205"/>
                    <a:pt x="143" y="173"/>
                    <a:pt x="127" y="158"/>
                  </a:cubicBezTo>
                  <a:lnTo>
                    <a:pt x="127" y="14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64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16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0" name="Google Shape;27440;p122"/>
            <p:cNvSpPr/>
            <p:nvPr/>
          </p:nvSpPr>
          <p:spPr>
            <a:xfrm>
              <a:off x="3437049" y="1788254"/>
              <a:ext cx="2035" cy="2512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1" y="1"/>
                  </a:moveTo>
                  <a:lnTo>
                    <a:pt x="1" y="32"/>
                  </a:lnTo>
                  <a:lnTo>
                    <a:pt x="1" y="47"/>
                  </a:lnTo>
                  <a:cubicBezTo>
                    <a:pt x="1" y="64"/>
                    <a:pt x="1" y="64"/>
                    <a:pt x="17" y="64"/>
                  </a:cubicBez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lnTo>
                    <a:pt x="49" y="64"/>
                  </a:lnTo>
                  <a:cubicBezTo>
                    <a:pt x="64" y="64"/>
                    <a:pt x="64" y="47"/>
                    <a:pt x="64" y="47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32" y="32"/>
                    <a:pt x="17" y="16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1" name="Google Shape;27441;p122"/>
            <p:cNvSpPr/>
            <p:nvPr/>
          </p:nvSpPr>
          <p:spPr>
            <a:xfrm>
              <a:off x="3076808" y="1807304"/>
              <a:ext cx="3498" cy="2512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9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32" y="16"/>
                  </a:lnTo>
                  <a:cubicBezTo>
                    <a:pt x="15" y="16"/>
                    <a:pt x="0" y="32"/>
                    <a:pt x="0" y="47"/>
                  </a:cubicBezTo>
                  <a:cubicBezTo>
                    <a:pt x="0" y="63"/>
                    <a:pt x="15" y="79"/>
                    <a:pt x="32" y="79"/>
                  </a:cubicBezTo>
                  <a:lnTo>
                    <a:pt x="47" y="79"/>
                  </a:lnTo>
                  <a:lnTo>
                    <a:pt x="63" y="63"/>
                  </a:lnTo>
                  <a:lnTo>
                    <a:pt x="63" y="47"/>
                  </a:lnTo>
                  <a:cubicBezTo>
                    <a:pt x="63" y="32"/>
                    <a:pt x="63" y="32"/>
                    <a:pt x="78" y="16"/>
                  </a:cubicBezTo>
                  <a:lnTo>
                    <a:pt x="95" y="16"/>
                  </a:lnTo>
                  <a:cubicBezTo>
                    <a:pt x="95" y="0"/>
                    <a:pt x="95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2" name="Google Shape;27442;p122"/>
            <p:cNvSpPr/>
            <p:nvPr/>
          </p:nvSpPr>
          <p:spPr>
            <a:xfrm>
              <a:off x="3426045" y="1777250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48" y="110"/>
                  </a:lnTo>
                  <a:cubicBezTo>
                    <a:pt x="63" y="110"/>
                    <a:pt x="80" y="95"/>
                    <a:pt x="80" y="63"/>
                  </a:cubicBezTo>
                  <a:lnTo>
                    <a:pt x="63" y="15"/>
                  </a:lnTo>
                  <a:cubicBezTo>
                    <a:pt x="63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3" name="Google Shape;27443;p122"/>
            <p:cNvSpPr/>
            <p:nvPr/>
          </p:nvSpPr>
          <p:spPr>
            <a:xfrm>
              <a:off x="3400506" y="1791752"/>
              <a:ext cx="5502" cy="4548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17"/>
                  </a:lnTo>
                  <a:lnTo>
                    <a:pt x="32" y="80"/>
                  </a:lnTo>
                  <a:lnTo>
                    <a:pt x="15" y="80"/>
                  </a:lnTo>
                  <a:cubicBezTo>
                    <a:pt x="0" y="95"/>
                    <a:pt x="0" y="111"/>
                    <a:pt x="15" y="126"/>
                  </a:cubicBezTo>
                  <a:cubicBezTo>
                    <a:pt x="15" y="143"/>
                    <a:pt x="32" y="143"/>
                    <a:pt x="47" y="143"/>
                  </a:cubicBezTo>
                  <a:cubicBezTo>
                    <a:pt x="47" y="143"/>
                    <a:pt x="63" y="143"/>
                    <a:pt x="63" y="126"/>
                  </a:cubicBezTo>
                  <a:lnTo>
                    <a:pt x="95" y="111"/>
                  </a:lnTo>
                  <a:lnTo>
                    <a:pt x="110" y="95"/>
                  </a:lnTo>
                  <a:lnTo>
                    <a:pt x="158" y="48"/>
                  </a:lnTo>
                  <a:cubicBezTo>
                    <a:pt x="158" y="48"/>
                    <a:pt x="173" y="17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4" name="Google Shape;27444;p122"/>
            <p:cNvSpPr/>
            <p:nvPr/>
          </p:nvSpPr>
          <p:spPr>
            <a:xfrm>
              <a:off x="3399966" y="1773720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cubicBezTo>
                    <a:pt x="17" y="48"/>
                    <a:pt x="17" y="63"/>
                    <a:pt x="17" y="63"/>
                  </a:cubicBezTo>
                  <a:lnTo>
                    <a:pt x="80" y="80"/>
                  </a:lnTo>
                  <a:lnTo>
                    <a:pt x="95" y="95"/>
                  </a:lnTo>
                  <a:cubicBezTo>
                    <a:pt x="112" y="95"/>
                    <a:pt x="127" y="80"/>
                    <a:pt x="127" y="63"/>
                  </a:cubicBezTo>
                  <a:cubicBezTo>
                    <a:pt x="143" y="48"/>
                    <a:pt x="127" y="32"/>
                    <a:pt x="112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5" name="Google Shape;27445;p122"/>
            <p:cNvSpPr/>
            <p:nvPr/>
          </p:nvSpPr>
          <p:spPr>
            <a:xfrm>
              <a:off x="3344850" y="1786250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47"/>
                    <a:pt x="17" y="64"/>
                    <a:pt x="32" y="64"/>
                  </a:cubicBezTo>
                  <a:lnTo>
                    <a:pt x="64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64"/>
                    <a:pt x="127" y="47"/>
                  </a:cubicBezTo>
                  <a:lnTo>
                    <a:pt x="127" y="47"/>
                  </a:lnTo>
                  <a:cubicBezTo>
                    <a:pt x="127" y="47"/>
                    <a:pt x="112" y="47"/>
                    <a:pt x="112" y="32"/>
                  </a:cubicBezTo>
                  <a:lnTo>
                    <a:pt x="95" y="32"/>
                  </a:lnTo>
                  <a:lnTo>
                    <a:pt x="80" y="16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6" name="Google Shape;27446;p122"/>
            <p:cNvSpPr/>
            <p:nvPr/>
          </p:nvSpPr>
          <p:spPr>
            <a:xfrm>
              <a:off x="3079289" y="1804792"/>
              <a:ext cx="4548" cy="4548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8" y="0"/>
                  </a:moveTo>
                  <a:lnTo>
                    <a:pt x="32" y="0"/>
                  </a:lnTo>
                  <a:lnTo>
                    <a:pt x="17" y="16"/>
                  </a:lnTo>
                  <a:cubicBezTo>
                    <a:pt x="0" y="16"/>
                    <a:pt x="0" y="48"/>
                    <a:pt x="17" y="63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8" y="79"/>
                    <a:pt x="48" y="79"/>
                    <a:pt x="63" y="95"/>
                  </a:cubicBez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80" y="126"/>
                  </a:lnTo>
                  <a:lnTo>
                    <a:pt x="80" y="126"/>
                  </a:lnTo>
                  <a:cubicBezTo>
                    <a:pt x="95" y="126"/>
                    <a:pt x="111" y="126"/>
                    <a:pt x="111" y="142"/>
                  </a:cubicBezTo>
                  <a:lnTo>
                    <a:pt x="111" y="142"/>
                  </a:lnTo>
                  <a:cubicBezTo>
                    <a:pt x="126" y="126"/>
                    <a:pt x="143" y="95"/>
                    <a:pt x="126" y="79"/>
                  </a:cubicBezTo>
                  <a:lnTo>
                    <a:pt x="111" y="63"/>
                  </a:lnTo>
                  <a:lnTo>
                    <a:pt x="63" y="16"/>
                  </a:ln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7" name="Google Shape;27447;p122"/>
            <p:cNvSpPr/>
            <p:nvPr/>
          </p:nvSpPr>
          <p:spPr>
            <a:xfrm>
              <a:off x="3371915" y="177572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48" y="0"/>
                    <a:pt x="17" y="17"/>
                    <a:pt x="1" y="32"/>
                  </a:cubicBezTo>
                  <a:lnTo>
                    <a:pt x="1" y="111"/>
                  </a:lnTo>
                  <a:cubicBezTo>
                    <a:pt x="1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4" y="126"/>
                    <a:pt x="64" y="111"/>
                    <a:pt x="64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95" y="63"/>
                    <a:pt x="112" y="63"/>
                    <a:pt x="112" y="48"/>
                  </a:cubicBezTo>
                  <a:lnTo>
                    <a:pt x="112" y="32"/>
                  </a:lnTo>
                  <a:cubicBezTo>
                    <a:pt x="112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8" name="Google Shape;27448;p122"/>
            <p:cNvSpPr/>
            <p:nvPr/>
          </p:nvSpPr>
          <p:spPr>
            <a:xfrm>
              <a:off x="3178008" y="1818340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32" y="15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2" y="110"/>
                  </a:lnTo>
                  <a:cubicBezTo>
                    <a:pt x="32" y="110"/>
                    <a:pt x="47" y="126"/>
                    <a:pt x="64" y="126"/>
                  </a:cubicBezTo>
                  <a:cubicBezTo>
                    <a:pt x="64" y="126"/>
                    <a:pt x="64" y="110"/>
                    <a:pt x="79" y="110"/>
                  </a:cubicBezTo>
                  <a:lnTo>
                    <a:pt x="79" y="110"/>
                  </a:lnTo>
                  <a:cubicBezTo>
                    <a:pt x="95" y="95"/>
                    <a:pt x="95" y="78"/>
                    <a:pt x="79" y="63"/>
                  </a:cubicBezTo>
                  <a:lnTo>
                    <a:pt x="110" y="63"/>
                  </a:lnTo>
                  <a:cubicBezTo>
                    <a:pt x="127" y="47"/>
                    <a:pt x="142" y="32"/>
                    <a:pt x="127" y="15"/>
                  </a:cubicBezTo>
                  <a:cubicBezTo>
                    <a:pt x="127" y="0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49" name="Google Shape;27449;p122"/>
            <p:cNvSpPr/>
            <p:nvPr/>
          </p:nvSpPr>
          <p:spPr>
            <a:xfrm>
              <a:off x="3412528" y="1793279"/>
              <a:ext cx="3530" cy="2512"/>
            </a:xfrm>
            <a:custGeom>
              <a:avLst/>
              <a:gdLst/>
              <a:ahLst/>
              <a:cxnLst/>
              <a:rect l="l" t="t" r="r" b="b"/>
              <a:pathLst>
                <a:path w="111" h="79" extrusionOk="0">
                  <a:moveTo>
                    <a:pt x="79" y="0"/>
                  </a:moveTo>
                  <a:lnTo>
                    <a:pt x="79" y="0"/>
                  </a:lnTo>
                  <a:lnTo>
                    <a:pt x="32" y="15"/>
                  </a:lnTo>
                  <a:cubicBezTo>
                    <a:pt x="16" y="15"/>
                    <a:pt x="0" y="15"/>
                    <a:pt x="0" y="32"/>
                  </a:cubicBezTo>
                  <a:lnTo>
                    <a:pt x="0" y="47"/>
                  </a:lnTo>
                  <a:lnTo>
                    <a:pt x="16" y="47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47"/>
                  </a:lnTo>
                  <a:cubicBezTo>
                    <a:pt x="63" y="63"/>
                    <a:pt x="63" y="63"/>
                    <a:pt x="63" y="78"/>
                  </a:cubicBezTo>
                  <a:lnTo>
                    <a:pt x="79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110" y="63"/>
                    <a:pt x="110" y="47"/>
                    <a:pt x="110" y="32"/>
                  </a:cubicBezTo>
                  <a:lnTo>
                    <a:pt x="95" y="15"/>
                  </a:lnTo>
                  <a:cubicBezTo>
                    <a:pt x="79" y="15"/>
                    <a:pt x="79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0" name="Google Shape;27450;p122"/>
            <p:cNvSpPr/>
            <p:nvPr/>
          </p:nvSpPr>
          <p:spPr>
            <a:xfrm>
              <a:off x="3154441" y="1813315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64" y="47"/>
                  </a:moveTo>
                  <a:lnTo>
                    <a:pt x="64" y="47"/>
                  </a:lnTo>
                  <a:lnTo>
                    <a:pt x="64" y="47"/>
                  </a:lnTo>
                  <a:close/>
                  <a:moveTo>
                    <a:pt x="32" y="1"/>
                  </a:moveTo>
                  <a:cubicBezTo>
                    <a:pt x="17" y="1"/>
                    <a:pt x="17" y="16"/>
                    <a:pt x="1" y="32"/>
                  </a:cubicBezTo>
                  <a:cubicBezTo>
                    <a:pt x="1" y="47"/>
                    <a:pt x="17" y="79"/>
                    <a:pt x="17" y="95"/>
                  </a:cubicBezTo>
                  <a:cubicBezTo>
                    <a:pt x="17" y="95"/>
                    <a:pt x="32" y="110"/>
                    <a:pt x="49" y="110"/>
                  </a:cubicBezTo>
                  <a:lnTo>
                    <a:pt x="49" y="110"/>
                  </a:lnTo>
                  <a:cubicBezTo>
                    <a:pt x="49" y="110"/>
                    <a:pt x="64" y="110"/>
                    <a:pt x="64" y="95"/>
                  </a:cubicBezTo>
                  <a:lnTo>
                    <a:pt x="64" y="95"/>
                  </a:lnTo>
                  <a:cubicBezTo>
                    <a:pt x="80" y="95"/>
                    <a:pt x="80" y="64"/>
                    <a:pt x="80" y="47"/>
                  </a:cubicBezTo>
                  <a:lnTo>
                    <a:pt x="80" y="47"/>
                  </a:lnTo>
                  <a:lnTo>
                    <a:pt x="80" y="47"/>
                  </a:lnTo>
                  <a:lnTo>
                    <a:pt x="95" y="47"/>
                  </a:lnTo>
                  <a:lnTo>
                    <a:pt x="95" y="47"/>
                  </a:lnTo>
                  <a:cubicBezTo>
                    <a:pt x="95" y="32"/>
                    <a:pt x="112" y="16"/>
                    <a:pt x="112" y="16"/>
                  </a:cubicBezTo>
                  <a:lnTo>
                    <a:pt x="127" y="16"/>
                  </a:lnTo>
                  <a:lnTo>
                    <a:pt x="127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1" name="Google Shape;27451;p122"/>
            <p:cNvSpPr/>
            <p:nvPr/>
          </p:nvSpPr>
          <p:spPr>
            <a:xfrm>
              <a:off x="3156445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2" name="Google Shape;27452;p122"/>
            <p:cNvSpPr/>
            <p:nvPr/>
          </p:nvSpPr>
          <p:spPr>
            <a:xfrm>
              <a:off x="3387467" y="1788731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16" y="17"/>
                  </a:cubicBezTo>
                  <a:lnTo>
                    <a:pt x="16" y="17"/>
                  </a:lnTo>
                  <a:lnTo>
                    <a:pt x="16" y="17"/>
                  </a:lnTo>
                  <a:cubicBezTo>
                    <a:pt x="1" y="32"/>
                    <a:pt x="1" y="64"/>
                    <a:pt x="16" y="95"/>
                  </a:cubicBezTo>
                  <a:lnTo>
                    <a:pt x="16" y="95"/>
                  </a:lnTo>
                  <a:cubicBezTo>
                    <a:pt x="16" y="112"/>
                    <a:pt x="32" y="127"/>
                    <a:pt x="47" y="127"/>
                  </a:cubicBezTo>
                  <a:lnTo>
                    <a:pt x="64" y="127"/>
                  </a:lnTo>
                  <a:cubicBezTo>
                    <a:pt x="79" y="112"/>
                    <a:pt x="79" y="112"/>
                    <a:pt x="79" y="95"/>
                  </a:cubicBezTo>
                  <a:lnTo>
                    <a:pt x="79" y="80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42" y="17"/>
                    <a:pt x="127" y="1"/>
                    <a:pt x="95" y="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3" name="Google Shape;27453;p122"/>
            <p:cNvSpPr/>
            <p:nvPr/>
          </p:nvSpPr>
          <p:spPr>
            <a:xfrm>
              <a:off x="3080816" y="1814333"/>
              <a:ext cx="2512" cy="3498"/>
            </a:xfrm>
            <a:custGeom>
              <a:avLst/>
              <a:gdLst/>
              <a:ahLst/>
              <a:cxnLst/>
              <a:rect l="l" t="t" r="r" b="b"/>
              <a:pathLst>
                <a:path w="79" h="110" extrusionOk="0">
                  <a:moveTo>
                    <a:pt x="32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2"/>
                  </a:lnTo>
                  <a:cubicBezTo>
                    <a:pt x="32" y="47"/>
                    <a:pt x="32" y="63"/>
                    <a:pt x="15" y="78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15" y="95"/>
                    <a:pt x="32" y="110"/>
                    <a:pt x="47" y="110"/>
                  </a:cubicBezTo>
                  <a:lnTo>
                    <a:pt x="63" y="95"/>
                  </a:lnTo>
                  <a:cubicBezTo>
                    <a:pt x="78" y="95"/>
                    <a:pt x="78" y="78"/>
                    <a:pt x="78" y="63"/>
                  </a:cubicBezTo>
                  <a:lnTo>
                    <a:pt x="63" y="32"/>
                  </a:lnTo>
                  <a:lnTo>
                    <a:pt x="63" y="15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4" name="Google Shape;27454;p122"/>
            <p:cNvSpPr/>
            <p:nvPr/>
          </p:nvSpPr>
          <p:spPr>
            <a:xfrm>
              <a:off x="3357889" y="1809785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cubicBezTo>
                    <a:pt x="48" y="17"/>
                    <a:pt x="32" y="17"/>
                    <a:pt x="32" y="32"/>
                  </a:cubicBezTo>
                  <a:lnTo>
                    <a:pt x="0" y="127"/>
                  </a:ln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63" y="158"/>
                  </a:lnTo>
                  <a:lnTo>
                    <a:pt x="80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126" y="64"/>
                  </a:lnTo>
                  <a:lnTo>
                    <a:pt x="126" y="32"/>
                  </a:lnTo>
                  <a:cubicBezTo>
                    <a:pt x="126" y="17"/>
                    <a:pt x="111" y="17"/>
                    <a:pt x="111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5" name="Google Shape;27455;p122"/>
            <p:cNvSpPr/>
            <p:nvPr/>
          </p:nvSpPr>
          <p:spPr>
            <a:xfrm>
              <a:off x="3326817" y="177871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4" y="49"/>
                  </a:moveTo>
                  <a:lnTo>
                    <a:pt x="64" y="49"/>
                  </a:lnTo>
                  <a:lnTo>
                    <a:pt x="64" y="49"/>
                  </a:lnTo>
                  <a:close/>
                  <a:moveTo>
                    <a:pt x="64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80"/>
                  </a:lnTo>
                  <a:cubicBezTo>
                    <a:pt x="1" y="95"/>
                    <a:pt x="17" y="112"/>
                    <a:pt x="32" y="127"/>
                  </a:cubicBezTo>
                  <a:lnTo>
                    <a:pt x="64" y="127"/>
                  </a:lnTo>
                  <a:lnTo>
                    <a:pt x="80" y="127"/>
                  </a:lnTo>
                  <a:cubicBezTo>
                    <a:pt x="95" y="112"/>
                    <a:pt x="95" y="95"/>
                    <a:pt x="80" y="80"/>
                  </a:cubicBez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9"/>
                    <a:pt x="112" y="17"/>
                  </a:cubicBezTo>
                  <a:lnTo>
                    <a:pt x="112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6" name="Google Shape;27456;p122"/>
            <p:cNvSpPr/>
            <p:nvPr/>
          </p:nvSpPr>
          <p:spPr>
            <a:xfrm>
              <a:off x="3328821" y="178023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7" name="Google Shape;27457;p122"/>
            <p:cNvSpPr/>
            <p:nvPr/>
          </p:nvSpPr>
          <p:spPr>
            <a:xfrm>
              <a:off x="3317785" y="181232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3" y="0"/>
                  </a:moveTo>
                  <a:lnTo>
                    <a:pt x="33" y="0"/>
                  </a:lnTo>
                  <a:cubicBezTo>
                    <a:pt x="17" y="0"/>
                    <a:pt x="1" y="15"/>
                    <a:pt x="1" y="15"/>
                  </a:cubicBezTo>
                  <a:cubicBezTo>
                    <a:pt x="1" y="47"/>
                    <a:pt x="1" y="63"/>
                    <a:pt x="33" y="63"/>
                  </a:cubicBezTo>
                  <a:lnTo>
                    <a:pt x="33" y="63"/>
                  </a:lnTo>
                  <a:lnTo>
                    <a:pt x="112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3" y="95"/>
                    <a:pt x="159" y="78"/>
                    <a:pt x="159" y="63"/>
                  </a:cubicBezTo>
                  <a:cubicBezTo>
                    <a:pt x="175" y="47"/>
                    <a:pt x="159" y="32"/>
                    <a:pt x="143" y="32"/>
                  </a:cubicBezTo>
                  <a:lnTo>
                    <a:pt x="143" y="32"/>
                  </a:lnTo>
                  <a:lnTo>
                    <a:pt x="127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8" name="Google Shape;27458;p122"/>
            <p:cNvSpPr/>
            <p:nvPr/>
          </p:nvSpPr>
          <p:spPr>
            <a:xfrm>
              <a:off x="3419016" y="1801294"/>
              <a:ext cx="2576" cy="2035"/>
            </a:xfrm>
            <a:custGeom>
              <a:avLst/>
              <a:gdLst/>
              <a:ahLst/>
              <a:cxnLst/>
              <a:rect l="l" t="t" r="r" b="b"/>
              <a:pathLst>
                <a:path w="81" h="64" extrusionOk="0">
                  <a:moveTo>
                    <a:pt x="49" y="0"/>
                  </a:moveTo>
                  <a:lnTo>
                    <a:pt x="49" y="0"/>
                  </a:lnTo>
                  <a:lnTo>
                    <a:pt x="17" y="0"/>
                  </a:lnTo>
                  <a:lnTo>
                    <a:pt x="1" y="16"/>
                  </a:lnTo>
                  <a:lnTo>
                    <a:pt x="32" y="47"/>
                  </a:lnTo>
                  <a:lnTo>
                    <a:pt x="3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4" y="47"/>
                  </a:lnTo>
                  <a:cubicBezTo>
                    <a:pt x="80" y="47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59" name="Google Shape;27459;p122"/>
            <p:cNvSpPr/>
            <p:nvPr/>
          </p:nvSpPr>
          <p:spPr>
            <a:xfrm>
              <a:off x="3440070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63" y="1"/>
                  </a:moveTo>
                  <a:lnTo>
                    <a:pt x="32" y="16"/>
                  </a:lnTo>
                  <a:cubicBezTo>
                    <a:pt x="0" y="16"/>
                    <a:pt x="0" y="47"/>
                    <a:pt x="0" y="64"/>
                  </a:cubicBezTo>
                  <a:cubicBezTo>
                    <a:pt x="17" y="79"/>
                    <a:pt x="32" y="79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63" y="79"/>
                  </a:lnTo>
                  <a:lnTo>
                    <a:pt x="95" y="64"/>
                  </a:lnTo>
                  <a:cubicBezTo>
                    <a:pt x="111" y="47"/>
                    <a:pt x="111" y="47"/>
                    <a:pt x="111" y="32"/>
                  </a:cubicBezTo>
                  <a:cubicBezTo>
                    <a:pt x="126" y="32"/>
                    <a:pt x="126" y="16"/>
                    <a:pt x="111" y="16"/>
                  </a:cubicBezTo>
                  <a:lnTo>
                    <a:pt x="11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0" name="Google Shape;27460;p122"/>
            <p:cNvSpPr/>
            <p:nvPr/>
          </p:nvSpPr>
          <p:spPr>
            <a:xfrm>
              <a:off x="3416535" y="1800785"/>
              <a:ext cx="5057" cy="4548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0" y="0"/>
                    <a:pt x="0" y="16"/>
                    <a:pt x="0" y="32"/>
                  </a:cubicBezTo>
                  <a:lnTo>
                    <a:pt x="0" y="48"/>
                  </a:lnTo>
                  <a:cubicBezTo>
                    <a:pt x="0" y="79"/>
                    <a:pt x="16" y="79"/>
                    <a:pt x="32" y="95"/>
                  </a:cubicBezTo>
                  <a:lnTo>
                    <a:pt x="32" y="95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47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cubicBezTo>
                    <a:pt x="79" y="79"/>
                    <a:pt x="95" y="79"/>
                    <a:pt x="95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27" y="111"/>
                    <a:pt x="142" y="126"/>
                    <a:pt x="127" y="142"/>
                  </a:cubicBezTo>
                  <a:lnTo>
                    <a:pt x="127" y="142"/>
                  </a:lnTo>
                  <a:lnTo>
                    <a:pt x="127" y="142"/>
                  </a:lnTo>
                  <a:cubicBezTo>
                    <a:pt x="142" y="142"/>
                    <a:pt x="158" y="142"/>
                    <a:pt x="158" y="126"/>
                  </a:cubicBezTo>
                  <a:lnTo>
                    <a:pt x="158" y="126"/>
                  </a:lnTo>
                  <a:cubicBezTo>
                    <a:pt x="158" y="95"/>
                    <a:pt x="142" y="79"/>
                    <a:pt x="127" y="79"/>
                  </a:cubicBezTo>
                  <a:lnTo>
                    <a:pt x="127" y="79"/>
                  </a:lnTo>
                  <a:lnTo>
                    <a:pt x="110" y="79"/>
                  </a:lnTo>
                  <a:lnTo>
                    <a:pt x="110" y="63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64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1" name="Google Shape;27461;p122"/>
            <p:cNvSpPr/>
            <p:nvPr/>
          </p:nvSpPr>
          <p:spPr>
            <a:xfrm>
              <a:off x="3440579" y="177123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32" y="6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2" name="Google Shape;27462;p122"/>
            <p:cNvSpPr/>
            <p:nvPr/>
          </p:nvSpPr>
          <p:spPr>
            <a:xfrm>
              <a:off x="3042715" y="181232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110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3" name="Google Shape;27463;p122"/>
            <p:cNvSpPr/>
            <p:nvPr/>
          </p:nvSpPr>
          <p:spPr>
            <a:xfrm>
              <a:off x="3418539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6" y="1"/>
                    <a:pt x="1" y="16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32" y="79"/>
                  </a:lnTo>
                  <a:lnTo>
                    <a:pt x="47" y="64"/>
                  </a:lnTo>
                  <a:lnTo>
                    <a:pt x="79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127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4" name="Google Shape;27464;p122"/>
            <p:cNvSpPr/>
            <p:nvPr/>
          </p:nvSpPr>
          <p:spPr>
            <a:xfrm>
              <a:off x="3197058" y="1796269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1" y="47"/>
                    <a:pt x="1" y="64"/>
                    <a:pt x="1" y="79"/>
                  </a:cubicBezTo>
                  <a:cubicBezTo>
                    <a:pt x="16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5" name="Google Shape;27465;p122"/>
            <p:cNvSpPr/>
            <p:nvPr/>
          </p:nvSpPr>
          <p:spPr>
            <a:xfrm>
              <a:off x="3323828" y="1785264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0" y="15"/>
                    <a:pt x="0" y="32"/>
                    <a:pt x="16" y="47"/>
                  </a:cubicBezTo>
                  <a:lnTo>
                    <a:pt x="16" y="63"/>
                  </a:lnTo>
                  <a:cubicBezTo>
                    <a:pt x="32" y="63"/>
                    <a:pt x="32" y="63"/>
                    <a:pt x="32" y="95"/>
                  </a:cubicBezTo>
                  <a:cubicBezTo>
                    <a:pt x="32" y="95"/>
                    <a:pt x="16" y="95"/>
                    <a:pt x="16" y="110"/>
                  </a:cubicBezTo>
                  <a:cubicBezTo>
                    <a:pt x="16" y="126"/>
                    <a:pt x="32" y="141"/>
                    <a:pt x="48" y="141"/>
                  </a:cubicBezTo>
                  <a:lnTo>
                    <a:pt x="63" y="141"/>
                  </a:lnTo>
                  <a:lnTo>
                    <a:pt x="79" y="141"/>
                  </a:lnTo>
                  <a:cubicBezTo>
                    <a:pt x="79" y="141"/>
                    <a:pt x="95" y="126"/>
                    <a:pt x="95" y="110"/>
                  </a:cubicBezTo>
                  <a:lnTo>
                    <a:pt x="95" y="110"/>
                  </a:lnTo>
                  <a:cubicBezTo>
                    <a:pt x="95" y="78"/>
                    <a:pt x="111" y="32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6" name="Google Shape;27466;p122"/>
            <p:cNvSpPr/>
            <p:nvPr/>
          </p:nvSpPr>
          <p:spPr>
            <a:xfrm>
              <a:off x="3375922" y="1780239"/>
              <a:ext cx="2576" cy="4516"/>
            </a:xfrm>
            <a:custGeom>
              <a:avLst/>
              <a:gdLst/>
              <a:ahLst/>
              <a:cxnLst/>
              <a:rect l="l" t="t" r="r" b="b"/>
              <a:pathLst>
                <a:path w="81" h="142" extrusionOk="0">
                  <a:moveTo>
                    <a:pt x="32" y="1"/>
                  </a:moveTo>
                  <a:lnTo>
                    <a:pt x="17" y="1"/>
                  </a:lnTo>
                  <a:lnTo>
                    <a:pt x="17" y="16"/>
                  </a:lnTo>
                  <a:cubicBezTo>
                    <a:pt x="1" y="16"/>
                    <a:pt x="1" y="32"/>
                    <a:pt x="1" y="32"/>
                  </a:cubicBezTo>
                  <a:lnTo>
                    <a:pt x="1" y="47"/>
                  </a:lnTo>
                  <a:lnTo>
                    <a:pt x="1" y="64"/>
                  </a:lnTo>
                  <a:lnTo>
                    <a:pt x="1" y="64"/>
                  </a:lnTo>
                  <a:cubicBezTo>
                    <a:pt x="17" y="64"/>
                    <a:pt x="17" y="79"/>
                    <a:pt x="17" y="95"/>
                  </a:cubicBez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9" y="142"/>
                  </a:lnTo>
                  <a:cubicBezTo>
                    <a:pt x="49" y="142"/>
                    <a:pt x="64" y="142"/>
                    <a:pt x="64" y="127"/>
                  </a:cubicBezTo>
                  <a:cubicBezTo>
                    <a:pt x="64" y="127"/>
                    <a:pt x="80" y="127"/>
                    <a:pt x="80" y="110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49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7" name="Google Shape;27467;p122"/>
            <p:cNvSpPr/>
            <p:nvPr/>
          </p:nvSpPr>
          <p:spPr>
            <a:xfrm>
              <a:off x="3185036" y="1795760"/>
              <a:ext cx="7537" cy="3562"/>
            </a:xfrm>
            <a:custGeom>
              <a:avLst/>
              <a:gdLst/>
              <a:ahLst/>
              <a:cxnLst/>
              <a:rect l="l" t="t" r="r" b="b"/>
              <a:pathLst>
                <a:path w="237" h="112" extrusionOk="0">
                  <a:moveTo>
                    <a:pt x="205" y="0"/>
                  </a:moveTo>
                  <a:lnTo>
                    <a:pt x="205" y="0"/>
                  </a:lnTo>
                  <a:lnTo>
                    <a:pt x="189" y="0"/>
                  </a:lnTo>
                  <a:cubicBezTo>
                    <a:pt x="189" y="17"/>
                    <a:pt x="173" y="17"/>
                    <a:pt x="173" y="17"/>
                  </a:cubicBezTo>
                  <a:cubicBezTo>
                    <a:pt x="158" y="17"/>
                    <a:pt x="158" y="32"/>
                    <a:pt x="158" y="32"/>
                  </a:cubicBezTo>
                  <a:cubicBezTo>
                    <a:pt x="142" y="32"/>
                    <a:pt x="126" y="48"/>
                    <a:pt x="126" y="48"/>
                  </a:cubicBezTo>
                  <a:cubicBezTo>
                    <a:pt x="126" y="48"/>
                    <a:pt x="110" y="48"/>
                    <a:pt x="110" y="32"/>
                  </a:cubicBezTo>
                  <a:cubicBezTo>
                    <a:pt x="110" y="32"/>
                    <a:pt x="95" y="17"/>
                    <a:pt x="79" y="17"/>
                  </a:cubicBezTo>
                  <a:lnTo>
                    <a:pt x="79" y="17"/>
                  </a:lnTo>
                  <a:cubicBezTo>
                    <a:pt x="63" y="32"/>
                    <a:pt x="47" y="32"/>
                    <a:pt x="47" y="32"/>
                  </a:cubicBezTo>
                  <a:lnTo>
                    <a:pt x="32" y="48"/>
                  </a:lnTo>
                  <a:cubicBezTo>
                    <a:pt x="16" y="48"/>
                    <a:pt x="0" y="80"/>
                    <a:pt x="16" y="95"/>
                  </a:cubicBezTo>
                  <a:cubicBezTo>
                    <a:pt x="16" y="95"/>
                    <a:pt x="16" y="111"/>
                    <a:pt x="32" y="111"/>
                  </a:cubicBezTo>
                  <a:lnTo>
                    <a:pt x="47" y="111"/>
                  </a:lnTo>
                  <a:lnTo>
                    <a:pt x="63" y="80"/>
                  </a:lnTo>
                  <a:cubicBezTo>
                    <a:pt x="63" y="63"/>
                    <a:pt x="79" y="48"/>
                    <a:pt x="95" y="48"/>
                  </a:cubicBezTo>
                  <a:lnTo>
                    <a:pt x="95" y="48"/>
                  </a:lnTo>
                  <a:lnTo>
                    <a:pt x="110" y="63"/>
                  </a:lnTo>
                  <a:cubicBezTo>
                    <a:pt x="126" y="63"/>
                    <a:pt x="126" y="80"/>
                    <a:pt x="126" y="95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42" y="111"/>
                  </a:lnTo>
                  <a:cubicBezTo>
                    <a:pt x="158" y="111"/>
                    <a:pt x="189" y="95"/>
                    <a:pt x="189" y="80"/>
                  </a:cubicBezTo>
                  <a:lnTo>
                    <a:pt x="189" y="80"/>
                  </a:lnTo>
                  <a:cubicBezTo>
                    <a:pt x="205" y="80"/>
                    <a:pt x="205" y="63"/>
                    <a:pt x="221" y="63"/>
                  </a:cubicBezTo>
                  <a:cubicBezTo>
                    <a:pt x="236" y="63"/>
                    <a:pt x="236" y="48"/>
                    <a:pt x="236" y="17"/>
                  </a:cubicBezTo>
                  <a:cubicBezTo>
                    <a:pt x="236" y="17"/>
                    <a:pt x="221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8" name="Google Shape;27468;p122"/>
            <p:cNvSpPr/>
            <p:nvPr/>
          </p:nvSpPr>
          <p:spPr>
            <a:xfrm>
              <a:off x="3171011" y="181834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5" y="15"/>
                    <a:pt x="15" y="32"/>
                  </a:cubicBezTo>
                  <a:cubicBezTo>
                    <a:pt x="0" y="47"/>
                    <a:pt x="15" y="63"/>
                    <a:pt x="32" y="78"/>
                  </a:cubicBezTo>
                  <a:lnTo>
                    <a:pt x="47" y="78"/>
                  </a:lnTo>
                  <a:cubicBezTo>
                    <a:pt x="63" y="78"/>
                    <a:pt x="78" y="78"/>
                    <a:pt x="95" y="95"/>
                  </a:cubicBezTo>
                  <a:cubicBezTo>
                    <a:pt x="110" y="95"/>
                    <a:pt x="110" y="95"/>
                    <a:pt x="126" y="110"/>
                  </a:cubicBezTo>
                  <a:lnTo>
                    <a:pt x="141" y="110"/>
                  </a:lnTo>
                  <a:lnTo>
                    <a:pt x="158" y="110"/>
                  </a:lnTo>
                  <a:cubicBezTo>
                    <a:pt x="173" y="110"/>
                    <a:pt x="189" y="110"/>
                    <a:pt x="189" y="95"/>
                  </a:cubicBezTo>
                  <a:lnTo>
                    <a:pt x="189" y="95"/>
                  </a:lnTo>
                  <a:lnTo>
                    <a:pt x="189" y="95"/>
                  </a:lnTo>
                  <a:lnTo>
                    <a:pt x="173" y="95"/>
                  </a:lnTo>
                  <a:lnTo>
                    <a:pt x="158" y="78"/>
                  </a:lnTo>
                  <a:lnTo>
                    <a:pt x="141" y="78"/>
                  </a:lnTo>
                  <a:cubicBezTo>
                    <a:pt x="141" y="95"/>
                    <a:pt x="126" y="95"/>
                    <a:pt x="126" y="95"/>
                  </a:cubicBezTo>
                  <a:cubicBezTo>
                    <a:pt x="110" y="95"/>
                    <a:pt x="95" y="78"/>
                    <a:pt x="95" y="63"/>
                  </a:cubicBezTo>
                  <a:cubicBezTo>
                    <a:pt x="95" y="47"/>
                    <a:pt x="95" y="32"/>
                    <a:pt x="110" y="15"/>
                  </a:cubicBezTo>
                  <a:lnTo>
                    <a:pt x="7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69" name="Google Shape;27469;p122"/>
            <p:cNvSpPr/>
            <p:nvPr/>
          </p:nvSpPr>
          <p:spPr>
            <a:xfrm>
              <a:off x="3385463" y="177670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6" y="17"/>
                  </a:lnTo>
                  <a:cubicBezTo>
                    <a:pt x="1" y="32"/>
                    <a:pt x="16" y="49"/>
                    <a:pt x="32" y="64"/>
                  </a:cubicBezTo>
                  <a:lnTo>
                    <a:pt x="47" y="64"/>
                  </a:lnTo>
                  <a:cubicBezTo>
                    <a:pt x="47" y="49"/>
                    <a:pt x="64" y="32"/>
                    <a:pt x="64" y="32"/>
                  </a:cubicBezTo>
                  <a:lnTo>
                    <a:pt x="127" y="32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0" name="Google Shape;27470;p122"/>
            <p:cNvSpPr/>
            <p:nvPr/>
          </p:nvSpPr>
          <p:spPr>
            <a:xfrm>
              <a:off x="3415009" y="1777250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64" y="15"/>
                  </a:lnTo>
                  <a:lnTo>
                    <a:pt x="48" y="32"/>
                  </a:lnTo>
                  <a:lnTo>
                    <a:pt x="1" y="15"/>
                  </a:lnTo>
                  <a:lnTo>
                    <a:pt x="1" y="15"/>
                  </a:lnTo>
                  <a:cubicBezTo>
                    <a:pt x="1" y="32"/>
                    <a:pt x="17" y="32"/>
                    <a:pt x="17" y="47"/>
                  </a:cubicBezTo>
                  <a:lnTo>
                    <a:pt x="17" y="95"/>
                  </a:lnTo>
                  <a:lnTo>
                    <a:pt x="17" y="95"/>
                  </a:lnTo>
                  <a:lnTo>
                    <a:pt x="80" y="78"/>
                  </a:lnTo>
                  <a:lnTo>
                    <a:pt x="112" y="63"/>
                  </a:lnTo>
                  <a:cubicBezTo>
                    <a:pt x="112" y="47"/>
                    <a:pt x="127" y="47"/>
                    <a:pt x="127" y="32"/>
                  </a:cubicBezTo>
                  <a:lnTo>
                    <a:pt x="112" y="15"/>
                  </a:lnTo>
                  <a:cubicBezTo>
                    <a:pt x="112" y="0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1" name="Google Shape;27471;p122"/>
            <p:cNvSpPr/>
            <p:nvPr/>
          </p:nvSpPr>
          <p:spPr>
            <a:xfrm>
              <a:off x="3294759" y="181531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7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16"/>
                  </a:lnTo>
                  <a:cubicBezTo>
                    <a:pt x="32" y="16"/>
                    <a:pt x="48" y="32"/>
                    <a:pt x="48" y="47"/>
                  </a:cubicBezTo>
                  <a:lnTo>
                    <a:pt x="80" y="47"/>
                  </a:lnTo>
                  <a:cubicBezTo>
                    <a:pt x="80" y="64"/>
                    <a:pt x="80" y="64"/>
                    <a:pt x="95" y="64"/>
                  </a:cubicBezTo>
                  <a:lnTo>
                    <a:pt x="126" y="32"/>
                  </a:lnTo>
                  <a:lnTo>
                    <a:pt x="126" y="1"/>
                  </a:lnTo>
                  <a:cubicBezTo>
                    <a:pt x="111" y="16"/>
                    <a:pt x="111" y="32"/>
                    <a:pt x="95" y="32"/>
                  </a:cubicBezTo>
                  <a:lnTo>
                    <a:pt x="80" y="32"/>
                  </a:lnTo>
                  <a:cubicBezTo>
                    <a:pt x="63" y="32"/>
                    <a:pt x="48" y="16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2" name="Google Shape;27472;p122"/>
            <p:cNvSpPr/>
            <p:nvPr/>
          </p:nvSpPr>
          <p:spPr>
            <a:xfrm>
              <a:off x="3311774" y="180679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7" y="79"/>
                  </a:lnTo>
                  <a:cubicBezTo>
                    <a:pt x="32" y="95"/>
                    <a:pt x="32" y="111"/>
                    <a:pt x="32" y="126"/>
                  </a:cubicBezTo>
                  <a:cubicBezTo>
                    <a:pt x="32" y="126"/>
                    <a:pt x="49" y="111"/>
                    <a:pt x="64" y="111"/>
                  </a:cubicBezTo>
                  <a:lnTo>
                    <a:pt x="80" y="48"/>
                  </a:lnTo>
                  <a:cubicBezTo>
                    <a:pt x="95" y="32"/>
                    <a:pt x="80" y="16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3" name="Google Shape;27473;p122"/>
            <p:cNvSpPr/>
            <p:nvPr/>
          </p:nvSpPr>
          <p:spPr>
            <a:xfrm>
              <a:off x="3394972" y="1754192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63" y="0"/>
                  </a:lnTo>
                  <a:lnTo>
                    <a:pt x="32" y="0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17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95" y="63"/>
                  </a:lnTo>
                  <a:cubicBezTo>
                    <a:pt x="126" y="47"/>
                    <a:pt x="126" y="32"/>
                    <a:pt x="126" y="16"/>
                  </a:cubicBezTo>
                  <a:cubicBezTo>
                    <a:pt x="126" y="0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4" name="Google Shape;27474;p122"/>
            <p:cNvSpPr/>
            <p:nvPr/>
          </p:nvSpPr>
          <p:spPr>
            <a:xfrm>
              <a:off x="3086286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49" y="0"/>
                  </a:moveTo>
                  <a:lnTo>
                    <a:pt x="1" y="32"/>
                  </a:lnTo>
                  <a:cubicBezTo>
                    <a:pt x="17" y="32"/>
                    <a:pt x="17" y="47"/>
                    <a:pt x="32" y="47"/>
                  </a:cubicBezTo>
                  <a:lnTo>
                    <a:pt x="32" y="47"/>
                  </a:lnTo>
                  <a:lnTo>
                    <a:pt x="80" y="47"/>
                  </a:lnTo>
                  <a:lnTo>
                    <a:pt x="80" y="63"/>
                  </a:lnTo>
                  <a:cubicBezTo>
                    <a:pt x="95" y="63"/>
                    <a:pt x="95" y="47"/>
                    <a:pt x="95" y="47"/>
                  </a:cubicBezTo>
                  <a:cubicBezTo>
                    <a:pt x="80" y="47"/>
                    <a:pt x="64" y="32"/>
                    <a:pt x="4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5" name="Google Shape;27475;p122"/>
            <p:cNvSpPr/>
            <p:nvPr/>
          </p:nvSpPr>
          <p:spPr>
            <a:xfrm>
              <a:off x="3456608" y="1802788"/>
              <a:ext cx="1527" cy="6551"/>
            </a:xfrm>
            <a:custGeom>
              <a:avLst/>
              <a:gdLst/>
              <a:ahLst/>
              <a:cxnLst/>
              <a:rect l="l" t="t" r="r" b="b"/>
              <a:pathLst>
                <a:path w="48" h="206" extrusionOk="0">
                  <a:moveTo>
                    <a:pt x="48" y="0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32" y="63"/>
                    <a:pt x="32" y="79"/>
                    <a:pt x="16" y="79"/>
                  </a:cubicBezTo>
                  <a:lnTo>
                    <a:pt x="16" y="79"/>
                  </a:lnTo>
                  <a:lnTo>
                    <a:pt x="1" y="174"/>
                  </a:lnTo>
                  <a:lnTo>
                    <a:pt x="1" y="205"/>
                  </a:lnTo>
                  <a:cubicBezTo>
                    <a:pt x="16" y="189"/>
                    <a:pt x="32" y="189"/>
                    <a:pt x="48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6" name="Google Shape;27476;p122"/>
            <p:cNvSpPr/>
            <p:nvPr/>
          </p:nvSpPr>
          <p:spPr>
            <a:xfrm>
              <a:off x="3349398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5" y="48"/>
                  </a:moveTo>
                  <a:cubicBezTo>
                    <a:pt x="32" y="63"/>
                    <a:pt x="15" y="80"/>
                    <a:pt x="0" y="80"/>
                  </a:cubicBezTo>
                  <a:lnTo>
                    <a:pt x="15" y="80"/>
                  </a:lnTo>
                  <a:lnTo>
                    <a:pt x="47" y="80"/>
                  </a:lnTo>
                  <a:lnTo>
                    <a:pt x="63" y="63"/>
                  </a:lnTo>
                  <a:lnTo>
                    <a:pt x="47" y="63"/>
                  </a:lnTo>
                  <a:lnTo>
                    <a:pt x="47" y="63"/>
                  </a:lnTo>
                  <a:cubicBezTo>
                    <a:pt x="47" y="63"/>
                    <a:pt x="32" y="48"/>
                    <a:pt x="15" y="48"/>
                  </a:cubicBezTo>
                  <a:close/>
                  <a:moveTo>
                    <a:pt x="15" y="0"/>
                  </a:moveTo>
                  <a:lnTo>
                    <a:pt x="0" y="17"/>
                  </a:lnTo>
                  <a:cubicBezTo>
                    <a:pt x="15" y="17"/>
                    <a:pt x="15" y="17"/>
                    <a:pt x="15" y="32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7" name="Google Shape;27477;p122"/>
            <p:cNvSpPr/>
            <p:nvPr/>
          </p:nvSpPr>
          <p:spPr>
            <a:xfrm>
              <a:off x="3118885" y="1789272"/>
              <a:ext cx="3530" cy="3498"/>
            </a:xfrm>
            <a:custGeom>
              <a:avLst/>
              <a:gdLst/>
              <a:ahLst/>
              <a:cxnLst/>
              <a:rect l="l" t="t" r="r" b="b"/>
              <a:pathLst>
                <a:path w="111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63"/>
                  </a:lnTo>
                  <a:lnTo>
                    <a:pt x="47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110" y="110"/>
                    <a:pt x="110" y="95"/>
                    <a:pt x="110" y="95"/>
                  </a:cubicBezTo>
                  <a:lnTo>
                    <a:pt x="110" y="78"/>
                  </a:lnTo>
                  <a:lnTo>
                    <a:pt x="110" y="78"/>
                  </a:lnTo>
                  <a:lnTo>
                    <a:pt x="110" y="63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8" name="Google Shape;27478;p122"/>
            <p:cNvSpPr/>
            <p:nvPr/>
          </p:nvSpPr>
          <p:spPr>
            <a:xfrm>
              <a:off x="3349875" y="1812329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48" y="0"/>
                  </a:moveTo>
                  <a:lnTo>
                    <a:pt x="48" y="15"/>
                  </a:lnTo>
                  <a:lnTo>
                    <a:pt x="0" y="141"/>
                  </a:lnTo>
                  <a:lnTo>
                    <a:pt x="0" y="158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0" y="189"/>
                  </a:lnTo>
                  <a:cubicBezTo>
                    <a:pt x="17" y="189"/>
                    <a:pt x="32" y="204"/>
                    <a:pt x="32" y="204"/>
                  </a:cubicBezTo>
                  <a:lnTo>
                    <a:pt x="3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143" y="204"/>
                  </a:lnTo>
                  <a:lnTo>
                    <a:pt x="143" y="204"/>
                  </a:lnTo>
                  <a:cubicBezTo>
                    <a:pt x="158" y="204"/>
                    <a:pt x="174" y="189"/>
                    <a:pt x="174" y="158"/>
                  </a:cubicBezTo>
                  <a:cubicBezTo>
                    <a:pt x="174" y="158"/>
                    <a:pt x="158" y="141"/>
                    <a:pt x="143" y="141"/>
                  </a:cubicBezTo>
                  <a:lnTo>
                    <a:pt x="143" y="126"/>
                  </a:lnTo>
                  <a:lnTo>
                    <a:pt x="143" y="126"/>
                  </a:lnTo>
                  <a:lnTo>
                    <a:pt x="80" y="126"/>
                  </a:lnTo>
                  <a:lnTo>
                    <a:pt x="95" y="95"/>
                  </a:lnTo>
                  <a:lnTo>
                    <a:pt x="111" y="63"/>
                  </a:lnTo>
                  <a:lnTo>
                    <a:pt x="111" y="47"/>
                  </a:lnTo>
                  <a:lnTo>
                    <a:pt x="95" y="47"/>
                  </a:lnTo>
                  <a:lnTo>
                    <a:pt x="80" y="47"/>
                  </a:lnTo>
                  <a:cubicBezTo>
                    <a:pt x="80" y="47"/>
                    <a:pt x="63" y="47"/>
                    <a:pt x="63" y="32"/>
                  </a:cubicBezTo>
                  <a:cubicBezTo>
                    <a:pt x="48" y="32"/>
                    <a:pt x="48" y="15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79" name="Google Shape;27479;p122"/>
            <p:cNvSpPr/>
            <p:nvPr/>
          </p:nvSpPr>
          <p:spPr>
            <a:xfrm>
              <a:off x="3081293" y="1794742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3" y="1"/>
                    <a:pt x="63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cubicBezTo>
                    <a:pt x="17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80" y="80"/>
                  </a:lnTo>
                  <a:lnTo>
                    <a:pt x="95" y="112"/>
                  </a:lnTo>
                  <a:cubicBezTo>
                    <a:pt x="95" y="127"/>
                    <a:pt x="111" y="127"/>
                    <a:pt x="126" y="127"/>
                  </a:cubicBezTo>
                  <a:lnTo>
                    <a:pt x="126" y="127"/>
                  </a:lnTo>
                  <a:lnTo>
                    <a:pt x="143" y="127"/>
                  </a:lnTo>
                  <a:cubicBezTo>
                    <a:pt x="158" y="112"/>
                    <a:pt x="158" y="95"/>
                    <a:pt x="158" y="80"/>
                  </a:cubicBezTo>
                  <a:lnTo>
                    <a:pt x="143" y="49"/>
                  </a:lnTo>
                  <a:cubicBezTo>
                    <a:pt x="126" y="49"/>
                    <a:pt x="126" y="49"/>
                    <a:pt x="111" y="32"/>
                  </a:cubicBezTo>
                  <a:lnTo>
                    <a:pt x="111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0" name="Google Shape;27480;p122"/>
            <p:cNvSpPr/>
            <p:nvPr/>
          </p:nvSpPr>
          <p:spPr>
            <a:xfrm>
              <a:off x="3021152" y="180227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32"/>
                    <a:pt x="32" y="32"/>
                    <a:pt x="32" y="48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112" y="95"/>
                    <a:pt x="112" y="79"/>
                    <a:pt x="127" y="64"/>
                  </a:cubicBezTo>
                  <a:lnTo>
                    <a:pt x="127" y="64"/>
                  </a:lnTo>
                  <a:cubicBezTo>
                    <a:pt x="127" y="48"/>
                    <a:pt x="112" y="32"/>
                    <a:pt x="95" y="32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1" name="Google Shape;27481;p122"/>
            <p:cNvSpPr/>
            <p:nvPr/>
          </p:nvSpPr>
          <p:spPr>
            <a:xfrm>
              <a:off x="3302774" y="1821807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"/>
                    <a:pt x="0" y="17"/>
                  </a:cubicBezTo>
                  <a:lnTo>
                    <a:pt x="0" y="32"/>
                  </a:lnTo>
                  <a:cubicBezTo>
                    <a:pt x="0" y="49"/>
                    <a:pt x="17" y="64"/>
                    <a:pt x="32" y="64"/>
                  </a:cubicBezTo>
                  <a:lnTo>
                    <a:pt x="48" y="64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74" y="80"/>
                  </a:lnTo>
                  <a:cubicBezTo>
                    <a:pt x="174" y="80"/>
                    <a:pt x="189" y="64"/>
                    <a:pt x="189" y="49"/>
                  </a:cubicBezTo>
                  <a:cubicBezTo>
                    <a:pt x="189" y="32"/>
                    <a:pt x="174" y="17"/>
                    <a:pt x="158" y="17"/>
                  </a:cubicBezTo>
                  <a:lnTo>
                    <a:pt x="158" y="17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2" name="Google Shape;27482;p122"/>
            <p:cNvSpPr/>
            <p:nvPr/>
          </p:nvSpPr>
          <p:spPr>
            <a:xfrm>
              <a:off x="3200556" y="1772225"/>
              <a:ext cx="6551" cy="2512"/>
            </a:xfrm>
            <a:custGeom>
              <a:avLst/>
              <a:gdLst/>
              <a:ahLst/>
              <a:cxnLst/>
              <a:rect l="l" t="t" r="r" b="b"/>
              <a:pathLst>
                <a:path w="206" h="79" extrusionOk="0">
                  <a:moveTo>
                    <a:pt x="206" y="1"/>
                  </a:moveTo>
                  <a:cubicBezTo>
                    <a:pt x="143" y="1"/>
                    <a:pt x="95" y="1"/>
                    <a:pt x="48" y="16"/>
                  </a:cubicBezTo>
                  <a:lnTo>
                    <a:pt x="32" y="16"/>
                  </a:lnTo>
                  <a:cubicBezTo>
                    <a:pt x="17" y="32"/>
                    <a:pt x="0" y="47"/>
                    <a:pt x="17" y="64"/>
                  </a:cubicBezTo>
                  <a:cubicBezTo>
                    <a:pt x="17" y="79"/>
                    <a:pt x="32" y="79"/>
                    <a:pt x="48" y="79"/>
                  </a:cubicBezTo>
                  <a:lnTo>
                    <a:pt x="63" y="79"/>
                  </a:lnTo>
                  <a:lnTo>
                    <a:pt x="174" y="16"/>
                  </a:lnTo>
                  <a:cubicBezTo>
                    <a:pt x="189" y="16"/>
                    <a:pt x="206" y="1"/>
                    <a:pt x="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3" name="Google Shape;27483;p122"/>
            <p:cNvSpPr/>
            <p:nvPr/>
          </p:nvSpPr>
          <p:spPr>
            <a:xfrm>
              <a:off x="3411001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221" y="0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174" y="16"/>
                  </a:lnTo>
                  <a:lnTo>
                    <a:pt x="127" y="32"/>
                  </a:lnTo>
                  <a:lnTo>
                    <a:pt x="127" y="48"/>
                  </a:lnTo>
                  <a:cubicBezTo>
                    <a:pt x="111" y="63"/>
                    <a:pt x="111" y="63"/>
                    <a:pt x="95" y="63"/>
                  </a:cubicBezTo>
                  <a:lnTo>
                    <a:pt x="80" y="63"/>
                  </a:lnTo>
                  <a:cubicBezTo>
                    <a:pt x="64" y="63"/>
                    <a:pt x="64" y="48"/>
                    <a:pt x="64" y="32"/>
                  </a:cubicBezTo>
                  <a:lnTo>
                    <a:pt x="32" y="48"/>
                  </a:lnTo>
                  <a:lnTo>
                    <a:pt x="17" y="48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79"/>
                  </a:cubicBezTo>
                  <a:lnTo>
                    <a:pt x="17" y="95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127" y="95"/>
                  </a:lnTo>
                  <a:lnTo>
                    <a:pt x="190" y="79"/>
                  </a:lnTo>
                  <a:lnTo>
                    <a:pt x="221" y="79"/>
                  </a:lnTo>
                  <a:lnTo>
                    <a:pt x="253" y="63"/>
                  </a:lnTo>
                  <a:lnTo>
                    <a:pt x="253" y="32"/>
                  </a:lnTo>
                  <a:lnTo>
                    <a:pt x="253" y="32"/>
                  </a:lnTo>
                  <a:cubicBezTo>
                    <a:pt x="253" y="16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4" name="Google Shape;27484;p122"/>
            <p:cNvSpPr/>
            <p:nvPr/>
          </p:nvSpPr>
          <p:spPr>
            <a:xfrm>
              <a:off x="3131924" y="182435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5" y="63"/>
                  </a:moveTo>
                  <a:lnTo>
                    <a:pt x="15" y="63"/>
                  </a:lnTo>
                  <a:lnTo>
                    <a:pt x="15" y="63"/>
                  </a:lnTo>
                  <a:close/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5" y="15"/>
                  </a:cubicBezTo>
                  <a:cubicBezTo>
                    <a:pt x="0" y="32"/>
                    <a:pt x="0" y="47"/>
                    <a:pt x="15" y="63"/>
                  </a:cubicBezTo>
                  <a:lnTo>
                    <a:pt x="15" y="63"/>
                  </a:lnTo>
                  <a:cubicBezTo>
                    <a:pt x="15" y="78"/>
                    <a:pt x="32" y="110"/>
                    <a:pt x="47" y="126"/>
                  </a:cubicBez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95" y="141"/>
                    <a:pt x="110" y="141"/>
                    <a:pt x="110" y="141"/>
                  </a:cubicBezTo>
                  <a:lnTo>
                    <a:pt x="126" y="141"/>
                  </a:lnTo>
                  <a:lnTo>
                    <a:pt x="126" y="141"/>
                  </a:lnTo>
                  <a:cubicBezTo>
                    <a:pt x="141" y="126"/>
                    <a:pt x="141" y="126"/>
                    <a:pt x="141" y="110"/>
                  </a:cubicBezTo>
                  <a:lnTo>
                    <a:pt x="141" y="95"/>
                  </a:lnTo>
                  <a:lnTo>
                    <a:pt x="141" y="78"/>
                  </a:lnTo>
                  <a:cubicBezTo>
                    <a:pt x="126" y="63"/>
                    <a:pt x="110" y="47"/>
                    <a:pt x="95" y="47"/>
                  </a:cubicBezTo>
                  <a:lnTo>
                    <a:pt x="78" y="47"/>
                  </a:lnTo>
                  <a:cubicBezTo>
                    <a:pt x="78" y="32"/>
                    <a:pt x="78" y="32"/>
                    <a:pt x="63" y="15"/>
                  </a:cubicBez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5" name="Google Shape;27485;p122"/>
            <p:cNvSpPr/>
            <p:nvPr/>
          </p:nvSpPr>
          <p:spPr>
            <a:xfrm>
              <a:off x="3132401" y="182635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6" name="Google Shape;27486;p122"/>
            <p:cNvSpPr/>
            <p:nvPr/>
          </p:nvSpPr>
          <p:spPr>
            <a:xfrm>
              <a:off x="3196072" y="1783261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5" y="47"/>
                  </a:lnTo>
                  <a:cubicBezTo>
                    <a:pt x="15" y="47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5" y="110"/>
                    <a:pt x="32" y="110"/>
                  </a:cubicBezTo>
                  <a:lnTo>
                    <a:pt x="47" y="110"/>
                  </a:lnTo>
                  <a:lnTo>
                    <a:pt x="63" y="95"/>
                  </a:lnTo>
                  <a:lnTo>
                    <a:pt x="141" y="63"/>
                  </a:lnTo>
                  <a:cubicBezTo>
                    <a:pt x="158" y="63"/>
                    <a:pt x="173" y="32"/>
                    <a:pt x="158" y="15"/>
                  </a:cubicBez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7" name="Google Shape;27487;p122"/>
            <p:cNvSpPr/>
            <p:nvPr/>
          </p:nvSpPr>
          <p:spPr>
            <a:xfrm>
              <a:off x="3017145" y="1801294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cubicBezTo>
                    <a:pt x="17" y="16"/>
                    <a:pt x="1" y="32"/>
                    <a:pt x="17" y="47"/>
                  </a:cubicBezTo>
                  <a:lnTo>
                    <a:pt x="32" y="95"/>
                  </a:lnTo>
                  <a:cubicBezTo>
                    <a:pt x="32" y="110"/>
                    <a:pt x="49" y="110"/>
                    <a:pt x="49" y="110"/>
                  </a:cubicBezTo>
                  <a:cubicBezTo>
                    <a:pt x="49" y="126"/>
                    <a:pt x="49" y="126"/>
                    <a:pt x="64" y="126"/>
                  </a:cubicBezTo>
                  <a:lnTo>
                    <a:pt x="49" y="110"/>
                  </a:lnTo>
                  <a:lnTo>
                    <a:pt x="32" y="63"/>
                  </a:lnTo>
                  <a:cubicBezTo>
                    <a:pt x="32" y="47"/>
                    <a:pt x="49" y="32"/>
                    <a:pt x="64" y="32"/>
                  </a:cubicBezTo>
                  <a:lnTo>
                    <a:pt x="64" y="16"/>
                  </a:lnTo>
                  <a:lnTo>
                    <a:pt x="80" y="16"/>
                  </a:lnTo>
                  <a:lnTo>
                    <a:pt x="80" y="32"/>
                  </a:lnTo>
                  <a:cubicBezTo>
                    <a:pt x="80" y="16"/>
                    <a:pt x="80" y="16"/>
                    <a:pt x="64" y="16"/>
                  </a:cubicBezTo>
                  <a:cubicBezTo>
                    <a:pt x="64" y="16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8" name="Google Shape;27488;p122"/>
            <p:cNvSpPr/>
            <p:nvPr/>
          </p:nvSpPr>
          <p:spPr>
            <a:xfrm>
              <a:off x="3317308" y="1817800"/>
              <a:ext cx="7537" cy="4039"/>
            </a:xfrm>
            <a:custGeom>
              <a:avLst/>
              <a:gdLst/>
              <a:ahLst/>
              <a:cxnLst/>
              <a:rect l="l" t="t" r="r" b="b"/>
              <a:pathLst>
                <a:path w="237" h="127" extrusionOk="0">
                  <a:moveTo>
                    <a:pt x="111" y="1"/>
                  </a:moveTo>
                  <a:cubicBezTo>
                    <a:pt x="127" y="17"/>
                    <a:pt x="127" y="17"/>
                    <a:pt x="127" y="32"/>
                  </a:cubicBezTo>
                  <a:cubicBezTo>
                    <a:pt x="127" y="49"/>
                    <a:pt x="111" y="64"/>
                    <a:pt x="95" y="64"/>
                  </a:cubicBezTo>
                  <a:lnTo>
                    <a:pt x="79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79" y="95"/>
                  </a:lnTo>
                  <a:lnTo>
                    <a:pt x="79" y="95"/>
                  </a:lnTo>
                  <a:cubicBezTo>
                    <a:pt x="95" y="95"/>
                    <a:pt x="111" y="80"/>
                    <a:pt x="111" y="80"/>
                  </a:cubicBezTo>
                  <a:lnTo>
                    <a:pt x="111" y="80"/>
                  </a:lnTo>
                  <a:cubicBezTo>
                    <a:pt x="111" y="80"/>
                    <a:pt x="127" y="80"/>
                    <a:pt x="127" y="95"/>
                  </a:cubicBezTo>
                  <a:cubicBezTo>
                    <a:pt x="142" y="95"/>
                    <a:pt x="158" y="112"/>
                    <a:pt x="190" y="112"/>
                  </a:cubicBezTo>
                  <a:lnTo>
                    <a:pt x="190" y="127"/>
                  </a:lnTo>
                  <a:cubicBezTo>
                    <a:pt x="205" y="127"/>
                    <a:pt x="221" y="112"/>
                    <a:pt x="221" y="95"/>
                  </a:cubicBezTo>
                  <a:cubicBezTo>
                    <a:pt x="237" y="80"/>
                    <a:pt x="221" y="49"/>
                    <a:pt x="205" y="49"/>
                  </a:cubicBezTo>
                  <a:lnTo>
                    <a:pt x="190" y="49"/>
                  </a:lnTo>
                  <a:cubicBezTo>
                    <a:pt x="174" y="49"/>
                    <a:pt x="174" y="32"/>
                    <a:pt x="174" y="32"/>
                  </a:cubicBezTo>
                  <a:cubicBezTo>
                    <a:pt x="174" y="32"/>
                    <a:pt x="158" y="17"/>
                    <a:pt x="142" y="17"/>
                  </a:cubicBezTo>
                  <a:cubicBezTo>
                    <a:pt x="127" y="17"/>
                    <a:pt x="127" y="1"/>
                    <a:pt x="11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89" name="Google Shape;27489;p122"/>
            <p:cNvSpPr/>
            <p:nvPr/>
          </p:nvSpPr>
          <p:spPr>
            <a:xfrm>
              <a:off x="3424041" y="1754669"/>
              <a:ext cx="6042" cy="7060"/>
            </a:xfrm>
            <a:custGeom>
              <a:avLst/>
              <a:gdLst/>
              <a:ahLst/>
              <a:cxnLst/>
              <a:rect l="l" t="t" r="r" b="b"/>
              <a:pathLst>
                <a:path w="190" h="222" extrusionOk="0">
                  <a:moveTo>
                    <a:pt x="32" y="1"/>
                  </a:moveTo>
                  <a:cubicBezTo>
                    <a:pt x="32" y="17"/>
                    <a:pt x="17" y="17"/>
                    <a:pt x="17" y="32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0" y="80"/>
                    <a:pt x="17" y="95"/>
                    <a:pt x="17" y="111"/>
                  </a:cubicBezTo>
                  <a:lnTo>
                    <a:pt x="17" y="127"/>
                  </a:lnTo>
                  <a:cubicBezTo>
                    <a:pt x="17" y="143"/>
                    <a:pt x="32" y="143"/>
                    <a:pt x="32" y="143"/>
                  </a:cubicBezTo>
                  <a:lnTo>
                    <a:pt x="48" y="143"/>
                  </a:lnTo>
                  <a:lnTo>
                    <a:pt x="111" y="111"/>
                  </a:lnTo>
                  <a:lnTo>
                    <a:pt x="80" y="190"/>
                  </a:lnTo>
                  <a:cubicBezTo>
                    <a:pt x="80" y="206"/>
                    <a:pt x="95" y="221"/>
                    <a:pt x="111" y="221"/>
                  </a:cubicBezTo>
                  <a:lnTo>
                    <a:pt x="126" y="221"/>
                  </a:lnTo>
                  <a:cubicBezTo>
                    <a:pt x="143" y="221"/>
                    <a:pt x="143" y="221"/>
                    <a:pt x="158" y="206"/>
                  </a:cubicBezTo>
                  <a:lnTo>
                    <a:pt x="158" y="174"/>
                  </a:lnTo>
                  <a:lnTo>
                    <a:pt x="189" y="80"/>
                  </a:lnTo>
                  <a:lnTo>
                    <a:pt x="189" y="64"/>
                  </a:lnTo>
                  <a:cubicBezTo>
                    <a:pt x="189" y="64"/>
                    <a:pt x="189" y="48"/>
                    <a:pt x="174" y="32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43" y="32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80" y="17"/>
                    <a:pt x="63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0" name="Google Shape;27490;p122"/>
            <p:cNvSpPr/>
            <p:nvPr/>
          </p:nvSpPr>
          <p:spPr>
            <a:xfrm>
              <a:off x="3142928" y="1823333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48" y="1"/>
                  </a:moveTo>
                  <a:lnTo>
                    <a:pt x="32" y="1"/>
                  </a:lnTo>
                  <a:lnTo>
                    <a:pt x="32" y="16"/>
                  </a:lnTo>
                  <a:cubicBezTo>
                    <a:pt x="16" y="16"/>
                    <a:pt x="1" y="32"/>
                    <a:pt x="16" y="47"/>
                  </a:cubicBezTo>
                  <a:lnTo>
                    <a:pt x="16" y="7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" y="110"/>
                  </a:lnTo>
                  <a:cubicBezTo>
                    <a:pt x="1" y="127"/>
                    <a:pt x="1" y="158"/>
                    <a:pt x="16" y="158"/>
                  </a:cubicBezTo>
                  <a:cubicBezTo>
                    <a:pt x="16" y="173"/>
                    <a:pt x="32" y="173"/>
                    <a:pt x="32" y="173"/>
                  </a:cubicBezTo>
                  <a:cubicBezTo>
                    <a:pt x="48" y="173"/>
                    <a:pt x="48" y="173"/>
                    <a:pt x="64" y="158"/>
                  </a:cubicBezTo>
                  <a:lnTo>
                    <a:pt x="64" y="158"/>
                  </a:lnTo>
                  <a:cubicBezTo>
                    <a:pt x="79" y="142"/>
                    <a:pt x="79" y="127"/>
                    <a:pt x="95" y="110"/>
                  </a:cubicBezTo>
                  <a:cubicBezTo>
                    <a:pt x="95" y="110"/>
                    <a:pt x="95" y="95"/>
                    <a:pt x="79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95" y="47"/>
                    <a:pt x="95" y="32"/>
                  </a:cubicBezTo>
                  <a:cubicBezTo>
                    <a:pt x="95" y="32"/>
                    <a:pt x="79" y="32"/>
                    <a:pt x="79" y="16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1" name="Google Shape;27491;p122"/>
            <p:cNvSpPr/>
            <p:nvPr/>
          </p:nvSpPr>
          <p:spPr>
            <a:xfrm>
              <a:off x="3326817" y="1815319"/>
              <a:ext cx="4580" cy="4516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112" y="1"/>
                  </a:moveTo>
                  <a:lnTo>
                    <a:pt x="112" y="1"/>
                  </a:lnTo>
                  <a:lnTo>
                    <a:pt x="95" y="1"/>
                  </a:lnTo>
                  <a:cubicBezTo>
                    <a:pt x="95" y="1"/>
                    <a:pt x="95" y="16"/>
                    <a:pt x="80" y="16"/>
                  </a:cubicBezTo>
                  <a:lnTo>
                    <a:pt x="80" y="16"/>
                  </a:lnTo>
                  <a:lnTo>
                    <a:pt x="80" y="16"/>
                  </a:lnTo>
                  <a:cubicBezTo>
                    <a:pt x="64" y="32"/>
                    <a:pt x="64" y="32"/>
                    <a:pt x="48" y="32"/>
                  </a:cubicBezTo>
                  <a:lnTo>
                    <a:pt x="48" y="47"/>
                  </a:lnTo>
                  <a:lnTo>
                    <a:pt x="48" y="47"/>
                  </a:lnTo>
                  <a:cubicBezTo>
                    <a:pt x="32" y="47"/>
                    <a:pt x="32" y="64"/>
                    <a:pt x="17" y="64"/>
                  </a:cubicBezTo>
                  <a:lnTo>
                    <a:pt x="17" y="79"/>
                  </a:lnTo>
                  <a:cubicBezTo>
                    <a:pt x="1" y="95"/>
                    <a:pt x="1" y="110"/>
                    <a:pt x="17" y="127"/>
                  </a:cubicBezTo>
                  <a:cubicBezTo>
                    <a:pt x="32" y="127"/>
                    <a:pt x="32" y="142"/>
                    <a:pt x="48" y="142"/>
                  </a:cubicBezTo>
                  <a:lnTo>
                    <a:pt x="64" y="127"/>
                  </a:lnTo>
                  <a:cubicBezTo>
                    <a:pt x="80" y="127"/>
                    <a:pt x="80" y="110"/>
                    <a:pt x="80" y="110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2" y="79"/>
                  </a:lnTo>
                  <a:cubicBezTo>
                    <a:pt x="127" y="79"/>
                    <a:pt x="127" y="64"/>
                    <a:pt x="127" y="64"/>
                  </a:cubicBezTo>
                  <a:cubicBezTo>
                    <a:pt x="127" y="64"/>
                    <a:pt x="143" y="64"/>
                    <a:pt x="143" y="47"/>
                  </a:cubicBezTo>
                  <a:cubicBezTo>
                    <a:pt x="143" y="32"/>
                    <a:pt x="143" y="32"/>
                    <a:pt x="127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2" name="Google Shape;27492;p122"/>
            <p:cNvSpPr/>
            <p:nvPr/>
          </p:nvSpPr>
          <p:spPr>
            <a:xfrm>
              <a:off x="3021152" y="1794265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80" y="1"/>
                  </a:moveTo>
                  <a:lnTo>
                    <a:pt x="80" y="1"/>
                  </a:lnTo>
                  <a:lnTo>
                    <a:pt x="64" y="1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1" y="47"/>
                    <a:pt x="1" y="64"/>
                    <a:pt x="1" y="64"/>
                  </a:cubicBezTo>
                  <a:cubicBezTo>
                    <a:pt x="1" y="79"/>
                    <a:pt x="17" y="95"/>
                    <a:pt x="32" y="95"/>
                  </a:cubicBezTo>
                  <a:lnTo>
                    <a:pt x="32" y="95"/>
                  </a:lnTo>
                  <a:lnTo>
                    <a:pt x="95" y="110"/>
                  </a:lnTo>
                  <a:lnTo>
                    <a:pt x="95" y="110"/>
                  </a:lnTo>
                  <a:cubicBezTo>
                    <a:pt x="112" y="110"/>
                    <a:pt x="127" y="95"/>
                    <a:pt x="127" y="79"/>
                  </a:cubicBezTo>
                  <a:cubicBezTo>
                    <a:pt x="143" y="64"/>
                    <a:pt x="127" y="47"/>
                    <a:pt x="112" y="47"/>
                  </a:cubicBezTo>
                  <a:lnTo>
                    <a:pt x="112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3" name="Google Shape;27493;p122"/>
            <p:cNvSpPr/>
            <p:nvPr/>
          </p:nvSpPr>
          <p:spPr>
            <a:xfrm>
              <a:off x="3268203" y="1771239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47" y="15"/>
                    <a:pt x="32" y="15"/>
                    <a:pt x="16" y="15"/>
                  </a:cubicBezTo>
                  <a:lnTo>
                    <a:pt x="1" y="15"/>
                  </a:lnTo>
                  <a:cubicBezTo>
                    <a:pt x="1" y="32"/>
                    <a:pt x="1" y="47"/>
                    <a:pt x="16" y="63"/>
                  </a:cubicBezTo>
                  <a:cubicBezTo>
                    <a:pt x="32" y="63"/>
                    <a:pt x="47" y="63"/>
                    <a:pt x="47" y="78"/>
                  </a:cubicBezTo>
                  <a:lnTo>
                    <a:pt x="79" y="78"/>
                  </a:lnTo>
                  <a:lnTo>
                    <a:pt x="95" y="78"/>
                  </a:lnTo>
                  <a:cubicBezTo>
                    <a:pt x="110" y="63"/>
                    <a:pt x="110" y="63"/>
                    <a:pt x="127" y="63"/>
                  </a:cubicBezTo>
                  <a:lnTo>
                    <a:pt x="127" y="63"/>
                  </a:lnTo>
                  <a:cubicBezTo>
                    <a:pt x="142" y="63"/>
                    <a:pt x="142" y="78"/>
                    <a:pt x="142" y="78"/>
                  </a:cubicBezTo>
                  <a:lnTo>
                    <a:pt x="142" y="78"/>
                  </a:lnTo>
                  <a:cubicBezTo>
                    <a:pt x="158" y="95"/>
                    <a:pt x="158" y="95"/>
                    <a:pt x="173" y="95"/>
                  </a:cubicBezTo>
                  <a:lnTo>
                    <a:pt x="190" y="95"/>
                  </a:lnTo>
                  <a:cubicBezTo>
                    <a:pt x="205" y="95"/>
                    <a:pt x="205" y="78"/>
                    <a:pt x="205" y="78"/>
                  </a:cubicBezTo>
                  <a:lnTo>
                    <a:pt x="205" y="47"/>
                  </a:lnTo>
                  <a:cubicBezTo>
                    <a:pt x="205" y="32"/>
                    <a:pt x="190" y="32"/>
                    <a:pt x="190" y="15"/>
                  </a:cubicBezTo>
                  <a:lnTo>
                    <a:pt x="190" y="15"/>
                  </a:lnTo>
                  <a:cubicBezTo>
                    <a:pt x="190" y="47"/>
                    <a:pt x="173" y="63"/>
                    <a:pt x="158" y="63"/>
                  </a:cubicBezTo>
                  <a:lnTo>
                    <a:pt x="142" y="63"/>
                  </a:lnTo>
                  <a:cubicBezTo>
                    <a:pt x="127" y="63"/>
                    <a:pt x="110" y="47"/>
                    <a:pt x="110" y="32"/>
                  </a:cubicBezTo>
                  <a:lnTo>
                    <a:pt x="110" y="0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4" name="Google Shape;27494;p122"/>
            <p:cNvSpPr/>
            <p:nvPr/>
          </p:nvSpPr>
          <p:spPr>
            <a:xfrm>
              <a:off x="3417012" y="1755178"/>
              <a:ext cx="7569" cy="7537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90" y="1"/>
                  </a:moveTo>
                  <a:lnTo>
                    <a:pt x="158" y="1"/>
                  </a:lnTo>
                  <a:lnTo>
                    <a:pt x="143" y="16"/>
                  </a:lnTo>
                  <a:lnTo>
                    <a:pt x="127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9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7" y="16"/>
                    <a:pt x="17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cubicBezTo>
                    <a:pt x="49" y="79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95"/>
                    <a:pt x="127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cubicBezTo>
                    <a:pt x="158" y="95"/>
                    <a:pt x="158" y="95"/>
                    <a:pt x="175" y="111"/>
                  </a:cubicBezTo>
                  <a:cubicBezTo>
                    <a:pt x="175" y="142"/>
                    <a:pt x="175" y="158"/>
                    <a:pt x="158" y="174"/>
                  </a:cubicBezTo>
                  <a:lnTo>
                    <a:pt x="158" y="205"/>
                  </a:lnTo>
                  <a:cubicBezTo>
                    <a:pt x="158" y="221"/>
                    <a:pt x="158" y="221"/>
                    <a:pt x="175" y="221"/>
                  </a:cubicBezTo>
                  <a:cubicBezTo>
                    <a:pt x="175" y="237"/>
                    <a:pt x="175" y="237"/>
                    <a:pt x="190" y="237"/>
                  </a:cubicBezTo>
                  <a:lnTo>
                    <a:pt x="190" y="237"/>
                  </a:lnTo>
                  <a:cubicBezTo>
                    <a:pt x="206" y="237"/>
                    <a:pt x="206" y="221"/>
                    <a:pt x="221" y="221"/>
                  </a:cubicBezTo>
                  <a:cubicBezTo>
                    <a:pt x="238" y="190"/>
                    <a:pt x="238" y="142"/>
                    <a:pt x="238" y="111"/>
                  </a:cubicBezTo>
                  <a:lnTo>
                    <a:pt x="238" y="95"/>
                  </a:lnTo>
                  <a:cubicBezTo>
                    <a:pt x="238" y="79"/>
                    <a:pt x="221" y="64"/>
                    <a:pt x="238" y="48"/>
                  </a:cubicBezTo>
                  <a:lnTo>
                    <a:pt x="238" y="32"/>
                  </a:lnTo>
                  <a:cubicBezTo>
                    <a:pt x="238" y="32"/>
                    <a:pt x="238" y="16"/>
                    <a:pt x="221" y="16"/>
                  </a:cubicBezTo>
                  <a:lnTo>
                    <a:pt x="206" y="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5" name="Google Shape;27495;p122"/>
            <p:cNvSpPr/>
            <p:nvPr/>
          </p:nvSpPr>
          <p:spPr>
            <a:xfrm>
              <a:off x="3271701" y="176923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47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26"/>
                    <a:pt x="80" y="110"/>
                    <a:pt x="80" y="78"/>
                  </a:cubicBezTo>
                  <a:lnTo>
                    <a:pt x="80" y="78"/>
                  </a:lnTo>
                  <a:lnTo>
                    <a:pt x="63" y="32"/>
                  </a:lnTo>
                  <a:lnTo>
                    <a:pt x="63" y="15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6" name="Google Shape;27496;p122"/>
            <p:cNvSpPr/>
            <p:nvPr/>
          </p:nvSpPr>
          <p:spPr>
            <a:xfrm>
              <a:off x="3080275" y="178974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48"/>
                  </a:moveTo>
                  <a:lnTo>
                    <a:pt x="95" y="32"/>
                  </a:lnTo>
                  <a:lnTo>
                    <a:pt x="95" y="48"/>
                  </a:lnTo>
                  <a:lnTo>
                    <a:pt x="95" y="48"/>
                  </a:lnTo>
                  <a:close/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32"/>
                  </a:lnTo>
                  <a:cubicBezTo>
                    <a:pt x="17" y="95"/>
                    <a:pt x="64" y="111"/>
                    <a:pt x="95" y="111"/>
                  </a:cubicBezTo>
                  <a:lnTo>
                    <a:pt x="11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cubicBezTo>
                    <a:pt x="158" y="111"/>
                    <a:pt x="175" y="95"/>
                    <a:pt x="175" y="95"/>
                  </a:cubicBezTo>
                  <a:lnTo>
                    <a:pt x="175" y="80"/>
                  </a:lnTo>
                  <a:lnTo>
                    <a:pt x="175" y="63"/>
                  </a:lnTo>
                  <a:lnTo>
                    <a:pt x="175" y="48"/>
                  </a:lnTo>
                  <a:cubicBezTo>
                    <a:pt x="158" y="48"/>
                    <a:pt x="158" y="32"/>
                    <a:pt x="158" y="32"/>
                  </a:cubicBezTo>
                  <a:lnTo>
                    <a:pt x="143" y="17"/>
                  </a:lnTo>
                  <a:lnTo>
                    <a:pt x="127" y="17"/>
                  </a:lnTo>
                  <a:lnTo>
                    <a:pt x="95" y="32"/>
                  </a:lnTo>
                  <a:lnTo>
                    <a:pt x="95" y="32"/>
                  </a:lnTo>
                  <a:cubicBezTo>
                    <a:pt x="80" y="32"/>
                    <a:pt x="64" y="17"/>
                    <a:pt x="64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7" name="Google Shape;27497;p122"/>
            <p:cNvSpPr/>
            <p:nvPr/>
          </p:nvSpPr>
          <p:spPr>
            <a:xfrm>
              <a:off x="3083296" y="1790735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"/>
                  </a:move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8" name="Google Shape;27498;p122"/>
            <p:cNvSpPr/>
            <p:nvPr/>
          </p:nvSpPr>
          <p:spPr>
            <a:xfrm>
              <a:off x="3340843" y="1788731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32" y="17"/>
                    <a:pt x="49" y="49"/>
                    <a:pt x="32" y="64"/>
                  </a:cubicBezTo>
                  <a:lnTo>
                    <a:pt x="32" y="80"/>
                  </a:lnTo>
                  <a:lnTo>
                    <a:pt x="49" y="95"/>
                  </a:lnTo>
                  <a:lnTo>
                    <a:pt x="32" y="95"/>
                  </a:lnTo>
                  <a:cubicBezTo>
                    <a:pt x="17" y="95"/>
                    <a:pt x="1" y="127"/>
                    <a:pt x="17" y="143"/>
                  </a:cubicBezTo>
                  <a:cubicBezTo>
                    <a:pt x="17" y="143"/>
                    <a:pt x="17" y="158"/>
                    <a:pt x="32" y="158"/>
                  </a:cubicBezTo>
                  <a:lnTo>
                    <a:pt x="32" y="158"/>
                  </a:lnTo>
                  <a:lnTo>
                    <a:pt x="112" y="127"/>
                  </a:lnTo>
                  <a:cubicBezTo>
                    <a:pt x="112" y="112"/>
                    <a:pt x="127" y="95"/>
                    <a:pt x="143" y="95"/>
                  </a:cubicBezTo>
                  <a:lnTo>
                    <a:pt x="158" y="95"/>
                  </a:lnTo>
                  <a:cubicBezTo>
                    <a:pt x="158" y="80"/>
                    <a:pt x="143" y="80"/>
                    <a:pt x="143" y="64"/>
                  </a:cubicBezTo>
                  <a:lnTo>
                    <a:pt x="95" y="49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99" name="Google Shape;27499;p122"/>
            <p:cNvSpPr/>
            <p:nvPr/>
          </p:nvSpPr>
          <p:spPr>
            <a:xfrm>
              <a:off x="3092837" y="1786727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80"/>
                  </a:lnTo>
                  <a:cubicBezTo>
                    <a:pt x="0" y="95"/>
                    <a:pt x="0" y="95"/>
                    <a:pt x="15" y="112"/>
                  </a:cubicBezTo>
                  <a:lnTo>
                    <a:pt x="15" y="112"/>
                  </a:lnTo>
                  <a:cubicBezTo>
                    <a:pt x="15" y="112"/>
                    <a:pt x="15" y="127"/>
                    <a:pt x="32" y="127"/>
                  </a:cubicBezTo>
                  <a:lnTo>
                    <a:pt x="110" y="158"/>
                  </a:lnTo>
                  <a:lnTo>
                    <a:pt x="126" y="158"/>
                  </a:lnTo>
                  <a:lnTo>
                    <a:pt x="142" y="158"/>
                  </a:lnTo>
                  <a:lnTo>
                    <a:pt x="142" y="158"/>
                  </a:lnTo>
                  <a:cubicBezTo>
                    <a:pt x="158" y="158"/>
                    <a:pt x="158" y="158"/>
                    <a:pt x="158" y="143"/>
                  </a:cubicBezTo>
                  <a:lnTo>
                    <a:pt x="173" y="143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cubicBezTo>
                    <a:pt x="189" y="64"/>
                    <a:pt x="189" y="49"/>
                    <a:pt x="173" y="32"/>
                  </a:cubicBezTo>
                  <a:lnTo>
                    <a:pt x="158" y="32"/>
                  </a:lnTo>
                  <a:cubicBezTo>
                    <a:pt x="142" y="32"/>
                    <a:pt x="126" y="49"/>
                    <a:pt x="126" y="64"/>
                  </a:cubicBezTo>
                  <a:lnTo>
                    <a:pt x="110" y="80"/>
                  </a:lnTo>
                  <a:lnTo>
                    <a:pt x="78" y="80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110" y="32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0" name="Google Shape;27500;p122"/>
            <p:cNvSpPr/>
            <p:nvPr/>
          </p:nvSpPr>
          <p:spPr>
            <a:xfrm>
              <a:off x="3273228" y="181131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9" y="1"/>
                    <a:pt x="79" y="16"/>
                    <a:pt x="79" y="32"/>
                  </a:cubicBezTo>
                  <a:lnTo>
                    <a:pt x="63" y="79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95" y="158"/>
                  </a:lnTo>
                  <a:lnTo>
                    <a:pt x="110" y="158"/>
                  </a:lnTo>
                  <a:lnTo>
                    <a:pt x="126" y="158"/>
                  </a:lnTo>
                  <a:cubicBezTo>
                    <a:pt x="126" y="142"/>
                    <a:pt x="142" y="127"/>
                    <a:pt x="142" y="127"/>
                  </a:cubicBezTo>
                  <a:lnTo>
                    <a:pt x="142" y="95"/>
                  </a:lnTo>
                  <a:lnTo>
                    <a:pt x="142" y="32"/>
                  </a:lnTo>
                  <a:lnTo>
                    <a:pt x="142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1" name="Google Shape;27501;p122"/>
            <p:cNvSpPr/>
            <p:nvPr/>
          </p:nvSpPr>
          <p:spPr>
            <a:xfrm>
              <a:off x="3084823" y="1793279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78" y="0"/>
                  </a:moveTo>
                  <a:lnTo>
                    <a:pt x="6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15" y="95"/>
                    <a:pt x="15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95" y="63"/>
                  </a:lnTo>
                  <a:cubicBezTo>
                    <a:pt x="78" y="47"/>
                    <a:pt x="95" y="32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2" name="Google Shape;27502;p122"/>
            <p:cNvSpPr/>
            <p:nvPr/>
          </p:nvSpPr>
          <p:spPr>
            <a:xfrm>
              <a:off x="3310311" y="1819326"/>
              <a:ext cx="3498" cy="3053"/>
            </a:xfrm>
            <a:custGeom>
              <a:avLst/>
              <a:gdLst/>
              <a:ahLst/>
              <a:cxnLst/>
              <a:rect l="l" t="t" r="r" b="b"/>
              <a:pathLst>
                <a:path w="110" h="96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15" y="16"/>
                  </a:cubicBezTo>
                  <a:lnTo>
                    <a:pt x="15" y="16"/>
                  </a:lnTo>
                  <a:cubicBezTo>
                    <a:pt x="0" y="32"/>
                    <a:pt x="15" y="47"/>
                    <a:pt x="15" y="64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cubicBezTo>
                    <a:pt x="110" y="64"/>
                    <a:pt x="110" y="47"/>
                    <a:pt x="95" y="32"/>
                  </a:cubicBez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3" name="Google Shape;27503;p122"/>
            <p:cNvSpPr/>
            <p:nvPr/>
          </p:nvSpPr>
          <p:spPr>
            <a:xfrm>
              <a:off x="3423023" y="1752666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17" y="32"/>
                  </a:cubicBezTo>
                  <a:cubicBezTo>
                    <a:pt x="1" y="48"/>
                    <a:pt x="17" y="48"/>
                    <a:pt x="17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95" y="80"/>
                  </a:lnTo>
                  <a:lnTo>
                    <a:pt x="190" y="80"/>
                  </a:lnTo>
                  <a:lnTo>
                    <a:pt x="253" y="80"/>
                  </a:lnTo>
                  <a:lnTo>
                    <a:pt x="253" y="80"/>
                  </a:lnTo>
                  <a:cubicBezTo>
                    <a:pt x="269" y="80"/>
                    <a:pt x="284" y="64"/>
                    <a:pt x="284" y="48"/>
                  </a:cubicBezTo>
                  <a:lnTo>
                    <a:pt x="284" y="32"/>
                  </a:lnTo>
                  <a:cubicBezTo>
                    <a:pt x="284" y="17"/>
                    <a:pt x="269" y="17"/>
                    <a:pt x="253" y="17"/>
                  </a:cubicBezTo>
                  <a:lnTo>
                    <a:pt x="19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4" name="Google Shape;27504;p122"/>
            <p:cNvSpPr/>
            <p:nvPr/>
          </p:nvSpPr>
          <p:spPr>
            <a:xfrm>
              <a:off x="3292278" y="181331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95"/>
                    <a:pt x="15" y="95"/>
                  </a:cubicBezTo>
                  <a:lnTo>
                    <a:pt x="15" y="95"/>
                  </a:lnTo>
                  <a:lnTo>
                    <a:pt x="47" y="79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95" y="64"/>
                  </a:lnTo>
                  <a:lnTo>
                    <a:pt x="78" y="64"/>
                  </a:lnTo>
                  <a:cubicBezTo>
                    <a:pt x="78" y="47"/>
                    <a:pt x="63" y="16"/>
                    <a:pt x="78" y="16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5" name="Google Shape;27505;p122"/>
            <p:cNvSpPr/>
            <p:nvPr/>
          </p:nvSpPr>
          <p:spPr>
            <a:xfrm>
              <a:off x="3317308" y="1776232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1" y="47"/>
                  </a:lnTo>
                  <a:cubicBezTo>
                    <a:pt x="1" y="64"/>
                    <a:pt x="1" y="95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cubicBezTo>
                    <a:pt x="32" y="110"/>
                    <a:pt x="48" y="110"/>
                    <a:pt x="48" y="95"/>
                  </a:cubicBezTo>
                  <a:lnTo>
                    <a:pt x="32" y="47"/>
                  </a:lnTo>
                  <a:cubicBezTo>
                    <a:pt x="32" y="32"/>
                    <a:pt x="48" y="1"/>
                    <a:pt x="64" y="1"/>
                  </a:cubicBez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6" name="Google Shape;27506;p122"/>
            <p:cNvSpPr/>
            <p:nvPr/>
          </p:nvSpPr>
          <p:spPr>
            <a:xfrm>
              <a:off x="3436063" y="1763702"/>
              <a:ext cx="2035" cy="4548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16"/>
                  </a:cubicBezTo>
                  <a:lnTo>
                    <a:pt x="0" y="32"/>
                  </a:lnTo>
                  <a:lnTo>
                    <a:pt x="0" y="111"/>
                  </a:lnTo>
                  <a:cubicBezTo>
                    <a:pt x="0" y="126"/>
                    <a:pt x="17" y="126"/>
                    <a:pt x="32" y="143"/>
                  </a:cubicBezTo>
                  <a:lnTo>
                    <a:pt x="17" y="126"/>
                  </a:lnTo>
                  <a:lnTo>
                    <a:pt x="17" y="111"/>
                  </a:lnTo>
                  <a:lnTo>
                    <a:pt x="48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63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7" name="Google Shape;27507;p122"/>
            <p:cNvSpPr/>
            <p:nvPr/>
          </p:nvSpPr>
          <p:spPr>
            <a:xfrm>
              <a:off x="3400983" y="1765705"/>
              <a:ext cx="6551" cy="5025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7"/>
                    <a:pt x="0" y="32"/>
                    <a:pt x="17" y="48"/>
                  </a:cubicBezTo>
                  <a:lnTo>
                    <a:pt x="17" y="63"/>
                  </a:lnTo>
                  <a:lnTo>
                    <a:pt x="32" y="111"/>
                  </a:lnTo>
                  <a:lnTo>
                    <a:pt x="32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95" y="126"/>
                  </a:lnTo>
                  <a:lnTo>
                    <a:pt x="126" y="126"/>
                  </a:lnTo>
                  <a:lnTo>
                    <a:pt x="126" y="143"/>
                  </a:lnTo>
                  <a:cubicBezTo>
                    <a:pt x="143" y="158"/>
                    <a:pt x="143" y="158"/>
                    <a:pt x="158" y="158"/>
                  </a:cubicBezTo>
                  <a:lnTo>
                    <a:pt x="174" y="158"/>
                  </a:lnTo>
                  <a:cubicBezTo>
                    <a:pt x="189" y="143"/>
                    <a:pt x="206" y="126"/>
                    <a:pt x="189" y="111"/>
                  </a:cubicBezTo>
                  <a:lnTo>
                    <a:pt x="189" y="95"/>
                  </a:lnTo>
                  <a:lnTo>
                    <a:pt x="174" y="63"/>
                  </a:lnTo>
                  <a:cubicBezTo>
                    <a:pt x="158" y="48"/>
                    <a:pt x="158" y="48"/>
                    <a:pt x="143" y="48"/>
                  </a:cubicBezTo>
                  <a:lnTo>
                    <a:pt x="126" y="48"/>
                  </a:lnTo>
                  <a:lnTo>
                    <a:pt x="80" y="63"/>
                  </a:lnTo>
                  <a:lnTo>
                    <a:pt x="80" y="32"/>
                  </a:lnTo>
                  <a:cubicBezTo>
                    <a:pt x="80" y="17"/>
                    <a:pt x="63" y="17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8" name="Google Shape;27508;p122"/>
            <p:cNvSpPr/>
            <p:nvPr/>
          </p:nvSpPr>
          <p:spPr>
            <a:xfrm>
              <a:off x="3049203" y="180227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16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17" y="64"/>
                  </a:lnTo>
                  <a:lnTo>
                    <a:pt x="64" y="95"/>
                  </a:lnTo>
                  <a:cubicBezTo>
                    <a:pt x="80" y="79"/>
                    <a:pt x="80" y="79"/>
                    <a:pt x="96" y="79"/>
                  </a:cubicBezTo>
                  <a:lnTo>
                    <a:pt x="96" y="79"/>
                  </a:lnTo>
                  <a:cubicBezTo>
                    <a:pt x="112" y="79"/>
                    <a:pt x="127" y="95"/>
                    <a:pt x="127" y="111"/>
                  </a:cubicBezTo>
                  <a:lnTo>
                    <a:pt x="127" y="111"/>
                  </a:lnTo>
                  <a:cubicBezTo>
                    <a:pt x="143" y="111"/>
                    <a:pt x="143" y="111"/>
                    <a:pt x="159" y="95"/>
                  </a:cubicBezTo>
                  <a:cubicBezTo>
                    <a:pt x="159" y="79"/>
                    <a:pt x="159" y="64"/>
                    <a:pt x="143" y="48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09" name="Google Shape;27509;p122"/>
            <p:cNvSpPr/>
            <p:nvPr/>
          </p:nvSpPr>
          <p:spPr>
            <a:xfrm>
              <a:off x="3176004" y="1789749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16" y="80"/>
                  </a:moveTo>
                  <a:lnTo>
                    <a:pt x="16" y="80"/>
                  </a:lnTo>
                  <a:lnTo>
                    <a:pt x="16" y="80"/>
                  </a:lnTo>
                  <a:close/>
                  <a:moveTo>
                    <a:pt x="79" y="0"/>
                  </a:moveTo>
                  <a:lnTo>
                    <a:pt x="64" y="0"/>
                  </a:lnTo>
                  <a:cubicBezTo>
                    <a:pt x="64" y="0"/>
                    <a:pt x="47" y="0"/>
                    <a:pt x="32" y="17"/>
                  </a:cubicBezTo>
                  <a:cubicBezTo>
                    <a:pt x="16" y="32"/>
                    <a:pt x="16" y="48"/>
                    <a:pt x="16" y="63"/>
                  </a:cubicBezTo>
                  <a:lnTo>
                    <a:pt x="16" y="80"/>
                  </a:lnTo>
                  <a:lnTo>
                    <a:pt x="16" y="80"/>
                  </a:lnTo>
                  <a:cubicBezTo>
                    <a:pt x="1" y="95"/>
                    <a:pt x="16" y="111"/>
                    <a:pt x="16" y="126"/>
                  </a:cubicBezTo>
                  <a:cubicBezTo>
                    <a:pt x="32" y="126"/>
                    <a:pt x="32" y="143"/>
                    <a:pt x="47" y="143"/>
                  </a:cubicBezTo>
                  <a:cubicBezTo>
                    <a:pt x="47" y="143"/>
                    <a:pt x="64" y="126"/>
                    <a:pt x="79" y="126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63"/>
                    <a:pt x="127" y="63"/>
                    <a:pt x="127" y="48"/>
                  </a:cubicBezTo>
                  <a:cubicBezTo>
                    <a:pt x="127" y="17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0" name="Google Shape;27510;p122"/>
            <p:cNvSpPr/>
            <p:nvPr/>
          </p:nvSpPr>
          <p:spPr>
            <a:xfrm>
              <a:off x="3176481" y="179226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1" name="Google Shape;27511;p122"/>
            <p:cNvSpPr/>
            <p:nvPr/>
          </p:nvSpPr>
          <p:spPr>
            <a:xfrm>
              <a:off x="3314795" y="1814810"/>
              <a:ext cx="3562" cy="6551"/>
            </a:xfrm>
            <a:custGeom>
              <a:avLst/>
              <a:gdLst/>
              <a:ahLst/>
              <a:cxnLst/>
              <a:rect l="l" t="t" r="r" b="b"/>
              <a:pathLst>
                <a:path w="112" h="206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63" y="17"/>
                    <a:pt x="48" y="17"/>
                  </a:cubicBezTo>
                  <a:lnTo>
                    <a:pt x="48" y="17"/>
                  </a:lnTo>
                  <a:lnTo>
                    <a:pt x="48" y="17"/>
                  </a:lnTo>
                  <a:cubicBezTo>
                    <a:pt x="32" y="17"/>
                    <a:pt x="17" y="32"/>
                    <a:pt x="17" y="48"/>
                  </a:cubicBezTo>
                  <a:lnTo>
                    <a:pt x="17" y="80"/>
                  </a:lnTo>
                  <a:cubicBezTo>
                    <a:pt x="0" y="95"/>
                    <a:pt x="17" y="126"/>
                    <a:pt x="17" y="143"/>
                  </a:cubicBezTo>
                  <a:cubicBezTo>
                    <a:pt x="32" y="158"/>
                    <a:pt x="32" y="158"/>
                    <a:pt x="32" y="174"/>
                  </a:cubicBezTo>
                  <a:lnTo>
                    <a:pt x="48" y="189"/>
                  </a:lnTo>
                  <a:cubicBezTo>
                    <a:pt x="48" y="206"/>
                    <a:pt x="63" y="206"/>
                    <a:pt x="80" y="206"/>
                  </a:cubicBezTo>
                  <a:lnTo>
                    <a:pt x="95" y="206"/>
                  </a:lnTo>
                  <a:cubicBezTo>
                    <a:pt x="111" y="206"/>
                    <a:pt x="111" y="189"/>
                    <a:pt x="111" y="174"/>
                  </a:cubicBezTo>
                  <a:lnTo>
                    <a:pt x="111" y="158"/>
                  </a:lnTo>
                  <a:lnTo>
                    <a:pt x="95" y="158"/>
                  </a:lnTo>
                  <a:lnTo>
                    <a:pt x="95" y="158"/>
                  </a:lnTo>
                  <a:cubicBezTo>
                    <a:pt x="80" y="143"/>
                    <a:pt x="63" y="126"/>
                    <a:pt x="80" y="111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63" y="80"/>
                  </a:lnTo>
                  <a:lnTo>
                    <a:pt x="63" y="32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2" name="Google Shape;27512;p122"/>
            <p:cNvSpPr/>
            <p:nvPr/>
          </p:nvSpPr>
          <p:spPr>
            <a:xfrm>
              <a:off x="3392492" y="1805301"/>
              <a:ext cx="7028" cy="5534"/>
            </a:xfrm>
            <a:custGeom>
              <a:avLst/>
              <a:gdLst/>
              <a:ahLst/>
              <a:cxnLst/>
              <a:rect l="l" t="t" r="r" b="b"/>
              <a:pathLst>
                <a:path w="221" h="174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cubicBezTo>
                    <a:pt x="110" y="16"/>
                    <a:pt x="95" y="32"/>
                    <a:pt x="78" y="32"/>
                  </a:cubicBezTo>
                  <a:lnTo>
                    <a:pt x="63" y="32"/>
                  </a:lnTo>
                  <a:lnTo>
                    <a:pt x="63" y="47"/>
                  </a:lnTo>
                  <a:lnTo>
                    <a:pt x="15" y="95"/>
                  </a:lnTo>
                  <a:lnTo>
                    <a:pt x="15" y="95"/>
                  </a:lnTo>
                  <a:cubicBezTo>
                    <a:pt x="0" y="110"/>
                    <a:pt x="0" y="126"/>
                    <a:pt x="15" y="142"/>
                  </a:cubicBezTo>
                  <a:lnTo>
                    <a:pt x="15" y="142"/>
                  </a:lnTo>
                  <a:lnTo>
                    <a:pt x="15" y="142"/>
                  </a:lnTo>
                  <a:lnTo>
                    <a:pt x="32" y="173"/>
                  </a:lnTo>
                  <a:lnTo>
                    <a:pt x="63" y="173"/>
                  </a:lnTo>
                  <a:cubicBezTo>
                    <a:pt x="63" y="173"/>
                    <a:pt x="78" y="173"/>
                    <a:pt x="78" y="158"/>
                  </a:cubicBezTo>
                  <a:cubicBezTo>
                    <a:pt x="95" y="158"/>
                    <a:pt x="95" y="126"/>
                    <a:pt x="78" y="126"/>
                  </a:cubicBezTo>
                  <a:lnTo>
                    <a:pt x="110" y="79"/>
                  </a:lnTo>
                  <a:lnTo>
                    <a:pt x="158" y="158"/>
                  </a:lnTo>
                  <a:cubicBezTo>
                    <a:pt x="173" y="158"/>
                    <a:pt x="173" y="173"/>
                    <a:pt x="189" y="173"/>
                  </a:cubicBezTo>
                  <a:lnTo>
                    <a:pt x="189" y="173"/>
                  </a:lnTo>
                  <a:cubicBezTo>
                    <a:pt x="204" y="158"/>
                    <a:pt x="204" y="142"/>
                    <a:pt x="221" y="142"/>
                  </a:cubicBezTo>
                  <a:lnTo>
                    <a:pt x="221" y="142"/>
                  </a:lnTo>
                  <a:lnTo>
                    <a:pt x="221" y="110"/>
                  </a:lnTo>
                  <a:lnTo>
                    <a:pt x="189" y="4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1" y="32"/>
                    <a:pt x="126" y="16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3" name="Google Shape;27513;p122"/>
            <p:cNvSpPr/>
            <p:nvPr/>
          </p:nvSpPr>
          <p:spPr>
            <a:xfrm>
              <a:off x="3319311" y="1820821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8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142" y="95"/>
                  </a:lnTo>
                  <a:cubicBezTo>
                    <a:pt x="158" y="95"/>
                    <a:pt x="174" y="80"/>
                    <a:pt x="174" y="48"/>
                  </a:cubicBezTo>
                  <a:cubicBezTo>
                    <a:pt x="174" y="32"/>
                    <a:pt x="158" y="32"/>
                    <a:pt x="142" y="32"/>
                  </a:cubicBezTo>
                  <a:lnTo>
                    <a:pt x="127" y="32"/>
                  </a:lnTo>
                  <a:lnTo>
                    <a:pt x="79" y="32"/>
                  </a:lnTo>
                  <a:lnTo>
                    <a:pt x="48" y="17"/>
                  </a:lnTo>
                  <a:cubicBezTo>
                    <a:pt x="48" y="0"/>
                    <a:pt x="32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4" name="Google Shape;27514;p122"/>
            <p:cNvSpPr/>
            <p:nvPr/>
          </p:nvSpPr>
          <p:spPr>
            <a:xfrm>
              <a:off x="317549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lnTo>
                    <a:pt x="0" y="48"/>
                  </a:lnTo>
                  <a:lnTo>
                    <a:pt x="17" y="80"/>
                  </a:ln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80"/>
                    <a:pt x="80" y="63"/>
                  </a:cubicBezTo>
                  <a:cubicBezTo>
                    <a:pt x="95" y="48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5" name="Google Shape;27515;p122"/>
            <p:cNvSpPr/>
            <p:nvPr/>
          </p:nvSpPr>
          <p:spPr>
            <a:xfrm>
              <a:off x="3397485" y="1814810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10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63"/>
                    <a:pt x="16" y="80"/>
                    <a:pt x="47" y="80"/>
                  </a:cubicBezTo>
                  <a:lnTo>
                    <a:pt x="47" y="80"/>
                  </a:lnTo>
                  <a:lnTo>
                    <a:pt x="95" y="80"/>
                  </a:lnTo>
                  <a:lnTo>
                    <a:pt x="142" y="80"/>
                  </a:lnTo>
                  <a:cubicBezTo>
                    <a:pt x="158" y="80"/>
                    <a:pt x="173" y="63"/>
                    <a:pt x="173" y="48"/>
                  </a:cubicBezTo>
                  <a:cubicBezTo>
                    <a:pt x="173" y="17"/>
                    <a:pt x="158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6" name="Google Shape;27516;p122"/>
            <p:cNvSpPr/>
            <p:nvPr/>
          </p:nvSpPr>
          <p:spPr>
            <a:xfrm>
              <a:off x="3037181" y="1819803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17"/>
                    <a:pt x="1" y="17"/>
                  </a:cubicBezTo>
                  <a:lnTo>
                    <a:pt x="17" y="17"/>
                  </a:lnTo>
                  <a:cubicBezTo>
                    <a:pt x="17" y="32"/>
                    <a:pt x="17" y="49"/>
                    <a:pt x="1" y="64"/>
                  </a:cubicBezTo>
                  <a:lnTo>
                    <a:pt x="1" y="64"/>
                  </a:lnTo>
                  <a:lnTo>
                    <a:pt x="32" y="112"/>
                  </a:lnTo>
                  <a:cubicBezTo>
                    <a:pt x="32" y="127"/>
                    <a:pt x="49" y="127"/>
                    <a:pt x="64" y="127"/>
                  </a:cubicBezTo>
                  <a:lnTo>
                    <a:pt x="64" y="127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80" y="64"/>
                  </a:lnTo>
                  <a:lnTo>
                    <a:pt x="49" y="17"/>
                  </a:lnTo>
                  <a:cubicBezTo>
                    <a:pt x="49" y="17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7" name="Google Shape;27517;p122"/>
            <p:cNvSpPr/>
            <p:nvPr/>
          </p:nvSpPr>
          <p:spPr>
            <a:xfrm>
              <a:off x="3327835" y="177623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32" y="1"/>
                  </a:lnTo>
                  <a:lnTo>
                    <a:pt x="16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80" y="95"/>
                    <a:pt x="80" y="79"/>
                    <a:pt x="80" y="79"/>
                  </a:cubicBezTo>
                  <a:cubicBezTo>
                    <a:pt x="80" y="64"/>
                    <a:pt x="95" y="47"/>
                    <a:pt x="111" y="47"/>
                  </a:cubicBezTo>
                  <a:lnTo>
                    <a:pt x="111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8" name="Google Shape;27518;p122"/>
            <p:cNvSpPr/>
            <p:nvPr/>
          </p:nvSpPr>
          <p:spPr>
            <a:xfrm>
              <a:off x="3318803" y="1772225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47"/>
                  </a:lnTo>
                  <a:lnTo>
                    <a:pt x="1" y="95"/>
                  </a:lnTo>
                  <a:cubicBezTo>
                    <a:pt x="1" y="95"/>
                    <a:pt x="1" y="110"/>
                    <a:pt x="17" y="110"/>
                  </a:cubicBezTo>
                  <a:lnTo>
                    <a:pt x="17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64" y="127"/>
                  </a:lnTo>
                  <a:cubicBezTo>
                    <a:pt x="64" y="110"/>
                    <a:pt x="64" y="110"/>
                    <a:pt x="80" y="110"/>
                  </a:cubicBezTo>
                  <a:cubicBezTo>
                    <a:pt x="95" y="110"/>
                    <a:pt x="95" y="95"/>
                    <a:pt x="111" y="64"/>
                  </a:cubicBezTo>
                  <a:lnTo>
                    <a:pt x="111" y="4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19" name="Google Shape;27519;p122"/>
            <p:cNvSpPr/>
            <p:nvPr/>
          </p:nvSpPr>
          <p:spPr>
            <a:xfrm>
              <a:off x="3443600" y="1796746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5" y="17"/>
                  </a:lnTo>
                  <a:cubicBezTo>
                    <a:pt x="0" y="32"/>
                    <a:pt x="0" y="49"/>
                    <a:pt x="0" y="64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15" y="80"/>
                  </a:lnTo>
                  <a:lnTo>
                    <a:pt x="15" y="80"/>
                  </a:lnTo>
                  <a:cubicBezTo>
                    <a:pt x="32" y="96"/>
                    <a:pt x="32" y="96"/>
                    <a:pt x="47" y="96"/>
                  </a:cubicBezTo>
                  <a:lnTo>
                    <a:pt x="47" y="96"/>
                  </a:lnTo>
                  <a:cubicBezTo>
                    <a:pt x="47" y="96"/>
                    <a:pt x="63" y="96"/>
                    <a:pt x="63" y="80"/>
                  </a:cubicBezTo>
                  <a:cubicBezTo>
                    <a:pt x="63" y="80"/>
                    <a:pt x="78" y="80"/>
                    <a:pt x="78" y="64"/>
                  </a:cubicBez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95" y="80"/>
                    <a:pt x="110" y="64"/>
                    <a:pt x="126" y="49"/>
                  </a:cubicBezTo>
                  <a:cubicBezTo>
                    <a:pt x="126" y="49"/>
                    <a:pt x="126" y="32"/>
                    <a:pt x="110" y="32"/>
                  </a:cubicBezTo>
                  <a:cubicBezTo>
                    <a:pt x="110" y="17"/>
                    <a:pt x="110" y="17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0" name="Google Shape;27520;p122"/>
            <p:cNvSpPr/>
            <p:nvPr/>
          </p:nvSpPr>
          <p:spPr>
            <a:xfrm>
              <a:off x="3334355" y="1803774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1"/>
                  </a:move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32"/>
                    <a:pt x="16" y="32"/>
                    <a:pt x="1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95" y="95"/>
                    <a:pt x="95" y="95"/>
                  </a:cubicBezTo>
                  <a:lnTo>
                    <a:pt x="110" y="80"/>
                  </a:lnTo>
                  <a:lnTo>
                    <a:pt x="95" y="80"/>
                  </a:lnTo>
                  <a:cubicBezTo>
                    <a:pt x="79" y="80"/>
                    <a:pt x="64" y="64"/>
                    <a:pt x="64" y="32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1" name="Google Shape;27521;p122"/>
            <p:cNvSpPr/>
            <p:nvPr/>
          </p:nvSpPr>
          <p:spPr>
            <a:xfrm>
              <a:off x="3205073" y="178574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95"/>
                  </a:cubicBezTo>
                  <a:cubicBezTo>
                    <a:pt x="127" y="80"/>
                    <a:pt x="110" y="63"/>
                    <a:pt x="110" y="48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2" name="Google Shape;27522;p122"/>
            <p:cNvSpPr/>
            <p:nvPr/>
          </p:nvSpPr>
          <p:spPr>
            <a:xfrm>
              <a:off x="3408521" y="1763193"/>
              <a:ext cx="3021" cy="5534"/>
            </a:xfrm>
            <a:custGeom>
              <a:avLst/>
              <a:gdLst/>
              <a:ahLst/>
              <a:cxnLst/>
              <a:rect l="l" t="t" r="r" b="b"/>
              <a:pathLst>
                <a:path w="95" h="174" extrusionOk="0">
                  <a:moveTo>
                    <a:pt x="63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32" y="64"/>
                  </a:lnTo>
                  <a:lnTo>
                    <a:pt x="32" y="96"/>
                  </a:lnTo>
                  <a:cubicBezTo>
                    <a:pt x="16" y="96"/>
                    <a:pt x="16" y="96"/>
                    <a:pt x="16" y="111"/>
                  </a:cubicBezTo>
                  <a:cubicBezTo>
                    <a:pt x="0" y="127"/>
                    <a:pt x="0" y="142"/>
                    <a:pt x="16" y="159"/>
                  </a:cubicBezTo>
                  <a:cubicBezTo>
                    <a:pt x="16" y="159"/>
                    <a:pt x="32" y="174"/>
                    <a:pt x="47" y="174"/>
                  </a:cubicBezTo>
                  <a:lnTo>
                    <a:pt x="63" y="174"/>
                  </a:lnTo>
                  <a:lnTo>
                    <a:pt x="79" y="174"/>
                  </a:lnTo>
                  <a:cubicBezTo>
                    <a:pt x="95" y="159"/>
                    <a:pt x="95" y="159"/>
                    <a:pt x="95" y="142"/>
                  </a:cubicBezTo>
                  <a:lnTo>
                    <a:pt x="95" y="111"/>
                  </a:lnTo>
                  <a:lnTo>
                    <a:pt x="95" y="64"/>
                  </a:lnTo>
                  <a:lnTo>
                    <a:pt x="95" y="48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3" name="Google Shape;27523;p122"/>
            <p:cNvSpPr/>
            <p:nvPr/>
          </p:nvSpPr>
          <p:spPr>
            <a:xfrm>
              <a:off x="3188026" y="1788731"/>
              <a:ext cx="2544" cy="2035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9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6" y="64"/>
                    <a:pt x="32" y="64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4" name="Google Shape;27524;p122"/>
            <p:cNvSpPr/>
            <p:nvPr/>
          </p:nvSpPr>
          <p:spPr>
            <a:xfrm>
              <a:off x="3112365" y="179528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ubicBezTo>
                    <a:pt x="32" y="0"/>
                    <a:pt x="17" y="15"/>
                    <a:pt x="17" y="32"/>
                  </a:cubicBezTo>
                  <a:lnTo>
                    <a:pt x="17" y="4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8" y="126"/>
                    <a:pt x="63" y="110"/>
                    <a:pt x="80" y="95"/>
                  </a:cubicBezTo>
                  <a:lnTo>
                    <a:pt x="80" y="32"/>
                  </a:lnTo>
                  <a:cubicBezTo>
                    <a:pt x="80" y="15"/>
                    <a:pt x="80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5" name="Google Shape;27525;p122"/>
            <p:cNvSpPr/>
            <p:nvPr/>
          </p:nvSpPr>
          <p:spPr>
            <a:xfrm>
              <a:off x="3338839" y="1814810"/>
              <a:ext cx="6042" cy="6551"/>
            </a:xfrm>
            <a:custGeom>
              <a:avLst/>
              <a:gdLst/>
              <a:ahLst/>
              <a:cxnLst/>
              <a:rect l="l" t="t" r="r" b="b"/>
              <a:pathLst>
                <a:path w="190" h="206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7"/>
                  </a:lnTo>
                  <a:cubicBezTo>
                    <a:pt x="17" y="17"/>
                    <a:pt x="17" y="32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" y="111"/>
                  </a:lnTo>
                  <a:lnTo>
                    <a:pt x="1" y="126"/>
                  </a:lnTo>
                  <a:cubicBezTo>
                    <a:pt x="1" y="158"/>
                    <a:pt x="17" y="174"/>
                    <a:pt x="49" y="174"/>
                  </a:cubicBezTo>
                  <a:cubicBezTo>
                    <a:pt x="64" y="174"/>
                    <a:pt x="80" y="158"/>
                    <a:pt x="80" y="126"/>
                  </a:cubicBezTo>
                  <a:lnTo>
                    <a:pt x="80" y="111"/>
                  </a:lnTo>
                  <a:lnTo>
                    <a:pt x="80" y="126"/>
                  </a:lnTo>
                  <a:cubicBezTo>
                    <a:pt x="95" y="143"/>
                    <a:pt x="95" y="158"/>
                    <a:pt x="112" y="174"/>
                  </a:cubicBezTo>
                  <a:lnTo>
                    <a:pt x="112" y="174"/>
                  </a:lnTo>
                  <a:lnTo>
                    <a:pt x="127" y="189"/>
                  </a:lnTo>
                  <a:cubicBezTo>
                    <a:pt x="127" y="189"/>
                    <a:pt x="143" y="206"/>
                    <a:pt x="158" y="206"/>
                  </a:cubicBezTo>
                  <a:cubicBezTo>
                    <a:pt x="158" y="206"/>
                    <a:pt x="175" y="206"/>
                    <a:pt x="175" y="189"/>
                  </a:cubicBezTo>
                  <a:cubicBezTo>
                    <a:pt x="190" y="189"/>
                    <a:pt x="190" y="158"/>
                    <a:pt x="190" y="143"/>
                  </a:cubicBezTo>
                  <a:lnTo>
                    <a:pt x="175" y="143"/>
                  </a:lnTo>
                  <a:lnTo>
                    <a:pt x="175" y="126"/>
                  </a:lnTo>
                  <a:cubicBezTo>
                    <a:pt x="158" y="111"/>
                    <a:pt x="143" y="95"/>
                    <a:pt x="143" y="80"/>
                  </a:cubicBezTo>
                  <a:cubicBezTo>
                    <a:pt x="127" y="63"/>
                    <a:pt x="112" y="48"/>
                    <a:pt x="112" y="32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80" y="0"/>
                    <a:pt x="80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6" name="Google Shape;27526;p122"/>
            <p:cNvSpPr/>
            <p:nvPr/>
          </p:nvSpPr>
          <p:spPr>
            <a:xfrm>
              <a:off x="3417012" y="1762684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4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17" y="64"/>
                    <a:pt x="1" y="80"/>
                    <a:pt x="17" y="95"/>
                  </a:cubicBezTo>
                  <a:cubicBezTo>
                    <a:pt x="17" y="112"/>
                    <a:pt x="32" y="112"/>
                    <a:pt x="49" y="112"/>
                  </a:cubicBezTo>
                  <a:lnTo>
                    <a:pt x="64" y="11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58" y="48"/>
                    <a:pt x="158" y="32"/>
                    <a:pt x="158" y="17"/>
                  </a:cubicBezTo>
                  <a:lnTo>
                    <a:pt x="143" y="17"/>
                  </a:ln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7" name="Google Shape;27527;p122"/>
            <p:cNvSpPr/>
            <p:nvPr/>
          </p:nvSpPr>
          <p:spPr>
            <a:xfrm>
              <a:off x="3167990" y="1825337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6"/>
                    <a:pt x="16" y="16"/>
                  </a:cubicBezTo>
                  <a:lnTo>
                    <a:pt x="16" y="16"/>
                  </a:lnTo>
                  <a:lnTo>
                    <a:pt x="16" y="32"/>
                  </a:lnTo>
                  <a:cubicBezTo>
                    <a:pt x="1" y="32"/>
                    <a:pt x="1" y="47"/>
                    <a:pt x="1" y="47"/>
                  </a:cubicBezTo>
                  <a:cubicBezTo>
                    <a:pt x="1" y="64"/>
                    <a:pt x="16" y="64"/>
                    <a:pt x="16" y="79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79" y="95"/>
                    <a:pt x="79" y="95"/>
                    <a:pt x="95" y="79"/>
                  </a:cubicBezTo>
                  <a:lnTo>
                    <a:pt x="95" y="79"/>
                  </a:lnTo>
                  <a:lnTo>
                    <a:pt x="95" y="64"/>
                  </a:lnTo>
                  <a:cubicBezTo>
                    <a:pt x="110" y="64"/>
                    <a:pt x="110" y="47"/>
                    <a:pt x="110" y="47"/>
                  </a:cubicBez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8" name="Google Shape;27528;p122"/>
            <p:cNvSpPr/>
            <p:nvPr/>
          </p:nvSpPr>
          <p:spPr>
            <a:xfrm>
              <a:off x="3305286" y="1816337"/>
              <a:ext cx="6520" cy="3498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58" y="0"/>
                  </a:moveTo>
                  <a:lnTo>
                    <a:pt x="158" y="15"/>
                  </a:lnTo>
                  <a:lnTo>
                    <a:pt x="110" y="47"/>
                  </a:lnTo>
                  <a:cubicBezTo>
                    <a:pt x="110" y="63"/>
                    <a:pt x="95" y="63"/>
                    <a:pt x="95" y="63"/>
                  </a:cubicBezTo>
                  <a:lnTo>
                    <a:pt x="79" y="63"/>
                  </a:lnTo>
                  <a:lnTo>
                    <a:pt x="32" y="47"/>
                  </a:lnTo>
                  <a:cubicBezTo>
                    <a:pt x="16" y="47"/>
                    <a:pt x="1" y="63"/>
                    <a:pt x="1" y="78"/>
                  </a:cubicBezTo>
                  <a:cubicBezTo>
                    <a:pt x="1" y="95"/>
                    <a:pt x="16" y="95"/>
                    <a:pt x="16" y="95"/>
                  </a:cubicBezTo>
                  <a:cubicBezTo>
                    <a:pt x="16" y="110"/>
                    <a:pt x="32" y="110"/>
                    <a:pt x="47" y="110"/>
                  </a:cubicBezTo>
                  <a:lnTo>
                    <a:pt x="47" y="110"/>
                  </a:lnTo>
                  <a:lnTo>
                    <a:pt x="47" y="110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95" y="110"/>
                  </a:lnTo>
                  <a:lnTo>
                    <a:pt x="127" y="110"/>
                  </a:lnTo>
                  <a:lnTo>
                    <a:pt x="127" y="110"/>
                  </a:lnTo>
                  <a:cubicBezTo>
                    <a:pt x="142" y="110"/>
                    <a:pt x="190" y="110"/>
                    <a:pt x="190" y="47"/>
                  </a:cubicBezTo>
                  <a:cubicBezTo>
                    <a:pt x="205" y="47"/>
                    <a:pt x="190" y="32"/>
                    <a:pt x="190" y="32"/>
                  </a:cubicBezTo>
                  <a:cubicBezTo>
                    <a:pt x="190" y="15"/>
                    <a:pt x="190" y="15"/>
                    <a:pt x="173" y="15"/>
                  </a:cubicBezTo>
                  <a:cubicBezTo>
                    <a:pt x="173" y="15"/>
                    <a:pt x="158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29" name="Google Shape;27529;p122"/>
            <p:cNvSpPr/>
            <p:nvPr/>
          </p:nvSpPr>
          <p:spPr>
            <a:xfrm>
              <a:off x="3174477" y="1792738"/>
              <a:ext cx="11067" cy="4039"/>
            </a:xfrm>
            <a:custGeom>
              <a:avLst/>
              <a:gdLst/>
              <a:ahLst/>
              <a:cxnLst/>
              <a:rect l="l" t="t" r="r" b="b"/>
              <a:pathLst>
                <a:path w="348" h="127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01" y="1"/>
                    <a:pt x="284" y="1"/>
                    <a:pt x="284" y="17"/>
                  </a:cubicBezTo>
                  <a:lnTo>
                    <a:pt x="284" y="32"/>
                  </a:lnTo>
                  <a:lnTo>
                    <a:pt x="284" y="32"/>
                  </a:lnTo>
                  <a:cubicBezTo>
                    <a:pt x="253" y="49"/>
                    <a:pt x="221" y="49"/>
                    <a:pt x="206" y="49"/>
                  </a:cubicBezTo>
                  <a:cubicBezTo>
                    <a:pt x="190" y="64"/>
                    <a:pt x="158" y="64"/>
                    <a:pt x="143" y="64"/>
                  </a:cubicBezTo>
                  <a:lnTo>
                    <a:pt x="95" y="64"/>
                  </a:lnTo>
                  <a:cubicBezTo>
                    <a:pt x="80" y="49"/>
                    <a:pt x="64" y="49"/>
                    <a:pt x="32" y="49"/>
                  </a:cubicBezTo>
                  <a:lnTo>
                    <a:pt x="32" y="49"/>
                  </a:lnTo>
                  <a:cubicBezTo>
                    <a:pt x="17" y="49"/>
                    <a:pt x="1" y="64"/>
                    <a:pt x="1" y="80"/>
                  </a:cubicBezTo>
                  <a:cubicBezTo>
                    <a:pt x="1" y="95"/>
                    <a:pt x="1" y="112"/>
                    <a:pt x="32" y="112"/>
                  </a:cubicBezTo>
                  <a:lnTo>
                    <a:pt x="32" y="112"/>
                  </a:lnTo>
                  <a:cubicBezTo>
                    <a:pt x="64" y="127"/>
                    <a:pt x="80" y="127"/>
                    <a:pt x="112" y="127"/>
                  </a:cubicBezTo>
                  <a:cubicBezTo>
                    <a:pt x="143" y="112"/>
                    <a:pt x="143" y="112"/>
                    <a:pt x="143" y="95"/>
                  </a:cubicBezTo>
                  <a:cubicBezTo>
                    <a:pt x="143" y="80"/>
                    <a:pt x="158" y="64"/>
                    <a:pt x="175" y="64"/>
                  </a:cubicBezTo>
                  <a:lnTo>
                    <a:pt x="175" y="64"/>
                  </a:lnTo>
                  <a:lnTo>
                    <a:pt x="175" y="64"/>
                  </a:lnTo>
                  <a:cubicBezTo>
                    <a:pt x="190" y="64"/>
                    <a:pt x="206" y="80"/>
                    <a:pt x="206" y="95"/>
                  </a:cubicBezTo>
                  <a:lnTo>
                    <a:pt x="206" y="127"/>
                  </a:lnTo>
                  <a:cubicBezTo>
                    <a:pt x="221" y="127"/>
                    <a:pt x="253" y="112"/>
                    <a:pt x="269" y="112"/>
                  </a:cubicBezTo>
                  <a:cubicBezTo>
                    <a:pt x="284" y="112"/>
                    <a:pt x="301" y="95"/>
                    <a:pt x="316" y="95"/>
                  </a:cubicBezTo>
                  <a:cubicBezTo>
                    <a:pt x="316" y="95"/>
                    <a:pt x="332" y="95"/>
                    <a:pt x="332" y="80"/>
                  </a:cubicBezTo>
                  <a:cubicBezTo>
                    <a:pt x="332" y="80"/>
                    <a:pt x="348" y="64"/>
                    <a:pt x="348" y="49"/>
                  </a:cubicBezTo>
                  <a:lnTo>
                    <a:pt x="348" y="49"/>
                  </a:lnTo>
                  <a:cubicBezTo>
                    <a:pt x="348" y="32"/>
                    <a:pt x="348" y="1"/>
                    <a:pt x="332" y="1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0" name="Google Shape;27530;p122"/>
            <p:cNvSpPr/>
            <p:nvPr/>
          </p:nvSpPr>
          <p:spPr>
            <a:xfrm>
              <a:off x="3299752" y="1781257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49" y="15"/>
                  </a:lnTo>
                  <a:lnTo>
                    <a:pt x="32" y="32"/>
                  </a:lnTo>
                  <a:cubicBezTo>
                    <a:pt x="17" y="32"/>
                    <a:pt x="1" y="47"/>
                    <a:pt x="1" y="78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127" y="78"/>
                  </a:lnTo>
                  <a:lnTo>
                    <a:pt x="127" y="63"/>
                  </a:lnTo>
                  <a:cubicBezTo>
                    <a:pt x="143" y="63"/>
                    <a:pt x="143" y="47"/>
                    <a:pt x="143" y="32"/>
                  </a:cubicBezTo>
                  <a:cubicBezTo>
                    <a:pt x="143" y="15"/>
                    <a:pt x="127" y="15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1" name="Google Shape;27531;p122"/>
            <p:cNvSpPr/>
            <p:nvPr/>
          </p:nvSpPr>
          <p:spPr>
            <a:xfrm>
              <a:off x="3088290" y="1785741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7"/>
                    <a:pt x="1" y="48"/>
                  </a:cubicBezTo>
                  <a:lnTo>
                    <a:pt x="17" y="95"/>
                  </a:lnTo>
                  <a:lnTo>
                    <a:pt x="80" y="95"/>
                  </a:lnTo>
                  <a:lnTo>
                    <a:pt x="95" y="95"/>
                  </a:lnTo>
                  <a:lnTo>
                    <a:pt x="80" y="32"/>
                  </a:lnTo>
                  <a:cubicBezTo>
                    <a:pt x="64" y="17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2" name="Google Shape;27532;p122"/>
            <p:cNvSpPr/>
            <p:nvPr/>
          </p:nvSpPr>
          <p:spPr>
            <a:xfrm>
              <a:off x="3104350" y="1791752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7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80"/>
                  </a:lnTo>
                  <a:cubicBezTo>
                    <a:pt x="0" y="80"/>
                    <a:pt x="0" y="95"/>
                    <a:pt x="16" y="95"/>
                  </a:cubicBezTo>
                  <a:cubicBezTo>
                    <a:pt x="16" y="111"/>
                    <a:pt x="32" y="111"/>
                    <a:pt x="48" y="111"/>
                  </a:cubicBezTo>
                  <a:lnTo>
                    <a:pt x="48" y="111"/>
                  </a:lnTo>
                  <a:lnTo>
                    <a:pt x="63" y="111"/>
                  </a:lnTo>
                  <a:lnTo>
                    <a:pt x="95" y="111"/>
                  </a:lnTo>
                  <a:cubicBezTo>
                    <a:pt x="95" y="111"/>
                    <a:pt x="111" y="111"/>
                    <a:pt x="111" y="95"/>
                  </a:cubicBezTo>
                  <a:cubicBezTo>
                    <a:pt x="126" y="95"/>
                    <a:pt x="126" y="80"/>
                    <a:pt x="126" y="63"/>
                  </a:cubicBezTo>
                  <a:cubicBezTo>
                    <a:pt x="126" y="48"/>
                    <a:pt x="111" y="48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7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3" name="Google Shape;27533;p122"/>
            <p:cNvSpPr/>
            <p:nvPr/>
          </p:nvSpPr>
          <p:spPr>
            <a:xfrm>
              <a:off x="3156445" y="1806796"/>
              <a:ext cx="2576" cy="2544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cubicBezTo>
                    <a:pt x="17" y="16"/>
                    <a:pt x="1" y="48"/>
                    <a:pt x="17" y="63"/>
                  </a:cubicBezTo>
                  <a:lnTo>
                    <a:pt x="32" y="79"/>
                  </a:lnTo>
                  <a:lnTo>
                    <a:pt x="49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4" name="Google Shape;27534;p122"/>
            <p:cNvSpPr/>
            <p:nvPr/>
          </p:nvSpPr>
          <p:spPr>
            <a:xfrm>
              <a:off x="3414532" y="1779731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32"/>
                  </a:lnTo>
                  <a:cubicBezTo>
                    <a:pt x="32" y="48"/>
                    <a:pt x="16" y="48"/>
                    <a:pt x="0" y="63"/>
                  </a:cubicBezTo>
                  <a:lnTo>
                    <a:pt x="16" y="63"/>
                  </a:lnTo>
                  <a:cubicBezTo>
                    <a:pt x="16" y="80"/>
                    <a:pt x="32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42" y="63"/>
                  </a:lnTo>
                  <a:lnTo>
                    <a:pt x="142" y="63"/>
                  </a:lnTo>
                  <a:cubicBezTo>
                    <a:pt x="158" y="48"/>
                    <a:pt x="173" y="32"/>
                    <a:pt x="158" y="17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5" name="Google Shape;27535;p122"/>
            <p:cNvSpPr/>
            <p:nvPr/>
          </p:nvSpPr>
          <p:spPr>
            <a:xfrm>
              <a:off x="3437049" y="176770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27" y="0"/>
                  </a:moveTo>
                  <a:lnTo>
                    <a:pt x="64" y="17"/>
                  </a:lnTo>
                  <a:lnTo>
                    <a:pt x="80" y="17"/>
                  </a:lnTo>
                  <a:cubicBezTo>
                    <a:pt x="80" y="32"/>
                    <a:pt x="80" y="63"/>
                    <a:pt x="49" y="63"/>
                  </a:cubicBezTo>
                  <a:lnTo>
                    <a:pt x="49" y="63"/>
                  </a:lnTo>
                  <a:cubicBezTo>
                    <a:pt x="32" y="63"/>
                    <a:pt x="17" y="63"/>
                    <a:pt x="17" y="48"/>
                  </a:cubicBezTo>
                  <a:lnTo>
                    <a:pt x="1" y="48"/>
                  </a:lnTo>
                  <a:lnTo>
                    <a:pt x="1" y="95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80" y="126"/>
                  </a:lnTo>
                  <a:cubicBezTo>
                    <a:pt x="95" y="111"/>
                    <a:pt x="112" y="95"/>
                    <a:pt x="112" y="80"/>
                  </a:cubicBezTo>
                  <a:cubicBezTo>
                    <a:pt x="95" y="63"/>
                    <a:pt x="95" y="63"/>
                    <a:pt x="80" y="63"/>
                  </a:cubicBezTo>
                  <a:lnTo>
                    <a:pt x="95" y="48"/>
                  </a:lnTo>
                  <a:cubicBezTo>
                    <a:pt x="95" y="48"/>
                    <a:pt x="112" y="48"/>
                    <a:pt x="112" y="32"/>
                  </a:cubicBezTo>
                  <a:cubicBezTo>
                    <a:pt x="127" y="32"/>
                    <a:pt x="127" y="17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6" name="Google Shape;27536;p122"/>
            <p:cNvSpPr/>
            <p:nvPr/>
          </p:nvSpPr>
          <p:spPr>
            <a:xfrm>
              <a:off x="3190538" y="1786727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9"/>
                  </a:cubicBezTo>
                  <a:lnTo>
                    <a:pt x="0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8" y="49"/>
                  </a:lnTo>
                  <a:cubicBezTo>
                    <a:pt x="48" y="49"/>
                    <a:pt x="63" y="64"/>
                    <a:pt x="63" y="80"/>
                  </a:cubicBezTo>
                  <a:lnTo>
                    <a:pt x="95" y="64"/>
                  </a:lnTo>
                  <a:cubicBezTo>
                    <a:pt x="111" y="64"/>
                    <a:pt x="126" y="49"/>
                    <a:pt x="126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7" name="Google Shape;27537;p122"/>
            <p:cNvSpPr/>
            <p:nvPr/>
          </p:nvSpPr>
          <p:spPr>
            <a:xfrm>
              <a:off x="3431038" y="1768218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49" y="1"/>
                  </a:moveTo>
                  <a:cubicBezTo>
                    <a:pt x="32" y="1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7" y="47"/>
                    <a:pt x="1" y="64"/>
                    <a:pt x="17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32" y="127"/>
                  </a:cubicBezTo>
                  <a:lnTo>
                    <a:pt x="32" y="158"/>
                  </a:lnTo>
                  <a:cubicBezTo>
                    <a:pt x="49" y="158"/>
                    <a:pt x="49" y="173"/>
                    <a:pt x="49" y="173"/>
                  </a:cubicBezTo>
                  <a:cubicBezTo>
                    <a:pt x="49" y="190"/>
                    <a:pt x="64" y="190"/>
                    <a:pt x="80" y="190"/>
                  </a:cubicBezTo>
                  <a:lnTo>
                    <a:pt x="95" y="190"/>
                  </a:lnTo>
                  <a:cubicBezTo>
                    <a:pt x="112" y="173"/>
                    <a:pt x="127" y="158"/>
                    <a:pt x="112" y="142"/>
                  </a:cubicBezTo>
                  <a:lnTo>
                    <a:pt x="112" y="142"/>
                  </a:lnTo>
                  <a:cubicBezTo>
                    <a:pt x="112" y="127"/>
                    <a:pt x="95" y="127"/>
                    <a:pt x="95" y="127"/>
                  </a:cubicBezTo>
                  <a:cubicBezTo>
                    <a:pt x="95" y="95"/>
                    <a:pt x="80" y="79"/>
                    <a:pt x="80" y="64"/>
                  </a:cubicBezTo>
                  <a:lnTo>
                    <a:pt x="80" y="6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cubicBezTo>
                    <a:pt x="80" y="32"/>
                    <a:pt x="64" y="32"/>
                    <a:pt x="64" y="16"/>
                  </a:cubicBezTo>
                  <a:cubicBezTo>
                    <a:pt x="49" y="16"/>
                    <a:pt x="49" y="1"/>
                    <a:pt x="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8" name="Google Shape;27538;p122"/>
            <p:cNvSpPr/>
            <p:nvPr/>
          </p:nvSpPr>
          <p:spPr>
            <a:xfrm>
              <a:off x="3308784" y="1780239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lnTo>
                    <a:pt x="63" y="79"/>
                  </a:lnTo>
                  <a:lnTo>
                    <a:pt x="63" y="110"/>
                  </a:lnTo>
                  <a:lnTo>
                    <a:pt x="95" y="142"/>
                  </a:lnTo>
                  <a:lnTo>
                    <a:pt x="111" y="142"/>
                  </a:lnTo>
                  <a:lnTo>
                    <a:pt x="126" y="127"/>
                  </a:lnTo>
                  <a:lnTo>
                    <a:pt x="158" y="110"/>
                  </a:lnTo>
                  <a:cubicBezTo>
                    <a:pt x="174" y="110"/>
                    <a:pt x="174" y="95"/>
                    <a:pt x="174" y="79"/>
                  </a:cubicBezTo>
                  <a:lnTo>
                    <a:pt x="174" y="64"/>
                  </a:lnTo>
                  <a:cubicBezTo>
                    <a:pt x="174" y="64"/>
                    <a:pt x="174" y="47"/>
                    <a:pt x="158" y="47"/>
                  </a:cubicBez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39" name="Google Shape;27539;p122"/>
            <p:cNvSpPr/>
            <p:nvPr/>
          </p:nvSpPr>
          <p:spPr>
            <a:xfrm>
              <a:off x="3416026" y="1769235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5"/>
                    <a:pt x="16" y="32"/>
                  </a:cubicBezTo>
                  <a:lnTo>
                    <a:pt x="0" y="78"/>
                  </a:lnTo>
                  <a:cubicBezTo>
                    <a:pt x="0" y="78"/>
                    <a:pt x="0" y="95"/>
                    <a:pt x="16" y="110"/>
                  </a:cubicBezTo>
                  <a:lnTo>
                    <a:pt x="3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95" y="126"/>
                  </a:lnTo>
                  <a:cubicBezTo>
                    <a:pt x="111" y="126"/>
                    <a:pt x="126" y="126"/>
                    <a:pt x="126" y="110"/>
                  </a:cubicBezTo>
                  <a:cubicBezTo>
                    <a:pt x="126" y="78"/>
                    <a:pt x="111" y="63"/>
                    <a:pt x="95" y="63"/>
                  </a:cubicBezTo>
                  <a:lnTo>
                    <a:pt x="80" y="63"/>
                  </a:lnTo>
                  <a:lnTo>
                    <a:pt x="80" y="63"/>
                  </a:ln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80" y="15"/>
                    <a:pt x="6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0" name="Google Shape;27540;p122"/>
            <p:cNvSpPr/>
            <p:nvPr/>
          </p:nvSpPr>
          <p:spPr>
            <a:xfrm>
              <a:off x="3388961" y="177171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43" y="0"/>
                  </a:moveTo>
                  <a:lnTo>
                    <a:pt x="126" y="0"/>
                  </a:lnTo>
                  <a:lnTo>
                    <a:pt x="111" y="17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48" y="80"/>
                  </a:lnTo>
                  <a:lnTo>
                    <a:pt x="32" y="80"/>
                  </a:lnTo>
                  <a:cubicBezTo>
                    <a:pt x="17" y="80"/>
                    <a:pt x="0" y="95"/>
                    <a:pt x="0" y="111"/>
                  </a:cubicBezTo>
                  <a:cubicBezTo>
                    <a:pt x="0" y="126"/>
                    <a:pt x="17" y="143"/>
                    <a:pt x="32" y="143"/>
                  </a:cubicBezTo>
                  <a:lnTo>
                    <a:pt x="48" y="143"/>
                  </a:lnTo>
                  <a:lnTo>
                    <a:pt x="63" y="143"/>
                  </a:lnTo>
                  <a:lnTo>
                    <a:pt x="80" y="143"/>
                  </a:lnTo>
                  <a:cubicBezTo>
                    <a:pt x="80" y="143"/>
                    <a:pt x="95" y="143"/>
                    <a:pt x="111" y="158"/>
                  </a:cubicBezTo>
                  <a:lnTo>
                    <a:pt x="126" y="143"/>
                  </a:lnTo>
                  <a:lnTo>
                    <a:pt x="143" y="95"/>
                  </a:lnTo>
                  <a:lnTo>
                    <a:pt x="174" y="48"/>
                  </a:lnTo>
                  <a:cubicBezTo>
                    <a:pt x="174" y="32"/>
                    <a:pt x="174" y="17"/>
                    <a:pt x="15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1" name="Google Shape;27541;p122"/>
            <p:cNvSpPr/>
            <p:nvPr/>
          </p:nvSpPr>
          <p:spPr>
            <a:xfrm>
              <a:off x="3421020" y="1774229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64" y="16"/>
                    <a:pt x="49" y="16"/>
                  </a:cubicBezTo>
                  <a:lnTo>
                    <a:pt x="49" y="16"/>
                  </a:lnTo>
                  <a:lnTo>
                    <a:pt x="17" y="47"/>
                  </a:lnTo>
                  <a:cubicBezTo>
                    <a:pt x="1" y="47"/>
                    <a:pt x="1" y="64"/>
                    <a:pt x="1" y="64"/>
                  </a:cubicBezTo>
                  <a:lnTo>
                    <a:pt x="1" y="95"/>
                  </a:lnTo>
                  <a:cubicBezTo>
                    <a:pt x="17" y="110"/>
                    <a:pt x="17" y="110"/>
                    <a:pt x="32" y="110"/>
                  </a:cubicBezTo>
                  <a:cubicBezTo>
                    <a:pt x="32" y="110"/>
                    <a:pt x="49" y="110"/>
                    <a:pt x="49" y="95"/>
                  </a:cubicBezTo>
                  <a:lnTo>
                    <a:pt x="95" y="64"/>
                  </a:lnTo>
                  <a:cubicBezTo>
                    <a:pt x="112" y="47"/>
                    <a:pt x="112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2" name="Google Shape;27542;p122"/>
            <p:cNvSpPr/>
            <p:nvPr/>
          </p:nvSpPr>
          <p:spPr>
            <a:xfrm>
              <a:off x="3406994" y="1777727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48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48" y="63"/>
                  </a:lnTo>
                  <a:lnTo>
                    <a:pt x="80" y="80"/>
                  </a:lnTo>
                  <a:lnTo>
                    <a:pt x="80" y="80"/>
                  </a:lnTo>
                  <a:cubicBezTo>
                    <a:pt x="95" y="80"/>
                    <a:pt x="111" y="63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lnTo>
                    <a:pt x="8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3" name="Google Shape;27543;p122"/>
            <p:cNvSpPr/>
            <p:nvPr/>
          </p:nvSpPr>
          <p:spPr>
            <a:xfrm>
              <a:off x="3369434" y="175619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0" y="47"/>
                  </a:lnTo>
                  <a:cubicBezTo>
                    <a:pt x="0" y="63"/>
                    <a:pt x="0" y="79"/>
                    <a:pt x="16" y="95"/>
                  </a:cubicBezTo>
                  <a:lnTo>
                    <a:pt x="32" y="95"/>
                  </a:lnTo>
                  <a:lnTo>
                    <a:pt x="63" y="95"/>
                  </a:lnTo>
                  <a:lnTo>
                    <a:pt x="79" y="63"/>
                  </a:lnTo>
                  <a:cubicBezTo>
                    <a:pt x="95" y="47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4" name="Google Shape;27544;p122"/>
            <p:cNvSpPr/>
            <p:nvPr/>
          </p:nvSpPr>
          <p:spPr>
            <a:xfrm>
              <a:off x="3092837" y="1793279"/>
              <a:ext cx="3498" cy="5502"/>
            </a:xfrm>
            <a:custGeom>
              <a:avLst/>
              <a:gdLst/>
              <a:ahLst/>
              <a:cxnLst/>
              <a:rect l="l" t="t" r="r" b="b"/>
              <a:pathLst>
                <a:path w="110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32" y="110"/>
                  </a:lnTo>
                  <a:lnTo>
                    <a:pt x="47" y="141"/>
                  </a:lnTo>
                  <a:cubicBezTo>
                    <a:pt x="47" y="158"/>
                    <a:pt x="63" y="173"/>
                    <a:pt x="78" y="173"/>
                  </a:cubicBezTo>
                  <a:lnTo>
                    <a:pt x="78" y="158"/>
                  </a:lnTo>
                  <a:cubicBezTo>
                    <a:pt x="110" y="158"/>
                    <a:pt x="110" y="141"/>
                    <a:pt x="110" y="126"/>
                  </a:cubicBezTo>
                  <a:lnTo>
                    <a:pt x="95" y="110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47" y="126"/>
                    <a:pt x="32" y="95"/>
                    <a:pt x="47" y="78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5" name="Google Shape;27545;p122"/>
            <p:cNvSpPr/>
            <p:nvPr/>
          </p:nvSpPr>
          <p:spPr>
            <a:xfrm>
              <a:off x="3392969" y="1801294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2"/>
                  </a:cubicBezTo>
                  <a:lnTo>
                    <a:pt x="17" y="79"/>
                  </a:lnTo>
                  <a:lnTo>
                    <a:pt x="17" y="95"/>
                  </a:lnTo>
                  <a:cubicBezTo>
                    <a:pt x="32" y="95"/>
                    <a:pt x="32" y="110"/>
                    <a:pt x="17" y="126"/>
                  </a:cubicBezTo>
                  <a:lnTo>
                    <a:pt x="17" y="126"/>
                  </a:lnTo>
                  <a:cubicBezTo>
                    <a:pt x="17" y="142"/>
                    <a:pt x="32" y="158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cubicBezTo>
                    <a:pt x="80" y="158"/>
                    <a:pt x="95" y="142"/>
                    <a:pt x="95" y="126"/>
                  </a:cubicBezTo>
                  <a:lnTo>
                    <a:pt x="95" y="126"/>
                  </a:lnTo>
                  <a:lnTo>
                    <a:pt x="80" y="110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80" y="16"/>
                  </a:ln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6" name="Google Shape;27546;p122"/>
            <p:cNvSpPr/>
            <p:nvPr/>
          </p:nvSpPr>
          <p:spPr>
            <a:xfrm>
              <a:off x="3332828" y="1807781"/>
              <a:ext cx="3053" cy="505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"/>
                    <a:pt x="1" y="32"/>
                    <a:pt x="1" y="48"/>
                  </a:cubicBezTo>
                  <a:lnTo>
                    <a:pt x="17" y="112"/>
                  </a:lnTo>
                  <a:lnTo>
                    <a:pt x="32" y="127"/>
                  </a:lnTo>
                  <a:cubicBezTo>
                    <a:pt x="32" y="143"/>
                    <a:pt x="49" y="158"/>
                    <a:pt x="64" y="158"/>
                  </a:cubicBezTo>
                  <a:lnTo>
                    <a:pt x="64" y="158"/>
                  </a:lnTo>
                  <a:lnTo>
                    <a:pt x="64" y="158"/>
                  </a:lnTo>
                  <a:cubicBezTo>
                    <a:pt x="80" y="143"/>
                    <a:pt x="95" y="127"/>
                    <a:pt x="95" y="112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64" y="17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7" name="Google Shape;27547;p122"/>
            <p:cNvSpPr/>
            <p:nvPr/>
          </p:nvSpPr>
          <p:spPr>
            <a:xfrm>
              <a:off x="3030184" y="1797286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7" y="0"/>
                  </a:moveTo>
                  <a:lnTo>
                    <a:pt x="17" y="0"/>
                  </a:lnTo>
                  <a:cubicBezTo>
                    <a:pt x="32" y="15"/>
                    <a:pt x="32" y="15"/>
                    <a:pt x="32" y="32"/>
                  </a:cubicBezTo>
                  <a:cubicBezTo>
                    <a:pt x="32" y="47"/>
                    <a:pt x="17" y="47"/>
                    <a:pt x="17" y="63"/>
                  </a:cubicBezTo>
                  <a:lnTo>
                    <a:pt x="0" y="63"/>
                  </a:lnTo>
                  <a:lnTo>
                    <a:pt x="17" y="63"/>
                  </a:lnTo>
                  <a:lnTo>
                    <a:pt x="80" y="63"/>
                  </a:lnTo>
                  <a:lnTo>
                    <a:pt x="80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8" name="Google Shape;27548;p122"/>
            <p:cNvSpPr/>
            <p:nvPr/>
          </p:nvSpPr>
          <p:spPr>
            <a:xfrm>
              <a:off x="3178008" y="1780239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1"/>
                  </a:moveTo>
                  <a:lnTo>
                    <a:pt x="158" y="1"/>
                  </a:lnTo>
                  <a:lnTo>
                    <a:pt x="142" y="1"/>
                  </a:lnTo>
                  <a:cubicBezTo>
                    <a:pt x="127" y="1"/>
                    <a:pt x="110" y="16"/>
                    <a:pt x="110" y="16"/>
                  </a:cubicBezTo>
                  <a:cubicBezTo>
                    <a:pt x="95" y="32"/>
                    <a:pt x="79" y="32"/>
                    <a:pt x="79" y="32"/>
                  </a:cubicBezTo>
                  <a:lnTo>
                    <a:pt x="64" y="32"/>
                  </a:lnTo>
                  <a:lnTo>
                    <a:pt x="47" y="32"/>
                  </a:lnTo>
                  <a:cubicBezTo>
                    <a:pt x="32" y="32"/>
                    <a:pt x="16" y="32"/>
                    <a:pt x="16" y="47"/>
                  </a:cubicBezTo>
                  <a:cubicBezTo>
                    <a:pt x="1" y="64"/>
                    <a:pt x="1" y="79"/>
                    <a:pt x="16" y="95"/>
                  </a:cubicBezTo>
                  <a:lnTo>
                    <a:pt x="47" y="95"/>
                  </a:lnTo>
                  <a:cubicBezTo>
                    <a:pt x="64" y="110"/>
                    <a:pt x="64" y="110"/>
                    <a:pt x="79" y="110"/>
                  </a:cubicBezTo>
                  <a:cubicBezTo>
                    <a:pt x="95" y="110"/>
                    <a:pt x="110" y="95"/>
                    <a:pt x="127" y="95"/>
                  </a:cubicBezTo>
                  <a:cubicBezTo>
                    <a:pt x="127" y="79"/>
                    <a:pt x="142" y="79"/>
                    <a:pt x="142" y="79"/>
                  </a:cubicBezTo>
                  <a:cubicBezTo>
                    <a:pt x="158" y="64"/>
                    <a:pt x="158" y="64"/>
                    <a:pt x="173" y="64"/>
                  </a:cubicBezTo>
                  <a:cubicBezTo>
                    <a:pt x="190" y="47"/>
                    <a:pt x="190" y="32"/>
                    <a:pt x="190" y="16"/>
                  </a:cubicBezTo>
                  <a:cubicBezTo>
                    <a:pt x="190" y="16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49" name="Google Shape;27549;p122"/>
            <p:cNvSpPr/>
            <p:nvPr/>
          </p:nvSpPr>
          <p:spPr>
            <a:xfrm>
              <a:off x="3417521" y="180329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3" y="0"/>
                  </a:moveTo>
                  <a:lnTo>
                    <a:pt x="33" y="0"/>
                  </a:lnTo>
                  <a:cubicBezTo>
                    <a:pt x="16" y="0"/>
                    <a:pt x="1" y="16"/>
                    <a:pt x="1" y="32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cubicBezTo>
                    <a:pt x="1" y="95"/>
                    <a:pt x="1" y="95"/>
                    <a:pt x="16" y="110"/>
                  </a:cubicBezTo>
                  <a:lnTo>
                    <a:pt x="4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96" y="95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cubicBezTo>
                    <a:pt x="111" y="47"/>
                    <a:pt x="96" y="32"/>
                    <a:pt x="79" y="16"/>
                  </a:cubicBezTo>
                  <a:lnTo>
                    <a:pt x="64" y="16"/>
                  </a:lnTo>
                  <a:lnTo>
                    <a:pt x="64" y="16"/>
                  </a:lnTo>
                  <a:cubicBezTo>
                    <a:pt x="64" y="0"/>
                    <a:pt x="48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0" name="Google Shape;27550;p122"/>
            <p:cNvSpPr/>
            <p:nvPr/>
          </p:nvSpPr>
          <p:spPr>
            <a:xfrm>
              <a:off x="3305286" y="181481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10" y="17"/>
                  </a:lnTo>
                  <a:lnTo>
                    <a:pt x="79" y="32"/>
                  </a:lnTo>
                  <a:lnTo>
                    <a:pt x="47" y="32"/>
                  </a:lnTo>
                  <a:cubicBezTo>
                    <a:pt x="47" y="17"/>
                    <a:pt x="32" y="17"/>
                    <a:pt x="32" y="17"/>
                  </a:cubicBezTo>
                  <a:lnTo>
                    <a:pt x="32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" y="63"/>
                    <a:pt x="1" y="80"/>
                    <a:pt x="16" y="95"/>
                  </a:cubicBezTo>
                  <a:lnTo>
                    <a:pt x="32" y="95"/>
                  </a:lnTo>
                  <a:lnTo>
                    <a:pt x="79" y="111"/>
                  </a:lnTo>
                  <a:lnTo>
                    <a:pt x="95" y="111"/>
                  </a:lnTo>
                  <a:cubicBezTo>
                    <a:pt x="95" y="111"/>
                    <a:pt x="110" y="111"/>
                    <a:pt x="110" y="95"/>
                  </a:cubicBezTo>
                  <a:lnTo>
                    <a:pt x="158" y="63"/>
                  </a:lnTo>
                  <a:lnTo>
                    <a:pt x="158" y="48"/>
                  </a:lnTo>
                  <a:lnTo>
                    <a:pt x="173" y="48"/>
                  </a:lnTo>
                  <a:cubicBezTo>
                    <a:pt x="173" y="32"/>
                    <a:pt x="173" y="32"/>
                    <a:pt x="158" y="17"/>
                  </a:cubicBezTo>
                  <a:lnTo>
                    <a:pt x="158" y="17"/>
                  </a:lnTo>
                  <a:cubicBezTo>
                    <a:pt x="158" y="0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1" name="Google Shape;27551;p122"/>
            <p:cNvSpPr/>
            <p:nvPr/>
          </p:nvSpPr>
          <p:spPr>
            <a:xfrm>
              <a:off x="3329361" y="1773720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0" y="0"/>
                  </a:moveTo>
                  <a:cubicBezTo>
                    <a:pt x="95" y="0"/>
                    <a:pt x="78" y="17"/>
                    <a:pt x="78" y="32"/>
                  </a:cubicBez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17"/>
                    <a:pt x="47" y="17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5" y="32"/>
                    <a:pt x="0" y="48"/>
                    <a:pt x="15" y="63"/>
                  </a:cubicBezTo>
                  <a:lnTo>
                    <a:pt x="15" y="80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cubicBezTo>
                    <a:pt x="110" y="111"/>
                    <a:pt x="126" y="95"/>
                    <a:pt x="141" y="63"/>
                  </a:cubicBezTo>
                  <a:lnTo>
                    <a:pt x="141" y="48"/>
                  </a:lnTo>
                  <a:lnTo>
                    <a:pt x="141" y="17"/>
                  </a:lnTo>
                  <a:lnTo>
                    <a:pt x="126" y="17"/>
                  </a:lnTo>
                  <a:cubicBezTo>
                    <a:pt x="126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2" name="Google Shape;27552;p122"/>
            <p:cNvSpPr/>
            <p:nvPr/>
          </p:nvSpPr>
          <p:spPr>
            <a:xfrm>
              <a:off x="3332828" y="179375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7" y="17"/>
                    <a:pt x="17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7" y="63"/>
                    <a:pt x="49" y="80"/>
                    <a:pt x="64" y="80"/>
                  </a:cubicBezTo>
                  <a:cubicBezTo>
                    <a:pt x="64" y="80"/>
                    <a:pt x="80" y="63"/>
                    <a:pt x="95" y="63"/>
                  </a:cubicBezTo>
                  <a:lnTo>
                    <a:pt x="112" y="48"/>
                  </a:lnTo>
                  <a:cubicBezTo>
                    <a:pt x="95" y="48"/>
                    <a:pt x="80" y="48"/>
                    <a:pt x="80" y="32"/>
                  </a:cubicBezTo>
                  <a:cubicBezTo>
                    <a:pt x="64" y="17"/>
                    <a:pt x="64" y="0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3" name="Google Shape;27553;p122"/>
            <p:cNvSpPr/>
            <p:nvPr/>
          </p:nvSpPr>
          <p:spPr>
            <a:xfrm>
              <a:off x="3244636" y="1801294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6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49" y="79"/>
                  </a:lnTo>
                  <a:lnTo>
                    <a:pt x="49" y="95"/>
                  </a:lnTo>
                  <a:lnTo>
                    <a:pt x="49" y="95"/>
                  </a:lnTo>
                  <a:cubicBezTo>
                    <a:pt x="17" y="110"/>
                    <a:pt x="17" y="126"/>
                    <a:pt x="17" y="142"/>
                  </a:cubicBezTo>
                  <a:cubicBezTo>
                    <a:pt x="17" y="158"/>
                    <a:pt x="17" y="158"/>
                    <a:pt x="32" y="173"/>
                  </a:cubicBez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cubicBezTo>
                    <a:pt x="80" y="173"/>
                    <a:pt x="95" y="158"/>
                    <a:pt x="112" y="142"/>
                  </a:cubicBezTo>
                  <a:lnTo>
                    <a:pt x="112" y="142"/>
                  </a:lnTo>
                  <a:cubicBezTo>
                    <a:pt x="127" y="110"/>
                    <a:pt x="112" y="79"/>
                    <a:pt x="112" y="63"/>
                  </a:cubicBezTo>
                  <a:lnTo>
                    <a:pt x="112" y="47"/>
                  </a:lnTo>
                  <a:cubicBezTo>
                    <a:pt x="112" y="47"/>
                    <a:pt x="112" y="32"/>
                    <a:pt x="95" y="32"/>
                  </a:cubicBezTo>
                  <a:cubicBezTo>
                    <a:pt x="95" y="16"/>
                    <a:pt x="80" y="16"/>
                    <a:pt x="64" y="0"/>
                  </a:cubicBezTo>
                  <a:lnTo>
                    <a:pt x="4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4" name="Google Shape;27554;p122"/>
            <p:cNvSpPr/>
            <p:nvPr/>
          </p:nvSpPr>
          <p:spPr>
            <a:xfrm>
              <a:off x="3245654" y="180329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5" name="Google Shape;27555;p122"/>
            <p:cNvSpPr/>
            <p:nvPr/>
          </p:nvSpPr>
          <p:spPr>
            <a:xfrm>
              <a:off x="3048726" y="1821330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127" y="1"/>
                  </a:moveTo>
                  <a:lnTo>
                    <a:pt x="111" y="1"/>
                  </a:lnTo>
                  <a:lnTo>
                    <a:pt x="95" y="1"/>
                  </a:lnTo>
                  <a:cubicBezTo>
                    <a:pt x="79" y="16"/>
                    <a:pt x="47" y="16"/>
                    <a:pt x="32" y="16"/>
                  </a:cubicBezTo>
                  <a:cubicBezTo>
                    <a:pt x="16" y="32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79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79"/>
                    <a:pt x="79" y="79"/>
                    <a:pt x="95" y="79"/>
                  </a:cubicBezTo>
                  <a:lnTo>
                    <a:pt x="127" y="79"/>
                  </a:lnTo>
                  <a:cubicBezTo>
                    <a:pt x="142" y="79"/>
                    <a:pt x="158" y="79"/>
                    <a:pt x="190" y="95"/>
                  </a:cubicBezTo>
                  <a:cubicBezTo>
                    <a:pt x="190" y="110"/>
                    <a:pt x="190" y="110"/>
                    <a:pt x="205" y="110"/>
                  </a:cubicBezTo>
                  <a:lnTo>
                    <a:pt x="205" y="110"/>
                  </a:lnTo>
                  <a:cubicBezTo>
                    <a:pt x="221" y="110"/>
                    <a:pt x="221" y="110"/>
                    <a:pt x="237" y="95"/>
                  </a:cubicBezTo>
                  <a:cubicBezTo>
                    <a:pt x="253" y="95"/>
                    <a:pt x="253" y="64"/>
                    <a:pt x="237" y="47"/>
                  </a:cubicBezTo>
                  <a:cubicBezTo>
                    <a:pt x="221" y="32"/>
                    <a:pt x="205" y="32"/>
                    <a:pt x="190" y="16"/>
                  </a:cubicBezTo>
                  <a:cubicBezTo>
                    <a:pt x="174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6" name="Google Shape;27556;p122"/>
            <p:cNvSpPr/>
            <p:nvPr/>
          </p:nvSpPr>
          <p:spPr>
            <a:xfrm>
              <a:off x="3271701" y="1800276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48" y="1"/>
                    <a:pt x="48" y="16"/>
                  </a:cubicBezTo>
                  <a:lnTo>
                    <a:pt x="17" y="48"/>
                  </a:lnTo>
                  <a:cubicBezTo>
                    <a:pt x="0" y="64"/>
                    <a:pt x="0" y="79"/>
                    <a:pt x="17" y="95"/>
                  </a:cubicBezTo>
                  <a:lnTo>
                    <a:pt x="48" y="95"/>
                  </a:lnTo>
                  <a:cubicBezTo>
                    <a:pt x="48" y="95"/>
                    <a:pt x="63" y="95"/>
                    <a:pt x="63" y="79"/>
                  </a:cubicBezTo>
                  <a:lnTo>
                    <a:pt x="95" y="48"/>
                  </a:ln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7" name="Google Shape;27557;p122"/>
            <p:cNvSpPr/>
            <p:nvPr/>
          </p:nvSpPr>
          <p:spPr>
            <a:xfrm>
              <a:off x="3390965" y="1803774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7" y="17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48"/>
                    <a:pt x="48" y="64"/>
                    <a:pt x="32" y="80"/>
                  </a:cubicBezTo>
                  <a:cubicBezTo>
                    <a:pt x="32" y="95"/>
                    <a:pt x="17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7" y="127"/>
                  </a:cubicBezTo>
                  <a:lnTo>
                    <a:pt x="32" y="127"/>
                  </a:lnTo>
                  <a:lnTo>
                    <a:pt x="48" y="127"/>
                  </a:lnTo>
                  <a:cubicBezTo>
                    <a:pt x="63" y="127"/>
                    <a:pt x="63" y="111"/>
                    <a:pt x="63" y="95"/>
                  </a:cubicBezTo>
                  <a:lnTo>
                    <a:pt x="63" y="80"/>
                  </a:lnTo>
                  <a:lnTo>
                    <a:pt x="63" y="64"/>
                  </a:lnTo>
                  <a:lnTo>
                    <a:pt x="80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8" name="Google Shape;27558;p122"/>
            <p:cNvSpPr/>
            <p:nvPr/>
          </p:nvSpPr>
          <p:spPr>
            <a:xfrm>
              <a:off x="3454095" y="1797763"/>
              <a:ext cx="3562" cy="5565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48" y="0"/>
                    <a:pt x="32" y="17"/>
                  </a:cubicBezTo>
                  <a:lnTo>
                    <a:pt x="1" y="127"/>
                  </a:lnTo>
                  <a:cubicBezTo>
                    <a:pt x="1" y="143"/>
                    <a:pt x="1" y="158"/>
                    <a:pt x="17" y="158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8" y="174"/>
                  </a:lnTo>
                  <a:lnTo>
                    <a:pt x="64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cubicBezTo>
                    <a:pt x="111" y="174"/>
                    <a:pt x="111" y="158"/>
                    <a:pt x="111" y="127"/>
                  </a:cubicBezTo>
                  <a:cubicBezTo>
                    <a:pt x="111" y="111"/>
                    <a:pt x="95" y="111"/>
                    <a:pt x="80" y="95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59" name="Google Shape;27559;p122"/>
            <p:cNvSpPr/>
            <p:nvPr/>
          </p:nvSpPr>
          <p:spPr>
            <a:xfrm>
              <a:off x="3196549" y="1810803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cubicBezTo>
                    <a:pt x="111" y="80"/>
                    <a:pt x="95" y="48"/>
                    <a:pt x="95" y="48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0" name="Google Shape;27560;p122"/>
            <p:cNvSpPr/>
            <p:nvPr/>
          </p:nvSpPr>
          <p:spPr>
            <a:xfrm>
              <a:off x="3434059" y="1752666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17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48"/>
                    <a:pt x="0" y="80"/>
                    <a:pt x="32" y="95"/>
                  </a:cubicBezTo>
                  <a:cubicBezTo>
                    <a:pt x="32" y="95"/>
                    <a:pt x="48" y="111"/>
                    <a:pt x="63" y="111"/>
                  </a:cubicBezTo>
                  <a:lnTo>
                    <a:pt x="63" y="111"/>
                  </a:lnTo>
                  <a:lnTo>
                    <a:pt x="95" y="111"/>
                  </a:lnTo>
                  <a:cubicBezTo>
                    <a:pt x="111" y="111"/>
                    <a:pt x="126" y="80"/>
                    <a:pt x="111" y="64"/>
                  </a:cubicBezTo>
                  <a:cubicBezTo>
                    <a:pt x="111" y="48"/>
                    <a:pt x="111" y="48"/>
                    <a:pt x="95" y="48"/>
                  </a:cubicBezTo>
                  <a:lnTo>
                    <a:pt x="63" y="48"/>
                  </a:lnTo>
                  <a:lnTo>
                    <a:pt x="63" y="48"/>
                  </a:lnTo>
                  <a:cubicBezTo>
                    <a:pt x="63" y="48"/>
                    <a:pt x="48" y="48"/>
                    <a:pt x="48" y="3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1" name="Google Shape;27561;p122"/>
            <p:cNvSpPr/>
            <p:nvPr/>
          </p:nvSpPr>
          <p:spPr>
            <a:xfrm>
              <a:off x="3397485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95" y="0"/>
                  </a:moveTo>
                  <a:lnTo>
                    <a:pt x="95" y="0"/>
                  </a:lnTo>
                  <a:cubicBezTo>
                    <a:pt x="79" y="0"/>
                    <a:pt x="79" y="17"/>
                    <a:pt x="64" y="17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16" y="32"/>
                    <a:pt x="16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32" y="95"/>
                  </a:lnTo>
                  <a:lnTo>
                    <a:pt x="47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79" y="111"/>
                    <a:pt x="95" y="95"/>
                  </a:cubicBezTo>
                  <a:lnTo>
                    <a:pt x="95" y="95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17"/>
                  </a:lnTo>
                  <a:lnTo>
                    <a:pt x="110" y="17"/>
                  </a:lnTo>
                  <a:cubicBezTo>
                    <a:pt x="110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2" name="Google Shape;27562;p122"/>
            <p:cNvSpPr/>
            <p:nvPr/>
          </p:nvSpPr>
          <p:spPr>
            <a:xfrm>
              <a:off x="3058235" y="1825814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" y="32"/>
                  </a:lnTo>
                  <a:lnTo>
                    <a:pt x="1" y="49"/>
                  </a:lnTo>
                  <a:lnTo>
                    <a:pt x="1" y="80"/>
                  </a:lnTo>
                  <a:cubicBezTo>
                    <a:pt x="1" y="95"/>
                    <a:pt x="1" y="112"/>
                    <a:pt x="17" y="112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64" y="127"/>
                  </a:lnTo>
                  <a:cubicBezTo>
                    <a:pt x="64" y="127"/>
                    <a:pt x="80" y="127"/>
                    <a:pt x="95" y="112"/>
                  </a:cubicBezTo>
                  <a:cubicBezTo>
                    <a:pt x="95" y="95"/>
                    <a:pt x="95" y="80"/>
                    <a:pt x="80" y="64"/>
                  </a:cubicBezTo>
                  <a:lnTo>
                    <a:pt x="80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3" name="Google Shape;27563;p122"/>
            <p:cNvSpPr/>
            <p:nvPr/>
          </p:nvSpPr>
          <p:spPr>
            <a:xfrm>
              <a:off x="3366922" y="1793279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95"/>
                  </a:lnTo>
                  <a:cubicBezTo>
                    <a:pt x="0" y="110"/>
                    <a:pt x="16" y="126"/>
                    <a:pt x="32" y="126"/>
                  </a:cubicBezTo>
                  <a:lnTo>
                    <a:pt x="48" y="126"/>
                  </a:lnTo>
                  <a:lnTo>
                    <a:pt x="142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47"/>
                    <a:pt x="158" y="47"/>
                    <a:pt x="142" y="47"/>
                  </a:cubicBezTo>
                  <a:lnTo>
                    <a:pt x="142" y="47"/>
                  </a:lnTo>
                  <a:lnTo>
                    <a:pt x="63" y="47"/>
                  </a:lnTo>
                  <a:lnTo>
                    <a:pt x="63" y="32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4" name="Google Shape;27564;p122"/>
            <p:cNvSpPr/>
            <p:nvPr/>
          </p:nvSpPr>
          <p:spPr>
            <a:xfrm>
              <a:off x="3356872" y="1800785"/>
              <a:ext cx="2576" cy="3530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cubicBezTo>
                    <a:pt x="32" y="16"/>
                    <a:pt x="32" y="32"/>
                    <a:pt x="17" y="32"/>
                  </a:cubicBezTo>
                  <a:lnTo>
                    <a:pt x="17" y="48"/>
                  </a:lnTo>
                  <a:cubicBezTo>
                    <a:pt x="32" y="63"/>
                    <a:pt x="32" y="79"/>
                    <a:pt x="17" y="95"/>
                  </a:cubicBezTo>
                  <a:lnTo>
                    <a:pt x="1" y="111"/>
                  </a:lnTo>
                  <a:lnTo>
                    <a:pt x="1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9" y="111"/>
                    <a:pt x="49" y="111"/>
                    <a:pt x="64" y="95"/>
                  </a:cubicBezTo>
                  <a:lnTo>
                    <a:pt x="64" y="95"/>
                  </a:lnTo>
                  <a:lnTo>
                    <a:pt x="64" y="48"/>
                  </a:lnTo>
                  <a:cubicBezTo>
                    <a:pt x="80" y="32"/>
                    <a:pt x="64" y="32"/>
                    <a:pt x="64" y="1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5" name="Google Shape;27565;p122"/>
            <p:cNvSpPr/>
            <p:nvPr/>
          </p:nvSpPr>
          <p:spPr>
            <a:xfrm>
              <a:off x="3313301" y="180479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16"/>
                    <a:pt x="16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79" y="79"/>
                  </a:lnTo>
                  <a:lnTo>
                    <a:pt x="95" y="79"/>
                  </a:lnTo>
                  <a:cubicBezTo>
                    <a:pt x="110" y="79"/>
                    <a:pt x="127" y="63"/>
                    <a:pt x="127" y="48"/>
                  </a:cubicBezTo>
                  <a:cubicBezTo>
                    <a:pt x="127" y="32"/>
                    <a:pt x="110" y="16"/>
                    <a:pt x="95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6" name="Google Shape;27566;p122"/>
            <p:cNvSpPr/>
            <p:nvPr/>
          </p:nvSpPr>
          <p:spPr>
            <a:xfrm>
              <a:off x="3422037" y="179025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"/>
                    <a:pt x="0" y="16"/>
                    <a:pt x="0" y="16"/>
                  </a:cubicBezTo>
                  <a:cubicBezTo>
                    <a:pt x="0" y="32"/>
                    <a:pt x="0" y="64"/>
                    <a:pt x="17" y="64"/>
                  </a:cubicBezTo>
                  <a:lnTo>
                    <a:pt x="32" y="64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11" y="127"/>
                  </a:lnTo>
                  <a:lnTo>
                    <a:pt x="126" y="142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73"/>
                    <a:pt x="158" y="190"/>
                    <a:pt x="174" y="190"/>
                  </a:cubicBezTo>
                  <a:lnTo>
                    <a:pt x="189" y="173"/>
                  </a:lnTo>
                  <a:cubicBezTo>
                    <a:pt x="189" y="173"/>
                    <a:pt x="206" y="158"/>
                    <a:pt x="206" y="142"/>
                  </a:cubicBezTo>
                  <a:lnTo>
                    <a:pt x="206" y="142"/>
                  </a:lnTo>
                  <a:lnTo>
                    <a:pt x="158" y="47"/>
                  </a:lnTo>
                  <a:lnTo>
                    <a:pt x="143" y="32"/>
                  </a:lnTo>
                  <a:lnTo>
                    <a:pt x="95" y="16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7" name="Google Shape;27567;p122"/>
            <p:cNvSpPr/>
            <p:nvPr/>
          </p:nvSpPr>
          <p:spPr>
            <a:xfrm>
              <a:off x="3401492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"/>
                    <a:pt x="110" y="17"/>
                  </a:cubicBezTo>
                  <a:lnTo>
                    <a:pt x="95" y="17"/>
                  </a:lnTo>
                  <a:lnTo>
                    <a:pt x="95" y="32"/>
                  </a:lnTo>
                  <a:lnTo>
                    <a:pt x="16" y="80"/>
                  </a:lnTo>
                  <a:lnTo>
                    <a:pt x="16" y="95"/>
                  </a:lnTo>
                  <a:cubicBezTo>
                    <a:pt x="1" y="95"/>
                    <a:pt x="1" y="127"/>
                    <a:pt x="1" y="143"/>
                  </a:cubicBezTo>
                  <a:cubicBezTo>
                    <a:pt x="16" y="143"/>
                    <a:pt x="32" y="158"/>
                    <a:pt x="32" y="158"/>
                  </a:cubicBezTo>
                  <a:cubicBezTo>
                    <a:pt x="47" y="158"/>
                    <a:pt x="47" y="143"/>
                    <a:pt x="64" y="143"/>
                  </a:cubicBezTo>
                  <a:lnTo>
                    <a:pt x="110" y="95"/>
                  </a:lnTo>
                  <a:lnTo>
                    <a:pt x="142" y="64"/>
                  </a:lnTo>
                  <a:lnTo>
                    <a:pt x="173" y="80"/>
                  </a:lnTo>
                  <a:lnTo>
                    <a:pt x="205" y="80"/>
                  </a:lnTo>
                  <a:lnTo>
                    <a:pt x="221" y="80"/>
                  </a:lnTo>
                  <a:lnTo>
                    <a:pt x="237" y="80"/>
                  </a:lnTo>
                  <a:cubicBezTo>
                    <a:pt x="237" y="64"/>
                    <a:pt x="253" y="64"/>
                    <a:pt x="253" y="49"/>
                  </a:cubicBezTo>
                  <a:cubicBezTo>
                    <a:pt x="253" y="32"/>
                    <a:pt x="237" y="17"/>
                    <a:pt x="221" y="17"/>
                  </a:cubicBezTo>
                  <a:lnTo>
                    <a:pt x="205" y="1"/>
                  </a:lnTo>
                  <a:lnTo>
                    <a:pt x="173" y="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8" name="Google Shape;27568;p122"/>
            <p:cNvSpPr/>
            <p:nvPr/>
          </p:nvSpPr>
          <p:spPr>
            <a:xfrm>
              <a:off x="3287253" y="1813792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27" y="17"/>
                  </a:lnTo>
                  <a:cubicBezTo>
                    <a:pt x="127" y="17"/>
                    <a:pt x="142" y="32"/>
                    <a:pt x="142" y="49"/>
                  </a:cubicBezTo>
                  <a:cubicBezTo>
                    <a:pt x="142" y="64"/>
                    <a:pt x="127" y="64"/>
                    <a:pt x="110" y="80"/>
                  </a:cubicBezTo>
                  <a:lnTo>
                    <a:pt x="95" y="95"/>
                  </a:lnTo>
                  <a:lnTo>
                    <a:pt x="79" y="95"/>
                  </a:lnTo>
                  <a:cubicBezTo>
                    <a:pt x="64" y="95"/>
                    <a:pt x="47" y="95"/>
                    <a:pt x="47" y="80"/>
                  </a:cubicBezTo>
                  <a:lnTo>
                    <a:pt x="32" y="49"/>
                  </a:lnTo>
                  <a:lnTo>
                    <a:pt x="32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6" y="112"/>
                    <a:pt x="32" y="112"/>
                    <a:pt x="32" y="112"/>
                  </a:cubicBezTo>
                  <a:lnTo>
                    <a:pt x="47" y="112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42" y="80"/>
                  </a:lnTo>
                  <a:lnTo>
                    <a:pt x="158" y="64"/>
                  </a:lnTo>
                  <a:lnTo>
                    <a:pt x="158" y="4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69" name="Google Shape;27569;p122"/>
            <p:cNvSpPr/>
            <p:nvPr/>
          </p:nvSpPr>
          <p:spPr>
            <a:xfrm>
              <a:off x="3432055" y="1783261"/>
              <a:ext cx="8555" cy="6042"/>
            </a:xfrm>
            <a:custGeom>
              <a:avLst/>
              <a:gdLst/>
              <a:ahLst/>
              <a:cxnLst/>
              <a:rect l="l" t="t" r="r" b="b"/>
              <a:pathLst>
                <a:path w="269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5"/>
                    <a:pt x="17" y="15"/>
                  </a:cubicBezTo>
                  <a:lnTo>
                    <a:pt x="17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0" y="95"/>
                    <a:pt x="0" y="95"/>
                    <a:pt x="17" y="95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48" y="110"/>
                  </a:lnTo>
                  <a:lnTo>
                    <a:pt x="63" y="110"/>
                  </a:lnTo>
                  <a:lnTo>
                    <a:pt x="80" y="110"/>
                  </a:lnTo>
                  <a:lnTo>
                    <a:pt x="111" y="110"/>
                  </a:lnTo>
                  <a:cubicBezTo>
                    <a:pt x="111" y="126"/>
                    <a:pt x="126" y="126"/>
                    <a:pt x="143" y="141"/>
                  </a:cubicBezTo>
                  <a:cubicBezTo>
                    <a:pt x="143" y="141"/>
                    <a:pt x="158" y="141"/>
                    <a:pt x="158" y="158"/>
                  </a:cubicBezTo>
                  <a:lnTo>
                    <a:pt x="158" y="158"/>
                  </a:lnTo>
                  <a:cubicBezTo>
                    <a:pt x="174" y="173"/>
                    <a:pt x="189" y="189"/>
                    <a:pt x="221" y="189"/>
                  </a:cubicBezTo>
                  <a:lnTo>
                    <a:pt x="221" y="189"/>
                  </a:lnTo>
                  <a:lnTo>
                    <a:pt x="237" y="189"/>
                  </a:lnTo>
                  <a:lnTo>
                    <a:pt x="252" y="189"/>
                  </a:lnTo>
                  <a:cubicBezTo>
                    <a:pt x="252" y="189"/>
                    <a:pt x="252" y="173"/>
                    <a:pt x="269" y="173"/>
                  </a:cubicBezTo>
                  <a:cubicBezTo>
                    <a:pt x="269" y="158"/>
                    <a:pt x="269" y="141"/>
                    <a:pt x="252" y="126"/>
                  </a:cubicBezTo>
                  <a:cubicBezTo>
                    <a:pt x="237" y="126"/>
                    <a:pt x="221" y="110"/>
                    <a:pt x="206" y="95"/>
                  </a:cubicBezTo>
                  <a:cubicBezTo>
                    <a:pt x="174" y="78"/>
                    <a:pt x="126" y="47"/>
                    <a:pt x="80" y="47"/>
                  </a:cubicBezTo>
                  <a:cubicBezTo>
                    <a:pt x="80" y="32"/>
                    <a:pt x="80" y="15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0" name="Google Shape;27570;p122"/>
            <p:cNvSpPr/>
            <p:nvPr/>
          </p:nvSpPr>
          <p:spPr>
            <a:xfrm>
              <a:off x="3157463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32"/>
                  </a:lnTo>
                  <a:cubicBezTo>
                    <a:pt x="0" y="49"/>
                    <a:pt x="0" y="64"/>
                    <a:pt x="17" y="64"/>
                  </a:cubicBezTo>
                  <a:lnTo>
                    <a:pt x="63" y="80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1" name="Google Shape;27571;p122"/>
            <p:cNvSpPr/>
            <p:nvPr/>
          </p:nvSpPr>
          <p:spPr>
            <a:xfrm>
              <a:off x="3161979" y="181980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79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47" y="49"/>
                  </a:cubicBezTo>
                  <a:cubicBezTo>
                    <a:pt x="47" y="64"/>
                    <a:pt x="32" y="64"/>
                    <a:pt x="16" y="64"/>
                  </a:cubicBezTo>
                  <a:lnTo>
                    <a:pt x="1" y="64"/>
                  </a:lnTo>
                  <a:lnTo>
                    <a:pt x="1" y="64"/>
                  </a:lnTo>
                  <a:cubicBezTo>
                    <a:pt x="1" y="80"/>
                    <a:pt x="16" y="80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64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64"/>
                    <a:pt x="127" y="49"/>
                  </a:cubicBezTo>
                  <a:lnTo>
                    <a:pt x="127" y="49"/>
                  </a:lnTo>
                  <a:lnTo>
                    <a:pt x="110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2" name="Google Shape;27572;p122"/>
            <p:cNvSpPr/>
            <p:nvPr/>
          </p:nvSpPr>
          <p:spPr>
            <a:xfrm>
              <a:off x="3026177" y="179626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6"/>
                  </a:lnTo>
                  <a:cubicBezTo>
                    <a:pt x="0" y="32"/>
                    <a:pt x="17" y="47"/>
                    <a:pt x="17" y="47"/>
                  </a:cubicBezTo>
                  <a:lnTo>
                    <a:pt x="32" y="64"/>
                  </a:lnTo>
                  <a:lnTo>
                    <a:pt x="48" y="64"/>
                  </a:lnTo>
                  <a:cubicBezTo>
                    <a:pt x="48" y="79"/>
                    <a:pt x="48" y="79"/>
                    <a:pt x="63" y="95"/>
                  </a:cubicBezTo>
                  <a:cubicBezTo>
                    <a:pt x="63" y="111"/>
                    <a:pt x="80" y="111"/>
                    <a:pt x="80" y="111"/>
                  </a:cubicBezTo>
                  <a:lnTo>
                    <a:pt x="95" y="111"/>
                  </a:lnTo>
                  <a:lnTo>
                    <a:pt x="95" y="111"/>
                  </a:lnTo>
                  <a:lnTo>
                    <a:pt x="126" y="95"/>
                  </a:lnTo>
                  <a:lnTo>
                    <a:pt x="143" y="95"/>
                  </a:lnTo>
                  <a:cubicBezTo>
                    <a:pt x="143" y="79"/>
                    <a:pt x="158" y="79"/>
                    <a:pt x="158" y="64"/>
                  </a:cubicBezTo>
                  <a:cubicBezTo>
                    <a:pt x="158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26" y="16"/>
                  </a:lnTo>
                  <a:lnTo>
                    <a:pt x="111" y="1"/>
                  </a:lnTo>
                  <a:lnTo>
                    <a:pt x="63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3" name="Google Shape;27573;p122"/>
            <p:cNvSpPr/>
            <p:nvPr/>
          </p:nvSpPr>
          <p:spPr>
            <a:xfrm>
              <a:off x="3087812" y="178873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1"/>
                  </a:moveTo>
                  <a:lnTo>
                    <a:pt x="16" y="1"/>
                  </a:lnTo>
                  <a:lnTo>
                    <a:pt x="1" y="1"/>
                  </a:lnTo>
                  <a:cubicBezTo>
                    <a:pt x="16" y="1"/>
                    <a:pt x="32" y="17"/>
                    <a:pt x="32" y="32"/>
                  </a:cubicBezTo>
                  <a:cubicBezTo>
                    <a:pt x="47" y="49"/>
                    <a:pt x="32" y="64"/>
                    <a:pt x="16" y="64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27" y="17"/>
                    <a:pt x="110" y="17"/>
                    <a:pt x="110" y="1"/>
                  </a:cubicBezTo>
                  <a:lnTo>
                    <a:pt x="95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4" name="Google Shape;27574;p122"/>
            <p:cNvSpPr/>
            <p:nvPr/>
          </p:nvSpPr>
          <p:spPr>
            <a:xfrm>
              <a:off x="3446081" y="1808290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64"/>
                  </a:lnTo>
                  <a:lnTo>
                    <a:pt x="0" y="9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80" y="96"/>
                  </a:lnTo>
                  <a:lnTo>
                    <a:pt x="95" y="96"/>
                  </a:lnTo>
                  <a:cubicBezTo>
                    <a:pt x="111" y="79"/>
                    <a:pt x="111" y="64"/>
                    <a:pt x="95" y="48"/>
                  </a:cubicBez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5" name="Google Shape;27575;p122"/>
            <p:cNvSpPr/>
            <p:nvPr/>
          </p:nvSpPr>
          <p:spPr>
            <a:xfrm>
              <a:off x="3429034" y="1808290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127" y="1"/>
                  </a:moveTo>
                  <a:lnTo>
                    <a:pt x="112" y="1"/>
                  </a:lnTo>
                  <a:cubicBezTo>
                    <a:pt x="95" y="1"/>
                    <a:pt x="95" y="16"/>
                    <a:pt x="80" y="32"/>
                  </a:cubicBezTo>
                  <a:lnTo>
                    <a:pt x="80" y="64"/>
                  </a:lnTo>
                  <a:lnTo>
                    <a:pt x="95" y="79"/>
                  </a:lnTo>
                  <a:cubicBezTo>
                    <a:pt x="112" y="79"/>
                    <a:pt x="112" y="111"/>
                    <a:pt x="95" y="127"/>
                  </a:cubicBezTo>
                  <a:lnTo>
                    <a:pt x="80" y="142"/>
                  </a:lnTo>
                  <a:cubicBezTo>
                    <a:pt x="64" y="142"/>
                    <a:pt x="64" y="142"/>
                    <a:pt x="49" y="127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" y="127"/>
                    <a:pt x="1" y="142"/>
                    <a:pt x="1" y="159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9" y="174"/>
                  </a:lnTo>
                  <a:lnTo>
                    <a:pt x="112" y="142"/>
                  </a:lnTo>
                  <a:cubicBezTo>
                    <a:pt x="127" y="142"/>
                    <a:pt x="127" y="142"/>
                    <a:pt x="143" y="127"/>
                  </a:cubicBezTo>
                  <a:lnTo>
                    <a:pt x="143" y="64"/>
                  </a:lnTo>
                  <a:lnTo>
                    <a:pt x="143" y="48"/>
                  </a:lnTo>
                  <a:cubicBezTo>
                    <a:pt x="127" y="32"/>
                    <a:pt x="127" y="16"/>
                    <a:pt x="143" y="16"/>
                  </a:cubicBez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6" name="Google Shape;27576;p122"/>
            <p:cNvSpPr/>
            <p:nvPr/>
          </p:nvSpPr>
          <p:spPr>
            <a:xfrm>
              <a:off x="3084823" y="1788731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7"/>
                  </a:lnTo>
                  <a:cubicBezTo>
                    <a:pt x="15" y="17"/>
                    <a:pt x="15" y="32"/>
                    <a:pt x="0" y="49"/>
                  </a:cubicBezTo>
                  <a:lnTo>
                    <a:pt x="15" y="64"/>
                  </a:lnTo>
                  <a:cubicBezTo>
                    <a:pt x="15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10" y="64"/>
                  </a:lnTo>
                  <a:lnTo>
                    <a:pt x="110" y="64"/>
                  </a:lnTo>
                  <a:cubicBezTo>
                    <a:pt x="126" y="64"/>
                    <a:pt x="141" y="49"/>
                    <a:pt x="126" y="32"/>
                  </a:cubicBezTo>
                  <a:cubicBezTo>
                    <a:pt x="126" y="17"/>
                    <a:pt x="110" y="1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7" name="Google Shape;27577;p122"/>
            <p:cNvSpPr/>
            <p:nvPr/>
          </p:nvSpPr>
          <p:spPr>
            <a:xfrm>
              <a:off x="3115354" y="1812329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lnTo>
                    <a:pt x="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49" y="15"/>
                  </a:lnTo>
                  <a:lnTo>
                    <a:pt x="64" y="15"/>
                  </a:lnTo>
                  <a:cubicBezTo>
                    <a:pt x="95" y="15"/>
                    <a:pt x="95" y="32"/>
                    <a:pt x="95" y="47"/>
                  </a:cubicBezTo>
                  <a:cubicBezTo>
                    <a:pt x="95" y="63"/>
                    <a:pt x="80" y="78"/>
                    <a:pt x="64" y="78"/>
                  </a:cubicBezTo>
                  <a:lnTo>
                    <a:pt x="64" y="78"/>
                  </a:lnTo>
                  <a:cubicBezTo>
                    <a:pt x="64" y="95"/>
                    <a:pt x="49" y="110"/>
                    <a:pt x="32" y="126"/>
                  </a:cubicBezTo>
                  <a:lnTo>
                    <a:pt x="17" y="126"/>
                  </a:lnTo>
                  <a:cubicBezTo>
                    <a:pt x="17" y="141"/>
                    <a:pt x="32" y="158"/>
                    <a:pt x="49" y="158"/>
                  </a:cubicBezTo>
                  <a:lnTo>
                    <a:pt x="64" y="158"/>
                  </a:lnTo>
                  <a:cubicBezTo>
                    <a:pt x="80" y="158"/>
                    <a:pt x="80" y="141"/>
                    <a:pt x="95" y="126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95" y="95"/>
                    <a:pt x="112" y="78"/>
                    <a:pt x="112" y="47"/>
                  </a:cubicBezTo>
                  <a:lnTo>
                    <a:pt x="112" y="47"/>
                  </a:lnTo>
                  <a:cubicBezTo>
                    <a:pt x="95" y="32"/>
                    <a:pt x="80" y="15"/>
                    <a:pt x="64" y="15"/>
                  </a:cubicBez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8" name="Google Shape;27578;p122"/>
            <p:cNvSpPr/>
            <p:nvPr/>
          </p:nvSpPr>
          <p:spPr>
            <a:xfrm>
              <a:off x="3025159" y="1791752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190" y="0"/>
                  </a:moveTo>
                  <a:cubicBezTo>
                    <a:pt x="127" y="0"/>
                    <a:pt x="64" y="17"/>
                    <a:pt x="1" y="17"/>
                  </a:cubicBezTo>
                  <a:lnTo>
                    <a:pt x="1" y="17"/>
                  </a:lnTo>
                  <a:cubicBezTo>
                    <a:pt x="1" y="32"/>
                    <a:pt x="17" y="48"/>
                    <a:pt x="32" y="48"/>
                  </a:cubicBezTo>
                  <a:lnTo>
                    <a:pt x="32" y="48"/>
                  </a:lnTo>
                  <a:lnTo>
                    <a:pt x="32" y="48"/>
                  </a:lnTo>
                  <a:lnTo>
                    <a:pt x="158" y="17"/>
                  </a:lnTo>
                  <a:cubicBezTo>
                    <a:pt x="175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79" name="Google Shape;27579;p122"/>
            <p:cNvSpPr/>
            <p:nvPr/>
          </p:nvSpPr>
          <p:spPr>
            <a:xfrm>
              <a:off x="3172474" y="183182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32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32"/>
                    <a:pt x="1" y="32"/>
                  </a:cubicBezTo>
                  <a:lnTo>
                    <a:pt x="1" y="49"/>
                  </a:lnTo>
                  <a:lnTo>
                    <a:pt x="17" y="64"/>
                  </a:lnTo>
                  <a:lnTo>
                    <a:pt x="64" y="80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95" y="95"/>
                    <a:pt x="95" y="80"/>
                    <a:pt x="112" y="64"/>
                  </a:cubicBezTo>
                  <a:lnTo>
                    <a:pt x="112" y="64"/>
                  </a:lnTo>
                  <a:lnTo>
                    <a:pt x="112" y="32"/>
                  </a:lnTo>
                  <a:lnTo>
                    <a:pt x="95" y="3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0" name="Google Shape;27580;p122"/>
            <p:cNvSpPr/>
            <p:nvPr/>
          </p:nvSpPr>
          <p:spPr>
            <a:xfrm>
              <a:off x="3316799" y="1815319"/>
              <a:ext cx="3021" cy="4516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32" y="1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cubicBezTo>
                    <a:pt x="0" y="110"/>
                    <a:pt x="17" y="127"/>
                    <a:pt x="32" y="142"/>
                  </a:cubicBezTo>
                  <a:lnTo>
                    <a:pt x="32" y="142"/>
                  </a:lnTo>
                  <a:lnTo>
                    <a:pt x="48" y="142"/>
                  </a:lnTo>
                  <a:lnTo>
                    <a:pt x="64" y="142"/>
                  </a:lnTo>
                  <a:cubicBezTo>
                    <a:pt x="48" y="127"/>
                    <a:pt x="48" y="127"/>
                    <a:pt x="48" y="110"/>
                  </a:cubicBezTo>
                  <a:cubicBezTo>
                    <a:pt x="48" y="95"/>
                    <a:pt x="64" y="79"/>
                    <a:pt x="80" y="79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95" y="64"/>
                    <a:pt x="80" y="47"/>
                    <a:pt x="80" y="47"/>
                  </a:cubicBezTo>
                  <a:lnTo>
                    <a:pt x="80" y="47"/>
                  </a:lnTo>
                  <a:lnTo>
                    <a:pt x="48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1" name="Google Shape;27581;p122"/>
            <p:cNvSpPr/>
            <p:nvPr/>
          </p:nvSpPr>
          <p:spPr>
            <a:xfrm>
              <a:off x="3453109" y="1803297"/>
              <a:ext cx="4548" cy="3530"/>
            </a:xfrm>
            <a:custGeom>
              <a:avLst/>
              <a:gdLst/>
              <a:ahLst/>
              <a:cxnLst/>
              <a:rect l="l" t="t" r="r" b="b"/>
              <a:pathLst>
                <a:path w="143" h="111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3" y="0"/>
                  </a:lnTo>
                  <a:cubicBezTo>
                    <a:pt x="48" y="0"/>
                    <a:pt x="32" y="16"/>
                    <a:pt x="32" y="47"/>
                  </a:cubicBezTo>
                  <a:lnTo>
                    <a:pt x="16" y="47"/>
                  </a:lnTo>
                  <a:cubicBezTo>
                    <a:pt x="0" y="63"/>
                    <a:pt x="0" y="79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lnTo>
                    <a:pt x="48" y="110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2" y="63"/>
                    <a:pt x="142" y="47"/>
                    <a:pt x="142" y="32"/>
                  </a:cubicBezTo>
                  <a:lnTo>
                    <a:pt x="142" y="32"/>
                  </a:lnTo>
                  <a:lnTo>
                    <a:pt x="142" y="16"/>
                  </a:lnTo>
                  <a:cubicBezTo>
                    <a:pt x="142" y="16"/>
                    <a:pt x="142" y="0"/>
                    <a:pt x="126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2" name="Google Shape;27582;p122"/>
            <p:cNvSpPr/>
            <p:nvPr/>
          </p:nvSpPr>
          <p:spPr>
            <a:xfrm>
              <a:off x="3295268" y="181881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32" y="17"/>
                  </a:cubicBezTo>
                  <a:cubicBezTo>
                    <a:pt x="16" y="17"/>
                    <a:pt x="16" y="17"/>
                    <a:pt x="16" y="32"/>
                  </a:cubicBezTo>
                  <a:lnTo>
                    <a:pt x="1" y="80"/>
                  </a:lnTo>
                  <a:lnTo>
                    <a:pt x="1" y="95"/>
                  </a:lnTo>
                  <a:cubicBezTo>
                    <a:pt x="1" y="111"/>
                    <a:pt x="1" y="126"/>
                    <a:pt x="16" y="143"/>
                  </a:cubicBezTo>
                  <a:lnTo>
                    <a:pt x="32" y="143"/>
                  </a:lnTo>
                  <a:cubicBezTo>
                    <a:pt x="47" y="143"/>
                    <a:pt x="47" y="126"/>
                    <a:pt x="64" y="126"/>
                  </a:cubicBezTo>
                  <a:lnTo>
                    <a:pt x="64" y="111"/>
                  </a:lnTo>
                  <a:lnTo>
                    <a:pt x="79" y="63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3" name="Google Shape;27583;p122"/>
            <p:cNvSpPr/>
            <p:nvPr/>
          </p:nvSpPr>
          <p:spPr>
            <a:xfrm>
              <a:off x="3429034" y="1803297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80" y="0"/>
                  </a:moveTo>
                  <a:lnTo>
                    <a:pt x="64" y="0"/>
                  </a:lnTo>
                  <a:lnTo>
                    <a:pt x="49" y="0"/>
                  </a:lnTo>
                  <a:cubicBezTo>
                    <a:pt x="32" y="16"/>
                    <a:pt x="17" y="32"/>
                    <a:pt x="1" y="63"/>
                  </a:cubicBezTo>
                  <a:lnTo>
                    <a:pt x="1" y="79"/>
                  </a:lnTo>
                  <a:cubicBezTo>
                    <a:pt x="1" y="95"/>
                    <a:pt x="17" y="126"/>
                    <a:pt x="32" y="142"/>
                  </a:cubicBezTo>
                  <a:lnTo>
                    <a:pt x="32" y="158"/>
                  </a:lnTo>
                  <a:lnTo>
                    <a:pt x="64" y="158"/>
                  </a:lnTo>
                  <a:cubicBezTo>
                    <a:pt x="64" y="158"/>
                    <a:pt x="80" y="158"/>
                    <a:pt x="80" y="142"/>
                  </a:cubicBezTo>
                  <a:lnTo>
                    <a:pt x="80" y="142"/>
                  </a:lnTo>
                  <a:lnTo>
                    <a:pt x="80" y="126"/>
                  </a:lnTo>
                  <a:lnTo>
                    <a:pt x="80" y="110"/>
                  </a:lnTo>
                  <a:lnTo>
                    <a:pt x="80" y="95"/>
                  </a:lnTo>
                  <a:cubicBezTo>
                    <a:pt x="64" y="95"/>
                    <a:pt x="64" y="79"/>
                    <a:pt x="64" y="79"/>
                  </a:cubicBezTo>
                  <a:cubicBezTo>
                    <a:pt x="64" y="79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2" y="47"/>
                    <a:pt x="112" y="32"/>
                    <a:pt x="95" y="16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4" name="Google Shape;27584;p122"/>
            <p:cNvSpPr/>
            <p:nvPr/>
          </p:nvSpPr>
          <p:spPr>
            <a:xfrm>
              <a:off x="3230611" y="180227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95" y="1"/>
                  </a:moveTo>
                  <a:lnTo>
                    <a:pt x="80" y="1"/>
                  </a:lnTo>
                  <a:lnTo>
                    <a:pt x="64" y="16"/>
                  </a:lnTo>
                  <a:lnTo>
                    <a:pt x="32" y="32"/>
                  </a:lnTo>
                  <a:lnTo>
                    <a:pt x="17" y="48"/>
                  </a:lnTo>
                  <a:cubicBezTo>
                    <a:pt x="17" y="64"/>
                    <a:pt x="1" y="79"/>
                    <a:pt x="17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8" y="111"/>
                  </a:cubicBezTo>
                  <a:cubicBezTo>
                    <a:pt x="48" y="111"/>
                    <a:pt x="64" y="111"/>
                    <a:pt x="64" y="95"/>
                  </a:cubicBezTo>
                  <a:lnTo>
                    <a:pt x="111" y="64"/>
                  </a:lnTo>
                  <a:cubicBezTo>
                    <a:pt x="127" y="48"/>
                    <a:pt x="127" y="32"/>
                    <a:pt x="111" y="16"/>
                  </a:cubicBezTo>
                  <a:cubicBezTo>
                    <a:pt x="111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5" name="Google Shape;27585;p122"/>
            <p:cNvSpPr/>
            <p:nvPr/>
          </p:nvSpPr>
          <p:spPr>
            <a:xfrm>
              <a:off x="3169007" y="183083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cubicBezTo>
                    <a:pt x="78" y="0"/>
                    <a:pt x="78" y="0"/>
                    <a:pt x="78" y="17"/>
                  </a:cubicBezTo>
                  <a:lnTo>
                    <a:pt x="63" y="17"/>
                  </a:lnTo>
                  <a:lnTo>
                    <a:pt x="15" y="63"/>
                  </a:lnTo>
                  <a:cubicBezTo>
                    <a:pt x="0" y="80"/>
                    <a:pt x="0" y="95"/>
                    <a:pt x="15" y="111"/>
                  </a:cubicBezTo>
                  <a:cubicBezTo>
                    <a:pt x="32" y="111"/>
                    <a:pt x="32" y="126"/>
                    <a:pt x="47" y="126"/>
                  </a:cubicBezTo>
                  <a:lnTo>
                    <a:pt x="63" y="111"/>
                  </a:lnTo>
                  <a:lnTo>
                    <a:pt x="110" y="80"/>
                  </a:lnTo>
                  <a:lnTo>
                    <a:pt x="110" y="63"/>
                  </a:lnTo>
                  <a:cubicBezTo>
                    <a:pt x="126" y="63"/>
                    <a:pt x="126" y="48"/>
                    <a:pt x="126" y="32"/>
                  </a:cubicBezTo>
                  <a:lnTo>
                    <a:pt x="11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6" name="Google Shape;27586;p122"/>
            <p:cNvSpPr/>
            <p:nvPr/>
          </p:nvSpPr>
          <p:spPr>
            <a:xfrm>
              <a:off x="3227590" y="1787268"/>
              <a:ext cx="4071" cy="5502"/>
            </a:xfrm>
            <a:custGeom>
              <a:avLst/>
              <a:gdLst/>
              <a:ahLst/>
              <a:cxnLst/>
              <a:rect l="l" t="t" r="r" b="b"/>
              <a:pathLst>
                <a:path w="128" h="173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" y="0"/>
                    <a:pt x="1" y="32"/>
                    <a:pt x="17" y="47"/>
                  </a:cubicBezTo>
                  <a:lnTo>
                    <a:pt x="17" y="63"/>
                  </a:lnTo>
                  <a:lnTo>
                    <a:pt x="64" y="141"/>
                  </a:lnTo>
                  <a:cubicBezTo>
                    <a:pt x="64" y="158"/>
                    <a:pt x="64" y="158"/>
                    <a:pt x="80" y="158"/>
                  </a:cubicBezTo>
                  <a:cubicBezTo>
                    <a:pt x="80" y="158"/>
                    <a:pt x="80" y="173"/>
                    <a:pt x="96" y="173"/>
                  </a:cubicBezTo>
                  <a:cubicBezTo>
                    <a:pt x="96" y="173"/>
                    <a:pt x="96" y="158"/>
                    <a:pt x="112" y="158"/>
                  </a:cubicBezTo>
                  <a:cubicBezTo>
                    <a:pt x="127" y="158"/>
                    <a:pt x="127" y="141"/>
                    <a:pt x="127" y="110"/>
                  </a:cubicBezTo>
                  <a:lnTo>
                    <a:pt x="64" y="15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7" name="Google Shape;27587;p122"/>
            <p:cNvSpPr/>
            <p:nvPr/>
          </p:nvSpPr>
          <p:spPr>
            <a:xfrm>
              <a:off x="3330824" y="1789272"/>
              <a:ext cx="11576" cy="5025"/>
            </a:xfrm>
            <a:custGeom>
              <a:avLst/>
              <a:gdLst/>
              <a:ahLst/>
              <a:cxnLst/>
              <a:rect l="l" t="t" r="r" b="b"/>
              <a:pathLst>
                <a:path w="364" h="158" extrusionOk="0">
                  <a:moveTo>
                    <a:pt x="49" y="63"/>
                  </a:moveTo>
                  <a:cubicBezTo>
                    <a:pt x="32" y="63"/>
                    <a:pt x="17" y="78"/>
                    <a:pt x="17" y="95"/>
                  </a:cubicBezTo>
                  <a:cubicBezTo>
                    <a:pt x="1" y="110"/>
                    <a:pt x="17" y="126"/>
                    <a:pt x="32" y="126"/>
                  </a:cubicBezTo>
                  <a:lnTo>
                    <a:pt x="127" y="141"/>
                  </a:lnTo>
                  <a:lnTo>
                    <a:pt x="127" y="141"/>
                  </a:lnTo>
                  <a:lnTo>
                    <a:pt x="143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90" y="126"/>
                  </a:lnTo>
                  <a:lnTo>
                    <a:pt x="206" y="126"/>
                  </a:lnTo>
                  <a:lnTo>
                    <a:pt x="206" y="126"/>
                  </a:lnTo>
                  <a:cubicBezTo>
                    <a:pt x="190" y="110"/>
                    <a:pt x="190" y="95"/>
                    <a:pt x="206" y="78"/>
                  </a:cubicBezTo>
                  <a:lnTo>
                    <a:pt x="206" y="78"/>
                  </a:lnTo>
                  <a:lnTo>
                    <a:pt x="112" y="63"/>
                  </a:lnTo>
                  <a:lnTo>
                    <a:pt x="49" y="63"/>
                  </a:lnTo>
                  <a:lnTo>
                    <a:pt x="49" y="63"/>
                  </a:lnTo>
                  <a:close/>
                  <a:moveTo>
                    <a:pt x="316" y="0"/>
                  </a:moveTo>
                  <a:lnTo>
                    <a:pt x="316" y="0"/>
                  </a:lnTo>
                  <a:cubicBezTo>
                    <a:pt x="301" y="0"/>
                    <a:pt x="284" y="0"/>
                    <a:pt x="284" y="15"/>
                  </a:cubicBezTo>
                  <a:lnTo>
                    <a:pt x="284" y="15"/>
                  </a:lnTo>
                  <a:lnTo>
                    <a:pt x="301" y="32"/>
                  </a:lnTo>
                  <a:cubicBezTo>
                    <a:pt x="316" y="47"/>
                    <a:pt x="316" y="63"/>
                    <a:pt x="301" y="78"/>
                  </a:cubicBezTo>
                  <a:lnTo>
                    <a:pt x="253" y="126"/>
                  </a:lnTo>
                  <a:lnTo>
                    <a:pt x="238" y="141"/>
                  </a:lnTo>
                  <a:cubicBezTo>
                    <a:pt x="253" y="141"/>
                    <a:pt x="253" y="141"/>
                    <a:pt x="269" y="158"/>
                  </a:cubicBezTo>
                  <a:lnTo>
                    <a:pt x="269" y="158"/>
                  </a:lnTo>
                  <a:lnTo>
                    <a:pt x="269" y="158"/>
                  </a:lnTo>
                  <a:cubicBezTo>
                    <a:pt x="284" y="158"/>
                    <a:pt x="301" y="141"/>
                    <a:pt x="301" y="141"/>
                  </a:cubicBezTo>
                  <a:lnTo>
                    <a:pt x="347" y="63"/>
                  </a:lnTo>
                  <a:lnTo>
                    <a:pt x="347" y="47"/>
                  </a:lnTo>
                  <a:cubicBezTo>
                    <a:pt x="364" y="32"/>
                    <a:pt x="347" y="0"/>
                    <a:pt x="332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8" name="Google Shape;27588;p122"/>
            <p:cNvSpPr/>
            <p:nvPr/>
          </p:nvSpPr>
          <p:spPr>
            <a:xfrm>
              <a:off x="3024682" y="180577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lnTo>
                    <a:pt x="16" y="48"/>
                  </a:lnTo>
                  <a:lnTo>
                    <a:pt x="1" y="64"/>
                  </a:lnTo>
                  <a:lnTo>
                    <a:pt x="1" y="95"/>
                  </a:lnTo>
                  <a:cubicBezTo>
                    <a:pt x="1" y="111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47" y="111"/>
                    <a:pt x="64" y="111"/>
                    <a:pt x="64" y="111"/>
                  </a:cubicBezTo>
                  <a:cubicBezTo>
                    <a:pt x="79" y="95"/>
                    <a:pt x="95" y="95"/>
                    <a:pt x="95" y="64"/>
                  </a:cubicBezTo>
                  <a:cubicBezTo>
                    <a:pt x="110" y="32"/>
                    <a:pt x="79" y="17"/>
                    <a:pt x="79" y="17"/>
                  </a:cubicBezTo>
                  <a:cubicBezTo>
                    <a:pt x="64" y="17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89" name="Google Shape;27589;p122"/>
            <p:cNvSpPr/>
            <p:nvPr/>
          </p:nvSpPr>
          <p:spPr>
            <a:xfrm>
              <a:off x="3026686" y="180829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0" name="Google Shape;27590;p122"/>
            <p:cNvSpPr/>
            <p:nvPr/>
          </p:nvSpPr>
          <p:spPr>
            <a:xfrm>
              <a:off x="3030693" y="180428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64" y="1"/>
                    <a:pt x="47" y="1"/>
                    <a:pt x="47" y="16"/>
                  </a:cubicBezTo>
                  <a:lnTo>
                    <a:pt x="16" y="32"/>
                  </a:lnTo>
                  <a:lnTo>
                    <a:pt x="16" y="48"/>
                  </a:lnTo>
                  <a:cubicBezTo>
                    <a:pt x="1" y="64"/>
                    <a:pt x="1" y="79"/>
                    <a:pt x="16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7" y="111"/>
                  </a:cubicBezTo>
                  <a:lnTo>
                    <a:pt x="64" y="95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95" y="16"/>
                  </a:ln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1" name="Google Shape;27591;p122"/>
            <p:cNvSpPr/>
            <p:nvPr/>
          </p:nvSpPr>
          <p:spPr>
            <a:xfrm>
              <a:off x="3195532" y="1789272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0"/>
                  </a:moveTo>
                  <a:lnTo>
                    <a:pt x="17" y="15"/>
                  </a:lnTo>
                  <a:cubicBezTo>
                    <a:pt x="17" y="32"/>
                    <a:pt x="1" y="32"/>
                    <a:pt x="1" y="32"/>
                  </a:cubicBezTo>
                  <a:cubicBezTo>
                    <a:pt x="1" y="47"/>
                    <a:pt x="1" y="47"/>
                    <a:pt x="17" y="63"/>
                  </a:cubicBezTo>
                  <a:lnTo>
                    <a:pt x="17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80" y="47"/>
                  </a:lnTo>
                  <a:cubicBezTo>
                    <a:pt x="64" y="32"/>
                    <a:pt x="64" y="32"/>
                    <a:pt x="64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2" name="Google Shape;27592;p122"/>
            <p:cNvSpPr/>
            <p:nvPr/>
          </p:nvSpPr>
          <p:spPr>
            <a:xfrm>
              <a:off x="3411001" y="175819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6"/>
                    <a:pt x="17" y="16"/>
                  </a:cubicBezTo>
                  <a:cubicBezTo>
                    <a:pt x="1" y="32"/>
                    <a:pt x="1" y="47"/>
                    <a:pt x="1" y="63"/>
                  </a:cubicBezTo>
                  <a:cubicBezTo>
                    <a:pt x="17" y="79"/>
                    <a:pt x="32" y="79"/>
                    <a:pt x="32" y="95"/>
                  </a:cubicBezTo>
                  <a:lnTo>
                    <a:pt x="48" y="95"/>
                  </a:lnTo>
                  <a:cubicBezTo>
                    <a:pt x="64" y="110"/>
                    <a:pt x="64" y="110"/>
                    <a:pt x="64" y="126"/>
                  </a:cubicBezTo>
                  <a:cubicBezTo>
                    <a:pt x="64" y="142"/>
                    <a:pt x="48" y="142"/>
                    <a:pt x="64" y="142"/>
                  </a:cubicBezTo>
                  <a:cubicBezTo>
                    <a:pt x="64" y="158"/>
                    <a:pt x="64" y="173"/>
                    <a:pt x="80" y="173"/>
                  </a:cubicBezTo>
                  <a:lnTo>
                    <a:pt x="95" y="173"/>
                  </a:lnTo>
                  <a:cubicBezTo>
                    <a:pt x="111" y="173"/>
                    <a:pt x="111" y="173"/>
                    <a:pt x="127" y="158"/>
                  </a:cubicBezTo>
                  <a:lnTo>
                    <a:pt x="127" y="142"/>
                  </a:lnTo>
                  <a:cubicBezTo>
                    <a:pt x="143" y="79"/>
                    <a:pt x="95" y="63"/>
                    <a:pt x="80" y="32"/>
                  </a:cubicBezTo>
                  <a:cubicBezTo>
                    <a:pt x="80" y="32"/>
                    <a:pt x="64" y="32"/>
                    <a:pt x="64" y="16"/>
                  </a:cubicBezTo>
                  <a:lnTo>
                    <a:pt x="64" y="16"/>
                  </a:lnTo>
                  <a:cubicBezTo>
                    <a:pt x="48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3" name="Google Shape;27593;p122"/>
            <p:cNvSpPr/>
            <p:nvPr/>
          </p:nvSpPr>
          <p:spPr>
            <a:xfrm>
              <a:off x="3108866" y="1784247"/>
              <a:ext cx="5057" cy="4516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27" y="1"/>
                  </a:moveTo>
                  <a:lnTo>
                    <a:pt x="127" y="1"/>
                  </a:lnTo>
                  <a:lnTo>
                    <a:pt x="110" y="1"/>
                  </a:lnTo>
                  <a:lnTo>
                    <a:pt x="95" y="1"/>
                  </a:lnTo>
                  <a:cubicBezTo>
                    <a:pt x="64" y="1"/>
                    <a:pt x="32" y="16"/>
                    <a:pt x="16" y="47"/>
                  </a:cubicBezTo>
                  <a:cubicBezTo>
                    <a:pt x="1" y="47"/>
                    <a:pt x="1" y="64"/>
                    <a:pt x="1" y="79"/>
                  </a:cubicBezTo>
                  <a:lnTo>
                    <a:pt x="1" y="127"/>
                  </a:lnTo>
                  <a:cubicBezTo>
                    <a:pt x="1" y="142"/>
                    <a:pt x="16" y="142"/>
                    <a:pt x="32" y="142"/>
                  </a:cubicBezTo>
                  <a:lnTo>
                    <a:pt x="32" y="142"/>
                  </a:lnTo>
                  <a:lnTo>
                    <a:pt x="47" y="142"/>
                  </a:lnTo>
                  <a:cubicBezTo>
                    <a:pt x="64" y="142"/>
                    <a:pt x="64" y="127"/>
                    <a:pt x="64" y="110"/>
                  </a:cubicBezTo>
                  <a:lnTo>
                    <a:pt x="64" y="79"/>
                  </a:lnTo>
                  <a:cubicBezTo>
                    <a:pt x="79" y="79"/>
                    <a:pt x="95" y="79"/>
                    <a:pt x="110" y="64"/>
                  </a:cubicBezTo>
                  <a:lnTo>
                    <a:pt x="127" y="64"/>
                  </a:lnTo>
                  <a:lnTo>
                    <a:pt x="142" y="64"/>
                  </a:lnTo>
                  <a:cubicBezTo>
                    <a:pt x="158" y="47"/>
                    <a:pt x="158" y="47"/>
                    <a:pt x="158" y="32"/>
                  </a:cubicBezTo>
                  <a:cubicBezTo>
                    <a:pt x="158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4" name="Google Shape;27594;p122"/>
            <p:cNvSpPr/>
            <p:nvPr/>
          </p:nvSpPr>
          <p:spPr>
            <a:xfrm>
              <a:off x="3018162" y="1801771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1"/>
                  </a:moveTo>
                  <a:lnTo>
                    <a:pt x="32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8"/>
                  </a:cubicBezTo>
                  <a:lnTo>
                    <a:pt x="17" y="95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63" y="111"/>
                  </a:lnTo>
                  <a:lnTo>
                    <a:pt x="80" y="111"/>
                  </a:lnTo>
                  <a:lnTo>
                    <a:pt x="111" y="111"/>
                  </a:lnTo>
                  <a:lnTo>
                    <a:pt x="126" y="95"/>
                  </a:lnTo>
                  <a:lnTo>
                    <a:pt x="126" y="64"/>
                  </a:lnTo>
                  <a:cubicBezTo>
                    <a:pt x="126" y="48"/>
                    <a:pt x="111" y="48"/>
                    <a:pt x="95" y="48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5" name="Google Shape;27595;p122"/>
            <p:cNvSpPr/>
            <p:nvPr/>
          </p:nvSpPr>
          <p:spPr>
            <a:xfrm>
              <a:off x="3036704" y="1802279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6" y="1"/>
                    <a:pt x="1" y="16"/>
                    <a:pt x="16" y="32"/>
                  </a:cubicBezTo>
                  <a:lnTo>
                    <a:pt x="16" y="48"/>
                  </a:lnTo>
                  <a:lnTo>
                    <a:pt x="16" y="64"/>
                  </a:lnTo>
                  <a:lnTo>
                    <a:pt x="32" y="79"/>
                  </a:lnTo>
                  <a:cubicBezTo>
                    <a:pt x="32" y="95"/>
                    <a:pt x="47" y="95"/>
                    <a:pt x="64" y="95"/>
                  </a:cubicBezTo>
                  <a:lnTo>
                    <a:pt x="79" y="95"/>
                  </a:lnTo>
                  <a:cubicBezTo>
                    <a:pt x="95" y="95"/>
                    <a:pt x="95" y="79"/>
                    <a:pt x="95" y="64"/>
                  </a:cubicBezTo>
                  <a:lnTo>
                    <a:pt x="95" y="48"/>
                  </a:lnTo>
                  <a:lnTo>
                    <a:pt x="79" y="16"/>
                  </a:lnTo>
                  <a:cubicBezTo>
                    <a:pt x="64" y="1"/>
                    <a:pt x="64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6" name="Google Shape;27596;p122"/>
            <p:cNvSpPr/>
            <p:nvPr/>
          </p:nvSpPr>
          <p:spPr>
            <a:xfrm>
              <a:off x="3124896" y="179327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79" y="0"/>
                  </a:moveTo>
                  <a:lnTo>
                    <a:pt x="79" y="0"/>
                  </a:lnTo>
                  <a:lnTo>
                    <a:pt x="32" y="0"/>
                  </a:lnTo>
                  <a:cubicBezTo>
                    <a:pt x="32" y="15"/>
                    <a:pt x="16" y="15"/>
                    <a:pt x="16" y="15"/>
                  </a:cubicBezTo>
                  <a:cubicBezTo>
                    <a:pt x="1" y="32"/>
                    <a:pt x="1" y="47"/>
                    <a:pt x="1" y="47"/>
                  </a:cubicBezTo>
                  <a:lnTo>
                    <a:pt x="16" y="78"/>
                  </a:lnTo>
                  <a:cubicBezTo>
                    <a:pt x="16" y="78"/>
                    <a:pt x="16" y="95"/>
                    <a:pt x="32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78"/>
                  </a:lnTo>
                  <a:cubicBezTo>
                    <a:pt x="127" y="63"/>
                    <a:pt x="127" y="47"/>
                    <a:pt x="127" y="32"/>
                  </a:cubicBezTo>
                  <a:cubicBezTo>
                    <a:pt x="127" y="32"/>
                    <a:pt x="127" y="15"/>
                    <a:pt x="110" y="15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7" name="Google Shape;27597;p122"/>
            <p:cNvSpPr/>
            <p:nvPr/>
          </p:nvSpPr>
          <p:spPr>
            <a:xfrm>
              <a:off x="3434059" y="1757691"/>
              <a:ext cx="4548" cy="4039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6"/>
                    <a:pt x="0" y="16"/>
                  </a:cubicBezTo>
                  <a:lnTo>
                    <a:pt x="0" y="48"/>
                  </a:lnTo>
                  <a:cubicBezTo>
                    <a:pt x="0" y="48"/>
                    <a:pt x="17" y="48"/>
                    <a:pt x="17" y="63"/>
                  </a:cubicBezTo>
                  <a:lnTo>
                    <a:pt x="0" y="95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111" y="95"/>
                  </a:lnTo>
                  <a:cubicBezTo>
                    <a:pt x="126" y="95"/>
                    <a:pt x="143" y="63"/>
                    <a:pt x="126" y="48"/>
                  </a:cubicBezTo>
                  <a:lnTo>
                    <a:pt x="126" y="48"/>
                  </a:lnTo>
                  <a:cubicBezTo>
                    <a:pt x="126" y="48"/>
                    <a:pt x="111" y="48"/>
                    <a:pt x="111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8" name="Google Shape;27598;p122"/>
            <p:cNvSpPr/>
            <p:nvPr/>
          </p:nvSpPr>
          <p:spPr>
            <a:xfrm>
              <a:off x="3087304" y="1792261"/>
              <a:ext cx="4548" cy="5057"/>
            </a:xfrm>
            <a:custGeom>
              <a:avLst/>
              <a:gdLst/>
              <a:ahLst/>
              <a:cxnLst/>
              <a:rect l="l" t="t" r="r" b="b"/>
              <a:pathLst>
                <a:path w="143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32" y="16"/>
                  </a:lnTo>
                  <a:cubicBezTo>
                    <a:pt x="32" y="32"/>
                    <a:pt x="17" y="32"/>
                    <a:pt x="17" y="32"/>
                  </a:cubicBezTo>
                  <a:cubicBezTo>
                    <a:pt x="17" y="64"/>
                    <a:pt x="0" y="79"/>
                    <a:pt x="17" y="95"/>
                  </a:cubicBezTo>
                  <a:lnTo>
                    <a:pt x="17" y="110"/>
                  </a:lnTo>
                  <a:cubicBezTo>
                    <a:pt x="32" y="127"/>
                    <a:pt x="48" y="142"/>
                    <a:pt x="63" y="142"/>
                  </a:cubicBezTo>
                  <a:cubicBezTo>
                    <a:pt x="80" y="142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111" y="158"/>
                    <a:pt x="126" y="142"/>
                    <a:pt x="143" y="127"/>
                  </a:cubicBezTo>
                  <a:cubicBezTo>
                    <a:pt x="143" y="110"/>
                    <a:pt x="126" y="95"/>
                    <a:pt x="111" y="79"/>
                  </a:cubicBezTo>
                  <a:lnTo>
                    <a:pt x="80" y="79"/>
                  </a:lnTo>
                  <a:cubicBezTo>
                    <a:pt x="80" y="79"/>
                    <a:pt x="80" y="64"/>
                    <a:pt x="95" y="47"/>
                  </a:cubicBezTo>
                  <a:cubicBezTo>
                    <a:pt x="95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99" name="Google Shape;27599;p122"/>
            <p:cNvSpPr/>
            <p:nvPr/>
          </p:nvSpPr>
          <p:spPr>
            <a:xfrm>
              <a:off x="3054228" y="1797763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48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7" y="48"/>
                  </a:cubicBezTo>
                  <a:cubicBezTo>
                    <a:pt x="48" y="80"/>
                    <a:pt x="64" y="95"/>
                    <a:pt x="80" y="95"/>
                  </a:cubicBezTo>
                  <a:lnTo>
                    <a:pt x="95" y="95"/>
                  </a:lnTo>
                  <a:cubicBezTo>
                    <a:pt x="111" y="95"/>
                    <a:pt x="127" y="80"/>
                    <a:pt x="143" y="64"/>
                  </a:cubicBezTo>
                  <a:lnTo>
                    <a:pt x="143" y="64"/>
                  </a:lnTo>
                  <a:cubicBezTo>
                    <a:pt x="158" y="48"/>
                    <a:pt x="158" y="32"/>
                    <a:pt x="143" y="17"/>
                  </a:cubicBezTo>
                  <a:cubicBezTo>
                    <a:pt x="143" y="0"/>
                    <a:pt x="127" y="0"/>
                    <a:pt x="127" y="0"/>
                  </a:cubicBezTo>
                  <a:cubicBezTo>
                    <a:pt x="111" y="0"/>
                    <a:pt x="95" y="0"/>
                    <a:pt x="95" y="17"/>
                  </a:cubicBezTo>
                  <a:lnTo>
                    <a:pt x="80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0" name="Google Shape;27600;p122"/>
            <p:cNvSpPr/>
            <p:nvPr/>
          </p:nvSpPr>
          <p:spPr>
            <a:xfrm>
              <a:off x="3113891" y="1812806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7"/>
                  </a:cubicBezTo>
                  <a:cubicBezTo>
                    <a:pt x="15" y="17"/>
                    <a:pt x="0" y="48"/>
                    <a:pt x="0" y="80"/>
                  </a:cubicBezTo>
                  <a:lnTo>
                    <a:pt x="15" y="63"/>
                  </a:lnTo>
                  <a:lnTo>
                    <a:pt x="32" y="63"/>
                  </a:lnTo>
                  <a:lnTo>
                    <a:pt x="32" y="63"/>
                  </a:lnTo>
                  <a:cubicBezTo>
                    <a:pt x="47" y="80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cubicBezTo>
                    <a:pt x="95" y="95"/>
                    <a:pt x="110" y="80"/>
                    <a:pt x="110" y="63"/>
                  </a:cubicBezTo>
                  <a:lnTo>
                    <a:pt x="110" y="63"/>
                  </a:lnTo>
                  <a:cubicBezTo>
                    <a:pt x="126" y="63"/>
                    <a:pt x="141" y="48"/>
                    <a:pt x="141" y="32"/>
                  </a:cubicBezTo>
                  <a:cubicBezTo>
                    <a:pt x="141" y="17"/>
                    <a:pt x="141" y="0"/>
                    <a:pt x="110" y="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1" name="Google Shape;27601;p122"/>
            <p:cNvSpPr/>
            <p:nvPr/>
          </p:nvSpPr>
          <p:spPr>
            <a:xfrm>
              <a:off x="3428557" y="1808290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6"/>
                  </a:lnTo>
                  <a:cubicBezTo>
                    <a:pt x="32" y="32"/>
                    <a:pt x="16" y="32"/>
                    <a:pt x="1" y="32"/>
                  </a:cubicBezTo>
                  <a:lnTo>
                    <a:pt x="1" y="4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32" y="111"/>
                  </a:lnTo>
                  <a:lnTo>
                    <a:pt x="64" y="127"/>
                  </a:lnTo>
                  <a:cubicBezTo>
                    <a:pt x="79" y="142"/>
                    <a:pt x="79" y="142"/>
                    <a:pt x="95" y="142"/>
                  </a:cubicBezTo>
                  <a:lnTo>
                    <a:pt x="110" y="127"/>
                  </a:lnTo>
                  <a:cubicBezTo>
                    <a:pt x="127" y="111"/>
                    <a:pt x="127" y="79"/>
                    <a:pt x="110" y="79"/>
                  </a:cubicBezTo>
                  <a:lnTo>
                    <a:pt x="95" y="64"/>
                  </a:lnTo>
                  <a:lnTo>
                    <a:pt x="79" y="64"/>
                  </a:lnTo>
                  <a:lnTo>
                    <a:pt x="64" y="48"/>
                  </a:lnTo>
                  <a:lnTo>
                    <a:pt x="79" y="48"/>
                  </a:lnTo>
                  <a:cubicBezTo>
                    <a:pt x="79" y="16"/>
                    <a:pt x="64" y="1"/>
                    <a:pt x="47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2" name="Google Shape;27602;p122"/>
            <p:cNvSpPr/>
            <p:nvPr/>
          </p:nvSpPr>
          <p:spPr>
            <a:xfrm>
              <a:off x="3380470" y="1815796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15" y="17"/>
                  </a:lnTo>
                  <a:cubicBezTo>
                    <a:pt x="0" y="17"/>
                    <a:pt x="0" y="32"/>
                    <a:pt x="0" y="49"/>
                  </a:cubicBezTo>
                  <a:cubicBezTo>
                    <a:pt x="0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78" y="64"/>
                  </a:lnTo>
                  <a:cubicBezTo>
                    <a:pt x="95" y="64"/>
                    <a:pt x="95" y="64"/>
                    <a:pt x="95" y="49"/>
                  </a:cubicBezTo>
                  <a:lnTo>
                    <a:pt x="95" y="49"/>
                  </a:lnTo>
                  <a:cubicBezTo>
                    <a:pt x="78" y="49"/>
                    <a:pt x="63" y="32"/>
                    <a:pt x="63" y="32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3" name="Google Shape;27603;p122"/>
            <p:cNvSpPr/>
            <p:nvPr/>
          </p:nvSpPr>
          <p:spPr>
            <a:xfrm>
              <a:off x="3422546" y="1783738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32"/>
                  </a:cubicBezTo>
                  <a:lnTo>
                    <a:pt x="1" y="32"/>
                  </a:lnTo>
                  <a:cubicBezTo>
                    <a:pt x="1" y="48"/>
                    <a:pt x="16" y="63"/>
                    <a:pt x="32" y="63"/>
                  </a:cubicBezTo>
                  <a:lnTo>
                    <a:pt x="47" y="63"/>
                  </a:lnTo>
                  <a:lnTo>
                    <a:pt x="64" y="63"/>
                  </a:lnTo>
                  <a:lnTo>
                    <a:pt x="127" y="80"/>
                  </a:lnTo>
                  <a:lnTo>
                    <a:pt x="142" y="80"/>
                  </a:lnTo>
                  <a:lnTo>
                    <a:pt x="142" y="80"/>
                  </a:lnTo>
                  <a:cubicBezTo>
                    <a:pt x="158" y="63"/>
                    <a:pt x="173" y="63"/>
                    <a:pt x="173" y="48"/>
                  </a:cubicBezTo>
                  <a:cubicBezTo>
                    <a:pt x="173" y="17"/>
                    <a:pt x="158" y="0"/>
                    <a:pt x="142" y="0"/>
                  </a:cubicBezTo>
                  <a:lnTo>
                    <a:pt x="11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4" name="Google Shape;27604;p122"/>
            <p:cNvSpPr/>
            <p:nvPr/>
          </p:nvSpPr>
          <p:spPr>
            <a:xfrm>
              <a:off x="3154982" y="1811312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32" y="64"/>
                  </a:lnTo>
                  <a:lnTo>
                    <a:pt x="110" y="64"/>
                  </a:lnTo>
                  <a:lnTo>
                    <a:pt x="141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73" y="64"/>
                  </a:lnTo>
                  <a:cubicBezTo>
                    <a:pt x="173" y="64"/>
                    <a:pt x="173" y="47"/>
                    <a:pt x="189" y="47"/>
                  </a:cubicBezTo>
                  <a:lnTo>
                    <a:pt x="189" y="32"/>
                  </a:lnTo>
                  <a:cubicBezTo>
                    <a:pt x="189" y="32"/>
                    <a:pt x="189" y="16"/>
                    <a:pt x="173" y="16"/>
                  </a:cubicBezTo>
                  <a:cubicBezTo>
                    <a:pt x="173" y="1"/>
                    <a:pt x="158" y="1"/>
                    <a:pt x="158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5" name="Google Shape;27605;p122"/>
            <p:cNvSpPr/>
            <p:nvPr/>
          </p:nvSpPr>
          <p:spPr>
            <a:xfrm>
              <a:off x="3331365" y="1816337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10" y="0"/>
                  </a:moveTo>
                  <a:lnTo>
                    <a:pt x="95" y="0"/>
                  </a:lnTo>
                  <a:cubicBezTo>
                    <a:pt x="78" y="0"/>
                    <a:pt x="63" y="0"/>
                    <a:pt x="63" y="15"/>
                  </a:cubicBezTo>
                  <a:lnTo>
                    <a:pt x="47" y="15"/>
                  </a:lnTo>
                  <a:lnTo>
                    <a:pt x="32" y="15"/>
                  </a:lnTo>
                  <a:cubicBezTo>
                    <a:pt x="32" y="15"/>
                    <a:pt x="32" y="32"/>
                    <a:pt x="15" y="32"/>
                  </a:cubicBezTo>
                  <a:cubicBezTo>
                    <a:pt x="15" y="32"/>
                    <a:pt x="0" y="47"/>
                    <a:pt x="0" y="63"/>
                  </a:cubicBezTo>
                  <a:cubicBezTo>
                    <a:pt x="15" y="78"/>
                    <a:pt x="15" y="95"/>
                    <a:pt x="32" y="95"/>
                  </a:cubicBezTo>
                  <a:lnTo>
                    <a:pt x="47" y="95"/>
                  </a:lnTo>
                  <a:lnTo>
                    <a:pt x="63" y="78"/>
                  </a:lnTo>
                  <a:lnTo>
                    <a:pt x="78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95" y="63"/>
                    <a:pt x="110" y="63"/>
                    <a:pt x="110" y="78"/>
                  </a:cubicBezTo>
                  <a:lnTo>
                    <a:pt x="110" y="78"/>
                  </a:lnTo>
                  <a:cubicBezTo>
                    <a:pt x="110" y="95"/>
                    <a:pt x="126" y="95"/>
                    <a:pt x="141" y="95"/>
                  </a:cubicBezTo>
                  <a:lnTo>
                    <a:pt x="158" y="95"/>
                  </a:lnTo>
                  <a:cubicBezTo>
                    <a:pt x="173" y="95"/>
                    <a:pt x="189" y="78"/>
                    <a:pt x="173" y="63"/>
                  </a:cubicBezTo>
                  <a:cubicBezTo>
                    <a:pt x="173" y="47"/>
                    <a:pt x="173" y="47"/>
                    <a:pt x="158" y="32"/>
                  </a:cubicBezTo>
                  <a:lnTo>
                    <a:pt x="158" y="15"/>
                  </a:lnTo>
                  <a:cubicBezTo>
                    <a:pt x="141" y="15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6" name="Google Shape;27606;p122"/>
            <p:cNvSpPr/>
            <p:nvPr/>
          </p:nvSpPr>
          <p:spPr>
            <a:xfrm>
              <a:off x="3399966" y="1811789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" y="32"/>
                    <a:pt x="1" y="32"/>
                  </a:cubicBezTo>
                  <a:cubicBezTo>
                    <a:pt x="1" y="49"/>
                    <a:pt x="1" y="64"/>
                    <a:pt x="32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64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112" y="32"/>
                    <a:pt x="95" y="17"/>
                    <a:pt x="80" y="1"/>
                  </a:cubicBezTo>
                  <a:lnTo>
                    <a:pt x="80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7" name="Google Shape;27607;p122"/>
            <p:cNvSpPr/>
            <p:nvPr/>
          </p:nvSpPr>
          <p:spPr>
            <a:xfrm>
              <a:off x="3437049" y="1805778"/>
              <a:ext cx="3562" cy="3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7"/>
                    <a:pt x="1" y="32"/>
                    <a:pt x="1" y="48"/>
                  </a:cubicBezTo>
                  <a:lnTo>
                    <a:pt x="1" y="48"/>
                  </a:lnTo>
                  <a:lnTo>
                    <a:pt x="32" y="80"/>
                  </a:lnTo>
                  <a:lnTo>
                    <a:pt x="49" y="80"/>
                  </a:lnTo>
                  <a:lnTo>
                    <a:pt x="49" y="64"/>
                  </a:lnTo>
                  <a:cubicBezTo>
                    <a:pt x="64" y="64"/>
                    <a:pt x="64" y="80"/>
                    <a:pt x="80" y="80"/>
                  </a:cubicBezTo>
                  <a:lnTo>
                    <a:pt x="80" y="111"/>
                  </a:lnTo>
                  <a:lnTo>
                    <a:pt x="95" y="111"/>
                  </a:lnTo>
                  <a:cubicBezTo>
                    <a:pt x="95" y="95"/>
                    <a:pt x="112" y="80"/>
                    <a:pt x="95" y="64"/>
                  </a:cubicBezTo>
                  <a:lnTo>
                    <a:pt x="80" y="32"/>
                  </a:lnTo>
                  <a:lnTo>
                    <a:pt x="64" y="17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8" name="Google Shape;27608;p122"/>
            <p:cNvSpPr/>
            <p:nvPr/>
          </p:nvSpPr>
          <p:spPr>
            <a:xfrm>
              <a:off x="3426045" y="18067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0" y="32"/>
                  </a:lnTo>
                  <a:cubicBezTo>
                    <a:pt x="0" y="48"/>
                    <a:pt x="17" y="63"/>
                    <a:pt x="32" y="79"/>
                  </a:cubicBezTo>
                  <a:lnTo>
                    <a:pt x="63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cubicBezTo>
                    <a:pt x="95" y="79"/>
                    <a:pt x="111" y="79"/>
                    <a:pt x="111" y="63"/>
                  </a:cubicBezTo>
                  <a:lnTo>
                    <a:pt x="111" y="48"/>
                  </a:lnTo>
                  <a:cubicBezTo>
                    <a:pt x="111" y="32"/>
                    <a:pt x="95" y="16"/>
                    <a:pt x="95" y="16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09" name="Google Shape;27609;p122"/>
            <p:cNvSpPr/>
            <p:nvPr/>
          </p:nvSpPr>
          <p:spPr>
            <a:xfrm>
              <a:off x="3390965" y="178224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63" y="16"/>
                    <a:pt x="48" y="16"/>
                  </a:cubicBezTo>
                  <a:lnTo>
                    <a:pt x="32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0" y="47"/>
                    <a:pt x="0" y="64"/>
                    <a:pt x="0" y="79"/>
                  </a:cubicBezTo>
                  <a:cubicBezTo>
                    <a:pt x="0" y="95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79"/>
                  </a:lnTo>
                  <a:lnTo>
                    <a:pt x="80" y="79"/>
                  </a:lnTo>
                  <a:cubicBezTo>
                    <a:pt x="95" y="64"/>
                    <a:pt x="111" y="47"/>
                    <a:pt x="95" y="32"/>
                  </a:cubicBezTo>
                  <a:cubicBezTo>
                    <a:pt x="95" y="16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0" name="Google Shape;27610;p122"/>
            <p:cNvSpPr/>
            <p:nvPr/>
          </p:nvSpPr>
          <p:spPr>
            <a:xfrm>
              <a:off x="3336835" y="178974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lnTo>
                    <a:pt x="95" y="0"/>
                  </a:lnTo>
                  <a:cubicBezTo>
                    <a:pt x="80" y="0"/>
                    <a:pt x="80" y="17"/>
                    <a:pt x="64" y="17"/>
                  </a:cubicBezTo>
                  <a:lnTo>
                    <a:pt x="49" y="32"/>
                  </a:lnTo>
                  <a:lnTo>
                    <a:pt x="49" y="32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1" y="80"/>
                    <a:pt x="1" y="95"/>
                    <a:pt x="17" y="111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64" y="111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1" name="Google Shape;27611;p122"/>
            <p:cNvSpPr/>
            <p:nvPr/>
          </p:nvSpPr>
          <p:spPr>
            <a:xfrm>
              <a:off x="3437589" y="1779254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0"/>
                    <a:pt x="0" y="15"/>
                  </a:cubicBezTo>
                  <a:lnTo>
                    <a:pt x="0" y="15"/>
                  </a:lnTo>
                  <a:lnTo>
                    <a:pt x="0" y="47"/>
                  </a:lnTo>
                  <a:cubicBezTo>
                    <a:pt x="0" y="47"/>
                    <a:pt x="15" y="63"/>
                    <a:pt x="32" y="63"/>
                  </a:cubicBezTo>
                  <a:lnTo>
                    <a:pt x="32" y="63"/>
                  </a:lnTo>
                  <a:lnTo>
                    <a:pt x="15" y="110"/>
                  </a:lnTo>
                  <a:cubicBezTo>
                    <a:pt x="15" y="126"/>
                    <a:pt x="32" y="141"/>
                    <a:pt x="47" y="158"/>
                  </a:cubicBezTo>
                  <a:lnTo>
                    <a:pt x="47" y="158"/>
                  </a:lnTo>
                  <a:cubicBezTo>
                    <a:pt x="63" y="158"/>
                    <a:pt x="78" y="141"/>
                    <a:pt x="95" y="126"/>
                  </a:cubicBezTo>
                  <a:lnTo>
                    <a:pt x="110" y="47"/>
                  </a:lnTo>
                  <a:cubicBezTo>
                    <a:pt x="126" y="32"/>
                    <a:pt x="110" y="32"/>
                    <a:pt x="110" y="15"/>
                  </a:cubicBezTo>
                  <a:lnTo>
                    <a:pt x="95" y="0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2" name="Google Shape;27612;p122"/>
            <p:cNvSpPr/>
            <p:nvPr/>
          </p:nvSpPr>
          <p:spPr>
            <a:xfrm>
              <a:off x="3079798" y="1787745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32" y="63"/>
                  </a:lnTo>
                  <a:lnTo>
                    <a:pt x="79" y="63"/>
                  </a:lnTo>
                  <a:lnTo>
                    <a:pt x="79" y="80"/>
                  </a:lnTo>
                  <a:cubicBezTo>
                    <a:pt x="79" y="80"/>
                    <a:pt x="95" y="95"/>
                    <a:pt x="110" y="95"/>
                  </a:cubicBezTo>
                  <a:lnTo>
                    <a:pt x="110" y="95"/>
                  </a:lnTo>
                  <a:lnTo>
                    <a:pt x="142" y="80"/>
                  </a:lnTo>
                  <a:lnTo>
                    <a:pt x="158" y="80"/>
                  </a:lnTo>
                  <a:cubicBezTo>
                    <a:pt x="173" y="63"/>
                    <a:pt x="173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58" y="17"/>
                    <a:pt x="158" y="0"/>
                    <a:pt x="14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3" name="Google Shape;27613;p122"/>
            <p:cNvSpPr/>
            <p:nvPr/>
          </p:nvSpPr>
          <p:spPr>
            <a:xfrm>
              <a:off x="3160452" y="1812806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7" y="0"/>
                  </a:lnTo>
                  <a:cubicBezTo>
                    <a:pt x="1" y="0"/>
                    <a:pt x="1" y="17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63"/>
                  </a:lnTo>
                  <a:lnTo>
                    <a:pt x="1" y="48"/>
                  </a:lnTo>
                  <a:cubicBezTo>
                    <a:pt x="17" y="48"/>
                    <a:pt x="17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49" y="32"/>
                    <a:pt x="49" y="48"/>
                  </a:cubicBezTo>
                  <a:cubicBezTo>
                    <a:pt x="64" y="48"/>
                    <a:pt x="80" y="80"/>
                    <a:pt x="64" y="95"/>
                  </a:cubicBezTo>
                  <a:lnTo>
                    <a:pt x="49" y="111"/>
                  </a:lnTo>
                  <a:lnTo>
                    <a:pt x="64" y="111"/>
                  </a:lnTo>
                  <a:cubicBezTo>
                    <a:pt x="64" y="111"/>
                    <a:pt x="80" y="111"/>
                    <a:pt x="80" y="95"/>
                  </a:cubicBezTo>
                  <a:cubicBezTo>
                    <a:pt x="80" y="95"/>
                    <a:pt x="95" y="80"/>
                    <a:pt x="80" y="80"/>
                  </a:cubicBezTo>
                  <a:lnTo>
                    <a:pt x="80" y="63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80" y="17"/>
                    <a:pt x="64" y="17"/>
                    <a:pt x="64" y="17"/>
                  </a:cubicBez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4" name="Google Shape;27614;p122"/>
            <p:cNvSpPr/>
            <p:nvPr/>
          </p:nvSpPr>
          <p:spPr>
            <a:xfrm>
              <a:off x="3287730" y="1809785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95" y="17"/>
                  </a:lnTo>
                  <a:lnTo>
                    <a:pt x="80" y="17"/>
                  </a:lnTo>
                  <a:cubicBezTo>
                    <a:pt x="64" y="32"/>
                    <a:pt x="49" y="32"/>
                    <a:pt x="49" y="49"/>
                  </a:cubicBezTo>
                  <a:cubicBezTo>
                    <a:pt x="32" y="49"/>
                    <a:pt x="32" y="49"/>
                    <a:pt x="17" y="64"/>
                  </a:cubicBezTo>
                  <a:cubicBezTo>
                    <a:pt x="1" y="64"/>
                    <a:pt x="1" y="64"/>
                    <a:pt x="1" y="80"/>
                  </a:cubicBezTo>
                  <a:lnTo>
                    <a:pt x="1" y="112"/>
                  </a:lnTo>
                  <a:lnTo>
                    <a:pt x="17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95" y="127"/>
                  </a:lnTo>
                  <a:lnTo>
                    <a:pt x="112" y="143"/>
                  </a:lnTo>
                  <a:lnTo>
                    <a:pt x="127" y="127"/>
                  </a:lnTo>
                  <a:lnTo>
                    <a:pt x="143" y="127"/>
                  </a:lnTo>
                  <a:cubicBezTo>
                    <a:pt x="158" y="127"/>
                    <a:pt x="158" y="112"/>
                    <a:pt x="158" y="95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5" name="Google Shape;27615;p122"/>
            <p:cNvSpPr/>
            <p:nvPr/>
          </p:nvSpPr>
          <p:spPr>
            <a:xfrm>
              <a:off x="3120888" y="1817800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49"/>
                  </a:lnTo>
                  <a:lnTo>
                    <a:pt x="11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6" name="Google Shape;27616;p122"/>
            <p:cNvSpPr/>
            <p:nvPr/>
          </p:nvSpPr>
          <p:spPr>
            <a:xfrm>
              <a:off x="3288271" y="180530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15" y="32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lnTo>
                    <a:pt x="110" y="79"/>
                  </a:lnTo>
                  <a:cubicBezTo>
                    <a:pt x="126" y="63"/>
                    <a:pt x="126" y="47"/>
                    <a:pt x="110" y="3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7" name="Google Shape;27617;p122"/>
            <p:cNvSpPr/>
            <p:nvPr/>
          </p:nvSpPr>
          <p:spPr>
            <a:xfrm>
              <a:off x="3443060" y="1789272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cubicBezTo>
                    <a:pt x="95" y="15"/>
                    <a:pt x="80" y="32"/>
                    <a:pt x="64" y="47"/>
                  </a:cubicBezTo>
                  <a:cubicBezTo>
                    <a:pt x="64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49" y="63"/>
                  </a:lnTo>
                  <a:lnTo>
                    <a:pt x="32" y="63"/>
                  </a:lnTo>
                  <a:cubicBezTo>
                    <a:pt x="17" y="63"/>
                    <a:pt x="1" y="78"/>
                    <a:pt x="1" y="95"/>
                  </a:cubicBezTo>
                  <a:cubicBezTo>
                    <a:pt x="1" y="110"/>
                    <a:pt x="1" y="126"/>
                    <a:pt x="17" y="126"/>
                  </a:cubicBezTo>
                  <a:cubicBezTo>
                    <a:pt x="17" y="141"/>
                    <a:pt x="32" y="141"/>
                    <a:pt x="32" y="141"/>
                  </a:cubicBezTo>
                  <a:lnTo>
                    <a:pt x="49" y="141"/>
                  </a:lnTo>
                  <a:cubicBezTo>
                    <a:pt x="64" y="141"/>
                    <a:pt x="80" y="126"/>
                    <a:pt x="95" y="126"/>
                  </a:cubicBezTo>
                  <a:cubicBezTo>
                    <a:pt x="112" y="110"/>
                    <a:pt x="127" y="95"/>
                    <a:pt x="127" y="78"/>
                  </a:cubicBezTo>
                  <a:lnTo>
                    <a:pt x="143" y="78"/>
                  </a:lnTo>
                  <a:lnTo>
                    <a:pt x="143" y="63"/>
                  </a:lnTo>
                  <a:cubicBezTo>
                    <a:pt x="158" y="63"/>
                    <a:pt x="175" y="32"/>
                    <a:pt x="158" y="15"/>
                  </a:cubicBezTo>
                  <a:cubicBezTo>
                    <a:pt x="158" y="0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8" name="Google Shape;27618;p122"/>
            <p:cNvSpPr/>
            <p:nvPr/>
          </p:nvSpPr>
          <p:spPr>
            <a:xfrm>
              <a:off x="3333369" y="1798749"/>
              <a:ext cx="3498" cy="5057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7"/>
                    <a:pt x="0" y="33"/>
                    <a:pt x="15" y="49"/>
                  </a:cubicBezTo>
                  <a:lnTo>
                    <a:pt x="15" y="49"/>
                  </a:lnTo>
                  <a:lnTo>
                    <a:pt x="32" y="96"/>
                  </a:lnTo>
                  <a:lnTo>
                    <a:pt x="32" y="112"/>
                  </a:lnTo>
                  <a:cubicBezTo>
                    <a:pt x="15" y="127"/>
                    <a:pt x="32" y="143"/>
                    <a:pt x="32" y="159"/>
                  </a:cubicBezTo>
                  <a:lnTo>
                    <a:pt x="63" y="159"/>
                  </a:lnTo>
                  <a:cubicBezTo>
                    <a:pt x="63" y="159"/>
                    <a:pt x="78" y="159"/>
                    <a:pt x="95" y="143"/>
                  </a:cubicBezTo>
                  <a:lnTo>
                    <a:pt x="95" y="143"/>
                  </a:lnTo>
                  <a:lnTo>
                    <a:pt x="95" y="143"/>
                  </a:lnTo>
                  <a:cubicBezTo>
                    <a:pt x="95" y="127"/>
                    <a:pt x="110" y="112"/>
                    <a:pt x="110" y="96"/>
                  </a:cubicBezTo>
                  <a:lnTo>
                    <a:pt x="110" y="80"/>
                  </a:lnTo>
                  <a:lnTo>
                    <a:pt x="95" y="64"/>
                  </a:lnTo>
                  <a:lnTo>
                    <a:pt x="78" y="17"/>
                  </a:lnTo>
                  <a:cubicBezTo>
                    <a:pt x="63" y="17"/>
                    <a:pt x="47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19" name="Google Shape;27619;p122"/>
            <p:cNvSpPr/>
            <p:nvPr/>
          </p:nvSpPr>
          <p:spPr>
            <a:xfrm>
              <a:off x="3411001" y="179426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1"/>
                  </a:moveTo>
                  <a:lnTo>
                    <a:pt x="64" y="1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7"/>
                    <a:pt x="1" y="64"/>
                    <a:pt x="1" y="79"/>
                  </a:cubicBezTo>
                  <a:lnTo>
                    <a:pt x="17" y="79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8" y="95"/>
                  </a:lnTo>
                  <a:lnTo>
                    <a:pt x="95" y="64"/>
                  </a:lnTo>
                  <a:cubicBezTo>
                    <a:pt x="95" y="64"/>
                    <a:pt x="111" y="64"/>
                    <a:pt x="111" y="47"/>
                  </a:cubicBezTo>
                  <a:cubicBezTo>
                    <a:pt x="111" y="32"/>
                    <a:pt x="111" y="32"/>
                    <a:pt x="95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0" name="Google Shape;27620;p122"/>
            <p:cNvSpPr/>
            <p:nvPr/>
          </p:nvSpPr>
          <p:spPr>
            <a:xfrm>
              <a:off x="3158448" y="1813792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7"/>
                    <a:pt x="64" y="17"/>
                  </a:cubicBezTo>
                  <a:lnTo>
                    <a:pt x="64" y="32"/>
                  </a:lnTo>
                  <a:lnTo>
                    <a:pt x="32" y="80"/>
                  </a:lnTo>
                  <a:lnTo>
                    <a:pt x="1" y="112"/>
                  </a:lnTo>
                  <a:cubicBezTo>
                    <a:pt x="1" y="127"/>
                    <a:pt x="1" y="143"/>
                    <a:pt x="17" y="158"/>
                  </a:cubicBezTo>
                  <a:lnTo>
                    <a:pt x="17" y="158"/>
                  </a:lnTo>
                  <a:lnTo>
                    <a:pt x="32" y="158"/>
                  </a:lnTo>
                  <a:lnTo>
                    <a:pt x="64" y="158"/>
                  </a:lnTo>
                  <a:lnTo>
                    <a:pt x="64" y="143"/>
                  </a:lnTo>
                  <a:lnTo>
                    <a:pt x="95" y="95"/>
                  </a:lnTo>
                  <a:lnTo>
                    <a:pt x="112" y="80"/>
                  </a:lnTo>
                  <a:lnTo>
                    <a:pt x="127" y="64"/>
                  </a:lnTo>
                  <a:cubicBezTo>
                    <a:pt x="143" y="49"/>
                    <a:pt x="127" y="17"/>
                    <a:pt x="112" y="17"/>
                  </a:cubicBezTo>
                  <a:cubicBezTo>
                    <a:pt x="112" y="1"/>
                    <a:pt x="112" y="1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1" name="Google Shape;27621;p122"/>
            <p:cNvSpPr/>
            <p:nvPr/>
          </p:nvSpPr>
          <p:spPr>
            <a:xfrm>
              <a:off x="3174000" y="1816337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7" y="0"/>
                    <a:pt x="110" y="0"/>
                    <a:pt x="110" y="15"/>
                  </a:cubicBezTo>
                  <a:lnTo>
                    <a:pt x="95" y="4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4" y="63"/>
                  </a:lnTo>
                  <a:lnTo>
                    <a:pt x="16" y="78"/>
                  </a:lnTo>
                  <a:lnTo>
                    <a:pt x="16" y="78"/>
                  </a:lnTo>
                  <a:cubicBezTo>
                    <a:pt x="1" y="95"/>
                    <a:pt x="1" y="110"/>
                    <a:pt x="1" y="126"/>
                  </a:cubicBezTo>
                  <a:cubicBezTo>
                    <a:pt x="1" y="141"/>
                    <a:pt x="16" y="158"/>
                    <a:pt x="32" y="158"/>
                  </a:cubicBezTo>
                  <a:cubicBezTo>
                    <a:pt x="32" y="158"/>
                    <a:pt x="47" y="158"/>
                    <a:pt x="47" y="141"/>
                  </a:cubicBezTo>
                  <a:lnTo>
                    <a:pt x="64" y="141"/>
                  </a:lnTo>
                  <a:lnTo>
                    <a:pt x="79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0" y="141"/>
                  </a:lnTo>
                  <a:lnTo>
                    <a:pt x="127" y="126"/>
                  </a:lnTo>
                  <a:lnTo>
                    <a:pt x="158" y="78"/>
                  </a:lnTo>
                  <a:lnTo>
                    <a:pt x="158" y="47"/>
                  </a:lnTo>
                  <a:lnTo>
                    <a:pt x="173" y="47"/>
                  </a:lnTo>
                  <a:cubicBezTo>
                    <a:pt x="173" y="32"/>
                    <a:pt x="173" y="15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2" name="Google Shape;27622;p122"/>
            <p:cNvSpPr/>
            <p:nvPr/>
          </p:nvSpPr>
          <p:spPr>
            <a:xfrm>
              <a:off x="3292755" y="1815796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80" y="1"/>
                  </a:moveTo>
                  <a:lnTo>
                    <a:pt x="80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9"/>
                  </a:cubicBezTo>
                  <a:lnTo>
                    <a:pt x="0" y="64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11" y="49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3" name="Google Shape;27623;p122"/>
            <p:cNvSpPr/>
            <p:nvPr/>
          </p:nvSpPr>
          <p:spPr>
            <a:xfrm>
              <a:off x="3341860" y="181232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48" y="15"/>
                    <a:pt x="32" y="15"/>
                  </a:cubicBezTo>
                  <a:lnTo>
                    <a:pt x="32" y="0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0" y="32"/>
                    <a:pt x="0" y="32"/>
                    <a:pt x="0" y="47"/>
                  </a:cubicBezTo>
                  <a:cubicBezTo>
                    <a:pt x="0" y="63"/>
                    <a:pt x="0" y="63"/>
                    <a:pt x="17" y="78"/>
                  </a:cubicBezTo>
                  <a:lnTo>
                    <a:pt x="32" y="78"/>
                  </a:lnTo>
                  <a:lnTo>
                    <a:pt x="126" y="141"/>
                  </a:lnTo>
                  <a:cubicBezTo>
                    <a:pt x="126" y="158"/>
                    <a:pt x="143" y="158"/>
                    <a:pt x="143" y="158"/>
                  </a:cubicBezTo>
                  <a:lnTo>
                    <a:pt x="143" y="158"/>
                  </a:lnTo>
                  <a:cubicBezTo>
                    <a:pt x="158" y="158"/>
                    <a:pt x="174" y="141"/>
                    <a:pt x="174" y="141"/>
                  </a:cubicBezTo>
                  <a:cubicBezTo>
                    <a:pt x="189" y="126"/>
                    <a:pt x="189" y="110"/>
                    <a:pt x="174" y="95"/>
                  </a:cubicBezTo>
                  <a:lnTo>
                    <a:pt x="143" y="78"/>
                  </a:lnTo>
                  <a:lnTo>
                    <a:pt x="126" y="78"/>
                  </a:lnTo>
                  <a:cubicBezTo>
                    <a:pt x="126" y="78"/>
                    <a:pt x="111" y="78"/>
                    <a:pt x="11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4" name="Google Shape;27624;p122"/>
            <p:cNvSpPr/>
            <p:nvPr/>
          </p:nvSpPr>
          <p:spPr>
            <a:xfrm>
              <a:off x="3422037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7" y="80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80"/>
                    <a:pt x="80" y="64"/>
                  </a:cubicBezTo>
                  <a:lnTo>
                    <a:pt x="80" y="32"/>
                  </a:lnTo>
                  <a:lnTo>
                    <a:pt x="63" y="17"/>
                  </a:lnTo>
                  <a:cubicBezTo>
                    <a:pt x="63" y="1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5" name="Google Shape;27625;p122"/>
            <p:cNvSpPr/>
            <p:nvPr/>
          </p:nvSpPr>
          <p:spPr>
            <a:xfrm>
              <a:off x="3343864" y="181178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7" y="1"/>
                  </a:moveTo>
                  <a:lnTo>
                    <a:pt x="0" y="17"/>
                  </a:lnTo>
                  <a:lnTo>
                    <a:pt x="48" y="80"/>
                  </a:lnTo>
                  <a:cubicBezTo>
                    <a:pt x="48" y="95"/>
                    <a:pt x="63" y="95"/>
                    <a:pt x="63" y="95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49"/>
                  </a:lnTo>
                  <a:lnTo>
                    <a:pt x="63" y="49"/>
                  </a:lnTo>
                  <a:cubicBezTo>
                    <a:pt x="48" y="49"/>
                    <a:pt x="32" y="49"/>
                    <a:pt x="32" y="32"/>
                  </a:cubicBezTo>
                  <a:cubicBezTo>
                    <a:pt x="17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6" name="Google Shape;27626;p122"/>
            <p:cNvSpPr/>
            <p:nvPr/>
          </p:nvSpPr>
          <p:spPr>
            <a:xfrm>
              <a:off x="3329838" y="1793279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80" y="0"/>
                  </a:moveTo>
                  <a:lnTo>
                    <a:pt x="63" y="0"/>
                  </a:lnTo>
                  <a:cubicBezTo>
                    <a:pt x="63" y="0"/>
                    <a:pt x="63" y="15"/>
                    <a:pt x="48" y="15"/>
                  </a:cubicBezTo>
                  <a:lnTo>
                    <a:pt x="17" y="32"/>
                  </a:lnTo>
                  <a:cubicBezTo>
                    <a:pt x="0" y="47"/>
                    <a:pt x="0" y="78"/>
                    <a:pt x="17" y="78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3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7" name="Google Shape;27627;p122"/>
            <p:cNvSpPr/>
            <p:nvPr/>
          </p:nvSpPr>
          <p:spPr>
            <a:xfrm>
              <a:off x="3362914" y="1805778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6" y="80"/>
                  </a:lnTo>
                  <a:cubicBezTo>
                    <a:pt x="16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95"/>
                    <a:pt x="79" y="80"/>
                    <a:pt x="79" y="64"/>
                  </a:cubicBezTo>
                  <a:lnTo>
                    <a:pt x="63" y="17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8" name="Google Shape;27628;p122"/>
            <p:cNvSpPr/>
            <p:nvPr/>
          </p:nvSpPr>
          <p:spPr>
            <a:xfrm>
              <a:off x="3190538" y="1824351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cubicBezTo>
                    <a:pt x="0" y="47"/>
                    <a:pt x="16" y="63"/>
                    <a:pt x="32" y="63"/>
                  </a:cubicBez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79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29" name="Google Shape;27629;p122"/>
            <p:cNvSpPr/>
            <p:nvPr/>
          </p:nvSpPr>
          <p:spPr>
            <a:xfrm>
              <a:off x="3113351" y="181732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lnTo>
                    <a:pt x="64" y="64"/>
                  </a:lnTo>
                  <a:cubicBezTo>
                    <a:pt x="64" y="47"/>
                    <a:pt x="49" y="47"/>
                    <a:pt x="49" y="32"/>
                  </a:cubicBezTo>
                  <a:lnTo>
                    <a:pt x="49" y="32"/>
                  </a:lnTo>
                  <a:lnTo>
                    <a:pt x="49" y="32"/>
                  </a:lnTo>
                  <a:cubicBezTo>
                    <a:pt x="32" y="1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0" name="Google Shape;27630;p122"/>
            <p:cNvSpPr/>
            <p:nvPr/>
          </p:nvSpPr>
          <p:spPr>
            <a:xfrm>
              <a:off x="3113351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9" y="48"/>
                  </a:moveTo>
                  <a:lnTo>
                    <a:pt x="49" y="48"/>
                  </a:lnTo>
                  <a:cubicBezTo>
                    <a:pt x="49" y="63"/>
                    <a:pt x="64" y="63"/>
                    <a:pt x="64" y="80"/>
                  </a:cubicBezTo>
                  <a:lnTo>
                    <a:pt x="64" y="80"/>
                  </a:lnTo>
                  <a:cubicBezTo>
                    <a:pt x="64" y="63"/>
                    <a:pt x="49" y="63"/>
                    <a:pt x="49" y="48"/>
                  </a:cubicBezTo>
                  <a:lnTo>
                    <a:pt x="49" y="48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ubicBezTo>
                    <a:pt x="32" y="17"/>
                    <a:pt x="32" y="32"/>
                    <a:pt x="49" y="48"/>
                  </a:cubicBezTo>
                  <a:cubicBezTo>
                    <a:pt x="49" y="32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1" name="Google Shape;27631;p122"/>
            <p:cNvSpPr/>
            <p:nvPr/>
          </p:nvSpPr>
          <p:spPr>
            <a:xfrm>
              <a:off x="3113351" y="181481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48"/>
                  </a:lnTo>
                  <a:lnTo>
                    <a:pt x="1" y="63"/>
                  </a:lnTo>
                  <a:cubicBezTo>
                    <a:pt x="17" y="80"/>
                    <a:pt x="49" y="95"/>
                    <a:pt x="49" y="111"/>
                  </a:cubicBezTo>
                  <a:lnTo>
                    <a:pt x="49" y="111"/>
                  </a:lnTo>
                  <a:lnTo>
                    <a:pt x="49" y="111"/>
                  </a:lnTo>
                  <a:cubicBezTo>
                    <a:pt x="49" y="126"/>
                    <a:pt x="64" y="126"/>
                    <a:pt x="64" y="143"/>
                  </a:cubicBezTo>
                  <a:lnTo>
                    <a:pt x="64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27" y="143"/>
                    <a:pt x="127" y="126"/>
                    <a:pt x="112" y="111"/>
                  </a:cubicBez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64" y="17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2" name="Google Shape;27632;p122"/>
            <p:cNvSpPr/>
            <p:nvPr/>
          </p:nvSpPr>
          <p:spPr>
            <a:xfrm>
              <a:off x="3269221" y="1784724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7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17"/>
                  </a:lnTo>
                  <a:lnTo>
                    <a:pt x="0" y="64"/>
                  </a:lnTo>
                  <a:cubicBezTo>
                    <a:pt x="0" y="80"/>
                    <a:pt x="0" y="95"/>
                    <a:pt x="15" y="112"/>
                  </a:cubicBezTo>
                  <a:lnTo>
                    <a:pt x="32" y="112"/>
                  </a:lnTo>
                  <a:cubicBezTo>
                    <a:pt x="47" y="112"/>
                    <a:pt x="63" y="95"/>
                    <a:pt x="63" y="95"/>
                  </a:cubicBezTo>
                  <a:lnTo>
                    <a:pt x="78" y="49"/>
                  </a:lnTo>
                  <a:cubicBezTo>
                    <a:pt x="95" y="32"/>
                    <a:pt x="78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3" name="Google Shape;27633;p122"/>
            <p:cNvSpPr/>
            <p:nvPr/>
          </p:nvSpPr>
          <p:spPr>
            <a:xfrm>
              <a:off x="3176004" y="1794742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cubicBezTo>
                    <a:pt x="110" y="1"/>
                    <a:pt x="95" y="17"/>
                    <a:pt x="95" y="32"/>
                  </a:cubicBezTo>
                  <a:cubicBezTo>
                    <a:pt x="95" y="49"/>
                    <a:pt x="95" y="49"/>
                    <a:pt x="64" y="64"/>
                  </a:cubicBezTo>
                  <a:lnTo>
                    <a:pt x="64" y="64"/>
                  </a:lnTo>
                  <a:cubicBezTo>
                    <a:pt x="47" y="64"/>
                    <a:pt x="32" y="64"/>
                    <a:pt x="16" y="80"/>
                  </a:cubicBezTo>
                  <a:cubicBezTo>
                    <a:pt x="16" y="80"/>
                    <a:pt x="16" y="95"/>
                    <a:pt x="1" y="95"/>
                  </a:cubicBezTo>
                  <a:lnTo>
                    <a:pt x="1" y="127"/>
                  </a:lnTo>
                  <a:cubicBezTo>
                    <a:pt x="16" y="143"/>
                    <a:pt x="32" y="143"/>
                    <a:pt x="32" y="143"/>
                  </a:cubicBezTo>
                  <a:lnTo>
                    <a:pt x="47" y="143"/>
                  </a:lnTo>
                  <a:cubicBezTo>
                    <a:pt x="64" y="143"/>
                    <a:pt x="64" y="127"/>
                    <a:pt x="79" y="127"/>
                  </a:cubicBezTo>
                  <a:cubicBezTo>
                    <a:pt x="95" y="127"/>
                    <a:pt x="110" y="112"/>
                    <a:pt x="142" y="95"/>
                  </a:cubicBezTo>
                  <a:cubicBezTo>
                    <a:pt x="142" y="95"/>
                    <a:pt x="158" y="80"/>
                    <a:pt x="158" y="64"/>
                  </a:cubicBezTo>
                  <a:lnTo>
                    <a:pt x="158" y="32"/>
                  </a:lnTo>
                  <a:cubicBezTo>
                    <a:pt x="158" y="17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4" name="Google Shape;27634;p122"/>
            <p:cNvSpPr/>
            <p:nvPr/>
          </p:nvSpPr>
          <p:spPr>
            <a:xfrm>
              <a:off x="3032697" y="1806796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16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1" y="79"/>
                  </a:lnTo>
                  <a:lnTo>
                    <a:pt x="32" y="111"/>
                  </a:lnTo>
                  <a:lnTo>
                    <a:pt x="47" y="111"/>
                  </a:lnTo>
                  <a:cubicBezTo>
                    <a:pt x="64" y="111"/>
                    <a:pt x="79" y="95"/>
                    <a:pt x="79" y="79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47" y="32"/>
                  </a:lnTo>
                  <a:cubicBezTo>
                    <a:pt x="32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5" name="Google Shape;27635;p122"/>
            <p:cNvSpPr/>
            <p:nvPr/>
          </p:nvSpPr>
          <p:spPr>
            <a:xfrm>
              <a:off x="3088290" y="180078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cubicBezTo>
                    <a:pt x="17" y="32"/>
                    <a:pt x="1" y="48"/>
                    <a:pt x="17" y="63"/>
                  </a:cubicBezTo>
                  <a:cubicBezTo>
                    <a:pt x="17" y="79"/>
                    <a:pt x="32" y="95"/>
                    <a:pt x="49" y="95"/>
                  </a:cubicBezTo>
                  <a:lnTo>
                    <a:pt x="49" y="95"/>
                  </a:lnTo>
                  <a:lnTo>
                    <a:pt x="64" y="95"/>
                  </a:lnTo>
                  <a:lnTo>
                    <a:pt x="80" y="95"/>
                  </a:lnTo>
                  <a:cubicBezTo>
                    <a:pt x="95" y="95"/>
                    <a:pt x="112" y="95"/>
                    <a:pt x="112" y="79"/>
                  </a:cubicBezTo>
                  <a:lnTo>
                    <a:pt x="112" y="48"/>
                  </a:lnTo>
                  <a:cubicBezTo>
                    <a:pt x="127" y="32"/>
                    <a:pt x="112" y="16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6" name="Google Shape;27636;p122"/>
            <p:cNvSpPr/>
            <p:nvPr/>
          </p:nvSpPr>
          <p:spPr>
            <a:xfrm>
              <a:off x="3206090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6"/>
                  </a:cubicBezTo>
                  <a:lnTo>
                    <a:pt x="15" y="16"/>
                  </a:lnTo>
                  <a:lnTo>
                    <a:pt x="0" y="47"/>
                  </a:lnTo>
                  <a:cubicBezTo>
                    <a:pt x="0" y="64"/>
                    <a:pt x="0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79"/>
                  </a:cubicBezTo>
                  <a:lnTo>
                    <a:pt x="95" y="47"/>
                  </a:lnTo>
                  <a:cubicBezTo>
                    <a:pt x="95" y="32"/>
                    <a:pt x="95" y="16"/>
                    <a:pt x="78" y="16"/>
                  </a:cubicBez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7" name="Google Shape;27637;p122"/>
            <p:cNvSpPr/>
            <p:nvPr/>
          </p:nvSpPr>
          <p:spPr>
            <a:xfrm>
              <a:off x="3318326" y="1776232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32"/>
                    <a:pt x="0" y="47"/>
                  </a:cubicBezTo>
                  <a:lnTo>
                    <a:pt x="16" y="95"/>
                  </a:lnTo>
                  <a:lnTo>
                    <a:pt x="16" y="110"/>
                  </a:lnTo>
                  <a:cubicBezTo>
                    <a:pt x="16" y="110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cubicBezTo>
                    <a:pt x="79" y="127"/>
                    <a:pt x="95" y="110"/>
                    <a:pt x="79" y="95"/>
                  </a:cubicBezTo>
                  <a:cubicBezTo>
                    <a:pt x="79" y="95"/>
                    <a:pt x="79" y="110"/>
                    <a:pt x="63" y="110"/>
                  </a:cubicBezTo>
                  <a:lnTo>
                    <a:pt x="63" y="110"/>
                  </a:lnTo>
                  <a:cubicBezTo>
                    <a:pt x="47" y="110"/>
                    <a:pt x="32" y="95"/>
                    <a:pt x="16" y="79"/>
                  </a:cubicBezTo>
                  <a:lnTo>
                    <a:pt x="16" y="47"/>
                  </a:lnTo>
                  <a:cubicBezTo>
                    <a:pt x="0" y="32"/>
                    <a:pt x="16" y="16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8" name="Google Shape;27638;p122"/>
            <p:cNvSpPr/>
            <p:nvPr/>
          </p:nvSpPr>
          <p:spPr>
            <a:xfrm>
              <a:off x="3118376" y="1799767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48" y="80"/>
                    <a:pt x="48" y="64"/>
                    <a:pt x="48" y="48"/>
                  </a:cubicBezTo>
                  <a:cubicBezTo>
                    <a:pt x="48" y="32"/>
                    <a:pt x="63" y="32"/>
                    <a:pt x="80" y="32"/>
                  </a:cubicBezTo>
                  <a:cubicBezTo>
                    <a:pt x="80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39" name="Google Shape;27639;p122"/>
            <p:cNvSpPr/>
            <p:nvPr/>
          </p:nvSpPr>
          <p:spPr>
            <a:xfrm>
              <a:off x="3196549" y="179226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8" y="1"/>
                  </a:moveTo>
                  <a:lnTo>
                    <a:pt x="63" y="1"/>
                  </a:lnTo>
                  <a:cubicBezTo>
                    <a:pt x="63" y="16"/>
                    <a:pt x="48" y="32"/>
                    <a:pt x="32" y="32"/>
                  </a:cubicBezTo>
                  <a:lnTo>
                    <a:pt x="17" y="47"/>
                  </a:lnTo>
                  <a:lnTo>
                    <a:pt x="0" y="47"/>
                  </a:lnTo>
                  <a:cubicBezTo>
                    <a:pt x="0" y="64"/>
                    <a:pt x="17" y="64"/>
                    <a:pt x="32" y="64"/>
                  </a:cubicBezTo>
                  <a:lnTo>
                    <a:pt x="95" y="64"/>
                  </a:lnTo>
                  <a:cubicBezTo>
                    <a:pt x="111" y="64"/>
                    <a:pt x="126" y="47"/>
                    <a:pt x="126" y="32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0" name="Google Shape;27640;p122"/>
            <p:cNvSpPr/>
            <p:nvPr/>
          </p:nvSpPr>
          <p:spPr>
            <a:xfrm>
              <a:off x="3039185" y="1806796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95" y="0"/>
                  </a:moveTo>
                  <a:lnTo>
                    <a:pt x="80" y="0"/>
                  </a:lnTo>
                  <a:lnTo>
                    <a:pt x="64" y="16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" y="95"/>
                  </a:lnTo>
                  <a:cubicBezTo>
                    <a:pt x="1" y="111"/>
                    <a:pt x="17" y="143"/>
                    <a:pt x="32" y="143"/>
                  </a:cubicBezTo>
                  <a:lnTo>
                    <a:pt x="49" y="143"/>
                  </a:lnTo>
                  <a:cubicBezTo>
                    <a:pt x="64" y="143"/>
                    <a:pt x="80" y="126"/>
                    <a:pt x="80" y="111"/>
                  </a:cubicBezTo>
                  <a:lnTo>
                    <a:pt x="80" y="95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6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1" name="Google Shape;27641;p122"/>
            <p:cNvSpPr/>
            <p:nvPr/>
          </p:nvSpPr>
          <p:spPr>
            <a:xfrm>
              <a:off x="3193051" y="179073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0" y="17"/>
                    <a:pt x="0" y="32"/>
                    <a:pt x="0" y="64"/>
                  </a:cubicBezTo>
                  <a:lnTo>
                    <a:pt x="16" y="64"/>
                  </a:lnTo>
                  <a:cubicBezTo>
                    <a:pt x="32" y="95"/>
                    <a:pt x="47" y="95"/>
                    <a:pt x="79" y="95"/>
                  </a:cubicBez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80"/>
                    <a:pt x="173" y="64"/>
                    <a:pt x="173" y="49"/>
                  </a:cubicBezTo>
                  <a:lnTo>
                    <a:pt x="158" y="49"/>
                  </a:lnTo>
                  <a:cubicBezTo>
                    <a:pt x="158" y="32"/>
                    <a:pt x="158" y="17"/>
                    <a:pt x="142" y="17"/>
                  </a:cubicBezTo>
                  <a:lnTo>
                    <a:pt x="127" y="17"/>
                  </a:lnTo>
                  <a:lnTo>
                    <a:pt x="127" y="17"/>
                  </a:lnTo>
                  <a:cubicBezTo>
                    <a:pt x="127" y="17"/>
                    <a:pt x="110" y="17"/>
                    <a:pt x="110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32"/>
                    <a:pt x="63" y="32"/>
                    <a:pt x="63" y="17"/>
                  </a:cubicBez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2" name="Google Shape;27642;p122"/>
            <p:cNvSpPr/>
            <p:nvPr/>
          </p:nvSpPr>
          <p:spPr>
            <a:xfrm>
              <a:off x="3419557" y="1777727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80"/>
                  </a:lnTo>
                  <a:cubicBezTo>
                    <a:pt x="95" y="80"/>
                    <a:pt x="110" y="63"/>
                    <a:pt x="110" y="48"/>
                  </a:cubicBezTo>
                  <a:cubicBezTo>
                    <a:pt x="110" y="32"/>
                    <a:pt x="95" y="17"/>
                    <a:pt x="78" y="1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3" name="Google Shape;27643;p122"/>
            <p:cNvSpPr/>
            <p:nvPr/>
          </p:nvSpPr>
          <p:spPr>
            <a:xfrm>
              <a:off x="3412019" y="1777250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47"/>
                  </a:lnTo>
                  <a:cubicBezTo>
                    <a:pt x="0" y="63"/>
                    <a:pt x="16" y="63"/>
                    <a:pt x="16" y="63"/>
                  </a:cubicBezTo>
                  <a:lnTo>
                    <a:pt x="32" y="78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6"/>
                    <a:pt x="48" y="126"/>
                    <a:pt x="48" y="141"/>
                  </a:cubicBezTo>
                  <a:lnTo>
                    <a:pt x="63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9" y="141"/>
                  </a:lnTo>
                  <a:cubicBezTo>
                    <a:pt x="95" y="126"/>
                    <a:pt x="111" y="126"/>
                    <a:pt x="111" y="110"/>
                  </a:cubicBezTo>
                  <a:lnTo>
                    <a:pt x="111" y="95"/>
                  </a:lnTo>
                  <a:lnTo>
                    <a:pt x="111" y="95"/>
                  </a:lnTo>
                  <a:lnTo>
                    <a:pt x="111" y="47"/>
                  </a:lnTo>
                  <a:cubicBezTo>
                    <a:pt x="111" y="32"/>
                    <a:pt x="95" y="32"/>
                    <a:pt x="95" y="15"/>
                  </a:cubicBezTo>
                  <a:lnTo>
                    <a:pt x="79" y="15"/>
                  </a:lnTo>
                  <a:lnTo>
                    <a:pt x="63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4" name="Google Shape;27644;p122"/>
            <p:cNvSpPr/>
            <p:nvPr/>
          </p:nvSpPr>
          <p:spPr>
            <a:xfrm>
              <a:off x="3078812" y="1807304"/>
              <a:ext cx="2512" cy="3021"/>
            </a:xfrm>
            <a:custGeom>
              <a:avLst/>
              <a:gdLst/>
              <a:ahLst/>
              <a:cxnLst/>
              <a:rect l="l" t="t" r="r" b="b"/>
              <a:pathLst>
                <a:path w="79" h="95" extrusionOk="0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0"/>
                    <a:pt x="32" y="16"/>
                  </a:cubicBezTo>
                  <a:lnTo>
                    <a:pt x="15" y="16"/>
                  </a:lnTo>
                  <a:cubicBezTo>
                    <a:pt x="0" y="32"/>
                    <a:pt x="0" y="32"/>
                    <a:pt x="0" y="47"/>
                  </a:cubicBezTo>
                  <a:lnTo>
                    <a:pt x="0" y="63"/>
                  </a:lnTo>
                  <a:cubicBezTo>
                    <a:pt x="0" y="79"/>
                    <a:pt x="15" y="79"/>
                    <a:pt x="15" y="79"/>
                  </a:cubicBezTo>
                  <a:lnTo>
                    <a:pt x="15" y="79"/>
                  </a:lnTo>
                  <a:lnTo>
                    <a:pt x="32" y="95"/>
                  </a:lnTo>
                  <a:lnTo>
                    <a:pt x="47" y="95"/>
                  </a:lnTo>
                  <a:lnTo>
                    <a:pt x="78" y="95"/>
                  </a:lnTo>
                  <a:lnTo>
                    <a:pt x="63" y="95"/>
                  </a:lnTo>
                  <a:cubicBezTo>
                    <a:pt x="63" y="79"/>
                    <a:pt x="63" y="63"/>
                    <a:pt x="78" y="47"/>
                  </a:cubicBezTo>
                  <a:lnTo>
                    <a:pt x="78" y="47"/>
                  </a:lnTo>
                  <a:lnTo>
                    <a:pt x="78" y="47"/>
                  </a:lnTo>
                  <a:lnTo>
                    <a:pt x="78" y="16"/>
                  </a:lnTo>
                  <a:cubicBezTo>
                    <a:pt x="63" y="0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5" name="Google Shape;27645;p122"/>
            <p:cNvSpPr/>
            <p:nvPr/>
          </p:nvSpPr>
          <p:spPr>
            <a:xfrm>
              <a:off x="3186022" y="1797286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32" y="15"/>
                    <a:pt x="32" y="32"/>
                  </a:cubicBez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cubicBezTo>
                    <a:pt x="1" y="79"/>
                    <a:pt x="1" y="95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48" y="110"/>
                    <a:pt x="64" y="110"/>
                    <a:pt x="79" y="95"/>
                  </a:cubicBezTo>
                  <a:lnTo>
                    <a:pt x="79" y="79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47"/>
                  </a:lnTo>
                  <a:cubicBezTo>
                    <a:pt x="95" y="32"/>
                    <a:pt x="95" y="15"/>
                    <a:pt x="79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6" name="Google Shape;27646;p122"/>
            <p:cNvSpPr/>
            <p:nvPr/>
          </p:nvSpPr>
          <p:spPr>
            <a:xfrm>
              <a:off x="3386958" y="177725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lnTo>
                    <a:pt x="80" y="15"/>
                  </a:lnTo>
                  <a:lnTo>
                    <a:pt x="17" y="15"/>
                  </a:lnTo>
                  <a:cubicBezTo>
                    <a:pt x="17" y="15"/>
                    <a:pt x="0" y="32"/>
                    <a:pt x="0" y="47"/>
                  </a:cubicBezTo>
                  <a:lnTo>
                    <a:pt x="0" y="47"/>
                  </a:lnTo>
                  <a:lnTo>
                    <a:pt x="0" y="63"/>
                  </a:lnTo>
                  <a:cubicBezTo>
                    <a:pt x="0" y="78"/>
                    <a:pt x="17" y="95"/>
                    <a:pt x="32" y="95"/>
                  </a:cubicBezTo>
                  <a:lnTo>
                    <a:pt x="48" y="78"/>
                  </a:lnTo>
                  <a:lnTo>
                    <a:pt x="143" y="63"/>
                  </a:lnTo>
                  <a:cubicBezTo>
                    <a:pt x="158" y="63"/>
                    <a:pt x="158" y="63"/>
                    <a:pt x="158" y="47"/>
                  </a:cubicBezTo>
                  <a:cubicBezTo>
                    <a:pt x="174" y="47"/>
                    <a:pt x="174" y="32"/>
                    <a:pt x="174" y="15"/>
                  </a:cubicBezTo>
                  <a:lnTo>
                    <a:pt x="174" y="15"/>
                  </a:lnTo>
                  <a:lnTo>
                    <a:pt x="174" y="15"/>
                  </a:lnTo>
                  <a:cubicBezTo>
                    <a:pt x="158" y="15"/>
                    <a:pt x="158" y="32"/>
                    <a:pt x="143" y="32"/>
                  </a:cubicBezTo>
                  <a:lnTo>
                    <a:pt x="111" y="32"/>
                  </a:lnTo>
                  <a:lnTo>
                    <a:pt x="111" y="32"/>
                  </a:lnTo>
                  <a:cubicBezTo>
                    <a:pt x="95" y="32"/>
                    <a:pt x="80" y="15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7" name="Google Shape;27647;p122"/>
            <p:cNvSpPr/>
            <p:nvPr/>
          </p:nvSpPr>
          <p:spPr>
            <a:xfrm>
              <a:off x="3268680" y="1766214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80" y="16"/>
                  </a:lnTo>
                  <a:lnTo>
                    <a:pt x="80" y="16"/>
                  </a:lnTo>
                  <a:lnTo>
                    <a:pt x="17" y="47"/>
                  </a:lnTo>
                  <a:cubicBezTo>
                    <a:pt x="1" y="64"/>
                    <a:pt x="1" y="79"/>
                    <a:pt x="1" y="95"/>
                  </a:cubicBezTo>
                  <a:cubicBezTo>
                    <a:pt x="17" y="95"/>
                    <a:pt x="17" y="79"/>
                    <a:pt x="17" y="79"/>
                  </a:cubicBezTo>
                  <a:lnTo>
                    <a:pt x="32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79"/>
                  </a:lnTo>
                  <a:lnTo>
                    <a:pt x="127" y="64"/>
                  </a:lnTo>
                  <a:cubicBezTo>
                    <a:pt x="143" y="64"/>
                    <a:pt x="143" y="64"/>
                    <a:pt x="143" y="47"/>
                  </a:cubicBezTo>
                  <a:lnTo>
                    <a:pt x="143" y="32"/>
                  </a:lnTo>
                  <a:cubicBezTo>
                    <a:pt x="143" y="1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8" name="Google Shape;27648;p122"/>
            <p:cNvSpPr/>
            <p:nvPr/>
          </p:nvSpPr>
          <p:spPr>
            <a:xfrm>
              <a:off x="3078812" y="1813792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0" y="17"/>
                    <a:pt x="0" y="32"/>
                    <a:pt x="15" y="49"/>
                  </a:cubicBezTo>
                  <a:lnTo>
                    <a:pt x="32" y="80"/>
                  </a:lnTo>
                  <a:cubicBezTo>
                    <a:pt x="32" y="95"/>
                    <a:pt x="47" y="95"/>
                    <a:pt x="63" y="95"/>
                  </a:cubicBezTo>
                  <a:lnTo>
                    <a:pt x="78" y="95"/>
                  </a:lnTo>
                  <a:lnTo>
                    <a:pt x="78" y="95"/>
                  </a:lnTo>
                  <a:cubicBezTo>
                    <a:pt x="95" y="80"/>
                    <a:pt x="95" y="64"/>
                    <a:pt x="78" y="49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49" name="Google Shape;27649;p122"/>
            <p:cNvSpPr/>
            <p:nvPr/>
          </p:nvSpPr>
          <p:spPr>
            <a:xfrm>
              <a:off x="3175495" y="180129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47"/>
                  </a:lnTo>
                  <a:cubicBezTo>
                    <a:pt x="0" y="63"/>
                    <a:pt x="0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cubicBezTo>
                    <a:pt x="48" y="95"/>
                    <a:pt x="63" y="95"/>
                    <a:pt x="80" y="79"/>
                  </a:cubicBez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95" y="32"/>
                    <a:pt x="80" y="32"/>
                  </a:cubicBezTo>
                  <a:cubicBezTo>
                    <a:pt x="80" y="16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0" name="Google Shape;27650;p122"/>
            <p:cNvSpPr/>
            <p:nvPr/>
          </p:nvSpPr>
          <p:spPr>
            <a:xfrm>
              <a:off x="3158448" y="1805301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32"/>
                  </a:cubicBezTo>
                  <a:lnTo>
                    <a:pt x="17" y="47"/>
                  </a:lnTo>
                  <a:lnTo>
                    <a:pt x="1" y="79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32" y="12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cubicBezTo>
                    <a:pt x="80" y="126"/>
                    <a:pt x="95" y="126"/>
                    <a:pt x="95" y="110"/>
                  </a:cubicBezTo>
                  <a:lnTo>
                    <a:pt x="95" y="79"/>
                  </a:ln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80" y="16"/>
                    <a:pt x="64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1" name="Google Shape;27651;p122"/>
            <p:cNvSpPr/>
            <p:nvPr/>
          </p:nvSpPr>
          <p:spPr>
            <a:xfrm>
              <a:off x="3388961" y="1815319"/>
              <a:ext cx="6551" cy="3530"/>
            </a:xfrm>
            <a:custGeom>
              <a:avLst/>
              <a:gdLst/>
              <a:ahLst/>
              <a:cxnLst/>
              <a:rect l="l" t="t" r="r" b="b"/>
              <a:pathLst>
                <a:path w="206" h="111" extrusionOk="0">
                  <a:moveTo>
                    <a:pt x="48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cubicBezTo>
                    <a:pt x="32" y="64"/>
                    <a:pt x="48" y="64"/>
                    <a:pt x="48" y="79"/>
                  </a:cubicBezTo>
                  <a:cubicBezTo>
                    <a:pt x="80" y="95"/>
                    <a:pt x="95" y="110"/>
                    <a:pt x="126" y="110"/>
                  </a:cubicBezTo>
                  <a:lnTo>
                    <a:pt x="143" y="110"/>
                  </a:lnTo>
                  <a:lnTo>
                    <a:pt x="206" y="110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cubicBezTo>
                    <a:pt x="206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11" y="32"/>
                  </a:lnTo>
                  <a:lnTo>
                    <a:pt x="95" y="16"/>
                  </a:lnTo>
                  <a:cubicBezTo>
                    <a:pt x="80" y="16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2" name="Google Shape;27652;p122"/>
            <p:cNvSpPr/>
            <p:nvPr/>
          </p:nvSpPr>
          <p:spPr>
            <a:xfrm>
              <a:off x="3033174" y="1819803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112" y="1"/>
                  </a:moveTo>
                  <a:lnTo>
                    <a:pt x="112" y="1"/>
                  </a:lnTo>
                  <a:cubicBezTo>
                    <a:pt x="95" y="1"/>
                    <a:pt x="95" y="1"/>
                    <a:pt x="95" y="17"/>
                  </a:cubicBezTo>
                  <a:lnTo>
                    <a:pt x="49" y="32"/>
                  </a:lnTo>
                  <a:lnTo>
                    <a:pt x="32" y="49"/>
                  </a:lnTo>
                  <a:cubicBezTo>
                    <a:pt x="17" y="64"/>
                    <a:pt x="1" y="95"/>
                    <a:pt x="17" y="95"/>
                  </a:cubicBezTo>
                  <a:lnTo>
                    <a:pt x="17" y="112"/>
                  </a:lnTo>
                  <a:lnTo>
                    <a:pt x="32" y="112"/>
                  </a:lnTo>
                  <a:lnTo>
                    <a:pt x="49" y="112"/>
                  </a:lnTo>
                  <a:lnTo>
                    <a:pt x="64" y="112"/>
                  </a:lnTo>
                  <a:lnTo>
                    <a:pt x="112" y="80"/>
                  </a:lnTo>
                  <a:lnTo>
                    <a:pt x="127" y="64"/>
                  </a:lnTo>
                  <a:lnTo>
                    <a:pt x="127" y="64"/>
                  </a:lnTo>
                  <a:cubicBezTo>
                    <a:pt x="143" y="49"/>
                    <a:pt x="143" y="32"/>
                    <a:pt x="143" y="17"/>
                  </a:cubicBezTo>
                  <a:lnTo>
                    <a:pt x="127" y="17"/>
                  </a:lnTo>
                  <a:cubicBezTo>
                    <a:pt x="127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3" name="Google Shape;27653;p122"/>
            <p:cNvSpPr/>
            <p:nvPr/>
          </p:nvSpPr>
          <p:spPr>
            <a:xfrm>
              <a:off x="3354391" y="1779731"/>
              <a:ext cx="2035" cy="3562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7"/>
                    <a:pt x="1" y="32"/>
                    <a:pt x="1" y="48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64" y="111"/>
                    <a:pt x="64" y="95"/>
                    <a:pt x="64" y="63"/>
                  </a:cubicBezTo>
                  <a:lnTo>
                    <a:pt x="64" y="32"/>
                  </a:lnTo>
                  <a:cubicBezTo>
                    <a:pt x="64" y="17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4" name="Google Shape;27654;p122"/>
            <p:cNvSpPr/>
            <p:nvPr/>
          </p:nvSpPr>
          <p:spPr>
            <a:xfrm>
              <a:off x="3277235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0" y="32"/>
                    <a:pt x="0" y="64"/>
                    <a:pt x="0" y="79"/>
                  </a:cubicBezTo>
                  <a:cubicBezTo>
                    <a:pt x="16" y="79"/>
                    <a:pt x="16" y="95"/>
                    <a:pt x="32" y="95"/>
                  </a:cubicBezTo>
                  <a:lnTo>
                    <a:pt x="47" y="79"/>
                  </a:lnTo>
                  <a:lnTo>
                    <a:pt x="79" y="64"/>
                  </a:lnTo>
                  <a:cubicBezTo>
                    <a:pt x="95" y="47"/>
                    <a:pt x="95" y="32"/>
                    <a:pt x="95" y="16"/>
                  </a:cubicBezTo>
                  <a:cubicBezTo>
                    <a:pt x="79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5" name="Google Shape;27655;p122"/>
            <p:cNvSpPr/>
            <p:nvPr/>
          </p:nvSpPr>
          <p:spPr>
            <a:xfrm>
              <a:off x="3299275" y="178672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cubicBezTo>
                    <a:pt x="47" y="17"/>
                    <a:pt x="32" y="32"/>
                    <a:pt x="32" y="49"/>
                  </a:cubicBezTo>
                  <a:lnTo>
                    <a:pt x="16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" y="112"/>
                    <a:pt x="16" y="127"/>
                    <a:pt x="32" y="127"/>
                  </a:cubicBezTo>
                  <a:lnTo>
                    <a:pt x="47" y="112"/>
                  </a:lnTo>
                  <a:lnTo>
                    <a:pt x="95" y="95"/>
                  </a:lnTo>
                  <a:cubicBezTo>
                    <a:pt x="110" y="95"/>
                    <a:pt x="110" y="64"/>
                    <a:pt x="110" y="49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6" name="Google Shape;27656;p122"/>
            <p:cNvSpPr/>
            <p:nvPr/>
          </p:nvSpPr>
          <p:spPr>
            <a:xfrm>
              <a:off x="3235127" y="1793279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5"/>
                  </a:cubicBezTo>
                  <a:lnTo>
                    <a:pt x="16" y="47"/>
                  </a:lnTo>
                  <a:cubicBezTo>
                    <a:pt x="1" y="63"/>
                    <a:pt x="16" y="95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79" y="95"/>
                    <a:pt x="79" y="78"/>
                  </a:cubicBezTo>
                  <a:lnTo>
                    <a:pt x="95" y="47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7" name="Google Shape;27657;p122"/>
            <p:cNvSpPr/>
            <p:nvPr/>
          </p:nvSpPr>
          <p:spPr>
            <a:xfrm>
              <a:off x="3420034" y="1797763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0"/>
                  </a:moveTo>
                  <a:lnTo>
                    <a:pt x="80" y="0"/>
                  </a:lnTo>
                  <a:cubicBezTo>
                    <a:pt x="63" y="0"/>
                    <a:pt x="63" y="0"/>
                    <a:pt x="63" y="17"/>
                  </a:cubicBezTo>
                  <a:lnTo>
                    <a:pt x="63" y="17"/>
                  </a:lnTo>
                  <a:lnTo>
                    <a:pt x="17" y="48"/>
                  </a:lnTo>
                  <a:cubicBezTo>
                    <a:pt x="0" y="48"/>
                    <a:pt x="0" y="64"/>
                    <a:pt x="0" y="80"/>
                  </a:cubicBezTo>
                  <a:cubicBezTo>
                    <a:pt x="0" y="95"/>
                    <a:pt x="17" y="95"/>
                    <a:pt x="32" y="111"/>
                  </a:cubicBezTo>
                  <a:lnTo>
                    <a:pt x="80" y="127"/>
                  </a:lnTo>
                  <a:lnTo>
                    <a:pt x="80" y="127"/>
                  </a:lnTo>
                  <a:lnTo>
                    <a:pt x="95" y="127"/>
                  </a:lnTo>
                  <a:lnTo>
                    <a:pt x="111" y="127"/>
                  </a:lnTo>
                  <a:cubicBezTo>
                    <a:pt x="111" y="111"/>
                    <a:pt x="126" y="111"/>
                    <a:pt x="126" y="95"/>
                  </a:cubicBezTo>
                  <a:lnTo>
                    <a:pt x="126" y="95"/>
                  </a:lnTo>
                  <a:cubicBezTo>
                    <a:pt x="126" y="80"/>
                    <a:pt x="126" y="64"/>
                    <a:pt x="111" y="64"/>
                  </a:cubicBezTo>
                  <a:lnTo>
                    <a:pt x="111" y="17"/>
                  </a:ln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8" name="Google Shape;27658;p122"/>
            <p:cNvSpPr/>
            <p:nvPr/>
          </p:nvSpPr>
          <p:spPr>
            <a:xfrm>
              <a:off x="3247658" y="181681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cubicBezTo>
                    <a:pt x="48" y="17"/>
                    <a:pt x="48" y="17"/>
                    <a:pt x="32" y="32"/>
                  </a:cubicBezTo>
                  <a:lnTo>
                    <a:pt x="17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2" y="80"/>
                  </a:lnTo>
                  <a:lnTo>
                    <a:pt x="48" y="95"/>
                  </a:lnTo>
                  <a:cubicBezTo>
                    <a:pt x="63" y="95"/>
                    <a:pt x="63" y="80"/>
                    <a:pt x="80" y="80"/>
                  </a:cubicBezTo>
                  <a:cubicBezTo>
                    <a:pt x="95" y="80"/>
                    <a:pt x="95" y="48"/>
                    <a:pt x="80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59" name="Google Shape;27659;p122"/>
            <p:cNvSpPr/>
            <p:nvPr/>
          </p:nvSpPr>
          <p:spPr>
            <a:xfrm>
              <a:off x="3431578" y="179576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17"/>
                  </a:lnTo>
                  <a:lnTo>
                    <a:pt x="15" y="32"/>
                  </a:lnTo>
                  <a:cubicBezTo>
                    <a:pt x="0" y="48"/>
                    <a:pt x="0" y="63"/>
                    <a:pt x="0" y="80"/>
                  </a:cubicBezTo>
                  <a:cubicBezTo>
                    <a:pt x="15" y="95"/>
                    <a:pt x="15" y="95"/>
                    <a:pt x="32" y="95"/>
                  </a:cubicBezTo>
                  <a:lnTo>
                    <a:pt x="47" y="95"/>
                  </a:lnTo>
                  <a:lnTo>
                    <a:pt x="78" y="63"/>
                  </a:lnTo>
                  <a:cubicBezTo>
                    <a:pt x="95" y="63"/>
                    <a:pt x="95" y="32"/>
                    <a:pt x="95" y="17"/>
                  </a:cubicBezTo>
                  <a:cubicBezTo>
                    <a:pt x="78" y="17"/>
                    <a:pt x="78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0" name="Google Shape;27660;p122"/>
            <p:cNvSpPr/>
            <p:nvPr/>
          </p:nvSpPr>
          <p:spPr>
            <a:xfrm>
              <a:off x="3440579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16" y="64"/>
                  </a:lnTo>
                  <a:lnTo>
                    <a:pt x="64" y="95"/>
                  </a:lnTo>
                  <a:lnTo>
                    <a:pt x="79" y="111"/>
                  </a:lnTo>
                  <a:lnTo>
                    <a:pt x="79" y="111"/>
                  </a:lnTo>
                  <a:cubicBezTo>
                    <a:pt x="95" y="111"/>
                    <a:pt x="110" y="95"/>
                    <a:pt x="110" y="95"/>
                  </a:cubicBezTo>
                  <a:lnTo>
                    <a:pt x="110" y="80"/>
                  </a:lnTo>
                  <a:cubicBezTo>
                    <a:pt x="127" y="80"/>
                    <a:pt x="127" y="64"/>
                    <a:pt x="110" y="48"/>
                  </a:cubicBezTo>
                  <a:lnTo>
                    <a:pt x="110" y="48"/>
                  </a:lnTo>
                  <a:lnTo>
                    <a:pt x="110" y="48"/>
                  </a:lnTo>
                  <a:lnTo>
                    <a:pt x="64" y="17"/>
                  </a:lnTo>
                  <a:cubicBezTo>
                    <a:pt x="64" y="0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1" name="Google Shape;27661;p122"/>
            <p:cNvSpPr/>
            <p:nvPr/>
          </p:nvSpPr>
          <p:spPr>
            <a:xfrm>
              <a:off x="3269698" y="1815796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32"/>
                  </a:cubicBezTo>
                  <a:lnTo>
                    <a:pt x="17" y="49"/>
                  </a:ln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8" y="112"/>
                    <a:pt x="63" y="95"/>
                    <a:pt x="80" y="80"/>
                  </a:cubicBezTo>
                  <a:lnTo>
                    <a:pt x="80" y="64"/>
                  </a:lnTo>
                  <a:lnTo>
                    <a:pt x="80" y="49"/>
                  </a:lnTo>
                  <a:cubicBezTo>
                    <a:pt x="95" y="32"/>
                    <a:pt x="80" y="17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2" name="Google Shape;27662;p122"/>
            <p:cNvSpPr/>
            <p:nvPr/>
          </p:nvSpPr>
          <p:spPr>
            <a:xfrm>
              <a:off x="3396499" y="1803774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0" y="17"/>
                    <a:pt x="0" y="17"/>
                  </a:cubicBezTo>
                  <a:lnTo>
                    <a:pt x="0" y="17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64"/>
                    <a:pt x="15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48"/>
                  </a:cubicBezTo>
                  <a:lnTo>
                    <a:pt x="95" y="32"/>
                  </a:lnTo>
                  <a:cubicBezTo>
                    <a:pt x="95" y="17"/>
                    <a:pt x="95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3" name="Google Shape;27663;p122"/>
            <p:cNvSpPr/>
            <p:nvPr/>
          </p:nvSpPr>
          <p:spPr>
            <a:xfrm>
              <a:off x="3387944" y="1804283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16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17" y="64"/>
                    <a:pt x="1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95"/>
                    <a:pt x="80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79"/>
                    <a:pt x="127" y="64"/>
                  </a:cubicBezTo>
                  <a:cubicBezTo>
                    <a:pt x="143" y="48"/>
                    <a:pt x="127" y="32"/>
                    <a:pt x="112" y="16"/>
                  </a:cubicBezTo>
                  <a:lnTo>
                    <a:pt x="95" y="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4" name="Google Shape;27664;p122"/>
            <p:cNvSpPr/>
            <p:nvPr/>
          </p:nvSpPr>
          <p:spPr>
            <a:xfrm>
              <a:off x="3266676" y="181732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16"/>
                    <a:pt x="1" y="47"/>
                    <a:pt x="1" y="64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49" y="95"/>
                  </a:lnTo>
                  <a:lnTo>
                    <a:pt x="49" y="110"/>
                  </a:lnTo>
                  <a:cubicBezTo>
                    <a:pt x="64" y="110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79"/>
                    <a:pt x="95" y="64"/>
                    <a:pt x="80" y="47"/>
                  </a:cubicBezTo>
                  <a:lnTo>
                    <a:pt x="80" y="47"/>
                  </a:lnTo>
                  <a:lnTo>
                    <a:pt x="64" y="16"/>
                  </a:lnTo>
                  <a:cubicBezTo>
                    <a:pt x="64" y="16"/>
                    <a:pt x="49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5" name="Google Shape;27665;p122"/>
            <p:cNvSpPr/>
            <p:nvPr/>
          </p:nvSpPr>
          <p:spPr>
            <a:xfrm>
              <a:off x="3312792" y="1810803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95" y="111"/>
                  </a:lnTo>
                  <a:lnTo>
                    <a:pt x="111" y="111"/>
                  </a:lnTo>
                  <a:cubicBezTo>
                    <a:pt x="111" y="111"/>
                    <a:pt x="126" y="111"/>
                    <a:pt x="143" y="95"/>
                  </a:cubicBezTo>
                  <a:cubicBezTo>
                    <a:pt x="143" y="80"/>
                    <a:pt x="143" y="63"/>
                    <a:pt x="126" y="4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6" name="Google Shape;27666;p122"/>
            <p:cNvSpPr/>
            <p:nvPr/>
          </p:nvSpPr>
          <p:spPr>
            <a:xfrm>
              <a:off x="3287730" y="181379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9" y="1"/>
                  </a:move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7"/>
                  </a:cubicBezTo>
                  <a:cubicBezTo>
                    <a:pt x="17" y="17"/>
                    <a:pt x="1" y="32"/>
                    <a:pt x="17" y="49"/>
                  </a:cubicBezTo>
                  <a:lnTo>
                    <a:pt x="17" y="49"/>
                  </a:lnTo>
                  <a:lnTo>
                    <a:pt x="32" y="80"/>
                  </a:lnTo>
                  <a:cubicBezTo>
                    <a:pt x="32" y="95"/>
                    <a:pt x="49" y="95"/>
                    <a:pt x="64" y="95"/>
                  </a:cubicBezTo>
                  <a:lnTo>
                    <a:pt x="80" y="95"/>
                  </a:lnTo>
                  <a:lnTo>
                    <a:pt x="95" y="80"/>
                  </a:lnTo>
                  <a:cubicBezTo>
                    <a:pt x="112" y="64"/>
                    <a:pt x="127" y="64"/>
                    <a:pt x="127" y="49"/>
                  </a:cubicBezTo>
                  <a:cubicBezTo>
                    <a:pt x="127" y="32"/>
                    <a:pt x="112" y="17"/>
                    <a:pt x="112" y="17"/>
                  </a:cubicBezTo>
                  <a:lnTo>
                    <a:pt x="95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7" name="Google Shape;27667;p122"/>
            <p:cNvSpPr/>
            <p:nvPr/>
          </p:nvSpPr>
          <p:spPr>
            <a:xfrm>
              <a:off x="3309293" y="181178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" y="17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64" y="80"/>
                  </a:lnTo>
                  <a:lnTo>
                    <a:pt x="79" y="95"/>
                  </a:lnTo>
                  <a:cubicBezTo>
                    <a:pt x="95" y="95"/>
                    <a:pt x="110" y="80"/>
                    <a:pt x="110" y="64"/>
                  </a:cubicBezTo>
                  <a:cubicBezTo>
                    <a:pt x="127" y="64"/>
                    <a:pt x="127" y="49"/>
                    <a:pt x="110" y="49"/>
                  </a:cubicBezTo>
                  <a:cubicBezTo>
                    <a:pt x="110" y="32"/>
                    <a:pt x="110" y="32"/>
                    <a:pt x="95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8" name="Google Shape;27668;p122"/>
            <p:cNvSpPr/>
            <p:nvPr/>
          </p:nvSpPr>
          <p:spPr>
            <a:xfrm>
              <a:off x="3122892" y="183083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6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69" name="Google Shape;27669;p122"/>
            <p:cNvSpPr/>
            <p:nvPr/>
          </p:nvSpPr>
          <p:spPr>
            <a:xfrm>
              <a:off x="325166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80" y="80"/>
                    <a:pt x="95" y="63"/>
                    <a:pt x="80" y="48"/>
                  </a:cubicBezTo>
                  <a:lnTo>
                    <a:pt x="63" y="17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0" name="Google Shape;27670;p122"/>
            <p:cNvSpPr/>
            <p:nvPr/>
          </p:nvSpPr>
          <p:spPr>
            <a:xfrm>
              <a:off x="3249184" y="1807304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32" y="16"/>
                    <a:pt x="15" y="16"/>
                  </a:cubicBezTo>
                  <a:cubicBezTo>
                    <a:pt x="0" y="16"/>
                    <a:pt x="0" y="47"/>
                    <a:pt x="15" y="63"/>
                  </a:cubicBezTo>
                  <a:lnTo>
                    <a:pt x="32" y="95"/>
                  </a:lnTo>
                  <a:cubicBezTo>
                    <a:pt x="32" y="95"/>
                    <a:pt x="47" y="110"/>
                    <a:pt x="63" y="110"/>
                  </a:cubicBezTo>
                  <a:cubicBezTo>
                    <a:pt x="63" y="110"/>
                    <a:pt x="63" y="95"/>
                    <a:pt x="78" y="95"/>
                  </a:cubicBezTo>
                  <a:cubicBezTo>
                    <a:pt x="95" y="95"/>
                    <a:pt x="95" y="63"/>
                    <a:pt x="78" y="47"/>
                  </a:cubicBezTo>
                  <a:lnTo>
                    <a:pt x="63" y="16"/>
                  </a:lnTo>
                  <a:cubicBezTo>
                    <a:pt x="63" y="16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1" name="Google Shape;27671;p122"/>
            <p:cNvSpPr/>
            <p:nvPr/>
          </p:nvSpPr>
          <p:spPr>
            <a:xfrm>
              <a:off x="3446081" y="1793279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7" y="32"/>
                  </a:lnTo>
                  <a:cubicBezTo>
                    <a:pt x="0" y="47"/>
                    <a:pt x="17" y="63"/>
                    <a:pt x="17" y="78"/>
                  </a:cubicBezTo>
                  <a:lnTo>
                    <a:pt x="48" y="78"/>
                  </a:lnTo>
                  <a:lnTo>
                    <a:pt x="80" y="78"/>
                  </a:lnTo>
                  <a:lnTo>
                    <a:pt x="80" y="63"/>
                  </a:lnTo>
                  <a:lnTo>
                    <a:pt x="95" y="47"/>
                  </a:lnTo>
                  <a:cubicBezTo>
                    <a:pt x="111" y="32"/>
                    <a:pt x="95" y="15"/>
                    <a:pt x="9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2" name="Google Shape;27672;p122"/>
            <p:cNvSpPr/>
            <p:nvPr/>
          </p:nvSpPr>
          <p:spPr>
            <a:xfrm>
              <a:off x="3246163" y="1813792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cubicBezTo>
                    <a:pt x="64" y="1"/>
                    <a:pt x="47" y="1"/>
                    <a:pt x="47" y="17"/>
                  </a:cubicBezTo>
                  <a:lnTo>
                    <a:pt x="32" y="17"/>
                  </a:lnTo>
                  <a:cubicBezTo>
                    <a:pt x="16" y="17"/>
                    <a:pt x="16" y="17"/>
                    <a:pt x="16" y="1"/>
                  </a:cubicBez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cubicBezTo>
                    <a:pt x="1" y="17"/>
                    <a:pt x="1" y="32"/>
                    <a:pt x="16" y="32"/>
                  </a:cubicBezTo>
                  <a:lnTo>
                    <a:pt x="32" y="95"/>
                  </a:lnTo>
                  <a:cubicBezTo>
                    <a:pt x="32" y="112"/>
                    <a:pt x="47" y="112"/>
                    <a:pt x="47" y="127"/>
                  </a:cubicBezTo>
                  <a:lnTo>
                    <a:pt x="64" y="127"/>
                  </a:lnTo>
                  <a:lnTo>
                    <a:pt x="79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79" y="17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3" name="Google Shape;27673;p122"/>
            <p:cNvSpPr/>
            <p:nvPr/>
          </p:nvSpPr>
          <p:spPr>
            <a:xfrm>
              <a:off x="3271701" y="1810803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0"/>
                    <a:pt x="17" y="17"/>
                    <a:pt x="17" y="17"/>
                  </a:cubicBezTo>
                  <a:lnTo>
                    <a:pt x="17" y="32"/>
                  </a:lnTo>
                  <a:lnTo>
                    <a:pt x="0" y="63"/>
                  </a:lnTo>
                  <a:cubicBezTo>
                    <a:pt x="0" y="80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48" y="111"/>
                    <a:pt x="63" y="95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4" name="Google Shape;27674;p122"/>
            <p:cNvSpPr/>
            <p:nvPr/>
          </p:nvSpPr>
          <p:spPr>
            <a:xfrm>
              <a:off x="3415518" y="178774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lnTo>
                    <a:pt x="1" y="32"/>
                  </a:lnTo>
                  <a:cubicBezTo>
                    <a:pt x="1" y="48"/>
                    <a:pt x="1" y="63"/>
                    <a:pt x="16" y="80"/>
                  </a:cubicBez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ubicBezTo>
                    <a:pt x="16" y="95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79" y="111"/>
                    <a:pt x="96" y="95"/>
                  </a:cubicBezTo>
                  <a:lnTo>
                    <a:pt x="96" y="63"/>
                  </a:lnTo>
                  <a:lnTo>
                    <a:pt x="96" y="63"/>
                  </a:lnTo>
                  <a:cubicBezTo>
                    <a:pt x="96" y="48"/>
                    <a:pt x="96" y="17"/>
                    <a:pt x="79" y="17"/>
                  </a:cubicBezTo>
                  <a:lnTo>
                    <a:pt x="64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5" name="Google Shape;27675;p122"/>
            <p:cNvSpPr/>
            <p:nvPr/>
          </p:nvSpPr>
          <p:spPr>
            <a:xfrm>
              <a:off x="3361419" y="1800785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6"/>
                    <a:pt x="0" y="32"/>
                  </a:cubicBezTo>
                  <a:cubicBezTo>
                    <a:pt x="0" y="48"/>
                    <a:pt x="0" y="63"/>
                    <a:pt x="15" y="63"/>
                  </a:cubicBezTo>
                  <a:lnTo>
                    <a:pt x="47" y="79"/>
                  </a:lnTo>
                  <a:lnTo>
                    <a:pt x="63" y="79"/>
                  </a:lnTo>
                  <a:cubicBezTo>
                    <a:pt x="79" y="79"/>
                    <a:pt x="95" y="79"/>
                    <a:pt x="95" y="63"/>
                  </a:cubicBezTo>
                  <a:cubicBezTo>
                    <a:pt x="110" y="48"/>
                    <a:pt x="95" y="32"/>
                    <a:pt x="79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6" name="Google Shape;27676;p122"/>
            <p:cNvSpPr/>
            <p:nvPr/>
          </p:nvSpPr>
          <p:spPr>
            <a:xfrm>
              <a:off x="3296763" y="182282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lnTo>
                    <a:pt x="17" y="32"/>
                  </a:lnTo>
                  <a:cubicBezTo>
                    <a:pt x="0" y="32"/>
                    <a:pt x="17" y="48"/>
                    <a:pt x="17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95" y="80"/>
                  </a:lnTo>
                  <a:lnTo>
                    <a:pt x="111" y="80"/>
                  </a:lnTo>
                  <a:cubicBezTo>
                    <a:pt x="111" y="80"/>
                    <a:pt x="126" y="80"/>
                    <a:pt x="126" y="63"/>
                  </a:cubicBezTo>
                  <a:cubicBezTo>
                    <a:pt x="126" y="63"/>
                    <a:pt x="143" y="63"/>
                    <a:pt x="143" y="48"/>
                  </a:cubicBezTo>
                  <a:cubicBezTo>
                    <a:pt x="143" y="32"/>
                    <a:pt x="143" y="17"/>
                    <a:pt x="126" y="17"/>
                  </a:cubicBezTo>
                  <a:lnTo>
                    <a:pt x="111" y="0"/>
                  </a:lnTo>
                  <a:lnTo>
                    <a:pt x="8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7" name="Google Shape;27677;p122"/>
            <p:cNvSpPr/>
            <p:nvPr/>
          </p:nvSpPr>
          <p:spPr>
            <a:xfrm>
              <a:off x="3436572" y="1807781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16" y="48"/>
                  </a:lnTo>
                  <a:cubicBezTo>
                    <a:pt x="1" y="64"/>
                    <a:pt x="1" y="80"/>
                    <a:pt x="16" y="95"/>
                  </a:cubicBezTo>
                  <a:lnTo>
                    <a:pt x="32" y="95"/>
                  </a:lnTo>
                  <a:lnTo>
                    <a:pt x="64" y="95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48"/>
                  </a:cubicBezTo>
                  <a:lnTo>
                    <a:pt x="95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8" name="Google Shape;27678;p122"/>
            <p:cNvSpPr/>
            <p:nvPr/>
          </p:nvSpPr>
          <p:spPr>
            <a:xfrm>
              <a:off x="3346853" y="1817323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49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79" name="Google Shape;27679;p122"/>
            <p:cNvSpPr/>
            <p:nvPr/>
          </p:nvSpPr>
          <p:spPr>
            <a:xfrm>
              <a:off x="3381456" y="1814333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32"/>
                  </a:move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47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1" y="32"/>
                    <a:pt x="1" y="47"/>
                    <a:pt x="16" y="47"/>
                  </a:cubicBezTo>
                  <a:lnTo>
                    <a:pt x="16" y="63"/>
                  </a:lnTo>
                  <a:lnTo>
                    <a:pt x="32" y="78"/>
                  </a:lnTo>
                  <a:cubicBezTo>
                    <a:pt x="32" y="78"/>
                    <a:pt x="47" y="95"/>
                    <a:pt x="64" y="95"/>
                  </a:cubicBezTo>
                  <a:lnTo>
                    <a:pt x="64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2" y="95"/>
                    <a:pt x="158" y="78"/>
                    <a:pt x="158" y="63"/>
                  </a:cubicBezTo>
                  <a:cubicBezTo>
                    <a:pt x="158" y="47"/>
                    <a:pt x="142" y="32"/>
                    <a:pt x="127" y="32"/>
                  </a:cubicBezTo>
                  <a:lnTo>
                    <a:pt x="11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0" name="Google Shape;27680;p122"/>
            <p:cNvSpPr/>
            <p:nvPr/>
          </p:nvSpPr>
          <p:spPr>
            <a:xfrm>
              <a:off x="3383936" y="181531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1" name="Google Shape;27681;p122"/>
            <p:cNvSpPr/>
            <p:nvPr/>
          </p:nvSpPr>
          <p:spPr>
            <a:xfrm>
              <a:off x="3440070" y="1808799"/>
              <a:ext cx="2035" cy="3021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32"/>
                  </a:cubicBezTo>
                  <a:lnTo>
                    <a:pt x="0" y="63"/>
                  </a:lnTo>
                  <a:lnTo>
                    <a:pt x="0" y="63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63" y="80"/>
                    <a:pt x="63" y="63"/>
                  </a:cubicBezTo>
                  <a:lnTo>
                    <a:pt x="63" y="63"/>
                  </a:lnTo>
                  <a:lnTo>
                    <a:pt x="63" y="32"/>
                  </a:lnTo>
                  <a:cubicBezTo>
                    <a:pt x="63" y="16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2" name="Google Shape;27682;p122"/>
            <p:cNvSpPr/>
            <p:nvPr/>
          </p:nvSpPr>
          <p:spPr>
            <a:xfrm>
              <a:off x="3109884" y="1816337"/>
              <a:ext cx="1495" cy="509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47" y="0"/>
                  </a:moveTo>
                  <a:cubicBezTo>
                    <a:pt x="32" y="0"/>
                    <a:pt x="15" y="0"/>
                    <a:pt x="0" y="15"/>
                  </a:cubicBezTo>
                  <a:lnTo>
                    <a:pt x="0" y="15"/>
                  </a:lnTo>
                  <a:lnTo>
                    <a:pt x="15" y="15"/>
                  </a:lnTo>
                  <a:cubicBezTo>
                    <a:pt x="32" y="15"/>
                    <a:pt x="32" y="1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3" name="Google Shape;27683;p122"/>
            <p:cNvSpPr/>
            <p:nvPr/>
          </p:nvSpPr>
          <p:spPr>
            <a:xfrm>
              <a:off x="3108358" y="1814333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0"/>
                    <a:pt x="0" y="15"/>
                  </a:cubicBezTo>
                  <a:lnTo>
                    <a:pt x="0" y="15"/>
                  </a:lnTo>
                  <a:cubicBezTo>
                    <a:pt x="0" y="32"/>
                    <a:pt x="0" y="47"/>
                    <a:pt x="17" y="63"/>
                  </a:cubicBezTo>
                  <a:lnTo>
                    <a:pt x="48" y="78"/>
                  </a:lnTo>
                  <a:cubicBezTo>
                    <a:pt x="63" y="63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1" y="32"/>
                    <a:pt x="95" y="15"/>
                    <a:pt x="80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4" name="Google Shape;27684;p122"/>
            <p:cNvSpPr/>
            <p:nvPr/>
          </p:nvSpPr>
          <p:spPr>
            <a:xfrm>
              <a:off x="3414532" y="1784724"/>
              <a:ext cx="3530" cy="2576"/>
            </a:xfrm>
            <a:custGeom>
              <a:avLst/>
              <a:gdLst/>
              <a:ahLst/>
              <a:cxnLst/>
              <a:rect l="l" t="t" r="r" b="b"/>
              <a:pathLst>
                <a:path w="111" h="81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17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16" y="49"/>
                    <a:pt x="0" y="49"/>
                  </a:cubicBezTo>
                  <a:cubicBezTo>
                    <a:pt x="0" y="49"/>
                    <a:pt x="0" y="64"/>
                    <a:pt x="16" y="64"/>
                  </a:cubicBezTo>
                  <a:cubicBezTo>
                    <a:pt x="16" y="80"/>
                    <a:pt x="16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95" y="64"/>
                  </a:lnTo>
                  <a:cubicBezTo>
                    <a:pt x="95" y="64"/>
                    <a:pt x="110" y="49"/>
                    <a:pt x="110" y="32"/>
                  </a:cubicBezTo>
                  <a:lnTo>
                    <a:pt x="110" y="32"/>
                  </a:lnTo>
                  <a:cubicBezTo>
                    <a:pt x="110" y="32"/>
                    <a:pt x="110" y="17"/>
                    <a:pt x="95" y="17"/>
                  </a:cubicBezTo>
                  <a:cubicBezTo>
                    <a:pt x="95" y="1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5" name="Google Shape;27685;p122"/>
            <p:cNvSpPr/>
            <p:nvPr/>
          </p:nvSpPr>
          <p:spPr>
            <a:xfrm>
              <a:off x="3057249" y="182180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48" y="1"/>
                    <a:pt x="32" y="17"/>
                  </a:cubicBezTo>
                  <a:lnTo>
                    <a:pt x="0" y="64"/>
                  </a:lnTo>
                  <a:cubicBezTo>
                    <a:pt x="0" y="80"/>
                    <a:pt x="0" y="95"/>
                    <a:pt x="16" y="112"/>
                  </a:cubicBez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7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95" y="127"/>
                  </a:lnTo>
                  <a:lnTo>
                    <a:pt x="95" y="112"/>
                  </a:lnTo>
                  <a:lnTo>
                    <a:pt x="111" y="95"/>
                  </a:lnTo>
                  <a:lnTo>
                    <a:pt x="95" y="32"/>
                  </a:lnTo>
                  <a:cubicBezTo>
                    <a:pt x="95" y="17"/>
                    <a:pt x="95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6" name="Google Shape;27686;p122"/>
            <p:cNvSpPr/>
            <p:nvPr/>
          </p:nvSpPr>
          <p:spPr>
            <a:xfrm>
              <a:off x="3399488" y="180879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" y="32"/>
                  </a:lnTo>
                  <a:cubicBezTo>
                    <a:pt x="32" y="32"/>
                    <a:pt x="32" y="48"/>
                    <a:pt x="47" y="63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6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7" name="Google Shape;27687;p122"/>
            <p:cNvSpPr/>
            <p:nvPr/>
          </p:nvSpPr>
          <p:spPr>
            <a:xfrm>
              <a:off x="3377926" y="1811789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1" y="64"/>
                  </a:lnTo>
                  <a:cubicBezTo>
                    <a:pt x="1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9" y="112"/>
                    <a:pt x="64" y="95"/>
                    <a:pt x="64" y="80"/>
                  </a:cubicBezTo>
                  <a:lnTo>
                    <a:pt x="80" y="49"/>
                  </a:lnTo>
                  <a:cubicBezTo>
                    <a:pt x="95" y="32"/>
                    <a:pt x="80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8" name="Google Shape;27688;p122"/>
            <p:cNvSpPr/>
            <p:nvPr/>
          </p:nvSpPr>
          <p:spPr>
            <a:xfrm>
              <a:off x="3405499" y="180879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79" y="0"/>
                  </a:lnTo>
                  <a:lnTo>
                    <a:pt x="32" y="32"/>
                  </a:lnTo>
                  <a:cubicBezTo>
                    <a:pt x="1" y="32"/>
                    <a:pt x="1" y="48"/>
                    <a:pt x="1" y="80"/>
                  </a:cubicBezTo>
                  <a:cubicBezTo>
                    <a:pt x="16" y="80"/>
                    <a:pt x="16" y="95"/>
                    <a:pt x="32" y="95"/>
                  </a:cubicBezTo>
                  <a:lnTo>
                    <a:pt x="47" y="95"/>
                  </a:lnTo>
                  <a:lnTo>
                    <a:pt x="111" y="63"/>
                  </a:lnTo>
                  <a:cubicBezTo>
                    <a:pt x="127" y="63"/>
                    <a:pt x="142" y="48"/>
                    <a:pt x="127" y="32"/>
                  </a:cubicBezTo>
                  <a:cubicBezTo>
                    <a:pt x="127" y="16"/>
                    <a:pt x="111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89" name="Google Shape;27689;p122"/>
            <p:cNvSpPr/>
            <p:nvPr/>
          </p:nvSpPr>
          <p:spPr>
            <a:xfrm>
              <a:off x="3187517" y="1781734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48"/>
                    <a:pt x="1" y="63"/>
                    <a:pt x="17" y="80"/>
                  </a:cubicBezTo>
                  <a:lnTo>
                    <a:pt x="48" y="80"/>
                  </a:lnTo>
                  <a:lnTo>
                    <a:pt x="64" y="80"/>
                  </a:lnTo>
                  <a:cubicBezTo>
                    <a:pt x="80" y="80"/>
                    <a:pt x="95" y="80"/>
                    <a:pt x="95" y="63"/>
                  </a:cubicBezTo>
                  <a:cubicBezTo>
                    <a:pt x="111" y="48"/>
                    <a:pt x="95" y="32"/>
                    <a:pt x="80" y="1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0" name="Google Shape;27690;p122"/>
            <p:cNvSpPr/>
            <p:nvPr/>
          </p:nvSpPr>
          <p:spPr>
            <a:xfrm>
              <a:off x="3437589" y="175667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lnTo>
                    <a:pt x="15" y="17"/>
                  </a:lnTo>
                  <a:cubicBezTo>
                    <a:pt x="32" y="32"/>
                    <a:pt x="32" y="48"/>
                    <a:pt x="32" y="64"/>
                  </a:cubicBezTo>
                  <a:lnTo>
                    <a:pt x="0" y="64"/>
                  </a:lnTo>
                  <a:cubicBezTo>
                    <a:pt x="0" y="80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78" y="64"/>
                  </a:lnTo>
                  <a:cubicBezTo>
                    <a:pt x="95" y="48"/>
                    <a:pt x="95" y="32"/>
                    <a:pt x="95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1" name="Google Shape;27691;p122"/>
            <p:cNvSpPr/>
            <p:nvPr/>
          </p:nvSpPr>
          <p:spPr>
            <a:xfrm>
              <a:off x="3052733" y="1795760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79" y="63"/>
                  </a:lnTo>
                  <a:lnTo>
                    <a:pt x="95" y="63"/>
                  </a:lnTo>
                  <a:cubicBezTo>
                    <a:pt x="95" y="48"/>
                    <a:pt x="111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2" name="Google Shape;27692;p122"/>
            <p:cNvSpPr/>
            <p:nvPr/>
          </p:nvSpPr>
          <p:spPr>
            <a:xfrm>
              <a:off x="3093823" y="1792738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7"/>
                    <a:pt x="16" y="32"/>
                  </a:cubicBezTo>
                  <a:lnTo>
                    <a:pt x="16" y="32"/>
                  </a:lnTo>
                  <a:lnTo>
                    <a:pt x="16" y="95"/>
                  </a:lnTo>
                  <a:cubicBezTo>
                    <a:pt x="1" y="112"/>
                    <a:pt x="16" y="143"/>
                    <a:pt x="47" y="143"/>
                  </a:cubicBezTo>
                  <a:lnTo>
                    <a:pt x="47" y="143"/>
                  </a:lnTo>
                  <a:lnTo>
                    <a:pt x="64" y="127"/>
                  </a:lnTo>
                  <a:cubicBezTo>
                    <a:pt x="79" y="127"/>
                    <a:pt x="79" y="127"/>
                    <a:pt x="79" y="112"/>
                  </a:cubicBezTo>
                  <a:lnTo>
                    <a:pt x="79" y="112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95" y="32"/>
                    <a:pt x="79" y="32"/>
                    <a:pt x="79" y="17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3" name="Google Shape;27693;p122"/>
            <p:cNvSpPr/>
            <p:nvPr/>
          </p:nvSpPr>
          <p:spPr>
            <a:xfrm>
              <a:off x="3114369" y="1791275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17" y="32"/>
                  </a:cubicBezTo>
                  <a:lnTo>
                    <a:pt x="17" y="63"/>
                  </a:lnTo>
                  <a:lnTo>
                    <a:pt x="17" y="78"/>
                  </a:lnTo>
                  <a:cubicBezTo>
                    <a:pt x="17" y="78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78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4" name="Google Shape;27694;p122"/>
            <p:cNvSpPr/>
            <p:nvPr/>
          </p:nvSpPr>
          <p:spPr>
            <a:xfrm>
              <a:off x="3267694" y="176869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32" y="17"/>
                  </a:lnTo>
                  <a:lnTo>
                    <a:pt x="17" y="49"/>
                  </a:lnTo>
                  <a:cubicBezTo>
                    <a:pt x="0" y="64"/>
                    <a:pt x="0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8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32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5" name="Google Shape;27695;p122"/>
            <p:cNvSpPr/>
            <p:nvPr/>
          </p:nvSpPr>
          <p:spPr>
            <a:xfrm>
              <a:off x="3048217" y="1790735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0" y="95"/>
                  </a:lnTo>
                  <a:cubicBezTo>
                    <a:pt x="0" y="112"/>
                    <a:pt x="17" y="127"/>
                    <a:pt x="32" y="127"/>
                  </a:cubicBezTo>
                  <a:lnTo>
                    <a:pt x="48" y="127"/>
                  </a:lnTo>
                  <a:cubicBezTo>
                    <a:pt x="63" y="127"/>
                    <a:pt x="80" y="127"/>
                    <a:pt x="80" y="95"/>
                  </a:cubicBezTo>
                  <a:lnTo>
                    <a:pt x="80" y="49"/>
                  </a:lnTo>
                  <a:cubicBezTo>
                    <a:pt x="95" y="17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6" name="Google Shape;27696;p122"/>
            <p:cNvSpPr/>
            <p:nvPr/>
          </p:nvSpPr>
          <p:spPr>
            <a:xfrm>
              <a:off x="3040711" y="1790258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"/>
                    <a:pt x="79" y="16"/>
                    <a:pt x="64" y="16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47"/>
                    <a:pt x="1" y="64"/>
                    <a:pt x="16" y="79"/>
                  </a:cubicBezTo>
                  <a:lnTo>
                    <a:pt x="32" y="110"/>
                  </a:lnTo>
                  <a:lnTo>
                    <a:pt x="47" y="127"/>
                  </a:lnTo>
                  <a:cubicBezTo>
                    <a:pt x="47" y="142"/>
                    <a:pt x="64" y="142"/>
                    <a:pt x="79" y="142"/>
                  </a:cubicBezTo>
                  <a:lnTo>
                    <a:pt x="79" y="142"/>
                  </a:lnTo>
                  <a:lnTo>
                    <a:pt x="79" y="142"/>
                  </a:lnTo>
                  <a:cubicBezTo>
                    <a:pt x="95" y="142"/>
                    <a:pt x="95" y="127"/>
                    <a:pt x="110" y="127"/>
                  </a:cubicBezTo>
                  <a:lnTo>
                    <a:pt x="127" y="47"/>
                  </a:lnTo>
                  <a:lnTo>
                    <a:pt x="127" y="47"/>
                  </a:lnTo>
                  <a:cubicBezTo>
                    <a:pt x="142" y="32"/>
                    <a:pt x="127" y="16"/>
                    <a:pt x="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7" name="Google Shape;27697;p122"/>
            <p:cNvSpPr/>
            <p:nvPr/>
          </p:nvSpPr>
          <p:spPr>
            <a:xfrm>
              <a:off x="3105845" y="1788731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7"/>
                    <a:pt x="1" y="49"/>
                    <a:pt x="16" y="49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64" y="112"/>
                    <a:pt x="79" y="112"/>
                    <a:pt x="79" y="112"/>
                  </a:cubicBezTo>
                  <a:cubicBezTo>
                    <a:pt x="96" y="112"/>
                    <a:pt x="96" y="95"/>
                    <a:pt x="111" y="95"/>
                  </a:cubicBezTo>
                  <a:lnTo>
                    <a:pt x="111" y="95"/>
                  </a:lnTo>
                  <a:lnTo>
                    <a:pt x="111" y="64"/>
                  </a:lnTo>
                  <a:lnTo>
                    <a:pt x="111" y="49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8" name="Google Shape;27698;p122"/>
            <p:cNvSpPr/>
            <p:nvPr/>
          </p:nvSpPr>
          <p:spPr>
            <a:xfrm>
              <a:off x="3325831" y="17646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32" y="17"/>
                  </a:cubicBezTo>
                  <a:lnTo>
                    <a:pt x="16" y="17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0" y="64"/>
                    <a:pt x="0" y="80"/>
                    <a:pt x="16" y="80"/>
                  </a:cubicBezTo>
                  <a:lnTo>
                    <a:pt x="16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79" y="80"/>
                  </a:lnTo>
                  <a:cubicBezTo>
                    <a:pt x="79" y="80"/>
                    <a:pt x="79" y="64"/>
                    <a:pt x="95" y="64"/>
                  </a:cubicBezTo>
                  <a:cubicBezTo>
                    <a:pt x="95" y="49"/>
                    <a:pt x="79" y="49"/>
                    <a:pt x="79" y="32"/>
                  </a:cubicBezTo>
                  <a:lnTo>
                    <a:pt x="79" y="17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99" name="Google Shape;27699;p122"/>
            <p:cNvSpPr/>
            <p:nvPr/>
          </p:nvSpPr>
          <p:spPr>
            <a:xfrm>
              <a:off x="3103333" y="1784724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80" y="17"/>
                  </a:cubicBezTo>
                  <a:lnTo>
                    <a:pt x="64" y="32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cubicBezTo>
                    <a:pt x="32" y="49"/>
                    <a:pt x="17" y="64"/>
                    <a:pt x="17" y="80"/>
                  </a:cubicBezTo>
                  <a:lnTo>
                    <a:pt x="1" y="127"/>
                  </a:lnTo>
                  <a:cubicBezTo>
                    <a:pt x="1" y="143"/>
                    <a:pt x="17" y="158"/>
                    <a:pt x="32" y="175"/>
                  </a:cubicBezTo>
                  <a:lnTo>
                    <a:pt x="32" y="175"/>
                  </a:lnTo>
                  <a:lnTo>
                    <a:pt x="32" y="175"/>
                  </a:lnTo>
                  <a:cubicBezTo>
                    <a:pt x="48" y="175"/>
                    <a:pt x="64" y="158"/>
                    <a:pt x="64" y="158"/>
                  </a:cubicBezTo>
                  <a:lnTo>
                    <a:pt x="111" y="95"/>
                  </a:lnTo>
                  <a:lnTo>
                    <a:pt x="143" y="64"/>
                  </a:lnTo>
                  <a:lnTo>
                    <a:pt x="143" y="49"/>
                  </a:lnTo>
                  <a:cubicBezTo>
                    <a:pt x="143" y="32"/>
                    <a:pt x="143" y="17"/>
                    <a:pt x="127" y="17"/>
                  </a:cubicBezTo>
                  <a:cubicBezTo>
                    <a:pt x="127" y="1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0" name="Google Shape;27700;p122"/>
            <p:cNvSpPr/>
            <p:nvPr/>
          </p:nvSpPr>
          <p:spPr>
            <a:xfrm>
              <a:off x="3424041" y="1766691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32"/>
                    <a:pt x="0" y="49"/>
                    <a:pt x="0" y="64"/>
                  </a:cubicBezTo>
                  <a:lnTo>
                    <a:pt x="0" y="80"/>
                  </a:lnTo>
                  <a:cubicBezTo>
                    <a:pt x="17" y="80"/>
                    <a:pt x="17" y="95"/>
                    <a:pt x="32" y="95"/>
                  </a:cubicBezTo>
                  <a:cubicBezTo>
                    <a:pt x="48" y="95"/>
                    <a:pt x="48" y="95"/>
                    <a:pt x="48" y="80"/>
                  </a:cubicBezTo>
                  <a:lnTo>
                    <a:pt x="80" y="64"/>
                  </a:lnTo>
                  <a:cubicBezTo>
                    <a:pt x="95" y="49"/>
                    <a:pt x="111" y="32"/>
                    <a:pt x="95" y="17"/>
                  </a:cubicBezTo>
                  <a:cubicBezTo>
                    <a:pt x="95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1" name="Google Shape;27701;p122"/>
            <p:cNvSpPr/>
            <p:nvPr/>
          </p:nvSpPr>
          <p:spPr>
            <a:xfrm>
              <a:off x="3421560" y="1766214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lnTo>
                    <a:pt x="0" y="16"/>
                  </a:lnTo>
                  <a:lnTo>
                    <a:pt x="0" y="32"/>
                  </a:lnTo>
                  <a:lnTo>
                    <a:pt x="0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32" y="127"/>
                  </a:lnTo>
                  <a:cubicBezTo>
                    <a:pt x="63" y="127"/>
                    <a:pt x="78" y="110"/>
                    <a:pt x="78" y="95"/>
                  </a:cubicBezTo>
                  <a:lnTo>
                    <a:pt x="78" y="79"/>
                  </a:lnTo>
                  <a:lnTo>
                    <a:pt x="78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2" name="Google Shape;27702;p122"/>
            <p:cNvSpPr/>
            <p:nvPr/>
          </p:nvSpPr>
          <p:spPr>
            <a:xfrm>
              <a:off x="3436572" y="1765196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42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47" y="33"/>
                  </a:lnTo>
                  <a:lnTo>
                    <a:pt x="32" y="33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16" y="96"/>
                  </a:lnTo>
                  <a:lnTo>
                    <a:pt x="16" y="127"/>
                  </a:lnTo>
                  <a:lnTo>
                    <a:pt x="32" y="127"/>
                  </a:lnTo>
                  <a:cubicBezTo>
                    <a:pt x="32" y="142"/>
                    <a:pt x="47" y="142"/>
                    <a:pt x="64" y="142"/>
                  </a:cubicBezTo>
                  <a:lnTo>
                    <a:pt x="64" y="142"/>
                  </a:lnTo>
                  <a:cubicBezTo>
                    <a:pt x="95" y="142"/>
                    <a:pt x="95" y="111"/>
                    <a:pt x="95" y="96"/>
                  </a:cubicBezTo>
                  <a:lnTo>
                    <a:pt x="79" y="96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58" y="64"/>
                    <a:pt x="173" y="48"/>
                    <a:pt x="173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3" name="Google Shape;27703;p122"/>
            <p:cNvSpPr/>
            <p:nvPr/>
          </p:nvSpPr>
          <p:spPr>
            <a:xfrm>
              <a:off x="3119902" y="1800785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5" y="0"/>
                    <a:pt x="0" y="0"/>
                    <a:pt x="0" y="16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lnTo>
                    <a:pt x="47" y="79"/>
                  </a:lnTo>
                  <a:lnTo>
                    <a:pt x="63" y="79"/>
                  </a:lnTo>
                  <a:cubicBezTo>
                    <a:pt x="78" y="79"/>
                    <a:pt x="95" y="63"/>
                    <a:pt x="95" y="48"/>
                  </a:cubicBezTo>
                  <a:cubicBezTo>
                    <a:pt x="110" y="32"/>
                    <a:pt x="95" y="16"/>
                    <a:pt x="78" y="16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4" name="Google Shape;27704;p122"/>
            <p:cNvSpPr/>
            <p:nvPr/>
          </p:nvSpPr>
          <p:spPr>
            <a:xfrm>
              <a:off x="3271701" y="1779254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32"/>
                    <a:pt x="0" y="47"/>
                    <a:pt x="17" y="63"/>
                  </a:cubicBezTo>
                  <a:lnTo>
                    <a:pt x="32" y="63"/>
                  </a:lnTo>
                  <a:lnTo>
                    <a:pt x="63" y="78"/>
                  </a:lnTo>
                  <a:lnTo>
                    <a:pt x="80" y="78"/>
                  </a:lnTo>
                  <a:cubicBezTo>
                    <a:pt x="95" y="78"/>
                    <a:pt x="95" y="78"/>
                    <a:pt x="111" y="63"/>
                  </a:cubicBez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5" name="Google Shape;27705;p122"/>
            <p:cNvSpPr/>
            <p:nvPr/>
          </p:nvSpPr>
          <p:spPr>
            <a:xfrm>
              <a:off x="3198076" y="178625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lnTo>
                    <a:pt x="0" y="47"/>
                  </a:lnTo>
                  <a:lnTo>
                    <a:pt x="15" y="64"/>
                  </a:lnTo>
                  <a:lnTo>
                    <a:pt x="32" y="47"/>
                  </a:lnTo>
                  <a:lnTo>
                    <a:pt x="47" y="47"/>
                  </a:lnTo>
                  <a:cubicBezTo>
                    <a:pt x="47" y="47"/>
                    <a:pt x="63" y="47"/>
                    <a:pt x="63" y="64"/>
                  </a:cubicBezTo>
                  <a:lnTo>
                    <a:pt x="63" y="64"/>
                  </a:lnTo>
                  <a:cubicBezTo>
                    <a:pt x="78" y="64"/>
                    <a:pt x="95" y="47"/>
                    <a:pt x="95" y="32"/>
                  </a:cubicBezTo>
                  <a:cubicBezTo>
                    <a:pt x="95" y="16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6" name="Google Shape;27706;p122"/>
            <p:cNvSpPr/>
            <p:nvPr/>
          </p:nvSpPr>
          <p:spPr>
            <a:xfrm>
              <a:off x="3318326" y="1776232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6"/>
                    <a:pt x="0" y="32"/>
                    <a:pt x="16" y="47"/>
                  </a:cubicBezTo>
                  <a:lnTo>
                    <a:pt x="16" y="79"/>
                  </a:lnTo>
                  <a:cubicBezTo>
                    <a:pt x="32" y="95"/>
                    <a:pt x="47" y="110"/>
                    <a:pt x="63" y="110"/>
                  </a:cubicBezTo>
                  <a:lnTo>
                    <a:pt x="63" y="110"/>
                  </a:lnTo>
                  <a:cubicBezTo>
                    <a:pt x="79" y="110"/>
                    <a:pt x="79" y="95"/>
                    <a:pt x="79" y="95"/>
                  </a:cubicBezTo>
                  <a:lnTo>
                    <a:pt x="95" y="79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79" y="32"/>
                  </a:lnTo>
                  <a:cubicBezTo>
                    <a:pt x="79" y="16"/>
                    <a:pt x="63" y="16"/>
                    <a:pt x="63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7" name="Google Shape;27707;p122"/>
            <p:cNvSpPr/>
            <p:nvPr/>
          </p:nvSpPr>
          <p:spPr>
            <a:xfrm>
              <a:off x="3189521" y="1788254"/>
              <a:ext cx="3562" cy="5057"/>
            </a:xfrm>
            <a:custGeom>
              <a:avLst/>
              <a:gdLst/>
              <a:ahLst/>
              <a:cxnLst/>
              <a:rect l="l" t="t" r="r" b="b"/>
              <a:pathLst>
                <a:path w="112" h="15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7" y="79"/>
                  </a:lnTo>
                  <a:lnTo>
                    <a:pt x="1" y="79"/>
                  </a:lnTo>
                  <a:cubicBezTo>
                    <a:pt x="1" y="95"/>
                    <a:pt x="17" y="95"/>
                    <a:pt x="17" y="110"/>
                  </a:cubicBezTo>
                  <a:lnTo>
                    <a:pt x="48" y="142"/>
                  </a:lnTo>
                  <a:lnTo>
                    <a:pt x="48" y="142"/>
                  </a:lnTo>
                  <a:lnTo>
                    <a:pt x="64" y="158"/>
                  </a:lnTo>
                  <a:cubicBezTo>
                    <a:pt x="80" y="158"/>
                    <a:pt x="80" y="142"/>
                    <a:pt x="95" y="142"/>
                  </a:cubicBezTo>
                  <a:cubicBezTo>
                    <a:pt x="111" y="127"/>
                    <a:pt x="111" y="110"/>
                    <a:pt x="95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lnTo>
                    <a:pt x="95" y="47"/>
                  </a:lnTo>
                  <a:lnTo>
                    <a:pt x="95" y="32"/>
                  </a:lnTo>
                  <a:cubicBezTo>
                    <a:pt x="95" y="16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8" name="Google Shape;27708;p122"/>
            <p:cNvSpPr/>
            <p:nvPr/>
          </p:nvSpPr>
          <p:spPr>
            <a:xfrm>
              <a:off x="3033174" y="1804283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cubicBezTo>
                    <a:pt x="49" y="1"/>
                    <a:pt x="49" y="1"/>
                    <a:pt x="32" y="16"/>
                  </a:cubicBezTo>
                  <a:lnTo>
                    <a:pt x="17" y="32"/>
                  </a:lnTo>
                  <a:lnTo>
                    <a:pt x="17" y="64"/>
                  </a:lnTo>
                  <a:lnTo>
                    <a:pt x="1" y="64"/>
                  </a:lnTo>
                  <a:lnTo>
                    <a:pt x="1" y="79"/>
                  </a:lnTo>
                  <a:cubicBezTo>
                    <a:pt x="1" y="95"/>
                    <a:pt x="17" y="95"/>
                    <a:pt x="32" y="111"/>
                  </a:cubicBezTo>
                  <a:lnTo>
                    <a:pt x="49" y="111"/>
                  </a:lnTo>
                  <a:lnTo>
                    <a:pt x="64" y="111"/>
                  </a:lnTo>
                  <a:lnTo>
                    <a:pt x="64" y="95"/>
                  </a:lnTo>
                  <a:lnTo>
                    <a:pt x="95" y="48"/>
                  </a:lnTo>
                  <a:lnTo>
                    <a:pt x="95" y="48"/>
                  </a:lnTo>
                  <a:cubicBezTo>
                    <a:pt x="112" y="32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09" name="Google Shape;27709;p122"/>
            <p:cNvSpPr/>
            <p:nvPr/>
          </p:nvSpPr>
          <p:spPr>
            <a:xfrm>
              <a:off x="3197535" y="1787745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49" y="17"/>
                  </a:lnTo>
                  <a:cubicBezTo>
                    <a:pt x="64" y="17"/>
                    <a:pt x="64" y="48"/>
                    <a:pt x="64" y="63"/>
                  </a:cubicBezTo>
                  <a:cubicBezTo>
                    <a:pt x="49" y="63"/>
                    <a:pt x="32" y="80"/>
                    <a:pt x="32" y="80"/>
                  </a:cubicBezTo>
                  <a:lnTo>
                    <a:pt x="17" y="80"/>
                  </a:lnTo>
                  <a:lnTo>
                    <a:pt x="1" y="63"/>
                  </a:lnTo>
                  <a:cubicBezTo>
                    <a:pt x="1" y="80"/>
                    <a:pt x="1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9" y="95"/>
                    <a:pt x="64" y="95"/>
                    <a:pt x="64" y="80"/>
                  </a:cubicBez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lnTo>
                    <a:pt x="80" y="17"/>
                  </a:lnTo>
                  <a:cubicBezTo>
                    <a:pt x="80" y="0"/>
                    <a:pt x="64" y="0"/>
                    <a:pt x="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0" name="Google Shape;27710;p122"/>
            <p:cNvSpPr/>
            <p:nvPr/>
          </p:nvSpPr>
          <p:spPr>
            <a:xfrm>
              <a:off x="3191524" y="1798272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6"/>
                    <a:pt x="32" y="16"/>
                  </a:cubicBezTo>
                  <a:lnTo>
                    <a:pt x="17" y="16"/>
                  </a:lnTo>
                  <a:cubicBezTo>
                    <a:pt x="1" y="32"/>
                    <a:pt x="17" y="48"/>
                    <a:pt x="32" y="64"/>
                  </a:cubicBezTo>
                  <a:lnTo>
                    <a:pt x="32" y="64"/>
                  </a:lnTo>
                  <a:lnTo>
                    <a:pt x="48" y="79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80" y="95"/>
                    <a:pt x="95" y="95"/>
                    <a:pt x="95" y="79"/>
                  </a:cubicBezTo>
                  <a:cubicBezTo>
                    <a:pt x="111" y="64"/>
                    <a:pt x="111" y="48"/>
                    <a:pt x="95" y="32"/>
                  </a:cubicBezTo>
                  <a:lnTo>
                    <a:pt x="95" y="32"/>
                  </a:ln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1" name="Google Shape;27711;p122"/>
            <p:cNvSpPr/>
            <p:nvPr/>
          </p:nvSpPr>
          <p:spPr>
            <a:xfrm>
              <a:off x="3363423" y="178373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17"/>
                  </a:lnTo>
                  <a:cubicBezTo>
                    <a:pt x="0" y="32"/>
                    <a:pt x="0" y="48"/>
                    <a:pt x="16" y="63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3"/>
                    <a:pt x="95" y="32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2" name="Google Shape;27712;p122"/>
            <p:cNvSpPr/>
            <p:nvPr/>
          </p:nvSpPr>
          <p:spPr>
            <a:xfrm>
              <a:off x="3361419" y="178574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17"/>
                  </a:cubicBezTo>
                  <a:cubicBezTo>
                    <a:pt x="0" y="48"/>
                    <a:pt x="0" y="63"/>
                    <a:pt x="32" y="63"/>
                  </a:cubicBezTo>
                  <a:lnTo>
                    <a:pt x="47" y="63"/>
                  </a:lnTo>
                  <a:lnTo>
                    <a:pt x="63" y="63"/>
                  </a:lnTo>
                  <a:cubicBezTo>
                    <a:pt x="79" y="63"/>
                    <a:pt x="79" y="63"/>
                    <a:pt x="95" y="48"/>
                  </a:cubicBezTo>
                  <a:cubicBezTo>
                    <a:pt x="95" y="32"/>
                    <a:pt x="79" y="0"/>
                    <a:pt x="63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3" name="Google Shape;27713;p122"/>
            <p:cNvSpPr/>
            <p:nvPr/>
          </p:nvSpPr>
          <p:spPr>
            <a:xfrm>
              <a:off x="3243650" y="179776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63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4" name="Google Shape;27714;p122"/>
            <p:cNvSpPr/>
            <p:nvPr/>
          </p:nvSpPr>
          <p:spPr>
            <a:xfrm>
              <a:off x="3046213" y="181732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48" y="16"/>
                  </a:lnTo>
                  <a:cubicBezTo>
                    <a:pt x="32" y="16"/>
                    <a:pt x="17" y="16"/>
                    <a:pt x="17" y="32"/>
                  </a:cubicBezTo>
                  <a:cubicBezTo>
                    <a:pt x="0" y="47"/>
                    <a:pt x="17" y="64"/>
                    <a:pt x="32" y="79"/>
                  </a:cubicBezTo>
                  <a:lnTo>
                    <a:pt x="80" y="95"/>
                  </a:lnTo>
                  <a:lnTo>
                    <a:pt x="95" y="95"/>
                  </a:lnTo>
                  <a:cubicBezTo>
                    <a:pt x="111" y="95"/>
                    <a:pt x="111" y="95"/>
                    <a:pt x="126" y="79"/>
                  </a:cubicBezTo>
                  <a:cubicBezTo>
                    <a:pt x="126" y="64"/>
                    <a:pt x="126" y="47"/>
                    <a:pt x="111" y="32"/>
                  </a:cubicBezTo>
                  <a:lnTo>
                    <a:pt x="63" y="16"/>
                  </a:lnTo>
                  <a:cubicBezTo>
                    <a:pt x="48" y="16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5" name="Google Shape;27715;p122"/>
            <p:cNvSpPr/>
            <p:nvPr/>
          </p:nvSpPr>
          <p:spPr>
            <a:xfrm>
              <a:off x="3161470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17" y="64"/>
                    <a:pt x="17" y="80"/>
                    <a:pt x="32" y="80"/>
                  </a:cubicBezTo>
                  <a:lnTo>
                    <a:pt x="48" y="80"/>
                  </a:lnTo>
                  <a:lnTo>
                    <a:pt x="63" y="80"/>
                  </a:lnTo>
                  <a:cubicBezTo>
                    <a:pt x="80" y="80"/>
                    <a:pt x="80" y="64"/>
                    <a:pt x="95" y="48"/>
                  </a:cubicBezTo>
                  <a:cubicBezTo>
                    <a:pt x="95" y="32"/>
                    <a:pt x="80" y="17"/>
                    <a:pt x="80" y="17"/>
                  </a:cubicBezTo>
                  <a:lnTo>
                    <a:pt x="63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6" name="Google Shape;27716;p122"/>
            <p:cNvSpPr/>
            <p:nvPr/>
          </p:nvSpPr>
          <p:spPr>
            <a:xfrm>
              <a:off x="3347394" y="1785264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5"/>
                  </a:cubicBezTo>
                  <a:lnTo>
                    <a:pt x="0" y="47"/>
                  </a:lnTo>
                  <a:lnTo>
                    <a:pt x="15" y="63"/>
                  </a:lnTo>
                  <a:lnTo>
                    <a:pt x="32" y="63"/>
                  </a:lnTo>
                  <a:cubicBezTo>
                    <a:pt x="32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63" y="78"/>
                    <a:pt x="63" y="78"/>
                    <a:pt x="78" y="63"/>
                  </a:cubicBezTo>
                  <a:lnTo>
                    <a:pt x="78" y="47"/>
                  </a:lnTo>
                  <a:cubicBezTo>
                    <a:pt x="95" y="32"/>
                    <a:pt x="78" y="32"/>
                    <a:pt x="78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7" name="Google Shape;27717;p122"/>
            <p:cNvSpPr/>
            <p:nvPr/>
          </p:nvSpPr>
          <p:spPr>
            <a:xfrm>
              <a:off x="3373918" y="1781734"/>
              <a:ext cx="2576" cy="3021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close/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" y="48"/>
                  </a:cubicBezTo>
                  <a:lnTo>
                    <a:pt x="1" y="63"/>
                  </a:lnTo>
                  <a:lnTo>
                    <a:pt x="17" y="80"/>
                  </a:lnTo>
                  <a:lnTo>
                    <a:pt x="17" y="80"/>
                  </a:lnTo>
                  <a:cubicBezTo>
                    <a:pt x="17" y="95"/>
                    <a:pt x="32" y="95"/>
                    <a:pt x="49" y="95"/>
                  </a:cubicBezTo>
                  <a:lnTo>
                    <a:pt x="64" y="95"/>
                  </a:lnTo>
                  <a:cubicBezTo>
                    <a:pt x="80" y="80"/>
                    <a:pt x="80" y="63"/>
                    <a:pt x="80" y="63"/>
                  </a:cubicBezTo>
                  <a:lnTo>
                    <a:pt x="80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17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8" name="Google Shape;27718;p122"/>
            <p:cNvSpPr/>
            <p:nvPr/>
          </p:nvSpPr>
          <p:spPr>
            <a:xfrm>
              <a:off x="3375922" y="178272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19" name="Google Shape;27719;p122"/>
            <p:cNvSpPr/>
            <p:nvPr/>
          </p:nvSpPr>
          <p:spPr>
            <a:xfrm>
              <a:off x="3420543" y="177171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7"/>
                  </a:cubicBezTo>
                  <a:lnTo>
                    <a:pt x="1" y="17"/>
                  </a:lnTo>
                  <a:lnTo>
                    <a:pt x="1" y="48"/>
                  </a:lnTo>
                  <a:cubicBezTo>
                    <a:pt x="1" y="48"/>
                    <a:pt x="1" y="63"/>
                    <a:pt x="16" y="63"/>
                  </a:cubicBezTo>
                  <a:lnTo>
                    <a:pt x="32" y="80"/>
                  </a:lnTo>
                  <a:lnTo>
                    <a:pt x="47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0" name="Google Shape;27720;p122"/>
            <p:cNvSpPr/>
            <p:nvPr/>
          </p:nvSpPr>
          <p:spPr>
            <a:xfrm>
              <a:off x="3254177" y="1788731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32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cubicBezTo>
                    <a:pt x="95" y="64"/>
                    <a:pt x="95" y="32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1" name="Google Shape;27721;p122"/>
            <p:cNvSpPr/>
            <p:nvPr/>
          </p:nvSpPr>
          <p:spPr>
            <a:xfrm>
              <a:off x="3031711" y="181178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15" y="32"/>
                  </a:lnTo>
                  <a:cubicBezTo>
                    <a:pt x="0" y="32"/>
                    <a:pt x="15" y="64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8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2" name="Google Shape;27722;p122"/>
            <p:cNvSpPr/>
            <p:nvPr/>
          </p:nvSpPr>
          <p:spPr>
            <a:xfrm>
              <a:off x="3080816" y="1808799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15" y="48"/>
                  </a:ln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cubicBezTo>
                    <a:pt x="78" y="80"/>
                    <a:pt x="78" y="63"/>
                    <a:pt x="78" y="48"/>
                  </a:cubicBezTo>
                  <a:lnTo>
                    <a:pt x="78" y="32"/>
                  </a:lnTo>
                  <a:lnTo>
                    <a:pt x="63" y="16"/>
                  </a:lnTo>
                  <a:lnTo>
                    <a:pt x="63" y="16"/>
                  </a:lnTo>
                  <a:cubicBezTo>
                    <a:pt x="63" y="0"/>
                    <a:pt x="47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3" name="Google Shape;27723;p122"/>
            <p:cNvSpPr/>
            <p:nvPr/>
          </p:nvSpPr>
          <p:spPr>
            <a:xfrm>
              <a:off x="3389470" y="1776232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" y="47"/>
                    <a:pt x="16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4" name="Google Shape;27724;p122"/>
            <p:cNvSpPr/>
            <p:nvPr/>
          </p:nvSpPr>
          <p:spPr>
            <a:xfrm>
              <a:off x="3301756" y="18123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5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cubicBezTo>
                    <a:pt x="17" y="78"/>
                    <a:pt x="32" y="78"/>
                    <a:pt x="49" y="78"/>
                  </a:cubicBezTo>
                  <a:lnTo>
                    <a:pt x="64" y="78"/>
                  </a:lnTo>
                  <a:lnTo>
                    <a:pt x="80" y="47"/>
                  </a:lnTo>
                  <a:cubicBezTo>
                    <a:pt x="95" y="47"/>
                    <a:pt x="95" y="47"/>
                    <a:pt x="9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5" name="Google Shape;27725;p122"/>
            <p:cNvSpPr/>
            <p:nvPr/>
          </p:nvSpPr>
          <p:spPr>
            <a:xfrm>
              <a:off x="3171997" y="1825814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64" y="95"/>
                  </a:lnTo>
                  <a:cubicBezTo>
                    <a:pt x="79" y="112"/>
                    <a:pt x="79" y="112"/>
                    <a:pt x="95" y="112"/>
                  </a:cubicBezTo>
                  <a:cubicBezTo>
                    <a:pt x="95" y="112"/>
                    <a:pt x="110" y="112"/>
                    <a:pt x="110" y="95"/>
                  </a:cubicBezTo>
                  <a:cubicBezTo>
                    <a:pt x="127" y="80"/>
                    <a:pt x="127" y="64"/>
                    <a:pt x="110" y="49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6" name="Google Shape;27726;p122"/>
            <p:cNvSpPr/>
            <p:nvPr/>
          </p:nvSpPr>
          <p:spPr>
            <a:xfrm>
              <a:off x="3278221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78"/>
                  </a:lnTo>
                  <a:lnTo>
                    <a:pt x="48" y="78"/>
                  </a:lnTo>
                  <a:cubicBezTo>
                    <a:pt x="64" y="78"/>
                    <a:pt x="79" y="78"/>
                    <a:pt x="79" y="63"/>
                  </a:cubicBezTo>
                  <a:cubicBezTo>
                    <a:pt x="95" y="63"/>
                    <a:pt x="95" y="32"/>
                    <a:pt x="79" y="15"/>
                  </a:cubicBezTo>
                  <a:lnTo>
                    <a:pt x="64" y="15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7" name="Google Shape;27727;p122"/>
            <p:cNvSpPr/>
            <p:nvPr/>
          </p:nvSpPr>
          <p:spPr>
            <a:xfrm>
              <a:off x="3294282" y="1812806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47" y="0"/>
                  </a:lnTo>
                  <a:lnTo>
                    <a:pt x="32" y="0"/>
                  </a:lnTo>
                  <a:lnTo>
                    <a:pt x="15" y="17"/>
                  </a:lnTo>
                  <a:lnTo>
                    <a:pt x="15" y="32"/>
                  </a:lnTo>
                  <a:cubicBezTo>
                    <a:pt x="0" y="32"/>
                    <a:pt x="15" y="63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78" y="32"/>
                    <a:pt x="78" y="17"/>
                    <a:pt x="95" y="17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78" y="17"/>
                    <a:pt x="78" y="0"/>
                    <a:pt x="7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8" name="Google Shape;27728;p122"/>
            <p:cNvSpPr/>
            <p:nvPr/>
          </p:nvSpPr>
          <p:spPr>
            <a:xfrm>
              <a:off x="3296286" y="181331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16"/>
                  </a:cubicBez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ubicBezTo>
                    <a:pt x="0" y="79"/>
                    <a:pt x="15" y="95"/>
                    <a:pt x="32" y="95"/>
                  </a:cubicBezTo>
                  <a:lnTo>
                    <a:pt x="47" y="95"/>
                  </a:lnTo>
                  <a:cubicBezTo>
                    <a:pt x="63" y="95"/>
                    <a:pt x="63" y="79"/>
                    <a:pt x="78" y="64"/>
                  </a:cubicBezTo>
                  <a:lnTo>
                    <a:pt x="78" y="64"/>
                  </a:lnTo>
                  <a:lnTo>
                    <a:pt x="78" y="47"/>
                  </a:lnTo>
                  <a:cubicBezTo>
                    <a:pt x="78" y="32"/>
                    <a:pt x="63" y="32"/>
                    <a:pt x="63" y="32"/>
                  </a:cubicBezTo>
                  <a:lnTo>
                    <a:pt x="63" y="32"/>
                  </a:lnTo>
                  <a:cubicBezTo>
                    <a:pt x="63" y="16"/>
                    <a:pt x="47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29" name="Google Shape;27729;p122"/>
            <p:cNvSpPr/>
            <p:nvPr/>
          </p:nvSpPr>
          <p:spPr>
            <a:xfrm>
              <a:off x="3382951" y="1789749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cubicBezTo>
                    <a:pt x="17" y="80"/>
                    <a:pt x="17" y="80"/>
                    <a:pt x="32" y="80"/>
                  </a:cubicBezTo>
                  <a:lnTo>
                    <a:pt x="48" y="80"/>
                  </a:lnTo>
                  <a:lnTo>
                    <a:pt x="48" y="80"/>
                  </a:lnTo>
                  <a:cubicBezTo>
                    <a:pt x="63" y="80"/>
                    <a:pt x="63" y="80"/>
                    <a:pt x="63" y="63"/>
                  </a:cubicBezTo>
                  <a:cubicBezTo>
                    <a:pt x="63" y="63"/>
                    <a:pt x="80" y="63"/>
                    <a:pt x="80" y="48"/>
                  </a:cubicBezTo>
                  <a:lnTo>
                    <a:pt x="63" y="48"/>
                  </a:lnTo>
                  <a:lnTo>
                    <a:pt x="63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0" name="Google Shape;27730;p122"/>
            <p:cNvSpPr/>
            <p:nvPr/>
          </p:nvSpPr>
          <p:spPr>
            <a:xfrm>
              <a:off x="3309770" y="180930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7" y="16"/>
                  </a:lnTo>
                  <a:cubicBezTo>
                    <a:pt x="1" y="32"/>
                    <a:pt x="17" y="64"/>
                    <a:pt x="17" y="64"/>
                  </a:cubicBezTo>
                  <a:cubicBezTo>
                    <a:pt x="32" y="79"/>
                    <a:pt x="32" y="79"/>
                    <a:pt x="49" y="79"/>
                  </a:cubicBezTo>
                  <a:cubicBezTo>
                    <a:pt x="49" y="79"/>
                    <a:pt x="64" y="79"/>
                    <a:pt x="80" y="64"/>
                  </a:cubicBezTo>
                  <a:lnTo>
                    <a:pt x="80" y="47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1" name="Google Shape;27731;p122"/>
            <p:cNvSpPr/>
            <p:nvPr/>
          </p:nvSpPr>
          <p:spPr>
            <a:xfrm>
              <a:off x="3365904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48" y="1"/>
                  </a:lnTo>
                  <a:lnTo>
                    <a:pt x="17" y="1"/>
                  </a:lnTo>
                  <a:cubicBezTo>
                    <a:pt x="1" y="16"/>
                    <a:pt x="17" y="47"/>
                    <a:pt x="17" y="47"/>
                  </a:cubicBezTo>
                  <a:lnTo>
                    <a:pt x="48" y="64"/>
                  </a:lnTo>
                  <a:cubicBezTo>
                    <a:pt x="48" y="79"/>
                    <a:pt x="48" y="79"/>
                    <a:pt x="64" y="79"/>
                  </a:cubicBezTo>
                  <a:cubicBezTo>
                    <a:pt x="80" y="79"/>
                    <a:pt x="80" y="64"/>
                    <a:pt x="95" y="64"/>
                  </a:cubicBezTo>
                  <a:cubicBezTo>
                    <a:pt x="95" y="47"/>
                    <a:pt x="95" y="32"/>
                    <a:pt x="80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2" name="Google Shape;27732;p122"/>
            <p:cNvSpPr/>
            <p:nvPr/>
          </p:nvSpPr>
          <p:spPr>
            <a:xfrm>
              <a:off x="3121365" y="182435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1" y="15"/>
                    <a:pt x="17" y="47"/>
                    <a:pt x="32" y="47"/>
                  </a:cubicBezTo>
                  <a:lnTo>
                    <a:pt x="49" y="63"/>
                  </a:lnTo>
                  <a:cubicBezTo>
                    <a:pt x="49" y="78"/>
                    <a:pt x="64" y="78"/>
                    <a:pt x="64" y="78"/>
                  </a:cubicBezTo>
                  <a:cubicBezTo>
                    <a:pt x="64" y="78"/>
                    <a:pt x="80" y="78"/>
                    <a:pt x="80" y="63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47"/>
                    <a:pt x="95" y="32"/>
                    <a:pt x="80" y="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3" name="Google Shape;27733;p122"/>
            <p:cNvSpPr/>
            <p:nvPr/>
          </p:nvSpPr>
          <p:spPr>
            <a:xfrm>
              <a:off x="3245654" y="1811312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17" y="64"/>
                  </a:ln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63" y="79"/>
                    <a:pt x="80" y="79"/>
                    <a:pt x="80" y="79"/>
                  </a:cubicBezTo>
                  <a:lnTo>
                    <a:pt x="80" y="64"/>
                  </a:lnTo>
                  <a:lnTo>
                    <a:pt x="80" y="47"/>
                  </a:ln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4" name="Google Shape;27734;p122"/>
            <p:cNvSpPr/>
            <p:nvPr/>
          </p:nvSpPr>
          <p:spPr>
            <a:xfrm>
              <a:off x="3156985" y="1820821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5" y="17"/>
                    <a:pt x="0" y="32"/>
                    <a:pt x="15" y="48"/>
                  </a:cubicBezTo>
                  <a:lnTo>
                    <a:pt x="15" y="80"/>
                  </a:lnTo>
                  <a:cubicBezTo>
                    <a:pt x="32" y="80"/>
                    <a:pt x="32" y="80"/>
                    <a:pt x="32" y="95"/>
                  </a:cubicBezTo>
                  <a:lnTo>
                    <a:pt x="47" y="95"/>
                  </a:lnTo>
                  <a:lnTo>
                    <a:pt x="63" y="95"/>
                  </a:lnTo>
                  <a:cubicBezTo>
                    <a:pt x="78" y="80"/>
                    <a:pt x="95" y="63"/>
                    <a:pt x="78" y="48"/>
                  </a:cubicBez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5" name="Google Shape;27735;p122"/>
            <p:cNvSpPr/>
            <p:nvPr/>
          </p:nvSpPr>
          <p:spPr>
            <a:xfrm>
              <a:off x="3064246" y="1826832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8"/>
                    <a:pt x="1" y="48"/>
                    <a:pt x="1" y="63"/>
                  </a:cubicBezTo>
                  <a:cubicBezTo>
                    <a:pt x="1" y="63"/>
                    <a:pt x="17" y="63"/>
                    <a:pt x="17" y="80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80" y="63"/>
                    <a:pt x="80" y="48"/>
                    <a:pt x="95" y="48"/>
                  </a:cubicBezTo>
                  <a:cubicBezTo>
                    <a:pt x="95" y="32"/>
                    <a:pt x="95" y="17"/>
                    <a:pt x="80" y="17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6" name="Google Shape;27736;p122"/>
            <p:cNvSpPr/>
            <p:nvPr/>
          </p:nvSpPr>
          <p:spPr>
            <a:xfrm>
              <a:off x="3233632" y="180978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7"/>
                  </a:lnTo>
                  <a:lnTo>
                    <a:pt x="16" y="17"/>
                  </a:lnTo>
                  <a:lnTo>
                    <a:pt x="16" y="32"/>
                  </a:lnTo>
                  <a:cubicBezTo>
                    <a:pt x="0" y="49"/>
                    <a:pt x="0" y="80"/>
                    <a:pt x="16" y="80"/>
                  </a:cubicBezTo>
                  <a:cubicBezTo>
                    <a:pt x="16" y="95"/>
                    <a:pt x="32" y="95"/>
                    <a:pt x="32" y="95"/>
                  </a:cubicBezTo>
                  <a:cubicBezTo>
                    <a:pt x="48" y="95"/>
                    <a:pt x="63" y="95"/>
                    <a:pt x="63" y="80"/>
                  </a:cubicBezTo>
                  <a:lnTo>
                    <a:pt x="79" y="64"/>
                  </a:lnTo>
                  <a:cubicBezTo>
                    <a:pt x="95" y="49"/>
                    <a:pt x="79" y="32"/>
                    <a:pt x="79" y="17"/>
                  </a:cubicBez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7" name="Google Shape;27737;p122"/>
            <p:cNvSpPr/>
            <p:nvPr/>
          </p:nvSpPr>
          <p:spPr>
            <a:xfrm>
              <a:off x="3160452" y="181980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"/>
                    <a:pt x="1" y="17"/>
                  </a:cubicBezTo>
                  <a:lnTo>
                    <a:pt x="1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64" y="64"/>
                  </a:lnTo>
                  <a:cubicBezTo>
                    <a:pt x="80" y="64"/>
                    <a:pt x="95" y="64"/>
                    <a:pt x="95" y="49"/>
                  </a:cubicBezTo>
                  <a:cubicBezTo>
                    <a:pt x="95" y="32"/>
                    <a:pt x="95" y="17"/>
                    <a:pt x="80" y="1"/>
                  </a:cubicBez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8" name="Google Shape;27738;p122"/>
            <p:cNvSpPr/>
            <p:nvPr/>
          </p:nvSpPr>
          <p:spPr>
            <a:xfrm>
              <a:off x="3377926" y="179226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7" y="16"/>
                    <a:pt x="1" y="32"/>
                    <a:pt x="1" y="47"/>
                  </a:cubicBezTo>
                  <a:cubicBezTo>
                    <a:pt x="17" y="64"/>
                    <a:pt x="32" y="79"/>
                    <a:pt x="49" y="79"/>
                  </a:cubicBezTo>
                  <a:lnTo>
                    <a:pt x="49" y="79"/>
                  </a:lnTo>
                  <a:lnTo>
                    <a:pt x="64" y="79"/>
                  </a:lnTo>
                  <a:cubicBezTo>
                    <a:pt x="95" y="79"/>
                    <a:pt x="95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6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39" name="Google Shape;27739;p122"/>
            <p:cNvSpPr/>
            <p:nvPr/>
          </p:nvSpPr>
          <p:spPr>
            <a:xfrm>
              <a:off x="3383936" y="1799767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49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1" y="48"/>
                    <a:pt x="1" y="80"/>
                    <a:pt x="17" y="80"/>
                  </a:cubicBez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80" y="64"/>
                  </a:lnTo>
                  <a:cubicBezTo>
                    <a:pt x="95" y="48"/>
                    <a:pt x="95" y="32"/>
                    <a:pt x="80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0" name="Google Shape;27740;p122"/>
            <p:cNvSpPr/>
            <p:nvPr/>
          </p:nvSpPr>
          <p:spPr>
            <a:xfrm>
              <a:off x="3413005" y="179626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4" y="1"/>
                    <a:pt x="64" y="16"/>
                  </a:cubicBezTo>
                  <a:lnTo>
                    <a:pt x="48" y="1"/>
                  </a:lnTo>
                  <a:lnTo>
                    <a:pt x="32" y="16"/>
                  </a:lnTo>
                  <a:cubicBezTo>
                    <a:pt x="17" y="16"/>
                    <a:pt x="1" y="47"/>
                    <a:pt x="17" y="64"/>
                  </a:cubicBezTo>
                  <a:lnTo>
                    <a:pt x="32" y="95"/>
                  </a:lnTo>
                  <a:cubicBezTo>
                    <a:pt x="48" y="111"/>
                    <a:pt x="48" y="111"/>
                    <a:pt x="64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80" y="111"/>
                    <a:pt x="95" y="111"/>
                    <a:pt x="95" y="95"/>
                  </a:cubicBezTo>
                  <a:lnTo>
                    <a:pt x="111" y="79"/>
                  </a:lnTo>
                  <a:lnTo>
                    <a:pt x="111" y="64"/>
                  </a:lnTo>
                  <a:lnTo>
                    <a:pt x="111" y="47"/>
                  </a:lnTo>
                  <a:lnTo>
                    <a:pt x="127" y="47"/>
                  </a:lnTo>
                  <a:cubicBezTo>
                    <a:pt x="127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1" name="Google Shape;27741;p122"/>
            <p:cNvSpPr/>
            <p:nvPr/>
          </p:nvSpPr>
          <p:spPr>
            <a:xfrm>
              <a:off x="3284232" y="1802279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3" y="1"/>
                    <a:pt x="16" y="16"/>
                    <a:pt x="16" y="16"/>
                  </a:cubicBezTo>
                  <a:cubicBezTo>
                    <a:pt x="16" y="32"/>
                    <a:pt x="1" y="48"/>
                    <a:pt x="16" y="48"/>
                  </a:cubicBezTo>
                  <a:lnTo>
                    <a:pt x="16" y="64"/>
                  </a:lnTo>
                  <a:lnTo>
                    <a:pt x="33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96" y="79"/>
                  </a:lnTo>
                  <a:lnTo>
                    <a:pt x="96" y="64"/>
                  </a:lnTo>
                  <a:cubicBezTo>
                    <a:pt x="96" y="48"/>
                    <a:pt x="96" y="32"/>
                    <a:pt x="79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2" name="Google Shape;27742;p122"/>
            <p:cNvSpPr/>
            <p:nvPr/>
          </p:nvSpPr>
          <p:spPr>
            <a:xfrm>
              <a:off x="3408521" y="1814333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0" y="15"/>
                  </a:cubicBezTo>
                  <a:cubicBezTo>
                    <a:pt x="0" y="32"/>
                    <a:pt x="0" y="47"/>
                    <a:pt x="16" y="63"/>
                  </a:cubicBezTo>
                  <a:lnTo>
                    <a:pt x="32" y="78"/>
                  </a:lnTo>
                  <a:lnTo>
                    <a:pt x="47" y="78"/>
                  </a:lnTo>
                  <a:cubicBezTo>
                    <a:pt x="63" y="78"/>
                    <a:pt x="79" y="78"/>
                    <a:pt x="79" y="63"/>
                  </a:cubicBezTo>
                  <a:cubicBezTo>
                    <a:pt x="95" y="47"/>
                    <a:pt x="95" y="32"/>
                    <a:pt x="79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3" name="Google Shape;27743;p122"/>
            <p:cNvSpPr/>
            <p:nvPr/>
          </p:nvSpPr>
          <p:spPr>
            <a:xfrm>
              <a:off x="3357889" y="1786727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17" y="17"/>
                  </a:lnTo>
                  <a:cubicBezTo>
                    <a:pt x="0" y="17"/>
                    <a:pt x="0" y="32"/>
                    <a:pt x="0" y="49"/>
                  </a:cubicBezTo>
                  <a:lnTo>
                    <a:pt x="32" y="80"/>
                  </a:lnTo>
                  <a:lnTo>
                    <a:pt x="48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17"/>
                  </a:cubicBezTo>
                  <a:cubicBezTo>
                    <a:pt x="80" y="1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4" name="Google Shape;27744;p122"/>
            <p:cNvSpPr/>
            <p:nvPr/>
          </p:nvSpPr>
          <p:spPr>
            <a:xfrm>
              <a:off x="3312792" y="1791275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cubicBezTo>
                    <a:pt x="0" y="15"/>
                    <a:pt x="17" y="47"/>
                    <a:pt x="32" y="47"/>
                  </a:cubicBezTo>
                  <a:lnTo>
                    <a:pt x="48" y="63"/>
                  </a:lnTo>
                  <a:cubicBezTo>
                    <a:pt x="48" y="78"/>
                    <a:pt x="63" y="78"/>
                    <a:pt x="63" y="78"/>
                  </a:cubicBezTo>
                  <a:cubicBezTo>
                    <a:pt x="80" y="78"/>
                    <a:pt x="80" y="78"/>
                    <a:pt x="95" y="63"/>
                  </a:cubicBezTo>
                  <a:cubicBezTo>
                    <a:pt x="95" y="47"/>
                    <a:pt x="95" y="32"/>
                    <a:pt x="80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5" name="Google Shape;27745;p122"/>
            <p:cNvSpPr/>
            <p:nvPr/>
          </p:nvSpPr>
          <p:spPr>
            <a:xfrm>
              <a:off x="3052224" y="1817800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" y="32"/>
                  </a:lnTo>
                  <a:lnTo>
                    <a:pt x="1" y="49"/>
                  </a:lnTo>
                  <a:cubicBezTo>
                    <a:pt x="1" y="64"/>
                    <a:pt x="1" y="80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64" y="64"/>
                  </a:lnTo>
                  <a:cubicBezTo>
                    <a:pt x="80" y="49"/>
                    <a:pt x="80" y="17"/>
                    <a:pt x="64" y="17"/>
                  </a:cubicBez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6" name="Google Shape;27746;p122"/>
            <p:cNvSpPr/>
            <p:nvPr/>
          </p:nvSpPr>
          <p:spPr>
            <a:xfrm>
              <a:off x="3202560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17"/>
                  </a:cubicBezTo>
                  <a:lnTo>
                    <a:pt x="0" y="32"/>
                  </a:lnTo>
                  <a:cubicBezTo>
                    <a:pt x="0" y="48"/>
                    <a:pt x="0" y="64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48" y="95"/>
                    <a:pt x="63" y="80"/>
                  </a:cubicBezTo>
                  <a:lnTo>
                    <a:pt x="63" y="80"/>
                  </a:lnTo>
                  <a:lnTo>
                    <a:pt x="80" y="64"/>
                  </a:lnTo>
                  <a:cubicBezTo>
                    <a:pt x="80" y="48"/>
                    <a:pt x="80" y="32"/>
                    <a:pt x="63" y="17"/>
                  </a:cubicBezTo>
                  <a:cubicBezTo>
                    <a:pt x="63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7" name="Google Shape;27747;p122"/>
            <p:cNvSpPr/>
            <p:nvPr/>
          </p:nvSpPr>
          <p:spPr>
            <a:xfrm>
              <a:off x="3431578" y="1806287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lnTo>
                    <a:pt x="0" y="32"/>
                  </a:lnTo>
                  <a:lnTo>
                    <a:pt x="0" y="48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3" y="64"/>
                  </a:lnTo>
                  <a:cubicBezTo>
                    <a:pt x="78" y="64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"/>
                    <a:pt x="78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8" name="Google Shape;27748;p122"/>
            <p:cNvSpPr/>
            <p:nvPr/>
          </p:nvSpPr>
          <p:spPr>
            <a:xfrm>
              <a:off x="3205550" y="182883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32"/>
                  </a:lnTo>
                  <a:cubicBezTo>
                    <a:pt x="1" y="32"/>
                    <a:pt x="1" y="63"/>
                    <a:pt x="17" y="80"/>
                  </a:cubicBezTo>
                  <a:lnTo>
                    <a:pt x="32" y="80"/>
                  </a:ln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49" name="Google Shape;27749;p122"/>
            <p:cNvSpPr/>
            <p:nvPr/>
          </p:nvSpPr>
          <p:spPr>
            <a:xfrm>
              <a:off x="3318326" y="181780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9"/>
                    <a:pt x="0" y="49"/>
                    <a:pt x="16" y="64"/>
                  </a:cubicBez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cubicBezTo>
                    <a:pt x="79" y="64"/>
                    <a:pt x="95" y="49"/>
                    <a:pt x="95" y="32"/>
                  </a:cubicBezTo>
                  <a:cubicBezTo>
                    <a:pt x="95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0" name="Google Shape;27750;p122"/>
            <p:cNvSpPr/>
            <p:nvPr/>
          </p:nvSpPr>
          <p:spPr>
            <a:xfrm>
              <a:off x="3398503" y="180978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7"/>
                    <a:pt x="0" y="32"/>
                  </a:cubicBez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cubicBezTo>
                    <a:pt x="0" y="64"/>
                    <a:pt x="0" y="80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47" y="95"/>
                    <a:pt x="63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32"/>
                  </a:lnTo>
                  <a:cubicBezTo>
                    <a:pt x="63" y="17"/>
                    <a:pt x="63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1" name="Google Shape;27751;p122"/>
            <p:cNvSpPr/>
            <p:nvPr/>
          </p:nvSpPr>
          <p:spPr>
            <a:xfrm>
              <a:off x="3206567" y="1830362"/>
              <a:ext cx="2544" cy="2512"/>
            </a:xfrm>
            <a:custGeom>
              <a:avLst/>
              <a:gdLst/>
              <a:ahLst/>
              <a:cxnLst/>
              <a:rect l="l" t="t" r="r" b="b"/>
              <a:pathLst>
                <a:path w="80" h="79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7" y="63"/>
                  </a:lnTo>
                  <a:cubicBezTo>
                    <a:pt x="32" y="78"/>
                    <a:pt x="32" y="78"/>
                    <a:pt x="48" y="78"/>
                  </a:cubicBezTo>
                  <a:cubicBezTo>
                    <a:pt x="48" y="78"/>
                    <a:pt x="63" y="63"/>
                    <a:pt x="80" y="63"/>
                  </a:cubicBezTo>
                  <a:cubicBezTo>
                    <a:pt x="80" y="47"/>
                    <a:pt x="80" y="32"/>
                    <a:pt x="63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2" name="Google Shape;27752;p122"/>
            <p:cNvSpPr/>
            <p:nvPr/>
          </p:nvSpPr>
          <p:spPr>
            <a:xfrm>
              <a:off x="3429034" y="1781734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lnTo>
                    <a:pt x="17" y="32"/>
                  </a:lnTo>
                  <a:cubicBezTo>
                    <a:pt x="17" y="32"/>
                    <a:pt x="1" y="48"/>
                    <a:pt x="1" y="63"/>
                  </a:cubicBezTo>
                  <a:lnTo>
                    <a:pt x="1" y="80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9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2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3" name="Google Shape;27753;p122"/>
            <p:cNvSpPr/>
            <p:nvPr/>
          </p:nvSpPr>
          <p:spPr>
            <a:xfrm>
              <a:off x="3362914" y="1788731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7"/>
                    <a:pt x="0" y="32"/>
                    <a:pt x="16" y="49"/>
                  </a:cubicBezTo>
                  <a:lnTo>
                    <a:pt x="16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80"/>
                    <a:pt x="95" y="64"/>
                    <a:pt x="79" y="49"/>
                  </a:cubicBezTo>
                  <a:lnTo>
                    <a:pt x="79" y="32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4" name="Google Shape;27754;p122"/>
            <p:cNvSpPr/>
            <p:nvPr/>
          </p:nvSpPr>
          <p:spPr>
            <a:xfrm>
              <a:off x="3414532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cubicBezTo>
                    <a:pt x="0" y="32"/>
                    <a:pt x="0" y="48"/>
                    <a:pt x="0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32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9" y="17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5" name="Google Shape;27755;p122"/>
            <p:cNvSpPr/>
            <p:nvPr/>
          </p:nvSpPr>
          <p:spPr>
            <a:xfrm>
              <a:off x="3143946" y="183382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0" y="32"/>
                    <a:pt x="0" y="64"/>
                    <a:pt x="16" y="64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4"/>
                    <a:pt x="95" y="49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6" name="Google Shape;27756;p122"/>
            <p:cNvSpPr/>
            <p:nvPr/>
          </p:nvSpPr>
          <p:spPr>
            <a:xfrm>
              <a:off x="3191524" y="1829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7" y="64"/>
                    <a:pt x="32" y="64"/>
                  </a:cubicBezTo>
                  <a:cubicBezTo>
                    <a:pt x="32" y="79"/>
                    <a:pt x="32" y="79"/>
                    <a:pt x="48" y="79"/>
                  </a:cubicBezTo>
                  <a:cubicBezTo>
                    <a:pt x="64" y="79"/>
                    <a:pt x="64" y="79"/>
                    <a:pt x="80" y="64"/>
                  </a:cubicBezTo>
                  <a:lnTo>
                    <a:pt x="80" y="47"/>
                  </a:lnTo>
                  <a:cubicBezTo>
                    <a:pt x="95" y="32"/>
                    <a:pt x="95" y="16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7" name="Google Shape;27757;p122"/>
            <p:cNvSpPr/>
            <p:nvPr/>
          </p:nvSpPr>
          <p:spPr>
            <a:xfrm>
              <a:off x="3452601" y="1781257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16" y="0"/>
                    <a:pt x="16" y="15"/>
                    <a:pt x="1" y="15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64" y="63"/>
                  </a:lnTo>
                  <a:lnTo>
                    <a:pt x="64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111" y="32"/>
                    <a:pt x="95" y="0"/>
                    <a:pt x="7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8" name="Google Shape;27758;p122"/>
            <p:cNvSpPr/>
            <p:nvPr/>
          </p:nvSpPr>
          <p:spPr>
            <a:xfrm>
              <a:off x="3260188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7"/>
                    <a:pt x="1" y="48"/>
                    <a:pt x="16" y="48"/>
                  </a:cubicBezTo>
                  <a:lnTo>
                    <a:pt x="32" y="63"/>
                  </a:lnTo>
                  <a:cubicBezTo>
                    <a:pt x="32" y="80"/>
                    <a:pt x="47" y="80"/>
                    <a:pt x="47" y="80"/>
                  </a:cubicBezTo>
                  <a:cubicBezTo>
                    <a:pt x="64" y="80"/>
                    <a:pt x="79" y="63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59" name="Google Shape;27759;p122"/>
            <p:cNvSpPr/>
            <p:nvPr/>
          </p:nvSpPr>
          <p:spPr>
            <a:xfrm>
              <a:off x="3039185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48"/>
                  </a:lnTo>
                  <a:lnTo>
                    <a:pt x="32" y="80"/>
                  </a:lnTo>
                  <a:lnTo>
                    <a:pt x="64" y="80"/>
                  </a:lnTo>
                  <a:lnTo>
                    <a:pt x="64" y="80"/>
                  </a:lnTo>
                  <a:cubicBezTo>
                    <a:pt x="80" y="80"/>
                    <a:pt x="95" y="63"/>
                    <a:pt x="95" y="48"/>
                  </a:cubicBezTo>
                  <a:lnTo>
                    <a:pt x="95" y="48"/>
                  </a:lnTo>
                  <a:lnTo>
                    <a:pt x="95" y="32"/>
                  </a:lnTo>
                  <a:cubicBezTo>
                    <a:pt x="95" y="17"/>
                    <a:pt x="80" y="17"/>
                    <a:pt x="80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0" name="Google Shape;27760;p122"/>
            <p:cNvSpPr/>
            <p:nvPr/>
          </p:nvSpPr>
          <p:spPr>
            <a:xfrm>
              <a:off x="3404513" y="181331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15" y="1"/>
                  </a:lnTo>
                  <a:lnTo>
                    <a:pt x="15" y="16"/>
                  </a:lnTo>
                  <a:lnTo>
                    <a:pt x="0" y="16"/>
                  </a:lnTo>
                  <a:cubicBezTo>
                    <a:pt x="0" y="32"/>
                    <a:pt x="0" y="64"/>
                    <a:pt x="15" y="79"/>
                  </a:cubicBezTo>
                  <a:lnTo>
                    <a:pt x="32" y="79"/>
                  </a:lnTo>
                  <a:cubicBezTo>
                    <a:pt x="47" y="79"/>
                    <a:pt x="47" y="79"/>
                    <a:pt x="63" y="64"/>
                  </a:cubicBezTo>
                  <a:lnTo>
                    <a:pt x="78" y="47"/>
                  </a:lnTo>
                  <a:cubicBezTo>
                    <a:pt x="78" y="32"/>
                    <a:pt x="78" y="16"/>
                    <a:pt x="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1" name="Google Shape;27761;p122"/>
            <p:cNvSpPr/>
            <p:nvPr/>
          </p:nvSpPr>
          <p:spPr>
            <a:xfrm>
              <a:off x="3200079" y="1831825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5" y="32"/>
                  </a:lnTo>
                  <a:cubicBezTo>
                    <a:pt x="0" y="49"/>
                    <a:pt x="0" y="64"/>
                    <a:pt x="15" y="80"/>
                  </a:cubicBezTo>
                  <a:lnTo>
                    <a:pt x="32" y="80"/>
                  </a:lnTo>
                  <a:cubicBezTo>
                    <a:pt x="47" y="80"/>
                    <a:pt x="63" y="80"/>
                    <a:pt x="63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2" name="Google Shape;27762;p122"/>
            <p:cNvSpPr/>
            <p:nvPr/>
          </p:nvSpPr>
          <p:spPr>
            <a:xfrm>
              <a:off x="3192033" y="1831825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lnTo>
                    <a:pt x="48" y="1"/>
                  </a:lnTo>
                  <a:lnTo>
                    <a:pt x="32" y="17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4" y="80"/>
                  </a:lnTo>
                  <a:lnTo>
                    <a:pt x="79" y="64"/>
                  </a:lnTo>
                  <a:cubicBezTo>
                    <a:pt x="95" y="49"/>
                    <a:pt x="95" y="32"/>
                    <a:pt x="79" y="17"/>
                  </a:cubicBezTo>
                  <a:cubicBezTo>
                    <a:pt x="64" y="17"/>
                    <a:pt x="64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3" name="Google Shape;27763;p122"/>
            <p:cNvSpPr/>
            <p:nvPr/>
          </p:nvSpPr>
          <p:spPr>
            <a:xfrm>
              <a:off x="3433041" y="1807781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7"/>
                  </a:lnTo>
                  <a:cubicBezTo>
                    <a:pt x="17" y="17"/>
                    <a:pt x="17" y="17"/>
                    <a:pt x="17" y="32"/>
                  </a:cubicBezTo>
                  <a:cubicBezTo>
                    <a:pt x="1" y="32"/>
                    <a:pt x="1" y="48"/>
                    <a:pt x="17" y="64"/>
                  </a:cubicBezTo>
                  <a:lnTo>
                    <a:pt x="17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80" y="64"/>
                  </a:lnTo>
                  <a:cubicBezTo>
                    <a:pt x="95" y="64"/>
                    <a:pt x="95" y="48"/>
                    <a:pt x="95" y="17"/>
                  </a:cubicBezTo>
                  <a:cubicBezTo>
                    <a:pt x="95" y="17"/>
                    <a:pt x="80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4" name="Google Shape;27764;p122"/>
            <p:cNvSpPr/>
            <p:nvPr/>
          </p:nvSpPr>
          <p:spPr>
            <a:xfrm>
              <a:off x="3269698" y="182482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48" y="0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3" y="80"/>
                  </a:ln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cubicBezTo>
                    <a:pt x="80" y="0"/>
                    <a:pt x="63" y="0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5" name="Google Shape;27765;p122"/>
            <p:cNvSpPr/>
            <p:nvPr/>
          </p:nvSpPr>
          <p:spPr>
            <a:xfrm>
              <a:off x="3356395" y="1757182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6" y="16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64" y="79"/>
                  </a:lnTo>
                  <a:cubicBezTo>
                    <a:pt x="64" y="64"/>
                    <a:pt x="64" y="48"/>
                    <a:pt x="79" y="48"/>
                  </a:cubicBezTo>
                  <a:lnTo>
                    <a:pt x="79" y="48"/>
                  </a:ln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6" name="Google Shape;27766;p122"/>
            <p:cNvSpPr/>
            <p:nvPr/>
          </p:nvSpPr>
          <p:spPr>
            <a:xfrm>
              <a:off x="3020166" y="180530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0"/>
                  </a:moveTo>
                  <a:lnTo>
                    <a:pt x="48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0" y="16"/>
                    <a:pt x="0" y="16"/>
                    <a:pt x="0" y="32"/>
                  </a:cubicBezTo>
                  <a:lnTo>
                    <a:pt x="0" y="47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32" y="63"/>
                  </a:lnTo>
                  <a:lnTo>
                    <a:pt x="63" y="63"/>
                  </a:lnTo>
                  <a:cubicBezTo>
                    <a:pt x="80" y="63"/>
                    <a:pt x="95" y="47"/>
                    <a:pt x="95" y="32"/>
                  </a:cubicBezTo>
                  <a:cubicBezTo>
                    <a:pt x="95" y="16"/>
                    <a:pt x="80" y="16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7" name="Google Shape;27767;p122"/>
            <p:cNvSpPr/>
            <p:nvPr/>
          </p:nvSpPr>
          <p:spPr>
            <a:xfrm>
              <a:off x="3103333" y="1795283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15"/>
                    <a:pt x="1" y="15"/>
                    <a:pt x="1" y="32"/>
                  </a:cubicBezTo>
                  <a:lnTo>
                    <a:pt x="1" y="47"/>
                  </a:lnTo>
                  <a:lnTo>
                    <a:pt x="17" y="63"/>
                  </a:lnTo>
                  <a:lnTo>
                    <a:pt x="32" y="78"/>
                  </a:lnTo>
                  <a:lnTo>
                    <a:pt x="95" y="78"/>
                  </a:lnTo>
                  <a:lnTo>
                    <a:pt x="95" y="78"/>
                  </a:lnTo>
                  <a:cubicBezTo>
                    <a:pt x="111" y="78"/>
                    <a:pt x="111" y="63"/>
                    <a:pt x="127" y="47"/>
                  </a:cubicBezTo>
                  <a:lnTo>
                    <a:pt x="127" y="47"/>
                  </a:lnTo>
                  <a:lnTo>
                    <a:pt x="127" y="15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8" name="Google Shape;27768;p122"/>
            <p:cNvSpPr/>
            <p:nvPr/>
          </p:nvSpPr>
          <p:spPr>
            <a:xfrm>
              <a:off x="3442074" y="1751648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32" y="1"/>
                    <a:pt x="32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64"/>
                  </a:lnTo>
                  <a:cubicBezTo>
                    <a:pt x="95" y="49"/>
                    <a:pt x="95" y="17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69" name="Google Shape;27769;p122"/>
            <p:cNvSpPr/>
            <p:nvPr/>
          </p:nvSpPr>
          <p:spPr>
            <a:xfrm>
              <a:off x="3435586" y="1756196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6"/>
                    <a:pt x="15" y="16"/>
                  </a:cubicBezTo>
                  <a:lnTo>
                    <a:pt x="15" y="16"/>
                  </a:lnTo>
                  <a:cubicBezTo>
                    <a:pt x="15" y="32"/>
                    <a:pt x="0" y="32"/>
                    <a:pt x="15" y="47"/>
                  </a:cubicBezTo>
                  <a:lnTo>
                    <a:pt x="15" y="63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95" y="79"/>
                  </a:lnTo>
                  <a:cubicBezTo>
                    <a:pt x="95" y="63"/>
                    <a:pt x="95" y="47"/>
                    <a:pt x="78" y="32"/>
                  </a:cubicBezTo>
                  <a:lnTo>
                    <a:pt x="78" y="32"/>
                  </a:lnTo>
                  <a:lnTo>
                    <a:pt x="63" y="16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0" name="Google Shape;27770;p122"/>
            <p:cNvSpPr/>
            <p:nvPr/>
          </p:nvSpPr>
          <p:spPr>
            <a:xfrm>
              <a:off x="3280225" y="177069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48" y="1"/>
                    <a:pt x="48" y="17"/>
                  </a:cubicBezTo>
                  <a:lnTo>
                    <a:pt x="16" y="49"/>
                  </a:lnTo>
                  <a:cubicBezTo>
                    <a:pt x="1" y="49"/>
                    <a:pt x="16" y="80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64" y="95"/>
                    <a:pt x="79" y="80"/>
                  </a:cubicBezTo>
                  <a:lnTo>
                    <a:pt x="95" y="64"/>
                  </a:lnTo>
                  <a:cubicBezTo>
                    <a:pt x="111" y="49"/>
                    <a:pt x="111" y="17"/>
                    <a:pt x="95" y="17"/>
                  </a:cubicBez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1" name="Google Shape;27771;p122"/>
            <p:cNvSpPr/>
            <p:nvPr/>
          </p:nvSpPr>
          <p:spPr>
            <a:xfrm>
              <a:off x="3260665" y="1774229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1"/>
                  </a:moveTo>
                  <a:lnTo>
                    <a:pt x="17" y="1"/>
                  </a:lnTo>
                  <a:lnTo>
                    <a:pt x="1" y="16"/>
                  </a:lnTo>
                  <a:lnTo>
                    <a:pt x="1" y="32"/>
                  </a:lnTo>
                  <a:cubicBezTo>
                    <a:pt x="1" y="47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cubicBezTo>
                    <a:pt x="49" y="79"/>
                    <a:pt x="64" y="64"/>
                    <a:pt x="64" y="64"/>
                  </a:cubicBezTo>
                  <a:lnTo>
                    <a:pt x="64" y="47"/>
                  </a:lnTo>
                  <a:lnTo>
                    <a:pt x="80" y="32"/>
                  </a:lnTo>
                  <a:lnTo>
                    <a:pt x="80" y="1"/>
                  </a:lnTo>
                  <a:cubicBezTo>
                    <a:pt x="80" y="16"/>
                    <a:pt x="64" y="16"/>
                    <a:pt x="49" y="16"/>
                  </a:cubicBezTo>
                  <a:lnTo>
                    <a:pt x="32" y="16"/>
                  </a:lnTo>
                  <a:cubicBezTo>
                    <a:pt x="32" y="16"/>
                    <a:pt x="32" y="1"/>
                    <a:pt x="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2" name="Google Shape;27772;p122"/>
            <p:cNvSpPr/>
            <p:nvPr/>
          </p:nvSpPr>
          <p:spPr>
            <a:xfrm>
              <a:off x="3401969" y="1761698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32" y="0"/>
                    <a:pt x="32" y="16"/>
                  </a:cubicBezTo>
                  <a:lnTo>
                    <a:pt x="17" y="32"/>
                  </a:lnTo>
                  <a:cubicBezTo>
                    <a:pt x="1" y="48"/>
                    <a:pt x="1" y="63"/>
                    <a:pt x="17" y="79"/>
                  </a:cubicBezTo>
                  <a:lnTo>
                    <a:pt x="49" y="79"/>
                  </a:lnTo>
                  <a:lnTo>
                    <a:pt x="64" y="79"/>
                  </a:lnTo>
                  <a:lnTo>
                    <a:pt x="80" y="63"/>
                  </a:lnTo>
                  <a:cubicBezTo>
                    <a:pt x="95" y="48"/>
                    <a:pt x="95" y="16"/>
                    <a:pt x="80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3" name="Google Shape;27773;p122"/>
            <p:cNvSpPr/>
            <p:nvPr/>
          </p:nvSpPr>
          <p:spPr>
            <a:xfrm>
              <a:off x="3279239" y="176370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16" y="32"/>
                  </a:lnTo>
                  <a:cubicBezTo>
                    <a:pt x="0" y="32"/>
                    <a:pt x="16" y="63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9" y="63"/>
                  </a:cubicBezTo>
                  <a:lnTo>
                    <a:pt x="79" y="48"/>
                  </a:lnTo>
                  <a:cubicBezTo>
                    <a:pt x="95" y="32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4" name="Google Shape;27774;p122"/>
            <p:cNvSpPr/>
            <p:nvPr/>
          </p:nvSpPr>
          <p:spPr>
            <a:xfrm>
              <a:off x="3236622" y="17742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" y="47"/>
                    <a:pt x="17" y="64"/>
                  </a:cubicBezTo>
                  <a:lnTo>
                    <a:pt x="32" y="79"/>
                  </a:lnTo>
                  <a:lnTo>
                    <a:pt x="64" y="79"/>
                  </a:lnTo>
                  <a:lnTo>
                    <a:pt x="80" y="79"/>
                  </a:lnTo>
                  <a:cubicBezTo>
                    <a:pt x="95" y="64"/>
                    <a:pt x="95" y="32"/>
                    <a:pt x="80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5" name="Google Shape;27775;p122"/>
            <p:cNvSpPr/>
            <p:nvPr/>
          </p:nvSpPr>
          <p:spPr>
            <a:xfrm>
              <a:off x="3261206" y="177171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15" y="17"/>
                  </a:cubicBezTo>
                  <a:lnTo>
                    <a:pt x="15" y="48"/>
                  </a:lnTo>
                  <a:lnTo>
                    <a:pt x="0" y="48"/>
                  </a:lnTo>
                  <a:lnTo>
                    <a:pt x="0" y="80"/>
                  </a:lnTo>
                  <a:cubicBezTo>
                    <a:pt x="15" y="80"/>
                    <a:pt x="15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78" y="63"/>
                  </a:lnTo>
                  <a:lnTo>
                    <a:pt x="78" y="48"/>
                  </a:lnTo>
                  <a:cubicBezTo>
                    <a:pt x="95" y="32"/>
                    <a:pt x="78" y="17"/>
                    <a:pt x="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6" name="Google Shape;27776;p122"/>
            <p:cNvSpPr/>
            <p:nvPr/>
          </p:nvSpPr>
          <p:spPr>
            <a:xfrm>
              <a:off x="3333369" y="177670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"/>
                    <a:pt x="15" y="1"/>
                    <a:pt x="15" y="17"/>
                  </a:cubicBezTo>
                  <a:cubicBezTo>
                    <a:pt x="0" y="32"/>
                    <a:pt x="0" y="49"/>
                    <a:pt x="15" y="64"/>
                  </a:cubicBezTo>
                  <a:lnTo>
                    <a:pt x="32" y="80"/>
                  </a:lnTo>
                  <a:lnTo>
                    <a:pt x="63" y="80"/>
                  </a:lnTo>
                  <a:cubicBezTo>
                    <a:pt x="63" y="80"/>
                    <a:pt x="78" y="80"/>
                    <a:pt x="78" y="64"/>
                  </a:cubicBezTo>
                  <a:cubicBezTo>
                    <a:pt x="95" y="49"/>
                    <a:pt x="95" y="32"/>
                    <a:pt x="78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7" name="Google Shape;27777;p122"/>
            <p:cNvSpPr/>
            <p:nvPr/>
          </p:nvSpPr>
          <p:spPr>
            <a:xfrm>
              <a:off x="3287730" y="1781257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lnTo>
                    <a:pt x="32" y="78"/>
                  </a:lnTo>
                  <a:lnTo>
                    <a:pt x="49" y="95"/>
                  </a:lnTo>
                  <a:cubicBezTo>
                    <a:pt x="64" y="95"/>
                    <a:pt x="80" y="78"/>
                    <a:pt x="80" y="78"/>
                  </a:cubicBezTo>
                  <a:cubicBezTo>
                    <a:pt x="95" y="63"/>
                    <a:pt x="95" y="32"/>
                    <a:pt x="80" y="32"/>
                  </a:cubicBezTo>
                  <a:lnTo>
                    <a:pt x="64" y="15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8" name="Google Shape;27778;p122"/>
            <p:cNvSpPr/>
            <p:nvPr/>
          </p:nvSpPr>
          <p:spPr>
            <a:xfrm>
              <a:off x="3095827" y="1799767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6" y="32"/>
                  </a:ln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cubicBezTo>
                    <a:pt x="48" y="80"/>
                    <a:pt x="64" y="80"/>
                    <a:pt x="64" y="64"/>
                  </a:cubicBezTo>
                  <a:lnTo>
                    <a:pt x="79" y="48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79" name="Google Shape;27779;p122"/>
            <p:cNvSpPr/>
            <p:nvPr/>
          </p:nvSpPr>
          <p:spPr>
            <a:xfrm>
              <a:off x="3098339" y="179929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6" y="16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6" y="79"/>
                  </a:lnTo>
                  <a:lnTo>
                    <a:pt x="32" y="95"/>
                  </a:lnTo>
                  <a:cubicBezTo>
                    <a:pt x="48" y="95"/>
                    <a:pt x="63" y="79"/>
                    <a:pt x="63" y="79"/>
                  </a:cubicBezTo>
                  <a:lnTo>
                    <a:pt x="79" y="63"/>
                  </a:lnTo>
                  <a:cubicBezTo>
                    <a:pt x="95" y="47"/>
                    <a:pt x="79" y="16"/>
                    <a:pt x="79" y="16"/>
                  </a:cubicBez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0" name="Google Shape;27780;p122"/>
            <p:cNvSpPr/>
            <p:nvPr/>
          </p:nvSpPr>
          <p:spPr>
            <a:xfrm>
              <a:off x="3050729" y="1804792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0"/>
                    <a:pt x="16" y="16"/>
                  </a:cubicBezTo>
                  <a:lnTo>
                    <a:pt x="16" y="32"/>
                  </a:lnTo>
                  <a:lnTo>
                    <a:pt x="16" y="48"/>
                  </a:lnTo>
                  <a:lnTo>
                    <a:pt x="16" y="48"/>
                  </a:lnTo>
                  <a:cubicBezTo>
                    <a:pt x="1" y="63"/>
                    <a:pt x="16" y="79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cubicBezTo>
                    <a:pt x="64" y="95"/>
                    <a:pt x="64" y="79"/>
                    <a:pt x="79" y="63"/>
                  </a:cubicBezTo>
                  <a:lnTo>
                    <a:pt x="79" y="63"/>
                  </a:lnTo>
                  <a:lnTo>
                    <a:pt x="79" y="48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6"/>
                    <a:pt x="64" y="0"/>
                    <a:pt x="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1" name="Google Shape;27781;p122"/>
            <p:cNvSpPr/>
            <p:nvPr/>
          </p:nvSpPr>
          <p:spPr>
            <a:xfrm>
              <a:off x="3206090" y="1774229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64"/>
                  </a:lnTo>
                  <a:cubicBezTo>
                    <a:pt x="32" y="79"/>
                    <a:pt x="47" y="79"/>
                    <a:pt x="47" y="79"/>
                  </a:cubicBezTo>
                  <a:cubicBezTo>
                    <a:pt x="63" y="79"/>
                    <a:pt x="78" y="79"/>
                    <a:pt x="78" y="64"/>
                  </a:cubicBezTo>
                  <a:cubicBezTo>
                    <a:pt x="95" y="47"/>
                    <a:pt x="95" y="32"/>
                    <a:pt x="78" y="16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2" name="Google Shape;27782;p122"/>
            <p:cNvSpPr/>
            <p:nvPr/>
          </p:nvSpPr>
          <p:spPr>
            <a:xfrm>
              <a:off x="3358398" y="1757691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79" y="0"/>
                  </a:lnTo>
                  <a:cubicBezTo>
                    <a:pt x="64" y="0"/>
                    <a:pt x="47" y="0"/>
                    <a:pt x="47" y="16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95"/>
                    <a:pt x="79" y="95"/>
                    <a:pt x="79" y="79"/>
                  </a:cubicBezTo>
                  <a:lnTo>
                    <a:pt x="110" y="48"/>
                  </a:lnTo>
                  <a:lnTo>
                    <a:pt x="110" y="48"/>
                  </a:lnTo>
                  <a:cubicBezTo>
                    <a:pt x="110" y="32"/>
                    <a:pt x="110" y="0"/>
                    <a:pt x="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3" name="Google Shape;27783;p122"/>
            <p:cNvSpPr/>
            <p:nvPr/>
          </p:nvSpPr>
          <p:spPr>
            <a:xfrm>
              <a:off x="3432564" y="1766691"/>
              <a:ext cx="2512" cy="2576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" y="17"/>
                  </a:lnTo>
                  <a:lnTo>
                    <a:pt x="1" y="49"/>
                  </a:lnTo>
                  <a:cubicBezTo>
                    <a:pt x="1" y="49"/>
                    <a:pt x="1" y="64"/>
                    <a:pt x="16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47" y="80"/>
                    <a:pt x="47" y="80"/>
                    <a:pt x="64" y="64"/>
                  </a:cubicBezTo>
                  <a:lnTo>
                    <a:pt x="79" y="49"/>
                  </a:lnTo>
                  <a:cubicBezTo>
                    <a:pt x="79" y="32"/>
                    <a:pt x="79" y="17"/>
                    <a:pt x="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4" name="Google Shape;27784;p122"/>
            <p:cNvSpPr/>
            <p:nvPr/>
          </p:nvSpPr>
          <p:spPr>
            <a:xfrm>
              <a:off x="3053751" y="18062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6"/>
                  </a:lnTo>
                  <a:lnTo>
                    <a:pt x="16" y="32"/>
                  </a:lnTo>
                  <a:cubicBezTo>
                    <a:pt x="0" y="48"/>
                    <a:pt x="0" y="64"/>
                    <a:pt x="16" y="79"/>
                  </a:cubicBezTo>
                  <a:lnTo>
                    <a:pt x="32" y="95"/>
                  </a:lnTo>
                  <a:cubicBezTo>
                    <a:pt x="47" y="95"/>
                    <a:pt x="63" y="79"/>
                    <a:pt x="63" y="79"/>
                  </a:cubicBezTo>
                  <a:lnTo>
                    <a:pt x="79" y="64"/>
                  </a:lnTo>
                  <a:cubicBezTo>
                    <a:pt x="95" y="48"/>
                    <a:pt x="95" y="32"/>
                    <a:pt x="79" y="16"/>
                  </a:cubicBezTo>
                  <a:cubicBezTo>
                    <a:pt x="63" y="1"/>
                    <a:pt x="63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5" name="Google Shape;27785;p122"/>
            <p:cNvSpPr/>
            <p:nvPr/>
          </p:nvSpPr>
          <p:spPr>
            <a:xfrm>
              <a:off x="3330347" y="1777727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32"/>
                    <a:pt x="1" y="48"/>
                    <a:pt x="16" y="48"/>
                  </a:cubicBez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63"/>
                    <a:pt x="95" y="63"/>
                    <a:pt x="95" y="48"/>
                  </a:cubicBezTo>
                  <a:cubicBezTo>
                    <a:pt x="95" y="32"/>
                    <a:pt x="95" y="17"/>
                    <a:pt x="64" y="0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6" name="Google Shape;27786;p122"/>
            <p:cNvSpPr/>
            <p:nvPr/>
          </p:nvSpPr>
          <p:spPr>
            <a:xfrm>
              <a:off x="3257676" y="176971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48"/>
                  </a:lnTo>
                  <a:cubicBezTo>
                    <a:pt x="95" y="48"/>
                    <a:pt x="95" y="17"/>
                    <a:pt x="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7" name="Google Shape;27787;p122"/>
            <p:cNvSpPr/>
            <p:nvPr/>
          </p:nvSpPr>
          <p:spPr>
            <a:xfrm>
              <a:off x="3434568" y="1750662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0"/>
                  </a:moveTo>
                  <a:lnTo>
                    <a:pt x="64" y="0"/>
                  </a:lnTo>
                  <a:cubicBezTo>
                    <a:pt x="64" y="17"/>
                    <a:pt x="64" y="17"/>
                    <a:pt x="47" y="17"/>
                  </a:cubicBezTo>
                  <a:lnTo>
                    <a:pt x="32" y="17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63"/>
                  </a:lnTo>
                  <a:lnTo>
                    <a:pt x="32" y="95"/>
                  </a:lnTo>
                  <a:cubicBezTo>
                    <a:pt x="32" y="111"/>
                    <a:pt x="47" y="111"/>
                    <a:pt x="47" y="111"/>
                  </a:cubicBezTo>
                  <a:lnTo>
                    <a:pt x="47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110" y="48"/>
                  </a:lnTo>
                  <a:cubicBezTo>
                    <a:pt x="110" y="32"/>
                    <a:pt x="110" y="17"/>
                    <a:pt x="95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8" name="Google Shape;27788;p122"/>
            <p:cNvSpPr/>
            <p:nvPr/>
          </p:nvSpPr>
          <p:spPr>
            <a:xfrm>
              <a:off x="3423023" y="1764687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9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" y="17"/>
                    <a:pt x="1" y="49"/>
                    <a:pt x="17" y="49"/>
                  </a:cubicBezTo>
                  <a:lnTo>
                    <a:pt x="32" y="64"/>
                  </a:lnTo>
                  <a:lnTo>
                    <a:pt x="49" y="80"/>
                  </a:lnTo>
                  <a:lnTo>
                    <a:pt x="64" y="80"/>
                  </a:lnTo>
                  <a:cubicBezTo>
                    <a:pt x="64" y="80"/>
                    <a:pt x="80" y="80"/>
                    <a:pt x="80" y="64"/>
                  </a:cubicBezTo>
                  <a:cubicBezTo>
                    <a:pt x="95" y="49"/>
                    <a:pt x="95" y="32"/>
                    <a:pt x="80" y="17"/>
                  </a:cubicBez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89" name="Google Shape;27789;p122"/>
            <p:cNvSpPr/>
            <p:nvPr/>
          </p:nvSpPr>
          <p:spPr>
            <a:xfrm>
              <a:off x="3195054" y="178726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16" y="15"/>
                  </a:lnTo>
                  <a:cubicBezTo>
                    <a:pt x="0" y="32"/>
                    <a:pt x="0" y="47"/>
                    <a:pt x="32" y="63"/>
                  </a:cubicBezTo>
                  <a:lnTo>
                    <a:pt x="32" y="63"/>
                  </a:lnTo>
                  <a:lnTo>
                    <a:pt x="79" y="78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7" y="78"/>
                    <a:pt x="142" y="78"/>
                  </a:cubicBezTo>
                  <a:cubicBezTo>
                    <a:pt x="142" y="63"/>
                    <a:pt x="142" y="32"/>
                    <a:pt x="127" y="32"/>
                  </a:cubicBezTo>
                  <a:lnTo>
                    <a:pt x="110" y="32"/>
                  </a:lnTo>
                  <a:lnTo>
                    <a:pt x="95" y="15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7790" name="Google Shape;27790;p122"/>
          <p:cNvGrpSpPr/>
          <p:nvPr/>
        </p:nvGrpSpPr>
        <p:grpSpPr>
          <a:xfrm rot="-6459503" flipH="1">
            <a:off x="1172227" y="3253995"/>
            <a:ext cx="3354632" cy="2621435"/>
            <a:chOff x="3360402" y="1405432"/>
            <a:chExt cx="341781" cy="267077"/>
          </a:xfrm>
        </p:grpSpPr>
        <p:sp>
          <p:nvSpPr>
            <p:cNvPr id="27791" name="Google Shape;27791;p122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2" name="Google Shape;27792;p122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3" name="Google Shape;27793;p122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4" name="Google Shape;27794;p122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5" name="Google Shape;27795;p122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6" name="Google Shape;27796;p122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7" name="Google Shape;27797;p122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8" name="Google Shape;27798;p122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99" name="Google Shape;27799;p122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0" name="Google Shape;27800;p122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1" name="Google Shape;27801;p122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2" name="Google Shape;27802;p122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3" name="Google Shape;27803;p122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4" name="Google Shape;27804;p122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5" name="Google Shape;27805;p122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6" name="Google Shape;27806;p122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7" name="Google Shape;27807;p122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8" name="Google Shape;27808;p122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09" name="Google Shape;27809;p122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0" name="Google Shape;27810;p122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1" name="Google Shape;27811;p122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2" name="Google Shape;27812;p122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3" name="Google Shape;27813;p122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4" name="Google Shape;27814;p122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5" name="Google Shape;27815;p122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6" name="Google Shape;27816;p122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7" name="Google Shape;27817;p122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8" name="Google Shape;27818;p122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19" name="Google Shape;27819;p122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0" name="Google Shape;27820;p122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1" name="Google Shape;27821;p122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2" name="Google Shape;27822;p122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3" name="Google Shape;27823;p122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4" name="Google Shape;27824;p122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5" name="Google Shape;27825;p122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6" name="Google Shape;27826;p122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7" name="Google Shape;27827;p122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8" name="Google Shape;27828;p122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29" name="Google Shape;27829;p122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0" name="Google Shape;27830;p122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1" name="Google Shape;27831;p122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2" name="Google Shape;27832;p122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3" name="Google Shape;27833;p122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4" name="Google Shape;27834;p122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5" name="Google Shape;27835;p122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6" name="Google Shape;27836;p122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7" name="Google Shape;27837;p122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8" name="Google Shape;27838;p122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39" name="Google Shape;27839;p122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0" name="Google Shape;27840;p122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1" name="Google Shape;27841;p122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2" name="Google Shape;27842;p122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3" name="Google Shape;27843;p122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4" name="Google Shape;27844;p122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5" name="Google Shape;27845;p122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6" name="Google Shape;27846;p122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7" name="Google Shape;27847;p122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8" name="Google Shape;27848;p122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49" name="Google Shape;27849;p122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0" name="Google Shape;27850;p122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1" name="Google Shape;27851;p122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2" name="Google Shape;27852;p122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3" name="Google Shape;27853;p122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4" name="Google Shape;27854;p122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5" name="Google Shape;27855;p122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6" name="Google Shape;27856;p122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7" name="Google Shape;27857;p122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8" name="Google Shape;27858;p122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59" name="Google Shape;27859;p122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0" name="Google Shape;27860;p122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1" name="Google Shape;27861;p122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2" name="Google Shape;27862;p122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3" name="Google Shape;27863;p122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4" name="Google Shape;27864;p122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5" name="Google Shape;27865;p122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6" name="Google Shape;27866;p122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7" name="Google Shape;27867;p122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8" name="Google Shape;27868;p122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69" name="Google Shape;27869;p122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0" name="Google Shape;27870;p122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1" name="Google Shape;27871;p122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2" name="Google Shape;27872;p122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3" name="Google Shape;27873;p122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4" name="Google Shape;27874;p122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5" name="Google Shape;27875;p122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6" name="Google Shape;27876;p122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7" name="Google Shape;27877;p122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8" name="Google Shape;27878;p122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79" name="Google Shape;27879;p122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0" name="Google Shape;27880;p122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1" name="Google Shape;27881;p122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2" name="Google Shape;27882;p122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3" name="Google Shape;27883;p122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4" name="Google Shape;27884;p122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5" name="Google Shape;27885;p122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6" name="Google Shape;27886;p122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7" name="Google Shape;27887;p122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8" name="Google Shape;27888;p122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89" name="Google Shape;27889;p122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0" name="Google Shape;27890;p122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1" name="Google Shape;27891;p122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2" name="Google Shape;27892;p122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3" name="Google Shape;27893;p122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4" name="Google Shape;27894;p122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5" name="Google Shape;27895;p122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6" name="Google Shape;27896;p122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7" name="Google Shape;27897;p122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8" name="Google Shape;27898;p122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99" name="Google Shape;27899;p122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0" name="Google Shape;27900;p122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1" name="Google Shape;27901;p122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2" name="Google Shape;27902;p122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3" name="Google Shape;27903;p122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4" name="Google Shape;27904;p122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5" name="Google Shape;27905;p122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6" name="Google Shape;27906;p122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7" name="Google Shape;27907;p122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8" name="Google Shape;27908;p122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09" name="Google Shape;27909;p122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0" name="Google Shape;27910;p122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1" name="Google Shape;27911;p122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2" name="Google Shape;27912;p122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3" name="Google Shape;27913;p122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4" name="Google Shape;27914;p122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5" name="Google Shape;27915;p122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6" name="Google Shape;27916;p122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7" name="Google Shape;27917;p122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8" name="Google Shape;27918;p122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19" name="Google Shape;27919;p122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0" name="Google Shape;27920;p122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1" name="Google Shape;27921;p122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2" name="Google Shape;27922;p122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3" name="Google Shape;27923;p122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4" name="Google Shape;27924;p122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5" name="Google Shape;27925;p122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6" name="Google Shape;27926;p122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7" name="Google Shape;27927;p122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8" name="Google Shape;27928;p122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29" name="Google Shape;27929;p122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0" name="Google Shape;27930;p122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1" name="Google Shape;27931;p122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2" name="Google Shape;27932;p122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3" name="Google Shape;27933;p122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4" name="Google Shape;27934;p122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5" name="Google Shape;27935;p122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6" name="Google Shape;27936;p122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7" name="Google Shape;27937;p122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8" name="Google Shape;27938;p122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39" name="Google Shape;27939;p122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0" name="Google Shape;27940;p122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1" name="Google Shape;27941;p122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2" name="Google Shape;27942;p122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3" name="Google Shape;27943;p122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4" name="Google Shape;27944;p122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5" name="Google Shape;27945;p122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6" name="Google Shape;27946;p122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7" name="Google Shape;27947;p122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8" name="Google Shape;27948;p122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49" name="Google Shape;27949;p122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0" name="Google Shape;27950;p122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1" name="Google Shape;27951;p122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2" name="Google Shape;27952;p122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3" name="Google Shape;27953;p122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4" name="Google Shape;27954;p122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5" name="Google Shape;27955;p122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6" name="Google Shape;27956;p122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7" name="Google Shape;27957;p122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8" name="Google Shape;27958;p122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59" name="Google Shape;27959;p122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0" name="Google Shape;27960;p122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1" name="Google Shape;27961;p122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2" name="Google Shape;27962;p122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3" name="Google Shape;27963;p122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4" name="Google Shape;27964;p122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5" name="Google Shape;27965;p122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6" name="Google Shape;27966;p122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7" name="Google Shape;27967;p122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8" name="Google Shape;27968;p122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69" name="Google Shape;27969;p122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0" name="Google Shape;27970;p122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1" name="Google Shape;27971;p122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2" name="Google Shape;27972;p122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3" name="Google Shape;27973;p122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4" name="Google Shape;27974;p122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5" name="Google Shape;27975;p122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6" name="Google Shape;27976;p122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7" name="Google Shape;27977;p122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8" name="Google Shape;27978;p122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79" name="Google Shape;27979;p122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0" name="Google Shape;27980;p122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1" name="Google Shape;27981;p122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2" name="Google Shape;27982;p122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3" name="Google Shape;27983;p122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4" name="Google Shape;27984;p122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5" name="Google Shape;27985;p122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6" name="Google Shape;27986;p122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7" name="Google Shape;27987;p122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8" name="Google Shape;27988;p122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89" name="Google Shape;27989;p122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0" name="Google Shape;27990;p122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1" name="Google Shape;27991;p122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2" name="Google Shape;27992;p122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3" name="Google Shape;27993;p122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4" name="Google Shape;27994;p122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5" name="Google Shape;27995;p122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6" name="Google Shape;27996;p122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7" name="Google Shape;27997;p122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8" name="Google Shape;27998;p122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99" name="Google Shape;27999;p122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0" name="Google Shape;28000;p122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1" name="Google Shape;28001;p122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2" name="Google Shape;28002;p122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3" name="Google Shape;28003;p122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4" name="Google Shape;28004;p122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5" name="Google Shape;28005;p122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6" name="Google Shape;28006;p122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7" name="Google Shape;28007;p122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8" name="Google Shape;28008;p122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09" name="Google Shape;28009;p122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0" name="Google Shape;28010;p122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1" name="Google Shape;28011;p122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2" name="Google Shape;28012;p122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3" name="Google Shape;28013;p122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4" name="Google Shape;28014;p122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5" name="Google Shape;28015;p122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6" name="Google Shape;28016;p122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7" name="Google Shape;28017;p122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8" name="Google Shape;28018;p122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19" name="Google Shape;28019;p122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0" name="Google Shape;28020;p122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1" name="Google Shape;28021;p122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2" name="Google Shape;28022;p122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3" name="Google Shape;28023;p122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4" name="Google Shape;28024;p122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5" name="Google Shape;28025;p122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6" name="Google Shape;28026;p122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7" name="Google Shape;28027;p122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8" name="Google Shape;28028;p122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29" name="Google Shape;28029;p122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0" name="Google Shape;28030;p122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1" name="Google Shape;28031;p122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2" name="Google Shape;28032;p122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3" name="Google Shape;28033;p122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4" name="Google Shape;28034;p122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5" name="Google Shape;28035;p122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6" name="Google Shape;28036;p122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7" name="Google Shape;28037;p122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8" name="Google Shape;28038;p122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39" name="Google Shape;28039;p122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0" name="Google Shape;28040;p122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1" name="Google Shape;28041;p122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2" name="Google Shape;28042;p122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3" name="Google Shape;28043;p122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4" name="Google Shape;28044;p122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5" name="Google Shape;28045;p122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6" name="Google Shape;28046;p122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7" name="Google Shape;28047;p122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8" name="Google Shape;28048;p122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49" name="Google Shape;28049;p122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0" name="Google Shape;28050;p122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1" name="Google Shape;28051;p122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2" name="Google Shape;28052;p122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3" name="Google Shape;28053;p122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4" name="Google Shape;28054;p122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5" name="Google Shape;28055;p122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6" name="Google Shape;28056;p122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7" name="Google Shape;28057;p122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8" name="Google Shape;28058;p122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59" name="Google Shape;28059;p122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0" name="Google Shape;28060;p122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1" name="Google Shape;28061;p122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2" name="Google Shape;28062;p122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3" name="Google Shape;28063;p122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4" name="Google Shape;28064;p122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5" name="Google Shape;28065;p122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6" name="Google Shape;28066;p122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7" name="Google Shape;28067;p122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8" name="Google Shape;28068;p122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69" name="Google Shape;28069;p122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0" name="Google Shape;28070;p122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1" name="Google Shape;28071;p122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2" name="Google Shape;28072;p122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3" name="Google Shape;28073;p122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4" name="Google Shape;28074;p122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5" name="Google Shape;28075;p122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6" name="Google Shape;28076;p122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7" name="Google Shape;28077;p122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8" name="Google Shape;28078;p122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79" name="Google Shape;28079;p122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0" name="Google Shape;28080;p122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1" name="Google Shape;28081;p122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2" name="Google Shape;28082;p122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3" name="Google Shape;28083;p122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4" name="Google Shape;28084;p122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5" name="Google Shape;28085;p122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6" name="Google Shape;28086;p122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7" name="Google Shape;28087;p122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8" name="Google Shape;28088;p122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89" name="Google Shape;28089;p122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0" name="Google Shape;28090;p122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1" name="Google Shape;28091;p122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2" name="Google Shape;28092;p122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3" name="Google Shape;28093;p122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4" name="Google Shape;28094;p122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5" name="Google Shape;28095;p122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6" name="Google Shape;28096;p122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7" name="Google Shape;28097;p122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98" name="Google Shape;28098;p122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099" name="Google Shape;28099;p122"/>
          <p:cNvSpPr/>
          <p:nvPr/>
        </p:nvSpPr>
        <p:spPr>
          <a:xfrm rot="256708">
            <a:off x="2565452" y="523042"/>
            <a:ext cx="7251016" cy="6294535"/>
          </a:xfrm>
          <a:custGeom>
            <a:avLst/>
            <a:gdLst/>
            <a:ahLst/>
            <a:cxnLst/>
            <a:rect l="l" t="t" r="r" b="b"/>
            <a:pathLst>
              <a:path w="10257" h="8904" extrusionOk="0">
                <a:moveTo>
                  <a:pt x="9674" y="1"/>
                </a:moveTo>
                <a:lnTo>
                  <a:pt x="9643" y="348"/>
                </a:lnTo>
                <a:cubicBezTo>
                  <a:pt x="9738" y="364"/>
                  <a:pt x="9801" y="458"/>
                  <a:pt x="9784" y="553"/>
                </a:cubicBezTo>
                <a:cubicBezTo>
                  <a:pt x="9769" y="616"/>
                  <a:pt x="9721" y="679"/>
                  <a:pt x="9658" y="694"/>
                </a:cubicBezTo>
                <a:cubicBezTo>
                  <a:pt x="9548" y="711"/>
                  <a:pt x="9438" y="631"/>
                  <a:pt x="9438" y="521"/>
                </a:cubicBezTo>
                <a:cubicBezTo>
                  <a:pt x="9438" y="427"/>
                  <a:pt x="9517" y="364"/>
                  <a:pt x="9595" y="348"/>
                </a:cubicBezTo>
                <a:lnTo>
                  <a:pt x="9595" y="1"/>
                </a:lnTo>
                <a:lnTo>
                  <a:pt x="8618" y="1"/>
                </a:lnTo>
                <a:lnTo>
                  <a:pt x="8618" y="348"/>
                </a:lnTo>
                <a:cubicBezTo>
                  <a:pt x="8729" y="348"/>
                  <a:pt x="8807" y="442"/>
                  <a:pt x="8776" y="553"/>
                </a:cubicBezTo>
                <a:cubicBezTo>
                  <a:pt x="8761" y="616"/>
                  <a:pt x="8713" y="679"/>
                  <a:pt x="8650" y="694"/>
                </a:cubicBezTo>
                <a:cubicBezTo>
                  <a:pt x="8540" y="711"/>
                  <a:pt x="8446" y="631"/>
                  <a:pt x="8446" y="521"/>
                </a:cubicBezTo>
                <a:cubicBezTo>
                  <a:pt x="8446" y="442"/>
                  <a:pt x="8492" y="364"/>
                  <a:pt x="8572" y="348"/>
                </a:cubicBezTo>
                <a:lnTo>
                  <a:pt x="8555" y="1"/>
                </a:lnTo>
                <a:lnTo>
                  <a:pt x="7626" y="1"/>
                </a:lnTo>
                <a:lnTo>
                  <a:pt x="7626" y="348"/>
                </a:lnTo>
                <a:cubicBezTo>
                  <a:pt x="7721" y="364"/>
                  <a:pt x="7799" y="442"/>
                  <a:pt x="7767" y="553"/>
                </a:cubicBezTo>
                <a:cubicBezTo>
                  <a:pt x="7767" y="616"/>
                  <a:pt x="7704" y="679"/>
                  <a:pt x="7641" y="694"/>
                </a:cubicBezTo>
                <a:cubicBezTo>
                  <a:pt x="7532" y="711"/>
                  <a:pt x="7437" y="631"/>
                  <a:pt x="7437" y="521"/>
                </a:cubicBezTo>
                <a:cubicBezTo>
                  <a:pt x="7437" y="442"/>
                  <a:pt x="7484" y="379"/>
                  <a:pt x="7563" y="348"/>
                </a:cubicBezTo>
                <a:lnTo>
                  <a:pt x="7515" y="1"/>
                </a:lnTo>
                <a:lnTo>
                  <a:pt x="6602" y="1"/>
                </a:lnTo>
                <a:lnTo>
                  <a:pt x="6618" y="348"/>
                </a:lnTo>
                <a:cubicBezTo>
                  <a:pt x="6712" y="364"/>
                  <a:pt x="6791" y="458"/>
                  <a:pt x="6775" y="553"/>
                </a:cubicBezTo>
                <a:cubicBezTo>
                  <a:pt x="6759" y="616"/>
                  <a:pt x="6696" y="679"/>
                  <a:pt x="6633" y="694"/>
                </a:cubicBezTo>
                <a:cubicBezTo>
                  <a:pt x="6523" y="711"/>
                  <a:pt x="6429" y="631"/>
                  <a:pt x="6429" y="521"/>
                </a:cubicBezTo>
                <a:cubicBezTo>
                  <a:pt x="6429" y="442"/>
                  <a:pt x="6492" y="364"/>
                  <a:pt x="6555" y="348"/>
                </a:cubicBezTo>
                <a:lnTo>
                  <a:pt x="6538" y="1"/>
                </a:lnTo>
                <a:lnTo>
                  <a:pt x="5673" y="1"/>
                </a:lnTo>
                <a:lnTo>
                  <a:pt x="5625" y="348"/>
                </a:lnTo>
                <a:cubicBezTo>
                  <a:pt x="5719" y="364"/>
                  <a:pt x="5782" y="458"/>
                  <a:pt x="5767" y="553"/>
                </a:cubicBezTo>
                <a:cubicBezTo>
                  <a:pt x="5751" y="616"/>
                  <a:pt x="5704" y="679"/>
                  <a:pt x="5641" y="694"/>
                </a:cubicBezTo>
                <a:cubicBezTo>
                  <a:pt x="5530" y="711"/>
                  <a:pt x="5420" y="631"/>
                  <a:pt x="5420" y="521"/>
                </a:cubicBezTo>
                <a:cubicBezTo>
                  <a:pt x="5420" y="427"/>
                  <a:pt x="5483" y="364"/>
                  <a:pt x="5578" y="348"/>
                </a:cubicBezTo>
                <a:lnTo>
                  <a:pt x="5562" y="1"/>
                </a:lnTo>
                <a:lnTo>
                  <a:pt x="4570" y="1"/>
                </a:lnTo>
                <a:lnTo>
                  <a:pt x="4585" y="348"/>
                </a:lnTo>
                <a:lnTo>
                  <a:pt x="4601" y="348"/>
                </a:lnTo>
                <a:cubicBezTo>
                  <a:pt x="4696" y="348"/>
                  <a:pt x="4774" y="427"/>
                  <a:pt x="4774" y="521"/>
                </a:cubicBezTo>
                <a:cubicBezTo>
                  <a:pt x="4774" y="616"/>
                  <a:pt x="4696" y="694"/>
                  <a:pt x="4601" y="694"/>
                </a:cubicBezTo>
                <a:cubicBezTo>
                  <a:pt x="4490" y="694"/>
                  <a:pt x="4427" y="616"/>
                  <a:pt x="4427" y="521"/>
                </a:cubicBezTo>
                <a:cubicBezTo>
                  <a:pt x="4427" y="442"/>
                  <a:pt x="4475" y="379"/>
                  <a:pt x="4553" y="348"/>
                </a:cubicBezTo>
                <a:lnTo>
                  <a:pt x="4475" y="1"/>
                </a:lnTo>
                <a:lnTo>
                  <a:pt x="3593" y="1"/>
                </a:lnTo>
                <a:lnTo>
                  <a:pt x="3608" y="348"/>
                </a:lnTo>
                <a:cubicBezTo>
                  <a:pt x="3702" y="364"/>
                  <a:pt x="3782" y="442"/>
                  <a:pt x="3765" y="553"/>
                </a:cubicBezTo>
                <a:cubicBezTo>
                  <a:pt x="3750" y="616"/>
                  <a:pt x="3687" y="679"/>
                  <a:pt x="3624" y="694"/>
                </a:cubicBezTo>
                <a:cubicBezTo>
                  <a:pt x="3513" y="711"/>
                  <a:pt x="3419" y="631"/>
                  <a:pt x="3419" y="521"/>
                </a:cubicBezTo>
                <a:cubicBezTo>
                  <a:pt x="3419" y="427"/>
                  <a:pt x="3482" y="348"/>
                  <a:pt x="3576" y="348"/>
                </a:cubicBezTo>
                <a:lnTo>
                  <a:pt x="3530" y="1"/>
                </a:lnTo>
                <a:lnTo>
                  <a:pt x="2726" y="1"/>
                </a:lnTo>
                <a:lnTo>
                  <a:pt x="2631" y="348"/>
                </a:lnTo>
                <a:cubicBezTo>
                  <a:pt x="2710" y="379"/>
                  <a:pt x="2774" y="458"/>
                  <a:pt x="2757" y="568"/>
                </a:cubicBezTo>
                <a:cubicBezTo>
                  <a:pt x="2742" y="631"/>
                  <a:pt x="2679" y="679"/>
                  <a:pt x="2616" y="694"/>
                </a:cubicBezTo>
                <a:cubicBezTo>
                  <a:pt x="2505" y="711"/>
                  <a:pt x="2411" y="631"/>
                  <a:pt x="2411" y="521"/>
                </a:cubicBezTo>
                <a:cubicBezTo>
                  <a:pt x="2411" y="427"/>
                  <a:pt x="2474" y="364"/>
                  <a:pt x="2553" y="348"/>
                </a:cubicBezTo>
                <a:lnTo>
                  <a:pt x="2616" y="1"/>
                </a:lnTo>
                <a:lnTo>
                  <a:pt x="1608" y="1"/>
                </a:lnTo>
                <a:lnTo>
                  <a:pt x="1608" y="348"/>
                </a:lnTo>
                <a:cubicBezTo>
                  <a:pt x="1702" y="364"/>
                  <a:pt x="1765" y="458"/>
                  <a:pt x="1749" y="553"/>
                </a:cubicBezTo>
                <a:cubicBezTo>
                  <a:pt x="1734" y="616"/>
                  <a:pt x="1686" y="679"/>
                  <a:pt x="1623" y="694"/>
                </a:cubicBezTo>
                <a:cubicBezTo>
                  <a:pt x="1513" y="711"/>
                  <a:pt x="1402" y="631"/>
                  <a:pt x="1402" y="521"/>
                </a:cubicBezTo>
                <a:cubicBezTo>
                  <a:pt x="1402" y="442"/>
                  <a:pt x="1465" y="364"/>
                  <a:pt x="1545" y="348"/>
                </a:cubicBezTo>
                <a:lnTo>
                  <a:pt x="1528" y="1"/>
                </a:lnTo>
                <a:lnTo>
                  <a:pt x="599" y="1"/>
                </a:lnTo>
                <a:lnTo>
                  <a:pt x="583" y="348"/>
                </a:lnTo>
                <a:cubicBezTo>
                  <a:pt x="694" y="348"/>
                  <a:pt x="772" y="442"/>
                  <a:pt x="740" y="553"/>
                </a:cubicBezTo>
                <a:cubicBezTo>
                  <a:pt x="725" y="616"/>
                  <a:pt x="677" y="679"/>
                  <a:pt x="614" y="694"/>
                </a:cubicBezTo>
                <a:cubicBezTo>
                  <a:pt x="505" y="711"/>
                  <a:pt x="410" y="631"/>
                  <a:pt x="410" y="521"/>
                </a:cubicBezTo>
                <a:cubicBezTo>
                  <a:pt x="410" y="442"/>
                  <a:pt x="457" y="379"/>
                  <a:pt x="520" y="348"/>
                </a:cubicBezTo>
                <a:lnTo>
                  <a:pt x="488" y="1"/>
                </a:lnTo>
                <a:lnTo>
                  <a:pt x="173" y="1"/>
                </a:lnTo>
                <a:cubicBezTo>
                  <a:pt x="79" y="1"/>
                  <a:pt x="1" y="80"/>
                  <a:pt x="1" y="190"/>
                </a:cubicBezTo>
                <a:lnTo>
                  <a:pt x="1" y="8903"/>
                </a:lnTo>
                <a:cubicBezTo>
                  <a:pt x="190" y="8872"/>
                  <a:pt x="394" y="8761"/>
                  <a:pt x="473" y="8683"/>
                </a:cubicBezTo>
                <a:cubicBezTo>
                  <a:pt x="520" y="8887"/>
                  <a:pt x="772" y="8557"/>
                  <a:pt x="866" y="8525"/>
                </a:cubicBezTo>
                <a:cubicBezTo>
                  <a:pt x="1040" y="8462"/>
                  <a:pt x="1198" y="8383"/>
                  <a:pt x="1371" y="8336"/>
                </a:cubicBezTo>
                <a:cubicBezTo>
                  <a:pt x="1513" y="8305"/>
                  <a:pt x="1560" y="8242"/>
                  <a:pt x="1608" y="8383"/>
                </a:cubicBezTo>
                <a:cubicBezTo>
                  <a:pt x="1639" y="8446"/>
                  <a:pt x="1591" y="8525"/>
                  <a:pt x="1686" y="8588"/>
                </a:cubicBezTo>
                <a:cubicBezTo>
                  <a:pt x="1749" y="8620"/>
                  <a:pt x="1780" y="8557"/>
                  <a:pt x="1843" y="8572"/>
                </a:cubicBezTo>
                <a:cubicBezTo>
                  <a:pt x="1923" y="8572"/>
                  <a:pt x="1969" y="8635"/>
                  <a:pt x="2049" y="8635"/>
                </a:cubicBezTo>
                <a:cubicBezTo>
                  <a:pt x="2127" y="8651"/>
                  <a:pt x="2221" y="8603"/>
                  <a:pt x="2301" y="8620"/>
                </a:cubicBezTo>
                <a:cubicBezTo>
                  <a:pt x="2411" y="8651"/>
                  <a:pt x="2427" y="8761"/>
                  <a:pt x="2568" y="8777"/>
                </a:cubicBezTo>
                <a:cubicBezTo>
                  <a:pt x="2774" y="8793"/>
                  <a:pt x="3135" y="8698"/>
                  <a:pt x="3278" y="8540"/>
                </a:cubicBezTo>
                <a:cubicBezTo>
                  <a:pt x="3309" y="8509"/>
                  <a:pt x="3324" y="8431"/>
                  <a:pt x="3356" y="8414"/>
                </a:cubicBezTo>
                <a:cubicBezTo>
                  <a:pt x="3387" y="8399"/>
                  <a:pt x="3404" y="8414"/>
                  <a:pt x="3435" y="8399"/>
                </a:cubicBezTo>
                <a:cubicBezTo>
                  <a:pt x="3561" y="8336"/>
                  <a:pt x="3750" y="8336"/>
                  <a:pt x="3876" y="8242"/>
                </a:cubicBezTo>
                <a:cubicBezTo>
                  <a:pt x="4049" y="8084"/>
                  <a:pt x="3923" y="7769"/>
                  <a:pt x="4223" y="7721"/>
                </a:cubicBezTo>
                <a:cubicBezTo>
                  <a:pt x="4459" y="7690"/>
                  <a:pt x="4679" y="7721"/>
                  <a:pt x="4790" y="7454"/>
                </a:cubicBezTo>
                <a:cubicBezTo>
                  <a:pt x="4805" y="7548"/>
                  <a:pt x="4948" y="7485"/>
                  <a:pt x="5042" y="7469"/>
                </a:cubicBezTo>
                <a:cubicBezTo>
                  <a:pt x="5089" y="7580"/>
                  <a:pt x="4931" y="7721"/>
                  <a:pt x="5011" y="7816"/>
                </a:cubicBezTo>
                <a:cubicBezTo>
                  <a:pt x="5026" y="7816"/>
                  <a:pt x="5042" y="7816"/>
                  <a:pt x="5057" y="7801"/>
                </a:cubicBezTo>
                <a:cubicBezTo>
                  <a:pt x="5042" y="7847"/>
                  <a:pt x="5042" y="7895"/>
                  <a:pt x="5042" y="7927"/>
                </a:cubicBezTo>
                <a:cubicBezTo>
                  <a:pt x="5105" y="7910"/>
                  <a:pt x="5215" y="7879"/>
                  <a:pt x="5278" y="7927"/>
                </a:cubicBezTo>
                <a:cubicBezTo>
                  <a:pt x="5341" y="7990"/>
                  <a:pt x="5294" y="8068"/>
                  <a:pt x="5341" y="8116"/>
                </a:cubicBezTo>
                <a:cubicBezTo>
                  <a:pt x="5436" y="8210"/>
                  <a:pt x="5547" y="8116"/>
                  <a:pt x="5673" y="8147"/>
                </a:cubicBezTo>
                <a:cubicBezTo>
                  <a:pt x="5830" y="8179"/>
                  <a:pt x="5971" y="8225"/>
                  <a:pt x="6145" y="8225"/>
                </a:cubicBezTo>
                <a:cubicBezTo>
                  <a:pt x="6208" y="8242"/>
                  <a:pt x="6208" y="8210"/>
                  <a:pt x="6286" y="8242"/>
                </a:cubicBezTo>
                <a:cubicBezTo>
                  <a:pt x="6366" y="8288"/>
                  <a:pt x="6318" y="8351"/>
                  <a:pt x="6444" y="8368"/>
                </a:cubicBezTo>
                <a:cubicBezTo>
                  <a:pt x="6633" y="8399"/>
                  <a:pt x="6807" y="8179"/>
                  <a:pt x="6996" y="8225"/>
                </a:cubicBezTo>
                <a:cubicBezTo>
                  <a:pt x="7137" y="8257"/>
                  <a:pt x="7154" y="8383"/>
                  <a:pt x="7343" y="8320"/>
                </a:cubicBezTo>
                <a:cubicBezTo>
                  <a:pt x="7421" y="8305"/>
                  <a:pt x="7437" y="8242"/>
                  <a:pt x="7515" y="8242"/>
                </a:cubicBezTo>
                <a:cubicBezTo>
                  <a:pt x="7578" y="8225"/>
                  <a:pt x="7658" y="8288"/>
                  <a:pt x="7721" y="8257"/>
                </a:cubicBezTo>
                <a:cubicBezTo>
                  <a:pt x="7830" y="8225"/>
                  <a:pt x="7815" y="8084"/>
                  <a:pt x="7784" y="7990"/>
                </a:cubicBezTo>
                <a:cubicBezTo>
                  <a:pt x="7956" y="8021"/>
                  <a:pt x="7925" y="7895"/>
                  <a:pt x="7988" y="7801"/>
                </a:cubicBezTo>
                <a:cubicBezTo>
                  <a:pt x="8020" y="7753"/>
                  <a:pt x="8020" y="7738"/>
                  <a:pt x="8083" y="7706"/>
                </a:cubicBezTo>
                <a:cubicBezTo>
                  <a:pt x="8225" y="7643"/>
                  <a:pt x="8288" y="7706"/>
                  <a:pt x="8351" y="7801"/>
                </a:cubicBezTo>
                <a:cubicBezTo>
                  <a:pt x="8383" y="7847"/>
                  <a:pt x="8383" y="7895"/>
                  <a:pt x="8429" y="7942"/>
                </a:cubicBezTo>
                <a:cubicBezTo>
                  <a:pt x="8477" y="7973"/>
                  <a:pt x="8555" y="7990"/>
                  <a:pt x="8603" y="8021"/>
                </a:cubicBezTo>
                <a:cubicBezTo>
                  <a:pt x="8824" y="8099"/>
                  <a:pt x="8776" y="7958"/>
                  <a:pt x="8965" y="7895"/>
                </a:cubicBezTo>
                <a:cubicBezTo>
                  <a:pt x="9107" y="7847"/>
                  <a:pt x="9076" y="7942"/>
                  <a:pt x="9154" y="8053"/>
                </a:cubicBezTo>
                <a:cubicBezTo>
                  <a:pt x="9233" y="8147"/>
                  <a:pt x="9391" y="8288"/>
                  <a:pt x="9485" y="8351"/>
                </a:cubicBezTo>
                <a:cubicBezTo>
                  <a:pt x="9674" y="8462"/>
                  <a:pt x="9879" y="8288"/>
                  <a:pt x="10068" y="8399"/>
                </a:cubicBezTo>
                <a:cubicBezTo>
                  <a:pt x="10147" y="8431"/>
                  <a:pt x="10210" y="8509"/>
                  <a:pt x="10257" y="8572"/>
                </a:cubicBezTo>
                <a:lnTo>
                  <a:pt x="10257" y="190"/>
                </a:lnTo>
                <a:cubicBezTo>
                  <a:pt x="10257" y="80"/>
                  <a:pt x="10179" y="1"/>
                  <a:pt x="100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00" name="Google Shape;28100;p122"/>
          <p:cNvSpPr txBox="1">
            <a:spLocks noGrp="1"/>
          </p:cNvSpPr>
          <p:nvPr>
            <p:ph type="title"/>
          </p:nvPr>
        </p:nvSpPr>
        <p:spPr>
          <a:xfrm rot="195602">
            <a:off x="3478159" y="4382525"/>
            <a:ext cx="5323376" cy="766729"/>
          </a:xfrm>
          <a:prstGeom prst="rect">
            <a:avLst/>
          </a:prstGeom>
        </p:spPr>
        <p:txBody>
          <a:bodyPr spcFirstLastPara="1" vert="horz" wrap="square" lIns="121900" tIns="0" rIns="121900" bIns="0" rtlCol="0" anchor="b" anchorCtr="0">
            <a:noAutofit/>
          </a:bodyPr>
          <a:lstStyle/>
          <a:p>
            <a:r>
              <a:rPr lang="pt-BR" sz="6400" b="1" dirty="0">
                <a:solidFill>
                  <a:srgbClr val="D666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TÍCH- ĐÁNH GIÁ</a:t>
            </a:r>
            <a:endParaRPr sz="6400" b="1" dirty="0">
              <a:solidFill>
                <a:srgbClr val="D666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01" name="Google Shape;28101;p122"/>
          <p:cNvSpPr txBox="1">
            <a:spLocks noGrp="1"/>
          </p:cNvSpPr>
          <p:nvPr>
            <p:ph type="title" idx="2"/>
          </p:nvPr>
        </p:nvSpPr>
        <p:spPr>
          <a:xfrm rot="181757">
            <a:off x="4730120" y="925525"/>
            <a:ext cx="2921683" cy="2238312"/>
          </a:xfrm>
          <a:prstGeom prst="rect">
            <a:avLst/>
          </a:prstGeom>
        </p:spPr>
        <p:txBody>
          <a:bodyPr spcFirstLastPara="1" vert="horz" wrap="square" lIns="121900" tIns="0" rIns="121900" bIns="0" rtlCol="0" anchor="ctr" anchorCtr="0">
            <a:noAutofit/>
          </a:bodyPr>
          <a:lstStyle/>
          <a:p>
            <a:pPr algn="ctr"/>
            <a:r>
              <a:rPr lang="pt-BR" dirty="0"/>
              <a:t>04</a:t>
            </a:r>
            <a:endParaRPr dirty="0"/>
          </a:p>
        </p:txBody>
      </p:sp>
      <p:pic>
        <p:nvPicPr>
          <p:cNvPr id="28103" name="Google Shape;28103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03007">
            <a:off x="8703953" y="316601"/>
            <a:ext cx="1332328" cy="182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04" name="Google Shape;28104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8200" y="261334"/>
            <a:ext cx="2375533" cy="2709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6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6525</TotalTime>
  <Words>228</Words>
  <Application>Microsoft Office PowerPoint</Application>
  <PresentationFormat>Widescreen</PresentationFormat>
  <Paragraphs>31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Aachen</vt:lpstr>
      <vt:lpstr>Aleo</vt:lpstr>
      <vt:lpstr>Arial</vt:lpstr>
      <vt:lpstr>Calibri</vt:lpstr>
      <vt:lpstr>Calibri Light</vt:lpstr>
      <vt:lpstr>Dancing Script</vt:lpstr>
      <vt:lpstr>Montserrat Bold</vt:lpstr>
      <vt:lpstr>Questrial</vt:lpstr>
      <vt:lpstr>Times New Roman</vt:lpstr>
      <vt:lpstr>Office Theme</vt:lpstr>
      <vt:lpstr>PowerPoint Presentation</vt:lpstr>
      <vt:lpstr>KHÁM PHÁ</vt:lpstr>
      <vt:lpstr>PowerPoint Presentation</vt:lpstr>
      <vt:lpstr>KIẾN TẠO KIẾN THỨC- KĨ NĂNG</vt:lpstr>
      <vt:lpstr>PowerPoint Presentation</vt:lpstr>
      <vt:lpstr>PowerPoint Presentation</vt:lpstr>
      <vt:lpstr>LUYỆN TẬP- SÁNG TẠO</vt:lpstr>
      <vt:lpstr>PowerPoint Presentation</vt:lpstr>
      <vt:lpstr>PHÂN TÍCH- ĐÁNH GIÁ</vt:lpstr>
      <vt:lpstr>Tiêu chí đánh giá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Ngọc Quốc Khánh</cp:lastModifiedBy>
  <cp:revision>196</cp:revision>
  <dcterms:created xsi:type="dcterms:W3CDTF">2021-09-14T10:01:26Z</dcterms:created>
  <dcterms:modified xsi:type="dcterms:W3CDTF">2024-12-20T15:05:59Z</dcterms:modified>
</cp:coreProperties>
</file>