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77" r:id="rId3"/>
    <p:sldId id="279" r:id="rId4"/>
    <p:sldId id="283" r:id="rId5"/>
    <p:sldId id="284" r:id="rId6"/>
    <p:sldId id="285" r:id="rId7"/>
    <p:sldId id="268" r:id="rId8"/>
    <p:sldId id="269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A6D1A-9108-4BD4-9DB1-79DD686CFE03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6BBCF-9F6D-400A-8C7D-EEEC1A01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2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9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5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9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9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1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5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6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8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9254E-0529-4240-91ED-8CA795403F46}" type="datetimeFigureOut">
              <a:rPr lang="en-US" smtClean="0"/>
              <a:t>20/12/2024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62456" y="1011694"/>
            <a:ext cx="1938351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1288" y="998273"/>
            <a:ext cx="10001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73521B-36F6-467F-8E54-E9BDF187D0AF}"/>
              </a:ext>
            </a:extLst>
          </p:cNvPr>
          <p:cNvSpPr/>
          <p:nvPr/>
        </p:nvSpPr>
        <p:spPr>
          <a:xfrm>
            <a:off x="2823316" y="3569950"/>
            <a:ext cx="6545382" cy="1723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64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500" y="1297460"/>
            <a:ext cx="6926580" cy="13706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8274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2574" y="424113"/>
            <a:ext cx="396463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và chia sẻ về:</a:t>
            </a:r>
          </a:p>
          <a:p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hoạ tiết trong hình có điểm gì giống</a:t>
            </a:r>
          </a:p>
          <a:p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và khác nhau?</a:t>
            </a:r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sắc của hoạ tiết trang trí như thế</a:t>
            </a:r>
          </a:p>
          <a:p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các hoạ tiết trang trí này được</a:t>
            </a:r>
          </a:p>
          <a:p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như thế nào?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714665-A4FC-49FE-A9C5-E9AE440B1F28}"/>
              </a:ext>
            </a:extLst>
          </p:cNvPr>
          <p:cNvSpPr/>
          <p:nvPr/>
        </p:nvSpPr>
        <p:spPr>
          <a:xfrm>
            <a:off x="4237212" y="5331899"/>
            <a:ext cx="7866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       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oạ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tiết trang trí được tạo bởi hình được cắt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ra và khoảng trống còn lại của hình cắt.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BBC9C9E-42EF-4BFB-8FB7-35725093C24C}"/>
              </a:ext>
            </a:extLst>
          </p:cNvPr>
          <p:cNvSpPr/>
          <p:nvPr/>
        </p:nvSpPr>
        <p:spPr>
          <a:xfrm>
            <a:off x="4237212" y="5366177"/>
            <a:ext cx="458355" cy="528084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5"/>
          <p:cNvGrpSpPr/>
          <p:nvPr/>
        </p:nvGrpSpPr>
        <p:grpSpPr>
          <a:xfrm>
            <a:off x="4815437" y="424113"/>
            <a:ext cx="6525763" cy="4759288"/>
            <a:chOff x="0" y="0"/>
            <a:chExt cx="9396323" cy="7329132"/>
          </a:xfrm>
        </p:grpSpPr>
        <p:sp>
          <p:nvSpPr>
            <p:cNvPr id="11" name="Freeform 6"/>
            <p:cNvSpPr/>
            <p:nvPr/>
          </p:nvSpPr>
          <p:spPr>
            <a:xfrm>
              <a:off x="0" y="0"/>
              <a:ext cx="9396323" cy="7329132"/>
            </a:xfrm>
            <a:custGeom>
              <a:avLst/>
              <a:gdLst/>
              <a:ahLst/>
              <a:cxnLst/>
              <a:rect l="l" t="t" r="r" b="b"/>
              <a:pathLst>
                <a:path w="9396323" h="7329132">
                  <a:moveTo>
                    <a:pt x="0" y="0"/>
                  </a:moveTo>
                  <a:lnTo>
                    <a:pt x="9396323" y="0"/>
                  </a:lnTo>
                  <a:lnTo>
                    <a:pt x="9396323" y="7329132"/>
                  </a:lnTo>
                  <a:lnTo>
                    <a:pt x="0" y="7329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2" name="Freeform 7"/>
            <p:cNvSpPr/>
            <p:nvPr/>
          </p:nvSpPr>
          <p:spPr>
            <a:xfrm>
              <a:off x="363711" y="384665"/>
              <a:ext cx="8723098" cy="6616545"/>
            </a:xfrm>
            <a:custGeom>
              <a:avLst/>
              <a:gdLst/>
              <a:ahLst/>
              <a:cxnLst/>
              <a:rect l="l" t="t" r="r" b="b"/>
              <a:pathLst>
                <a:path w="8723098" h="6616545">
                  <a:moveTo>
                    <a:pt x="0" y="0"/>
                  </a:moveTo>
                  <a:lnTo>
                    <a:pt x="8723098" y="0"/>
                  </a:lnTo>
                  <a:lnTo>
                    <a:pt x="8723098" y="6616545"/>
                  </a:lnTo>
                  <a:lnTo>
                    <a:pt x="0" y="6616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697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405154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E30A77-5F00-47F0-9A2D-76278BC88D84}"/>
              </a:ext>
            </a:extLst>
          </p:cNvPr>
          <p:cNvSpPr txBox="1"/>
          <p:nvPr/>
        </p:nvSpPr>
        <p:spPr>
          <a:xfrm>
            <a:off x="2526542" y="19520"/>
            <a:ext cx="8133807" cy="5936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2. 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- KĨ NĂNG:</a:t>
            </a:r>
            <a:endParaRPr lang="en-US" sz="32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C6FC5-6A45-467B-81EA-66ABB2CBD3B4}"/>
              </a:ext>
            </a:extLst>
          </p:cNvPr>
          <p:cNvSpPr/>
          <p:nvPr/>
        </p:nvSpPr>
        <p:spPr>
          <a:xfrm>
            <a:off x="1634773" y="2154518"/>
            <a:ext cx="3262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sát và chỉ ra các bước tạo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938575" y="3735925"/>
            <a:ext cx="2060217" cy="2807677"/>
          </a:xfrm>
          <a:custGeom>
            <a:avLst/>
            <a:gdLst/>
            <a:ahLst/>
            <a:cxnLst/>
            <a:rect l="l" t="t" r="r" b="b"/>
            <a:pathLst>
              <a:path w="2723079" h="3701067">
                <a:moveTo>
                  <a:pt x="0" y="0"/>
                </a:moveTo>
                <a:lnTo>
                  <a:pt x="2723079" y="0"/>
                </a:lnTo>
                <a:lnTo>
                  <a:pt x="2723079" y="3701067"/>
                </a:lnTo>
                <a:lnTo>
                  <a:pt x="0" y="3701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20594" b="-2620"/>
            </a:stretch>
          </a:blipFill>
        </p:spPr>
      </p:sp>
      <p:sp>
        <p:nvSpPr>
          <p:cNvPr id="11" name="Freeform 10"/>
          <p:cNvSpPr/>
          <p:nvPr/>
        </p:nvSpPr>
        <p:spPr>
          <a:xfrm>
            <a:off x="4463035" y="3735925"/>
            <a:ext cx="2123279" cy="2807677"/>
          </a:xfrm>
          <a:custGeom>
            <a:avLst/>
            <a:gdLst/>
            <a:ahLst/>
            <a:cxnLst/>
            <a:rect l="l" t="t" r="r" b="b"/>
            <a:pathLst>
              <a:path w="2729364" h="3733063">
                <a:moveTo>
                  <a:pt x="0" y="0"/>
                </a:moveTo>
                <a:lnTo>
                  <a:pt x="2729364" y="0"/>
                </a:lnTo>
                <a:lnTo>
                  <a:pt x="2729364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1403" r="-277991" b="-1740"/>
            </a:stretch>
          </a:blipFill>
        </p:spPr>
      </p:sp>
      <p:sp>
        <p:nvSpPr>
          <p:cNvPr id="12" name="Freeform 11"/>
          <p:cNvSpPr/>
          <p:nvPr/>
        </p:nvSpPr>
        <p:spPr>
          <a:xfrm>
            <a:off x="7050557" y="3703909"/>
            <a:ext cx="2260020" cy="2839692"/>
          </a:xfrm>
          <a:custGeom>
            <a:avLst/>
            <a:gdLst/>
            <a:ahLst/>
            <a:cxnLst/>
            <a:rect l="l" t="t" r="r" b="b"/>
            <a:pathLst>
              <a:path w="2818826" h="3733063">
                <a:moveTo>
                  <a:pt x="0" y="0"/>
                </a:moveTo>
                <a:lnTo>
                  <a:pt x="2818826" y="0"/>
                </a:lnTo>
                <a:lnTo>
                  <a:pt x="2818826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683" r="-133228" b="-1740"/>
            </a:stretch>
          </a:blipFill>
        </p:spPr>
      </p:sp>
      <p:sp>
        <p:nvSpPr>
          <p:cNvPr id="13" name="Freeform 12"/>
          <p:cNvSpPr/>
          <p:nvPr/>
        </p:nvSpPr>
        <p:spPr>
          <a:xfrm>
            <a:off x="9709634" y="3719916"/>
            <a:ext cx="2040406" cy="2807677"/>
          </a:xfrm>
          <a:custGeom>
            <a:avLst/>
            <a:gdLst/>
            <a:ahLst/>
            <a:cxnLst/>
            <a:rect l="l" t="t" r="r" b="b"/>
            <a:pathLst>
              <a:path w="2630340" h="3798037">
                <a:moveTo>
                  <a:pt x="0" y="0"/>
                </a:moveTo>
                <a:lnTo>
                  <a:pt x="2630341" y="0"/>
                </a:lnTo>
                <a:lnTo>
                  <a:pt x="2630341" y="3798037"/>
                </a:lnTo>
                <a:lnTo>
                  <a:pt x="0" y="3798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8948"/>
            </a:stretch>
          </a:blipFill>
        </p:spPr>
      </p:sp>
      <p:sp>
        <p:nvSpPr>
          <p:cNvPr id="14" name="Freeform 12"/>
          <p:cNvSpPr/>
          <p:nvPr/>
        </p:nvSpPr>
        <p:spPr>
          <a:xfrm>
            <a:off x="14105996" y="5918972"/>
            <a:ext cx="2630340" cy="3798037"/>
          </a:xfrm>
          <a:custGeom>
            <a:avLst/>
            <a:gdLst/>
            <a:ahLst/>
            <a:cxnLst/>
            <a:rect l="l" t="t" r="r" b="b"/>
            <a:pathLst>
              <a:path w="2630340" h="3798037">
                <a:moveTo>
                  <a:pt x="0" y="0"/>
                </a:moveTo>
                <a:lnTo>
                  <a:pt x="2630341" y="0"/>
                </a:lnTo>
                <a:lnTo>
                  <a:pt x="2630341" y="3798037"/>
                </a:lnTo>
                <a:lnTo>
                  <a:pt x="0" y="3798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8948"/>
            </a:stretch>
          </a:blipFill>
        </p:spPr>
      </p:sp>
    </p:spTree>
    <p:extLst>
      <p:ext uri="{BB962C8B-B14F-4D97-AF65-F5344CB8AC3E}">
        <p14:creationId xmlns:p14="http://schemas.microsoft.com/office/powerpoint/2010/main" val="8761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9337" y="-1564174"/>
            <a:ext cx="11275221" cy="10447963"/>
          </a:xfrm>
          <a:custGeom>
            <a:avLst/>
            <a:gdLst/>
            <a:ahLst/>
            <a:cxnLst/>
            <a:rect l="l" t="t" r="r" b="b"/>
            <a:pathLst>
              <a:path w="16912832" h="15671945">
                <a:moveTo>
                  <a:pt x="0" y="0"/>
                </a:moveTo>
                <a:lnTo>
                  <a:pt x="16912832" y="0"/>
                </a:lnTo>
                <a:lnTo>
                  <a:pt x="16912832" y="15671945"/>
                </a:lnTo>
                <a:lnTo>
                  <a:pt x="0" y="15671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1785649" y="2476234"/>
            <a:ext cx="8460267" cy="13485"/>
          </a:xfrm>
          <a:prstGeom prst="line">
            <a:avLst/>
          </a:prstGeom>
          <a:ln w="38100" cap="flat">
            <a:solidFill>
              <a:srgbClr val="457D5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829020" y="2422333"/>
            <a:ext cx="0" cy="551658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6" name="AutoShape 6"/>
          <p:cNvSpPr/>
          <p:nvPr/>
        </p:nvSpPr>
        <p:spPr>
          <a:xfrm>
            <a:off x="4629361" y="2422333"/>
            <a:ext cx="0" cy="551658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7" name="AutoShape 7"/>
          <p:cNvSpPr/>
          <p:nvPr/>
        </p:nvSpPr>
        <p:spPr>
          <a:xfrm>
            <a:off x="7429701" y="2422333"/>
            <a:ext cx="0" cy="551658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8" name="AutoShape 8"/>
          <p:cNvSpPr/>
          <p:nvPr/>
        </p:nvSpPr>
        <p:spPr>
          <a:xfrm>
            <a:off x="10230041" y="2422333"/>
            <a:ext cx="0" cy="551658"/>
          </a:xfrm>
          <a:prstGeom prst="line">
            <a:avLst/>
          </a:prstGeom>
          <a:ln w="47625" cap="flat">
            <a:solidFill>
              <a:srgbClr val="457D58"/>
            </a:solidFill>
            <a:prstDash val="solid"/>
            <a:headEnd type="oval" w="lg" len="lg"/>
            <a:tailEnd type="oval" w="lg" len="lg"/>
          </a:ln>
        </p:spPr>
      </p:sp>
      <p:sp>
        <p:nvSpPr>
          <p:cNvPr id="9" name="Freeform 9"/>
          <p:cNvSpPr/>
          <p:nvPr/>
        </p:nvSpPr>
        <p:spPr>
          <a:xfrm>
            <a:off x="1034442" y="3978305"/>
            <a:ext cx="1815386" cy="2467378"/>
          </a:xfrm>
          <a:custGeom>
            <a:avLst/>
            <a:gdLst/>
            <a:ahLst/>
            <a:cxnLst/>
            <a:rect l="l" t="t" r="r" b="b"/>
            <a:pathLst>
              <a:path w="2723079" h="3701067">
                <a:moveTo>
                  <a:pt x="0" y="0"/>
                </a:moveTo>
                <a:lnTo>
                  <a:pt x="2723079" y="0"/>
                </a:lnTo>
                <a:lnTo>
                  <a:pt x="2723079" y="3701067"/>
                </a:lnTo>
                <a:lnTo>
                  <a:pt x="0" y="3701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20594" b="-262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01620" y="3967640"/>
            <a:ext cx="1819576" cy="2488709"/>
          </a:xfrm>
          <a:custGeom>
            <a:avLst/>
            <a:gdLst/>
            <a:ahLst/>
            <a:cxnLst/>
            <a:rect l="l" t="t" r="r" b="b"/>
            <a:pathLst>
              <a:path w="2729364" h="3733063">
                <a:moveTo>
                  <a:pt x="0" y="0"/>
                </a:moveTo>
                <a:lnTo>
                  <a:pt x="2729364" y="0"/>
                </a:lnTo>
                <a:lnTo>
                  <a:pt x="2729364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403" r="-277991" b="-174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572988" y="3967640"/>
            <a:ext cx="1879217" cy="2488709"/>
          </a:xfrm>
          <a:custGeom>
            <a:avLst/>
            <a:gdLst/>
            <a:ahLst/>
            <a:cxnLst/>
            <a:rect l="l" t="t" r="r" b="b"/>
            <a:pathLst>
              <a:path w="2818826" h="3733063">
                <a:moveTo>
                  <a:pt x="0" y="0"/>
                </a:moveTo>
                <a:lnTo>
                  <a:pt x="2818826" y="0"/>
                </a:lnTo>
                <a:lnTo>
                  <a:pt x="2818826" y="3733063"/>
                </a:lnTo>
                <a:lnTo>
                  <a:pt x="0" y="3733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9683" r="-133228" b="-174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03997" y="3945982"/>
            <a:ext cx="1753560" cy="2532025"/>
          </a:xfrm>
          <a:custGeom>
            <a:avLst/>
            <a:gdLst/>
            <a:ahLst/>
            <a:cxnLst/>
            <a:rect l="l" t="t" r="r" b="b"/>
            <a:pathLst>
              <a:path w="2630340" h="3798037">
                <a:moveTo>
                  <a:pt x="0" y="0"/>
                </a:moveTo>
                <a:lnTo>
                  <a:pt x="2630341" y="0"/>
                </a:lnTo>
                <a:lnTo>
                  <a:pt x="2630341" y="3798037"/>
                </a:lnTo>
                <a:lnTo>
                  <a:pt x="0" y="37980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8948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419664" y="483902"/>
            <a:ext cx="7514565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1"/>
              </a:lnSpc>
            </a:pP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Các</a:t>
            </a:r>
            <a:r>
              <a:rPr lang="en-US" sz="4692" spc="-267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bước</a:t>
            </a:r>
            <a:r>
              <a:rPr lang="en-US" sz="4692" spc="-267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tạo</a:t>
            </a:r>
            <a:r>
              <a:rPr lang="en-US" sz="4692" spc="-267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hoạ</a:t>
            </a:r>
            <a:r>
              <a:rPr lang="en-US" sz="4692" spc="-267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tiết</a:t>
            </a:r>
            <a:r>
              <a:rPr lang="en-US" sz="4692" spc="-267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trang</a:t>
            </a:r>
            <a:r>
              <a:rPr lang="en-US" sz="4692" spc="-267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trí</a:t>
            </a:r>
            <a:r>
              <a:rPr lang="en-US" sz="4692" spc="-267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bằng</a:t>
            </a:r>
            <a:r>
              <a:rPr lang="en-US" sz="4692" spc="-267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cách</a:t>
            </a:r>
            <a:r>
              <a:rPr lang="en-US" sz="4692" spc="-267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cắt</a:t>
            </a:r>
            <a:r>
              <a:rPr lang="en-US" sz="4692" spc="-267" dirty="0">
                <a:solidFill>
                  <a:srgbClr val="272727"/>
                </a:solidFill>
                <a:latin typeface="Dancing Script"/>
              </a:rPr>
              <a:t> </a:t>
            </a:r>
            <a:r>
              <a:rPr lang="en-US" sz="4692" spc="-267" dirty="0" err="1">
                <a:solidFill>
                  <a:srgbClr val="272727"/>
                </a:solidFill>
                <a:latin typeface="Dancing Script"/>
              </a:rPr>
              <a:t>giấy</a:t>
            </a:r>
            <a:endParaRPr lang="en-US" sz="4692" spc="-267" dirty="0">
              <a:solidFill>
                <a:srgbClr val="272727"/>
              </a:solidFill>
              <a:latin typeface="Dancing Scrip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67044" y="3251288"/>
            <a:ext cx="155018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2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tờ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giấy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màu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,</a:t>
            </a:r>
          </a:p>
          <a:p>
            <a:pPr algn="ctr">
              <a:lnSpc>
                <a:spcPts val="1440"/>
              </a:lnSpc>
            </a:pP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tờ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nhỏ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bằng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½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tờ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59622" y="3162432"/>
            <a:ext cx="196157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Gấp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đôi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tờ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giấy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nhỏ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vẽ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và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cắt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hình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trang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trí</a:t>
            </a:r>
            <a:endParaRPr lang="en-US" sz="1200" spc="-68" dirty="0">
              <a:solidFill>
                <a:srgbClr val="272727"/>
              </a:solidFill>
              <a:latin typeface="Montserrat Bold"/>
            </a:endParaRPr>
          </a:p>
          <a:p>
            <a:pPr algn="ctr">
              <a:lnSpc>
                <a:spcPts val="1440"/>
              </a:lnSpc>
            </a:pP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sát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mép</a:t>
            </a:r>
            <a:r>
              <a:rPr lang="en-US" sz="1200" spc="-68" dirty="0">
                <a:solidFill>
                  <a:srgbClr val="272727"/>
                </a:solidFill>
                <a:latin typeface="Montserrat Bold"/>
              </a:rPr>
              <a:t> </a:t>
            </a:r>
            <a:r>
              <a:rPr lang="en-US" sz="1200" spc="-68" dirty="0" err="1">
                <a:solidFill>
                  <a:srgbClr val="272727"/>
                </a:solidFill>
                <a:latin typeface="Montserrat Bold"/>
              </a:rPr>
              <a:t>giấy</a:t>
            </a:r>
            <a:endParaRPr lang="en-US" sz="1200" spc="-68" dirty="0">
              <a:solidFill>
                <a:srgbClr val="272727"/>
              </a:solidFill>
              <a:latin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713735" y="3162432"/>
            <a:ext cx="1597723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200" spc="-68">
                <a:solidFill>
                  <a:srgbClr val="272727"/>
                </a:solidFill>
                <a:latin typeface="Montserrat Bold"/>
              </a:rPr>
              <a:t>Dán tờ giấy nhỏ đã cắt hình vào một nửa tờ giấy lớn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08059" y="3073577"/>
            <a:ext cx="2145438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"/>
              </a:lnSpc>
            </a:pPr>
            <a:r>
              <a:rPr lang="en-US" sz="1200" spc="-68">
                <a:solidFill>
                  <a:srgbClr val="272727"/>
                </a:solidFill>
                <a:latin typeface="Montserrat Bold"/>
              </a:rPr>
              <a:t>Dán các hình cắt vào nửa còn lại của tờ giấy theo nguyên lý cân bằng, tương phản lặp lại để tạo họa tiết trang trí.</a:t>
            </a:r>
          </a:p>
        </p:txBody>
      </p:sp>
    </p:spTree>
    <p:extLst>
      <p:ext uri="{BB962C8B-B14F-4D97-AF65-F5344CB8AC3E}">
        <p14:creationId xmlns:p14="http://schemas.microsoft.com/office/powerpoint/2010/main" val="807627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9261" y="132735"/>
            <a:ext cx="8817077" cy="6481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4620" y="2544505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nhớ</a:t>
            </a:r>
            <a:endParaRPr lang="en-US" sz="3600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6852" y="3444411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127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spc="127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2083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197" y="215384"/>
            <a:ext cx="3887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6" name="Group 3"/>
          <p:cNvGrpSpPr/>
          <p:nvPr/>
        </p:nvGrpSpPr>
        <p:grpSpPr>
          <a:xfrm>
            <a:off x="1555626" y="1336203"/>
            <a:ext cx="2831381" cy="4296582"/>
            <a:chOff x="0" y="0"/>
            <a:chExt cx="5507789" cy="7118305"/>
          </a:xfrm>
        </p:grpSpPr>
        <p:sp>
          <p:nvSpPr>
            <p:cNvPr id="7" name="Freeform 4"/>
            <p:cNvSpPr/>
            <p:nvPr/>
          </p:nvSpPr>
          <p:spPr>
            <a:xfrm rot="5400000">
              <a:off x="-805258" y="805258"/>
              <a:ext cx="7118305" cy="5507789"/>
            </a:xfrm>
            <a:custGeom>
              <a:avLst/>
              <a:gdLst/>
              <a:ahLst/>
              <a:cxnLst/>
              <a:rect l="l" t="t" r="r" b="b"/>
              <a:pathLst>
                <a:path w="7118305" h="5507789">
                  <a:moveTo>
                    <a:pt x="0" y="0"/>
                  </a:moveTo>
                  <a:lnTo>
                    <a:pt x="7118305" y="0"/>
                  </a:lnTo>
                  <a:lnTo>
                    <a:pt x="7118305" y="5507789"/>
                  </a:lnTo>
                  <a:lnTo>
                    <a:pt x="0" y="5507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5"/>
            <p:cNvSpPr/>
            <p:nvPr/>
          </p:nvSpPr>
          <p:spPr>
            <a:xfrm>
              <a:off x="320237" y="282805"/>
              <a:ext cx="4867315" cy="6506301"/>
            </a:xfrm>
            <a:custGeom>
              <a:avLst/>
              <a:gdLst/>
              <a:ahLst/>
              <a:cxnLst/>
              <a:rect l="l" t="t" r="r" b="b"/>
              <a:pathLst>
                <a:path w="4867315" h="6506301">
                  <a:moveTo>
                    <a:pt x="0" y="0"/>
                  </a:moveTo>
                  <a:lnTo>
                    <a:pt x="4867315" y="0"/>
                  </a:lnTo>
                  <a:lnTo>
                    <a:pt x="4867315" y="6506302"/>
                  </a:lnTo>
                  <a:lnTo>
                    <a:pt x="0" y="6506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9173" r="-275521" b="-6657"/>
              </a:stretch>
            </a:blipFill>
          </p:spPr>
        </p:sp>
      </p:grpSp>
      <p:grpSp>
        <p:nvGrpSpPr>
          <p:cNvPr id="9" name="Group 6"/>
          <p:cNvGrpSpPr/>
          <p:nvPr/>
        </p:nvGrpSpPr>
        <p:grpSpPr>
          <a:xfrm>
            <a:off x="4886287" y="1506903"/>
            <a:ext cx="3210298" cy="3490219"/>
            <a:chOff x="0" y="0"/>
            <a:chExt cx="6694853" cy="6644445"/>
          </a:xfrm>
        </p:grpSpPr>
        <p:sp>
          <p:nvSpPr>
            <p:cNvPr id="10" name="Freeform 7"/>
            <p:cNvSpPr/>
            <p:nvPr/>
          </p:nvSpPr>
          <p:spPr>
            <a:xfrm>
              <a:off x="0" y="0"/>
              <a:ext cx="6694853" cy="6644445"/>
            </a:xfrm>
            <a:custGeom>
              <a:avLst/>
              <a:gdLst/>
              <a:ahLst/>
              <a:cxnLst/>
              <a:rect l="l" t="t" r="r" b="b"/>
              <a:pathLst>
                <a:path w="6694853" h="6644445">
                  <a:moveTo>
                    <a:pt x="0" y="0"/>
                  </a:moveTo>
                  <a:lnTo>
                    <a:pt x="6694853" y="0"/>
                  </a:lnTo>
                  <a:lnTo>
                    <a:pt x="6694853" y="6644445"/>
                  </a:lnTo>
                  <a:lnTo>
                    <a:pt x="0" y="6644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2865" t="-4176" r="-29904" b="-7756"/>
              </a:stretch>
            </a:blipFill>
          </p:spPr>
        </p:sp>
        <p:sp>
          <p:nvSpPr>
            <p:cNvPr id="11" name="Freeform 8"/>
            <p:cNvSpPr/>
            <p:nvPr/>
          </p:nvSpPr>
          <p:spPr>
            <a:xfrm>
              <a:off x="433668" y="485653"/>
              <a:ext cx="5784824" cy="5740396"/>
            </a:xfrm>
            <a:custGeom>
              <a:avLst/>
              <a:gdLst/>
              <a:ahLst/>
              <a:cxnLst/>
              <a:rect l="l" t="t" r="r" b="b"/>
              <a:pathLst>
                <a:path w="5784824" h="5740396">
                  <a:moveTo>
                    <a:pt x="0" y="0"/>
                  </a:moveTo>
                  <a:lnTo>
                    <a:pt x="5784824" y="0"/>
                  </a:lnTo>
                  <a:lnTo>
                    <a:pt x="5784824" y="5740396"/>
                  </a:lnTo>
                  <a:lnTo>
                    <a:pt x="0" y="574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3294" r="-169881" b="-68445"/>
              </a:stretch>
            </a:blipFill>
          </p:spPr>
        </p:sp>
      </p:grpSp>
      <p:grpSp>
        <p:nvGrpSpPr>
          <p:cNvPr id="12" name="Group 9"/>
          <p:cNvGrpSpPr/>
          <p:nvPr/>
        </p:nvGrpSpPr>
        <p:grpSpPr>
          <a:xfrm>
            <a:off x="8262929" y="3958046"/>
            <a:ext cx="3623341" cy="2644022"/>
            <a:chOff x="0" y="0"/>
            <a:chExt cx="9239812" cy="7149304"/>
          </a:xfrm>
        </p:grpSpPr>
        <p:sp>
          <p:nvSpPr>
            <p:cNvPr id="13" name="Freeform 10"/>
            <p:cNvSpPr/>
            <p:nvPr/>
          </p:nvSpPr>
          <p:spPr>
            <a:xfrm rot="-10800000">
              <a:off x="0" y="0"/>
              <a:ext cx="9239812" cy="7149304"/>
            </a:xfrm>
            <a:custGeom>
              <a:avLst/>
              <a:gdLst/>
              <a:ahLst/>
              <a:cxnLst/>
              <a:rect l="l" t="t" r="r" b="b"/>
              <a:pathLst>
                <a:path w="9239812" h="7149304">
                  <a:moveTo>
                    <a:pt x="0" y="0"/>
                  </a:moveTo>
                  <a:lnTo>
                    <a:pt x="9239812" y="0"/>
                  </a:lnTo>
                  <a:lnTo>
                    <a:pt x="9239812" y="7149304"/>
                  </a:lnTo>
                  <a:lnTo>
                    <a:pt x="0" y="7149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11"/>
            <p:cNvSpPr/>
            <p:nvPr/>
          </p:nvSpPr>
          <p:spPr>
            <a:xfrm>
              <a:off x="424542" y="418015"/>
              <a:ext cx="8391079" cy="6333142"/>
            </a:xfrm>
            <a:custGeom>
              <a:avLst/>
              <a:gdLst/>
              <a:ahLst/>
              <a:cxnLst/>
              <a:rect l="l" t="t" r="r" b="b"/>
              <a:pathLst>
                <a:path w="8391079" h="6333142">
                  <a:moveTo>
                    <a:pt x="0" y="0"/>
                  </a:moveTo>
                  <a:lnTo>
                    <a:pt x="8391079" y="0"/>
                  </a:lnTo>
                  <a:lnTo>
                    <a:pt x="8391079" y="6333142"/>
                  </a:lnTo>
                  <a:lnTo>
                    <a:pt x="0" y="6333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1815" t="-46509" r="-505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382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/>
          <p:cNvSpPr/>
          <p:nvPr/>
        </p:nvSpPr>
        <p:spPr>
          <a:xfrm>
            <a:off x="2174788" y="2570204"/>
            <a:ext cx="8432251" cy="2036085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vi-V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hoạ tiết trang trí cân bằng, tương phản, lặp lại bằng cách cắt dán giấy.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B7407-3D07-467E-B8E4-CC127FCF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19" y="1791731"/>
            <a:ext cx="6565961" cy="8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542A1B-6011-449B-892E-17D9D13C4ADA}"/>
              </a:ext>
            </a:extLst>
          </p:cNvPr>
          <p:cNvSpPr/>
          <p:nvPr/>
        </p:nvSpPr>
        <p:spPr>
          <a:xfrm>
            <a:off x="2485996" y="204555"/>
            <a:ext cx="7813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4. PHÂN TÍCH - ĐÁNH GIÁ: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F2609-0C6F-44A9-B3CE-A70F1778EF1E}"/>
              </a:ext>
            </a:extLst>
          </p:cNvPr>
          <p:cNvSpPr/>
          <p:nvPr/>
        </p:nvSpPr>
        <p:spPr>
          <a:xfrm>
            <a:off x="42881" y="743363"/>
            <a:ext cx="28905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3"/>
          <p:cNvSpPr txBox="1"/>
          <p:nvPr/>
        </p:nvSpPr>
        <p:spPr>
          <a:xfrm rot="-15471">
            <a:off x="1492653" y="1445704"/>
            <a:ext cx="8585564" cy="2021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89"/>
              </a:lnSpc>
            </a:pP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spc="132" dirty="0">
              <a:solidFill>
                <a:srgbClr val="2727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89"/>
              </a:lnSpc>
            </a:pP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>
              <a:lnSpc>
                <a:spcPts val="3189"/>
              </a:lnSpc>
            </a:pP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spc="132" dirty="0">
              <a:solidFill>
                <a:srgbClr val="2727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89"/>
              </a:lnSpc>
            </a:pP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spc="132" dirty="0">
              <a:solidFill>
                <a:srgbClr val="2727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89"/>
              </a:lnSpc>
            </a:pP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Ý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pc="132" dirty="0" err="1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b="1" spc="132" dirty="0">
                <a:solidFill>
                  <a:srgbClr val="2727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786363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327</Words>
  <Application>Microsoft Office PowerPoint</Application>
  <PresentationFormat>Widescreen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Aachen</vt:lpstr>
      <vt:lpstr>Arial</vt:lpstr>
      <vt:lpstr>Calibri</vt:lpstr>
      <vt:lpstr>Calibri Light</vt:lpstr>
      <vt:lpstr>Dancing Script</vt:lpstr>
      <vt:lpstr>Montserrat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Ngọc Quốc Khánh</cp:lastModifiedBy>
  <cp:revision>190</cp:revision>
  <dcterms:created xsi:type="dcterms:W3CDTF">2021-09-14T10:01:26Z</dcterms:created>
  <dcterms:modified xsi:type="dcterms:W3CDTF">2024-12-20T15:05:27Z</dcterms:modified>
</cp:coreProperties>
</file>