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98" r:id="rId3"/>
    <p:sldId id="400" r:id="rId4"/>
    <p:sldId id="401" r:id="rId5"/>
    <p:sldId id="306" r:id="rId6"/>
    <p:sldId id="405" r:id="rId7"/>
    <p:sldId id="307" r:id="rId8"/>
    <p:sldId id="406" r:id="rId9"/>
    <p:sldId id="407" r:id="rId10"/>
    <p:sldId id="311" r:id="rId11"/>
    <p:sldId id="312" r:id="rId12"/>
  </p:sldIdLst>
  <p:sldSz cx="9144000" cy="6858000" type="screen4x3"/>
  <p:notesSz cx="6858000" cy="9144000"/>
  <p:defaultTextStyle>
    <a:defPPr>
      <a:defRPr lang="vi-VN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41616"/>
    <a:srgbClr val="6FC65A"/>
    <a:srgbClr val="C25EA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03B58-4301-4561-A088-1DAECCE9F672}" type="datetimeFigureOut">
              <a:rPr lang="vi-VN" smtClean="0"/>
              <a:t>10/10/2024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1CB2-F810-4444-906F-8ADAC68287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698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17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9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8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58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06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1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3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3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9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1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9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4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1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0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19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65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9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7" y="19001"/>
            <a:ext cx="1097781" cy="1401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2" y="4243172"/>
            <a:ext cx="983531" cy="26148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1" y="4243176"/>
            <a:ext cx="1189191" cy="15927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6" y="5550585"/>
            <a:ext cx="2818645" cy="13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7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9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5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44A6-419F-4E53-B784-C993D25BF8A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A044-D1B1-4438-A6C3-9AA37ED2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1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2616" y="76200"/>
            <a:ext cx="9447332" cy="6705600"/>
            <a:chOff x="-82620" y="-15321"/>
            <a:chExt cx="9447333" cy="5166551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-4" y="7730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35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MĨ THUẬT LỚP 5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-82620" y="1363695"/>
              <a:ext cx="9143999" cy="120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0" cap="none" spc="0" normalizeH="0" baseline="0" noProof="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CHỦ ĐỀ: NGÔI TRƯỜNG THÂN YÊU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–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2-</a:t>
              </a: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9327" y="211954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9839" y="-15321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358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0"/>
            <a:ext cx="9364716" cy="68580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85725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937122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055732" y="3268716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037349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2538189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933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550683"/>
            <a:ext cx="5105885" cy="11657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325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325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Mĩ</a:t>
            </a: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325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25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25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325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25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325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25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25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25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325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325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25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25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325" b="1" dirty="0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25" b="1" dirty="0" err="1">
                <a:solidFill>
                  <a:srgbClr val="5B9BD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kumimoji="0" lang="en-US" sz="2325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325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325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</a:t>
            </a: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325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325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325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</a:t>
            </a: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325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325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bìa</a:t>
            </a:r>
            <a:r>
              <a:rPr kumimoji="0" lang="en-US" sz="2325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0013" y="811485"/>
            <a:ext cx="444397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CHUẨN BỊ ĐỒ DÙNG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580653"/>
            <a:ext cx="3068084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38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PHÒNG GIÁO DỤC &amp; ĐÀO TẠO QUẬN LONG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5317" r="8207" b="3144"/>
          <a:stretch/>
        </p:blipFill>
        <p:spPr>
          <a:xfrm rot="19750176">
            <a:off x="4203576" y="3332592"/>
            <a:ext cx="1130184" cy="1549445"/>
          </a:xfrm>
          <a:prstGeom prst="rect">
            <a:avLst/>
          </a:prstGeom>
        </p:spPr>
      </p:pic>
      <p:pic>
        <p:nvPicPr>
          <p:cNvPr id="8" name="Picture 2" descr="321605790_1808633042835331_7372028863211572283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8557">
            <a:off x="2835883" y="3411842"/>
            <a:ext cx="1049124" cy="15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D0FFE7-AE4A-4A84-BBD6-01AE296D05BD}"/>
              </a:ext>
            </a:extLst>
          </p:cNvPr>
          <p:cNvSpPr/>
          <p:nvPr/>
        </p:nvSpPr>
        <p:spPr>
          <a:xfrm>
            <a:off x="830006" y="1286012"/>
            <a:ext cx="8009194" cy="4962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0"/>
            <a:ext cx="1828800" cy="1261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39" y="5170688"/>
            <a:ext cx="1394832" cy="16415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07" y="4955821"/>
            <a:ext cx="1600197" cy="18564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EE41A0-A66D-45D1-B354-66F03FA640DB}"/>
              </a:ext>
            </a:extLst>
          </p:cNvPr>
          <p:cNvSpPr txBox="1"/>
          <p:nvPr/>
        </p:nvSpPr>
        <p:spPr>
          <a:xfrm>
            <a:off x="1219200" y="1647478"/>
            <a:ext cx="7467599" cy="3873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8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cách tạo các lớp hình khối của cảnh vật trên mặt phẳng bằng đất nặn.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just" defTabSz="91438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Tạo được hình khối nổi bằng đất nặn diễn tả hoạt động của HS ở trường, lớp trên mặt phẳng.</a:t>
            </a:r>
            <a:endParaRPr kumimoji="0" lang="vi-V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144145" marR="0" lvl="0" indent="-144145" algn="just" defTabSz="91438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nl-NL" sz="2400" b="1" i="0" u="none" strike="noStrike" kern="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ra được các dạng hình khối tạo cảnh vật và không gian trong sản phẩm và tác phẩm phù điêu.</a:t>
            </a:r>
            <a:endParaRPr kumimoji="0" lang="vi-V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marR="0" lvl="0" indent="-342900" algn="just" defTabSz="91438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1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được nét đẹp và ý nghĩa của tình bạn trong </a:t>
            </a:r>
          </a:p>
          <a:p>
            <a:pPr marL="0" marR="0" lvl="0" indent="0" algn="just" defTabSz="91438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tập ở trường.</a:t>
            </a:r>
            <a:endParaRPr kumimoji="0" lang="vi-VN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FFC7C-0371-44FE-B809-922B5B563A18}"/>
              </a:ext>
            </a:extLst>
          </p:cNvPr>
          <p:cNvSpPr/>
          <p:nvPr/>
        </p:nvSpPr>
        <p:spPr>
          <a:xfrm>
            <a:off x="1987541" y="195666"/>
            <a:ext cx="41123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0" cap="none" spc="0" normalizeH="0" baseline="0" noProof="0" dirty="0">
                <a:ln w="0"/>
                <a:solidFill>
                  <a:srgbClr val="4D2307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2466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5" y="76200"/>
            <a:ext cx="9165635" cy="6781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727" y="22401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KHÁM PHÁ</a:t>
            </a:r>
          </a:p>
        </p:txBody>
      </p:sp>
      <p:sp>
        <p:nvSpPr>
          <p:cNvPr id="2" name="AutoShape 2" descr="Mĩ Thuật 3| Bài 1 - Những Chữ Cái Đáng Yêu (Tiết 2)| Trang Trí Tên Của Em |  Học Vẽ Thật Là Vui - YouTube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564881-3ECC-4FD5-9CF3-B0950C054CE1}"/>
              </a:ext>
            </a:extLst>
          </p:cNvPr>
          <p:cNvSpPr/>
          <p:nvPr/>
        </p:nvSpPr>
        <p:spPr>
          <a:xfrm>
            <a:off x="1076717" y="895040"/>
            <a:ext cx="6629400" cy="21529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91440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C4E28-DE4C-4DBF-8292-2D884C8282EF}"/>
              </a:ext>
            </a:extLst>
          </p:cNvPr>
          <p:cNvSpPr txBox="1"/>
          <p:nvPr/>
        </p:nvSpPr>
        <p:spPr>
          <a:xfrm>
            <a:off x="751182" y="3467099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0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4" y="105601"/>
            <a:ext cx="9144001" cy="678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22" y="233803"/>
            <a:ext cx="838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nặn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3288720" y="1764719"/>
            <a:ext cx="356761" cy="228600"/>
          </a:xfrm>
          <a:prstGeom prst="curvedConnector3">
            <a:avLst>
              <a:gd name="adj1" fmla="val 3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F07DA-C748-4EC5-9569-866622813499}"/>
              </a:ext>
            </a:extLst>
          </p:cNvPr>
          <p:cNvSpPr/>
          <p:nvPr/>
        </p:nvSpPr>
        <p:spPr>
          <a:xfrm>
            <a:off x="5410200" y="1121090"/>
            <a:ext cx="3733800" cy="46158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các-tông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B2: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B3: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B4:Nặn them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3570F03-9E92-4E8D-BFA2-131269927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41" y="1295400"/>
            <a:ext cx="2490512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1AC9334-731A-458F-8DE9-3A0E778A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9920" y="1295399"/>
            <a:ext cx="2490512" cy="1752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1522131F-120C-4DA5-85AD-267D3730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22" y="3715249"/>
            <a:ext cx="2575361" cy="1771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352FA44-A7BC-48A7-80DB-1680CA09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3936" y="3722207"/>
            <a:ext cx="2490511" cy="1764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8C422A-B466-4E76-ADBA-45E4B0774541}"/>
              </a:ext>
            </a:extLst>
          </p:cNvPr>
          <p:cNvSpPr txBox="1"/>
          <p:nvPr/>
        </p:nvSpPr>
        <p:spPr>
          <a:xfrm>
            <a:off x="769002" y="312716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DAF31-ED9A-4EF7-BBBB-6A27AB0B3AA1}"/>
              </a:ext>
            </a:extLst>
          </p:cNvPr>
          <p:cNvSpPr txBox="1"/>
          <p:nvPr/>
        </p:nvSpPr>
        <p:spPr>
          <a:xfrm>
            <a:off x="3466383" y="3127169"/>
            <a:ext cx="110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B40CE3-DA58-4CDF-B0B7-BDFA827862D2}"/>
              </a:ext>
            </a:extLst>
          </p:cNvPr>
          <p:cNvSpPr txBox="1"/>
          <p:nvPr/>
        </p:nvSpPr>
        <p:spPr>
          <a:xfrm>
            <a:off x="764289" y="5736909"/>
            <a:ext cx="129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F2BC15-B75E-4916-8F59-C25D8659EC40}"/>
              </a:ext>
            </a:extLst>
          </p:cNvPr>
          <p:cNvSpPr txBox="1"/>
          <p:nvPr/>
        </p:nvSpPr>
        <p:spPr>
          <a:xfrm>
            <a:off x="3352800" y="5736909"/>
            <a:ext cx="129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920" y="31399"/>
            <a:ext cx="83819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 defTabSz="914400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619731-0F03-4631-AE66-6A25943A6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3918"/>
            <a:ext cx="8229600" cy="3394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Hình ảnh 4">
            <a:extLst>
              <a:ext uri="{FF2B5EF4-FFF2-40B4-BE49-F238E27FC236}">
                <a16:creationId xmlns:a16="http://schemas.microsoft.com/office/drawing/2014/main" id="{82F79CF7-1F25-4EC0-9B12-4834C589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17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A914D2-5B99-463D-A1C3-A65E3A2A63F9}"/>
              </a:ext>
            </a:extLst>
          </p:cNvPr>
          <p:cNvSpPr/>
          <p:nvPr/>
        </p:nvSpPr>
        <p:spPr>
          <a:xfrm>
            <a:off x="990600" y="3534441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8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2357" y="0"/>
            <a:ext cx="9364716" cy="678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304800"/>
            <a:ext cx="7848600" cy="542690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PHÂN TÍCH –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4419601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4117137"/>
            <a:ext cx="1166256" cy="169844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BACF25F-DA6D-43D9-BBFB-A1548D01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42421"/>
            <a:ext cx="6400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Trưng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bày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3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ECF83-570C-4F14-A213-6A34C2A120A4}"/>
              </a:ext>
            </a:extLst>
          </p:cNvPr>
          <p:cNvSpPr txBox="1"/>
          <p:nvPr/>
        </p:nvSpPr>
        <p:spPr>
          <a:xfrm>
            <a:off x="1562299" y="1934973"/>
            <a:ext cx="65541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Sản phẩm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em yêu thích?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Hình khối của nhân vật, cảnh vật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Cách kết hợp đất màu?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Cách tạo hình khối trong sản phẩm?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</a:t>
            </a:r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Tình bạn được thể hiện trong sản phẩm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37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0"/>
            <a:ext cx="9364716" cy="678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52500" y="218797"/>
            <a:ext cx="7239000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VẬN DỤNG- PHÁT TRIỂN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4419601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4117137"/>
            <a:ext cx="1166256" cy="1698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C2968-3D73-47F8-9AB0-6D9CC441055A}"/>
              </a:ext>
            </a:extLst>
          </p:cNvPr>
          <p:cNvSpPr txBox="1"/>
          <p:nvPr/>
        </p:nvSpPr>
        <p:spPr>
          <a:xfrm>
            <a:off x="152400" y="1042421"/>
            <a:ext cx="868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ứng dụng của phù điêu trong cuộc sống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D35090C-D671-4007-A145-261A3E9E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58" y="2229258"/>
            <a:ext cx="37469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4BFAAB9-9E9D-4501-9537-AC163AF0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054" y="2229258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977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6" y="0"/>
            <a:ext cx="9143995" cy="68580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857250"/>
            <a:ext cx="7010400" cy="53326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2438400" y="3057428"/>
            <a:ext cx="3856058" cy="1773797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algn="just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Chuẩn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dùng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: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Giấy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vẽ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bút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vẽ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màu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kéo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hồ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dán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…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205740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304800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1138909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1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15201471</TotalTime>
  <Words>425</Words>
  <Application>Microsoft Office PowerPoint</Application>
  <PresentationFormat>On-screen Show (4:3)</PresentationFormat>
  <Paragraphs>51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Phoenix T</dc:creator>
  <cp:lastModifiedBy>Nguyễn Ngọc Quốc Khánh</cp:lastModifiedBy>
  <cp:revision>71</cp:revision>
  <dcterms:created xsi:type="dcterms:W3CDTF">2024-01-31T03:45:05Z</dcterms:created>
  <dcterms:modified xsi:type="dcterms:W3CDTF">2024-10-10T13:50:49Z</dcterms:modified>
</cp:coreProperties>
</file>