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 varScale="1">
        <p:scale>
          <a:sx n="77" d="100"/>
          <a:sy n="77" d="100"/>
        </p:scale>
        <p:origin x="10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70" y="492901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142901" y="2762375"/>
            <a:ext cx="4637439" cy="133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HĐ</a:t>
            </a:r>
            <a:r>
              <a:rPr kumimoji="0" lang="en-US" altLang="zh-CN" sz="72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72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tiếp</a:t>
            </a:r>
            <a:r>
              <a:rPr kumimoji="0" lang="en-US" altLang="zh-CN" sz="72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72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nối</a:t>
            </a:r>
            <a:endParaRPr kumimoji="0" lang="en-US" altLang="zh-CN" sz="72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33384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732" y="1781692"/>
            <a:ext cx="7528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BÀI 1: ÔN TẬP CÁC SỐ TỪ 1 ĐẾN 1000</a:t>
            </a: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578</Words>
  <Application>Microsoft Office PowerPoint</Application>
  <PresentationFormat>Widescreen</PresentationFormat>
  <Paragraphs>197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2022-08-15T02:53:14Z</dcterms:created>
  <dcterms:modified xsi:type="dcterms:W3CDTF">2024-06-21T10:02:48Z</dcterms:modified>
</cp:coreProperties>
</file>